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283" r:id="rId2"/>
    <p:sldId id="284" r:id="rId3"/>
    <p:sldId id="258" r:id="rId4"/>
    <p:sldId id="290" r:id="rId5"/>
    <p:sldId id="288" r:id="rId6"/>
    <p:sldId id="289" r:id="rId7"/>
    <p:sldId id="306" r:id="rId8"/>
    <p:sldId id="323" r:id="rId9"/>
    <p:sldId id="324" r:id="rId10"/>
    <p:sldId id="326" r:id="rId11"/>
    <p:sldId id="325" r:id="rId12"/>
    <p:sldId id="319" r:id="rId13"/>
    <p:sldId id="259" r:id="rId14"/>
    <p:sldId id="260" r:id="rId15"/>
    <p:sldId id="264" r:id="rId16"/>
    <p:sldId id="265" r:id="rId17"/>
    <p:sldId id="307" r:id="rId18"/>
    <p:sldId id="308" r:id="rId19"/>
    <p:sldId id="320" r:id="rId20"/>
    <p:sldId id="304" r:id="rId21"/>
    <p:sldId id="318" r:id="rId22"/>
    <p:sldId id="309" r:id="rId23"/>
    <p:sldId id="310" r:id="rId24"/>
    <p:sldId id="270" r:id="rId25"/>
    <p:sldId id="312" r:id="rId26"/>
    <p:sldId id="321" r:id="rId27"/>
    <p:sldId id="276" r:id="rId28"/>
    <p:sldId id="315" r:id="rId29"/>
    <p:sldId id="322" r:id="rId30"/>
    <p:sldId id="316" r:id="rId31"/>
    <p:sldId id="317" r:id="rId32"/>
    <p:sldId id="286" r:id="rId33"/>
    <p:sldId id="287" r:id="rId34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50000"/>
      </a:spcBef>
      <a:spcAft>
        <a:spcPct val="0"/>
      </a:spcAft>
      <a:buSzPct val="140000"/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49" autoAdjust="0"/>
    <p:restoredTop sz="70631" autoAdjust="0"/>
  </p:normalViewPr>
  <p:slideViewPr>
    <p:cSldViewPr snapToGrid="0">
      <p:cViewPr>
        <p:scale>
          <a:sx n="70" d="100"/>
          <a:sy n="70" d="100"/>
        </p:scale>
        <p:origin x="-30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30097F-C9F3-44E5-83E2-A8CAD0D5932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22172554-1666-4282-A605-1B7E09EAAC52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Sports2000 (WIP) 2.0.0</a:t>
          </a:r>
        </a:p>
      </dgm:t>
    </dgm:pt>
    <dgm:pt modelId="{9049E3A6-798B-4E06-B233-18CAB0BF5D09}" type="parTrans" cxnId="{0873D3C1-046C-4B2F-808D-CEF1C642D524}">
      <dgm:prSet/>
      <dgm:spPr/>
      <dgm:t>
        <a:bodyPr/>
        <a:lstStyle/>
        <a:p>
          <a:endParaRPr lang="en-US"/>
        </a:p>
      </dgm:t>
    </dgm:pt>
    <dgm:pt modelId="{48EA2CC1-70B3-4137-B074-EADD1AB33A87}" type="sibTrans" cxnId="{0873D3C1-046C-4B2F-808D-CEF1C642D524}">
      <dgm:prSet/>
      <dgm:spPr/>
      <dgm:t>
        <a:bodyPr/>
        <a:lstStyle/>
        <a:p>
          <a:endParaRPr lang="en-US"/>
        </a:p>
      </dgm:t>
    </dgm:pt>
    <dgm:pt modelId="{62477B9A-C8E7-484C-9FB3-44362AB99A02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Customer 1.0.0</a:t>
          </a:r>
        </a:p>
      </dgm:t>
    </dgm:pt>
    <dgm:pt modelId="{981931A5-B825-4990-AA77-7D6F744C6DE5}" type="parTrans" cxnId="{C2C43283-8EF1-4EA5-99F6-611B5FBDB4B5}">
      <dgm:prSet/>
      <dgm:spPr/>
      <dgm:t>
        <a:bodyPr/>
        <a:lstStyle/>
        <a:p>
          <a:endParaRPr lang="en-US"/>
        </a:p>
      </dgm:t>
    </dgm:pt>
    <dgm:pt modelId="{101D52C3-D3A7-4624-BA52-40A9319846CD}" type="sibTrans" cxnId="{C2C43283-8EF1-4EA5-99F6-611B5FBDB4B5}">
      <dgm:prSet/>
      <dgm:spPr/>
      <dgm:t>
        <a:bodyPr/>
        <a:lstStyle/>
        <a:p>
          <a:endParaRPr lang="en-US"/>
        </a:p>
      </dgm:t>
    </dgm:pt>
    <dgm:pt modelId="{E203DC17-DA4E-4F95-99FC-A28F3AAEA7C1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Order 2.0.0</a:t>
          </a:r>
        </a:p>
      </dgm:t>
    </dgm:pt>
    <dgm:pt modelId="{BF3ADE21-10EB-4B5B-8595-E8D7FFA7F8A6}" type="parTrans" cxnId="{A7A4BD8B-875A-4D8F-AE9C-5E77CA703B34}">
      <dgm:prSet/>
      <dgm:spPr/>
      <dgm:t>
        <a:bodyPr/>
        <a:lstStyle/>
        <a:p>
          <a:endParaRPr lang="en-US"/>
        </a:p>
      </dgm:t>
    </dgm:pt>
    <dgm:pt modelId="{43F29F69-7FB2-4A5E-983E-98405F3B721B}" type="sibTrans" cxnId="{A7A4BD8B-875A-4D8F-AE9C-5E77CA703B34}">
      <dgm:prSet/>
      <dgm:spPr/>
      <dgm:t>
        <a:bodyPr/>
        <a:lstStyle/>
        <a:p>
          <a:endParaRPr lang="en-US"/>
        </a:p>
      </dgm:t>
    </dgm:pt>
    <dgm:pt modelId="{21E646A1-9402-4C0D-ABF8-A160DCCB8996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OrderLine</a:t>
          </a: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1.1.0</a:t>
          </a:r>
        </a:p>
      </dgm:t>
    </dgm:pt>
    <dgm:pt modelId="{72620DCA-C237-4DDA-843E-45828A76F56F}" type="parTrans" cxnId="{D9BFA4E2-8081-4DBF-9CA2-9032D4E5D1E2}">
      <dgm:prSet/>
      <dgm:spPr/>
      <dgm:t>
        <a:bodyPr/>
        <a:lstStyle/>
        <a:p>
          <a:endParaRPr lang="en-US"/>
        </a:p>
      </dgm:t>
    </dgm:pt>
    <dgm:pt modelId="{B5D1409C-E6B7-424B-9ABF-2EF3DB8DA836}" type="sibTrans" cxnId="{D9BFA4E2-8081-4DBF-9CA2-9032D4E5D1E2}">
      <dgm:prSet/>
      <dgm:spPr/>
      <dgm:t>
        <a:bodyPr/>
        <a:lstStyle/>
        <a:p>
          <a:endParaRPr lang="en-US"/>
        </a:p>
      </dgm:t>
    </dgm:pt>
    <dgm:pt modelId="{C9A9228C-2307-4E12-B3AE-E2D49814B463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Warehouse 1.0.0</a:t>
          </a:r>
        </a:p>
      </dgm:t>
    </dgm:pt>
    <dgm:pt modelId="{569D3A72-B399-4B20-A967-6E360851BEDB}" type="parTrans" cxnId="{0A5380F3-5C24-4ACE-8AC1-CC99759C7716}">
      <dgm:prSet/>
      <dgm:spPr/>
      <dgm:t>
        <a:bodyPr/>
        <a:lstStyle/>
        <a:p>
          <a:endParaRPr lang="en-US"/>
        </a:p>
      </dgm:t>
    </dgm:pt>
    <dgm:pt modelId="{631404A9-1A9B-4DD8-B19C-FA6FD065148B}" type="sibTrans" cxnId="{0A5380F3-5C24-4ACE-8AC1-CC99759C7716}">
      <dgm:prSet/>
      <dgm:spPr/>
      <dgm:t>
        <a:bodyPr/>
        <a:lstStyle/>
        <a:p>
          <a:endParaRPr lang="en-US"/>
        </a:p>
      </dgm:t>
    </dgm:pt>
    <dgm:pt modelId="{A03BBA73-6CCB-4B26-9BD6-72DF2F4FD391}" type="pres">
      <dgm:prSet presAssocID="{9030097F-C9F3-44E5-83E2-A8CAD0D5932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08002E1-4160-40EC-B4A3-32AFD88A199C}" type="pres">
      <dgm:prSet presAssocID="{22172554-1666-4282-A605-1B7E09EAAC52}" presName="hierRoot1" presStyleCnt="0">
        <dgm:presLayoutVars>
          <dgm:hierBranch val="r"/>
        </dgm:presLayoutVars>
      </dgm:prSet>
      <dgm:spPr/>
    </dgm:pt>
    <dgm:pt modelId="{65D882B9-9C89-435F-91D1-6C36D558897A}" type="pres">
      <dgm:prSet presAssocID="{22172554-1666-4282-A605-1B7E09EAAC52}" presName="rootComposite1" presStyleCnt="0"/>
      <dgm:spPr/>
    </dgm:pt>
    <dgm:pt modelId="{E57B83A4-46B3-440E-AD7B-94FFAF5C4C5D}" type="pres">
      <dgm:prSet presAssocID="{22172554-1666-4282-A605-1B7E09EAAC52}" presName="rootText1" presStyleLbl="node0" presStyleIdx="0" presStyleCnt="1" custScaleX="240844" custLinFactNeighborX="-8885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E3D95CB-FCEF-4BFE-A8F5-1B34DFF193D6}" type="pres">
      <dgm:prSet presAssocID="{22172554-1666-4282-A605-1B7E09EAAC5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37FC466-B52C-4197-9F08-B04EF58F86A2}" type="pres">
      <dgm:prSet presAssocID="{22172554-1666-4282-A605-1B7E09EAAC52}" presName="hierChild2" presStyleCnt="0"/>
      <dgm:spPr/>
    </dgm:pt>
    <dgm:pt modelId="{07E446CE-CB52-473D-B9C2-BD4670D89060}" type="pres">
      <dgm:prSet presAssocID="{981931A5-B825-4990-AA77-7D6F744C6DE5}" presName="Name50" presStyleLbl="parChTrans1D2" presStyleIdx="0" presStyleCnt="4"/>
      <dgm:spPr/>
      <dgm:t>
        <a:bodyPr/>
        <a:lstStyle/>
        <a:p>
          <a:endParaRPr lang="en-US"/>
        </a:p>
      </dgm:t>
    </dgm:pt>
    <dgm:pt modelId="{CCFFED2E-FA4E-4DEC-BBD0-19D62B114DD9}" type="pres">
      <dgm:prSet presAssocID="{62477B9A-C8E7-484C-9FB3-44362AB99A02}" presName="hierRoot2" presStyleCnt="0">
        <dgm:presLayoutVars>
          <dgm:hierBranch/>
        </dgm:presLayoutVars>
      </dgm:prSet>
      <dgm:spPr/>
    </dgm:pt>
    <dgm:pt modelId="{873008DD-EFF9-4A9C-BB12-0FB0A5785ABE}" type="pres">
      <dgm:prSet presAssocID="{62477B9A-C8E7-484C-9FB3-44362AB99A02}" presName="rootComposite" presStyleCnt="0"/>
      <dgm:spPr/>
    </dgm:pt>
    <dgm:pt modelId="{826E7DE9-7286-4D17-BF64-2B75A4985793}" type="pres">
      <dgm:prSet presAssocID="{62477B9A-C8E7-484C-9FB3-44362AB99A02}" presName="rootText" presStyleLbl="node2" presStyleIdx="0" presStyleCnt="4" custScaleX="201760" custLinFactNeighborX="-2881" custLinFactNeighborY="585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C6054B1-A37E-4294-9427-3EDA51409603}" type="pres">
      <dgm:prSet presAssocID="{62477B9A-C8E7-484C-9FB3-44362AB99A02}" presName="rootConnector" presStyleLbl="node2" presStyleIdx="0" presStyleCnt="4"/>
      <dgm:spPr/>
      <dgm:t>
        <a:bodyPr/>
        <a:lstStyle/>
        <a:p>
          <a:endParaRPr lang="en-US"/>
        </a:p>
      </dgm:t>
    </dgm:pt>
    <dgm:pt modelId="{977A9588-FA7D-4F0D-9F70-492A04C46D6E}" type="pres">
      <dgm:prSet presAssocID="{62477B9A-C8E7-484C-9FB3-44362AB99A02}" presName="hierChild4" presStyleCnt="0"/>
      <dgm:spPr/>
    </dgm:pt>
    <dgm:pt modelId="{2FB7B7F3-CE81-46A5-ABB4-75A5B6FD0AA0}" type="pres">
      <dgm:prSet presAssocID="{62477B9A-C8E7-484C-9FB3-44362AB99A02}" presName="hierChild5" presStyleCnt="0"/>
      <dgm:spPr/>
    </dgm:pt>
    <dgm:pt modelId="{4AF19017-8F35-4564-8F92-DAFFEC89D095}" type="pres">
      <dgm:prSet presAssocID="{BF3ADE21-10EB-4B5B-8595-E8D7FFA7F8A6}" presName="Name50" presStyleLbl="parChTrans1D2" presStyleIdx="1" presStyleCnt="4"/>
      <dgm:spPr/>
      <dgm:t>
        <a:bodyPr/>
        <a:lstStyle/>
        <a:p>
          <a:endParaRPr lang="en-US"/>
        </a:p>
      </dgm:t>
    </dgm:pt>
    <dgm:pt modelId="{A61702E4-BCB3-45CF-BB73-21D231170FFF}" type="pres">
      <dgm:prSet presAssocID="{E203DC17-DA4E-4F95-99FC-A28F3AAEA7C1}" presName="hierRoot2" presStyleCnt="0">
        <dgm:presLayoutVars>
          <dgm:hierBranch/>
        </dgm:presLayoutVars>
      </dgm:prSet>
      <dgm:spPr/>
    </dgm:pt>
    <dgm:pt modelId="{2BB0F879-88B3-4E5A-A32C-B32A74AF9F3E}" type="pres">
      <dgm:prSet presAssocID="{E203DC17-DA4E-4F95-99FC-A28F3AAEA7C1}" presName="rootComposite" presStyleCnt="0"/>
      <dgm:spPr/>
    </dgm:pt>
    <dgm:pt modelId="{AF8FBE5E-016F-441F-B0C3-4D3D2E5280ED}" type="pres">
      <dgm:prSet presAssocID="{E203DC17-DA4E-4F95-99FC-A28F3AAEA7C1}" presName="rootText" presStyleLbl="node2" presStyleIdx="1" presStyleCnt="4" custScaleX="201760" custLinFactNeighborX="-2881" custLinFactNeighborY="585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1730415-1B99-4F83-9DDD-F1615C3F329E}" type="pres">
      <dgm:prSet presAssocID="{E203DC17-DA4E-4F95-99FC-A28F3AAEA7C1}" presName="rootConnector" presStyleLbl="node2" presStyleIdx="1" presStyleCnt="4"/>
      <dgm:spPr/>
      <dgm:t>
        <a:bodyPr/>
        <a:lstStyle/>
        <a:p>
          <a:endParaRPr lang="en-US"/>
        </a:p>
      </dgm:t>
    </dgm:pt>
    <dgm:pt modelId="{7C28053A-32AF-44E7-A663-DC35D40C73ED}" type="pres">
      <dgm:prSet presAssocID="{E203DC17-DA4E-4F95-99FC-A28F3AAEA7C1}" presName="hierChild4" presStyleCnt="0"/>
      <dgm:spPr/>
    </dgm:pt>
    <dgm:pt modelId="{C9521F99-93A7-45D2-8E7D-467A3D9D4B48}" type="pres">
      <dgm:prSet presAssocID="{E203DC17-DA4E-4F95-99FC-A28F3AAEA7C1}" presName="hierChild5" presStyleCnt="0"/>
      <dgm:spPr/>
    </dgm:pt>
    <dgm:pt modelId="{59D53700-5EEE-4844-844A-B1C06798AF88}" type="pres">
      <dgm:prSet presAssocID="{72620DCA-C237-4DDA-843E-45828A76F56F}" presName="Name50" presStyleLbl="parChTrans1D2" presStyleIdx="2" presStyleCnt="4"/>
      <dgm:spPr/>
      <dgm:t>
        <a:bodyPr/>
        <a:lstStyle/>
        <a:p>
          <a:endParaRPr lang="en-US"/>
        </a:p>
      </dgm:t>
    </dgm:pt>
    <dgm:pt modelId="{0882DC04-CE84-4234-A165-D82119B8CCDA}" type="pres">
      <dgm:prSet presAssocID="{21E646A1-9402-4C0D-ABF8-A160DCCB8996}" presName="hierRoot2" presStyleCnt="0">
        <dgm:presLayoutVars>
          <dgm:hierBranch/>
        </dgm:presLayoutVars>
      </dgm:prSet>
      <dgm:spPr/>
    </dgm:pt>
    <dgm:pt modelId="{F6611D2E-E8C6-4F8F-B546-97064673FD19}" type="pres">
      <dgm:prSet presAssocID="{21E646A1-9402-4C0D-ABF8-A160DCCB8996}" presName="rootComposite" presStyleCnt="0"/>
      <dgm:spPr/>
    </dgm:pt>
    <dgm:pt modelId="{490760D1-24FF-4769-83AF-8CB2E72C84E0}" type="pres">
      <dgm:prSet presAssocID="{21E646A1-9402-4C0D-ABF8-A160DCCB8996}" presName="rootText" presStyleLbl="node2" presStyleIdx="2" presStyleCnt="4" custScaleX="201760" custLinFactNeighborX="-2881" custLinFactNeighborY="585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626ABCF-CFCF-458E-8AC6-0F3745046B04}" type="pres">
      <dgm:prSet presAssocID="{21E646A1-9402-4C0D-ABF8-A160DCCB8996}" presName="rootConnector" presStyleLbl="node2" presStyleIdx="2" presStyleCnt="4"/>
      <dgm:spPr/>
      <dgm:t>
        <a:bodyPr/>
        <a:lstStyle/>
        <a:p>
          <a:endParaRPr lang="en-US"/>
        </a:p>
      </dgm:t>
    </dgm:pt>
    <dgm:pt modelId="{71903E2E-B13D-4636-ABBF-1C2F90B4AB1D}" type="pres">
      <dgm:prSet presAssocID="{21E646A1-9402-4C0D-ABF8-A160DCCB8996}" presName="hierChild4" presStyleCnt="0"/>
      <dgm:spPr/>
    </dgm:pt>
    <dgm:pt modelId="{8A93B6C6-C6A9-41F9-9EEE-4868880464A3}" type="pres">
      <dgm:prSet presAssocID="{21E646A1-9402-4C0D-ABF8-A160DCCB8996}" presName="hierChild5" presStyleCnt="0"/>
      <dgm:spPr/>
    </dgm:pt>
    <dgm:pt modelId="{8E82A426-C8A7-48B0-83D8-27AA8D051AA5}" type="pres">
      <dgm:prSet presAssocID="{569D3A72-B399-4B20-A967-6E360851BEDB}" presName="Name50" presStyleLbl="parChTrans1D2" presStyleIdx="3" presStyleCnt="4"/>
      <dgm:spPr/>
      <dgm:t>
        <a:bodyPr/>
        <a:lstStyle/>
        <a:p>
          <a:endParaRPr lang="en-US"/>
        </a:p>
      </dgm:t>
    </dgm:pt>
    <dgm:pt modelId="{7C54BE70-889D-4C2D-B012-FC94F631E785}" type="pres">
      <dgm:prSet presAssocID="{C9A9228C-2307-4E12-B3AE-E2D49814B463}" presName="hierRoot2" presStyleCnt="0">
        <dgm:presLayoutVars>
          <dgm:hierBranch/>
        </dgm:presLayoutVars>
      </dgm:prSet>
      <dgm:spPr/>
    </dgm:pt>
    <dgm:pt modelId="{0C2614E3-F397-4370-AC76-D6976B668132}" type="pres">
      <dgm:prSet presAssocID="{C9A9228C-2307-4E12-B3AE-E2D49814B463}" presName="rootComposite" presStyleCnt="0"/>
      <dgm:spPr/>
    </dgm:pt>
    <dgm:pt modelId="{A0E00426-7BEF-483F-AF18-90C5FF96EEC8}" type="pres">
      <dgm:prSet presAssocID="{C9A9228C-2307-4E12-B3AE-E2D49814B463}" presName="rootText" presStyleLbl="node2" presStyleIdx="3" presStyleCnt="4" custScaleX="201760" custLinFactNeighborX="-92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142170D-41D5-47BB-BA7E-FC025F135F53}" type="pres">
      <dgm:prSet presAssocID="{C9A9228C-2307-4E12-B3AE-E2D49814B463}" presName="rootConnector" presStyleLbl="node2" presStyleIdx="3" presStyleCnt="4"/>
      <dgm:spPr/>
      <dgm:t>
        <a:bodyPr/>
        <a:lstStyle/>
        <a:p>
          <a:endParaRPr lang="en-US"/>
        </a:p>
      </dgm:t>
    </dgm:pt>
    <dgm:pt modelId="{C34C1BBB-F0AA-4D69-B161-0C0E39F6DAE6}" type="pres">
      <dgm:prSet presAssocID="{C9A9228C-2307-4E12-B3AE-E2D49814B463}" presName="hierChild4" presStyleCnt="0"/>
      <dgm:spPr/>
    </dgm:pt>
    <dgm:pt modelId="{6E2D6F82-DAF5-4ED1-84E0-F8A8855505EB}" type="pres">
      <dgm:prSet presAssocID="{C9A9228C-2307-4E12-B3AE-E2D49814B463}" presName="hierChild5" presStyleCnt="0"/>
      <dgm:spPr/>
    </dgm:pt>
    <dgm:pt modelId="{E37341BB-5C39-4749-9DB9-D540562D7A97}" type="pres">
      <dgm:prSet presAssocID="{22172554-1666-4282-A605-1B7E09EAAC52}" presName="hierChild3" presStyleCnt="0"/>
      <dgm:spPr/>
    </dgm:pt>
  </dgm:ptLst>
  <dgm:cxnLst>
    <dgm:cxn modelId="{D9BFA4E2-8081-4DBF-9CA2-9032D4E5D1E2}" srcId="{22172554-1666-4282-A605-1B7E09EAAC52}" destId="{21E646A1-9402-4C0D-ABF8-A160DCCB8996}" srcOrd="2" destOrd="0" parTransId="{72620DCA-C237-4DDA-843E-45828A76F56F}" sibTransId="{B5D1409C-E6B7-424B-9ABF-2EF3DB8DA836}"/>
    <dgm:cxn modelId="{B642EA4E-8E43-4702-AE1A-7B69F23E7B56}" type="presOf" srcId="{21E646A1-9402-4C0D-ABF8-A160DCCB8996}" destId="{C626ABCF-CFCF-458E-8AC6-0F3745046B04}" srcOrd="1" destOrd="0" presId="urn:microsoft.com/office/officeart/2005/8/layout/orgChart1"/>
    <dgm:cxn modelId="{EF4FBE11-8122-40F7-9856-CC1C777E17A6}" type="presOf" srcId="{9030097F-C9F3-44E5-83E2-A8CAD0D59327}" destId="{A03BBA73-6CCB-4B26-9BD6-72DF2F4FD391}" srcOrd="0" destOrd="0" presId="urn:microsoft.com/office/officeart/2005/8/layout/orgChart1"/>
    <dgm:cxn modelId="{C2C43283-8EF1-4EA5-99F6-611B5FBDB4B5}" srcId="{22172554-1666-4282-A605-1B7E09EAAC52}" destId="{62477B9A-C8E7-484C-9FB3-44362AB99A02}" srcOrd="0" destOrd="0" parTransId="{981931A5-B825-4990-AA77-7D6F744C6DE5}" sibTransId="{101D52C3-D3A7-4624-BA52-40A9319846CD}"/>
    <dgm:cxn modelId="{324685E2-A9BD-4D45-B3D1-BE2F58C2454D}" type="presOf" srcId="{62477B9A-C8E7-484C-9FB3-44362AB99A02}" destId="{9C6054B1-A37E-4294-9427-3EDA51409603}" srcOrd="1" destOrd="0" presId="urn:microsoft.com/office/officeart/2005/8/layout/orgChart1"/>
    <dgm:cxn modelId="{0B7CDA03-E648-4318-85B0-70A96D1C4873}" type="presOf" srcId="{21E646A1-9402-4C0D-ABF8-A160DCCB8996}" destId="{490760D1-24FF-4769-83AF-8CB2E72C84E0}" srcOrd="0" destOrd="0" presId="urn:microsoft.com/office/officeart/2005/8/layout/orgChart1"/>
    <dgm:cxn modelId="{0A5380F3-5C24-4ACE-8AC1-CC99759C7716}" srcId="{22172554-1666-4282-A605-1B7E09EAAC52}" destId="{C9A9228C-2307-4E12-B3AE-E2D49814B463}" srcOrd="3" destOrd="0" parTransId="{569D3A72-B399-4B20-A967-6E360851BEDB}" sibTransId="{631404A9-1A9B-4DD8-B19C-FA6FD065148B}"/>
    <dgm:cxn modelId="{CB909C5E-226A-4B8A-94CC-3956D0FD6F98}" type="presOf" srcId="{E203DC17-DA4E-4F95-99FC-A28F3AAEA7C1}" destId="{01730415-1B99-4F83-9DDD-F1615C3F329E}" srcOrd="1" destOrd="0" presId="urn:microsoft.com/office/officeart/2005/8/layout/orgChart1"/>
    <dgm:cxn modelId="{A7D39D52-4380-47D8-8051-F6B938B56A5B}" type="presOf" srcId="{981931A5-B825-4990-AA77-7D6F744C6DE5}" destId="{07E446CE-CB52-473D-B9C2-BD4670D89060}" srcOrd="0" destOrd="0" presId="urn:microsoft.com/office/officeart/2005/8/layout/orgChart1"/>
    <dgm:cxn modelId="{0873D3C1-046C-4B2F-808D-CEF1C642D524}" srcId="{9030097F-C9F3-44E5-83E2-A8CAD0D59327}" destId="{22172554-1666-4282-A605-1B7E09EAAC52}" srcOrd="0" destOrd="0" parTransId="{9049E3A6-798B-4E06-B233-18CAB0BF5D09}" sibTransId="{48EA2CC1-70B3-4137-B074-EADD1AB33A87}"/>
    <dgm:cxn modelId="{3C44B0EB-6F58-447F-A178-8ADC9C3BC097}" type="presOf" srcId="{569D3A72-B399-4B20-A967-6E360851BEDB}" destId="{8E82A426-C8A7-48B0-83D8-27AA8D051AA5}" srcOrd="0" destOrd="0" presId="urn:microsoft.com/office/officeart/2005/8/layout/orgChart1"/>
    <dgm:cxn modelId="{73901B61-4C15-4AE1-836B-A2CCBC0BBFED}" type="presOf" srcId="{E203DC17-DA4E-4F95-99FC-A28F3AAEA7C1}" destId="{AF8FBE5E-016F-441F-B0C3-4D3D2E5280ED}" srcOrd="0" destOrd="0" presId="urn:microsoft.com/office/officeart/2005/8/layout/orgChart1"/>
    <dgm:cxn modelId="{70FC12FF-1E09-47ED-A397-9598756FB664}" type="presOf" srcId="{C9A9228C-2307-4E12-B3AE-E2D49814B463}" destId="{2142170D-41D5-47BB-BA7E-FC025F135F53}" srcOrd="1" destOrd="0" presId="urn:microsoft.com/office/officeart/2005/8/layout/orgChart1"/>
    <dgm:cxn modelId="{A7A4BD8B-875A-4D8F-AE9C-5E77CA703B34}" srcId="{22172554-1666-4282-A605-1B7E09EAAC52}" destId="{E203DC17-DA4E-4F95-99FC-A28F3AAEA7C1}" srcOrd="1" destOrd="0" parTransId="{BF3ADE21-10EB-4B5B-8595-E8D7FFA7F8A6}" sibTransId="{43F29F69-7FB2-4A5E-983E-98405F3B721B}"/>
    <dgm:cxn modelId="{5F7308A2-ABAC-4AB6-8488-B71079AF64E4}" type="presOf" srcId="{C9A9228C-2307-4E12-B3AE-E2D49814B463}" destId="{A0E00426-7BEF-483F-AF18-90C5FF96EEC8}" srcOrd="0" destOrd="0" presId="urn:microsoft.com/office/officeart/2005/8/layout/orgChart1"/>
    <dgm:cxn modelId="{E4DC4B4C-8FA9-4317-B22D-4C2EB704AF1B}" type="presOf" srcId="{72620DCA-C237-4DDA-843E-45828A76F56F}" destId="{59D53700-5EEE-4844-844A-B1C06798AF88}" srcOrd="0" destOrd="0" presId="urn:microsoft.com/office/officeart/2005/8/layout/orgChart1"/>
    <dgm:cxn modelId="{B51946E7-D611-4E26-AB10-A6B6D554B32C}" type="presOf" srcId="{22172554-1666-4282-A605-1B7E09EAAC52}" destId="{BE3D95CB-FCEF-4BFE-A8F5-1B34DFF193D6}" srcOrd="1" destOrd="0" presId="urn:microsoft.com/office/officeart/2005/8/layout/orgChart1"/>
    <dgm:cxn modelId="{0A53C427-4FD3-41A4-9474-4C08DEDC1130}" type="presOf" srcId="{62477B9A-C8E7-484C-9FB3-44362AB99A02}" destId="{826E7DE9-7286-4D17-BF64-2B75A4985793}" srcOrd="0" destOrd="0" presId="urn:microsoft.com/office/officeart/2005/8/layout/orgChart1"/>
    <dgm:cxn modelId="{55A96974-6528-4EBD-ADDF-AA8CEE1A49B4}" type="presOf" srcId="{BF3ADE21-10EB-4B5B-8595-E8D7FFA7F8A6}" destId="{4AF19017-8F35-4564-8F92-DAFFEC89D095}" srcOrd="0" destOrd="0" presId="urn:microsoft.com/office/officeart/2005/8/layout/orgChart1"/>
    <dgm:cxn modelId="{3A411314-FF89-402E-A643-A4307F3A47F9}" type="presOf" srcId="{22172554-1666-4282-A605-1B7E09EAAC52}" destId="{E57B83A4-46B3-440E-AD7B-94FFAF5C4C5D}" srcOrd="0" destOrd="0" presId="urn:microsoft.com/office/officeart/2005/8/layout/orgChart1"/>
    <dgm:cxn modelId="{90886159-EC32-4164-B275-3B65BD269C1F}" type="presParOf" srcId="{A03BBA73-6CCB-4B26-9BD6-72DF2F4FD391}" destId="{508002E1-4160-40EC-B4A3-32AFD88A199C}" srcOrd="0" destOrd="0" presId="urn:microsoft.com/office/officeart/2005/8/layout/orgChart1"/>
    <dgm:cxn modelId="{D1C3B46C-ECC1-45A9-ADF1-2FE6464A1CA8}" type="presParOf" srcId="{508002E1-4160-40EC-B4A3-32AFD88A199C}" destId="{65D882B9-9C89-435F-91D1-6C36D558897A}" srcOrd="0" destOrd="0" presId="urn:microsoft.com/office/officeart/2005/8/layout/orgChart1"/>
    <dgm:cxn modelId="{FD2D8FDD-66A6-4F5A-8B68-0EF4BB442E8B}" type="presParOf" srcId="{65D882B9-9C89-435F-91D1-6C36D558897A}" destId="{E57B83A4-46B3-440E-AD7B-94FFAF5C4C5D}" srcOrd="0" destOrd="0" presId="urn:microsoft.com/office/officeart/2005/8/layout/orgChart1"/>
    <dgm:cxn modelId="{7EE16A20-E5ED-4759-9934-F6664AC3C41A}" type="presParOf" srcId="{65D882B9-9C89-435F-91D1-6C36D558897A}" destId="{BE3D95CB-FCEF-4BFE-A8F5-1B34DFF193D6}" srcOrd="1" destOrd="0" presId="urn:microsoft.com/office/officeart/2005/8/layout/orgChart1"/>
    <dgm:cxn modelId="{733F46BA-6008-4EA8-A910-80DCFF2342DE}" type="presParOf" srcId="{508002E1-4160-40EC-B4A3-32AFD88A199C}" destId="{137FC466-B52C-4197-9F08-B04EF58F86A2}" srcOrd="1" destOrd="0" presId="urn:microsoft.com/office/officeart/2005/8/layout/orgChart1"/>
    <dgm:cxn modelId="{903800A2-0BE3-46B5-818B-B4DD5C83C008}" type="presParOf" srcId="{137FC466-B52C-4197-9F08-B04EF58F86A2}" destId="{07E446CE-CB52-473D-B9C2-BD4670D89060}" srcOrd="0" destOrd="0" presId="urn:microsoft.com/office/officeart/2005/8/layout/orgChart1"/>
    <dgm:cxn modelId="{166047A8-1621-4724-BBB1-E38C00908950}" type="presParOf" srcId="{137FC466-B52C-4197-9F08-B04EF58F86A2}" destId="{CCFFED2E-FA4E-4DEC-BBD0-19D62B114DD9}" srcOrd="1" destOrd="0" presId="urn:microsoft.com/office/officeart/2005/8/layout/orgChart1"/>
    <dgm:cxn modelId="{359F5136-A6A6-4952-9BA3-42A7FEEF1A09}" type="presParOf" srcId="{CCFFED2E-FA4E-4DEC-BBD0-19D62B114DD9}" destId="{873008DD-EFF9-4A9C-BB12-0FB0A5785ABE}" srcOrd="0" destOrd="0" presId="urn:microsoft.com/office/officeart/2005/8/layout/orgChart1"/>
    <dgm:cxn modelId="{ED216C2F-E2D1-4966-81B9-A47D58E1B6BB}" type="presParOf" srcId="{873008DD-EFF9-4A9C-BB12-0FB0A5785ABE}" destId="{826E7DE9-7286-4D17-BF64-2B75A4985793}" srcOrd="0" destOrd="0" presId="urn:microsoft.com/office/officeart/2005/8/layout/orgChart1"/>
    <dgm:cxn modelId="{356FFAFB-B558-4216-996B-9B7D6A1EC756}" type="presParOf" srcId="{873008DD-EFF9-4A9C-BB12-0FB0A5785ABE}" destId="{9C6054B1-A37E-4294-9427-3EDA51409603}" srcOrd="1" destOrd="0" presId="urn:microsoft.com/office/officeart/2005/8/layout/orgChart1"/>
    <dgm:cxn modelId="{8FEDD73C-F938-4F6E-8DD0-E468BD8E388D}" type="presParOf" srcId="{CCFFED2E-FA4E-4DEC-BBD0-19D62B114DD9}" destId="{977A9588-FA7D-4F0D-9F70-492A04C46D6E}" srcOrd="1" destOrd="0" presId="urn:microsoft.com/office/officeart/2005/8/layout/orgChart1"/>
    <dgm:cxn modelId="{5F9CCE8F-3AD3-4B32-A6B1-E47A64EAF953}" type="presParOf" srcId="{CCFFED2E-FA4E-4DEC-BBD0-19D62B114DD9}" destId="{2FB7B7F3-CE81-46A5-ABB4-75A5B6FD0AA0}" srcOrd="2" destOrd="0" presId="urn:microsoft.com/office/officeart/2005/8/layout/orgChart1"/>
    <dgm:cxn modelId="{9661B17C-7E93-435A-9A97-DEC262D35014}" type="presParOf" srcId="{137FC466-B52C-4197-9F08-B04EF58F86A2}" destId="{4AF19017-8F35-4564-8F92-DAFFEC89D095}" srcOrd="2" destOrd="0" presId="urn:microsoft.com/office/officeart/2005/8/layout/orgChart1"/>
    <dgm:cxn modelId="{0E4C9931-C1A1-44E6-BF17-815D049C22DB}" type="presParOf" srcId="{137FC466-B52C-4197-9F08-B04EF58F86A2}" destId="{A61702E4-BCB3-45CF-BB73-21D231170FFF}" srcOrd="3" destOrd="0" presId="urn:microsoft.com/office/officeart/2005/8/layout/orgChart1"/>
    <dgm:cxn modelId="{FFA09ABB-767C-4FFE-8CAB-B96420943CB6}" type="presParOf" srcId="{A61702E4-BCB3-45CF-BB73-21D231170FFF}" destId="{2BB0F879-88B3-4E5A-A32C-B32A74AF9F3E}" srcOrd="0" destOrd="0" presId="urn:microsoft.com/office/officeart/2005/8/layout/orgChart1"/>
    <dgm:cxn modelId="{DD665274-28AC-4678-9429-2AC41DF59AB5}" type="presParOf" srcId="{2BB0F879-88B3-4E5A-A32C-B32A74AF9F3E}" destId="{AF8FBE5E-016F-441F-B0C3-4D3D2E5280ED}" srcOrd="0" destOrd="0" presId="urn:microsoft.com/office/officeart/2005/8/layout/orgChart1"/>
    <dgm:cxn modelId="{94E75AF0-F28A-49DA-AFF3-7796CC5EAEB0}" type="presParOf" srcId="{2BB0F879-88B3-4E5A-A32C-B32A74AF9F3E}" destId="{01730415-1B99-4F83-9DDD-F1615C3F329E}" srcOrd="1" destOrd="0" presId="urn:microsoft.com/office/officeart/2005/8/layout/orgChart1"/>
    <dgm:cxn modelId="{FE0E7BC2-764C-4EE7-AB2F-36AF6C792021}" type="presParOf" srcId="{A61702E4-BCB3-45CF-BB73-21D231170FFF}" destId="{7C28053A-32AF-44E7-A663-DC35D40C73ED}" srcOrd="1" destOrd="0" presId="urn:microsoft.com/office/officeart/2005/8/layout/orgChart1"/>
    <dgm:cxn modelId="{EBCBAD0F-46B2-4275-9CC1-E1E1990245EB}" type="presParOf" srcId="{A61702E4-BCB3-45CF-BB73-21D231170FFF}" destId="{C9521F99-93A7-45D2-8E7D-467A3D9D4B48}" srcOrd="2" destOrd="0" presId="urn:microsoft.com/office/officeart/2005/8/layout/orgChart1"/>
    <dgm:cxn modelId="{2F4CABFE-E359-40F2-BCF1-ED72DDC145F7}" type="presParOf" srcId="{137FC466-B52C-4197-9F08-B04EF58F86A2}" destId="{59D53700-5EEE-4844-844A-B1C06798AF88}" srcOrd="4" destOrd="0" presId="urn:microsoft.com/office/officeart/2005/8/layout/orgChart1"/>
    <dgm:cxn modelId="{C05840B6-25B6-4D57-8F0D-2034B5B2BB7D}" type="presParOf" srcId="{137FC466-B52C-4197-9F08-B04EF58F86A2}" destId="{0882DC04-CE84-4234-A165-D82119B8CCDA}" srcOrd="5" destOrd="0" presId="urn:microsoft.com/office/officeart/2005/8/layout/orgChart1"/>
    <dgm:cxn modelId="{9CE35B1F-EBF3-41F3-B660-5FC5BB34A793}" type="presParOf" srcId="{0882DC04-CE84-4234-A165-D82119B8CCDA}" destId="{F6611D2E-E8C6-4F8F-B546-97064673FD19}" srcOrd="0" destOrd="0" presId="urn:microsoft.com/office/officeart/2005/8/layout/orgChart1"/>
    <dgm:cxn modelId="{84FA36C4-6BDE-4F11-945B-13C92C13A830}" type="presParOf" srcId="{F6611D2E-E8C6-4F8F-B546-97064673FD19}" destId="{490760D1-24FF-4769-83AF-8CB2E72C84E0}" srcOrd="0" destOrd="0" presId="urn:microsoft.com/office/officeart/2005/8/layout/orgChart1"/>
    <dgm:cxn modelId="{B6C297E2-CCE1-44D4-8A3D-331BFA530874}" type="presParOf" srcId="{F6611D2E-E8C6-4F8F-B546-97064673FD19}" destId="{C626ABCF-CFCF-458E-8AC6-0F3745046B04}" srcOrd="1" destOrd="0" presId="urn:microsoft.com/office/officeart/2005/8/layout/orgChart1"/>
    <dgm:cxn modelId="{E3791819-C760-4F0D-9F1E-F1D200772087}" type="presParOf" srcId="{0882DC04-CE84-4234-A165-D82119B8CCDA}" destId="{71903E2E-B13D-4636-ABBF-1C2F90B4AB1D}" srcOrd="1" destOrd="0" presId="urn:microsoft.com/office/officeart/2005/8/layout/orgChart1"/>
    <dgm:cxn modelId="{FE752FC7-F1FD-4EB4-BB6E-A80EE8CFA5FA}" type="presParOf" srcId="{0882DC04-CE84-4234-A165-D82119B8CCDA}" destId="{8A93B6C6-C6A9-41F9-9EEE-4868880464A3}" srcOrd="2" destOrd="0" presId="urn:microsoft.com/office/officeart/2005/8/layout/orgChart1"/>
    <dgm:cxn modelId="{46D9B99C-CBFC-4BAF-8F63-031550316442}" type="presParOf" srcId="{137FC466-B52C-4197-9F08-B04EF58F86A2}" destId="{8E82A426-C8A7-48B0-83D8-27AA8D051AA5}" srcOrd="6" destOrd="0" presId="urn:microsoft.com/office/officeart/2005/8/layout/orgChart1"/>
    <dgm:cxn modelId="{61223472-4CF6-434A-B7FE-84D13AFAEC7C}" type="presParOf" srcId="{137FC466-B52C-4197-9F08-B04EF58F86A2}" destId="{7C54BE70-889D-4C2D-B012-FC94F631E785}" srcOrd="7" destOrd="0" presId="urn:microsoft.com/office/officeart/2005/8/layout/orgChart1"/>
    <dgm:cxn modelId="{0BA76E4A-901E-41B5-B272-FD21620797AF}" type="presParOf" srcId="{7C54BE70-889D-4C2D-B012-FC94F631E785}" destId="{0C2614E3-F397-4370-AC76-D6976B668132}" srcOrd="0" destOrd="0" presId="urn:microsoft.com/office/officeart/2005/8/layout/orgChart1"/>
    <dgm:cxn modelId="{9D4BCF2E-27C0-4EBE-9B44-E0F021E0D884}" type="presParOf" srcId="{0C2614E3-F397-4370-AC76-D6976B668132}" destId="{A0E00426-7BEF-483F-AF18-90C5FF96EEC8}" srcOrd="0" destOrd="0" presId="urn:microsoft.com/office/officeart/2005/8/layout/orgChart1"/>
    <dgm:cxn modelId="{D340D0BB-9D18-4817-B353-B3F318F0CB48}" type="presParOf" srcId="{0C2614E3-F397-4370-AC76-D6976B668132}" destId="{2142170D-41D5-47BB-BA7E-FC025F135F53}" srcOrd="1" destOrd="0" presId="urn:microsoft.com/office/officeart/2005/8/layout/orgChart1"/>
    <dgm:cxn modelId="{9FEA106C-EB58-49D5-BFED-D7CE73D4D419}" type="presParOf" srcId="{7C54BE70-889D-4C2D-B012-FC94F631E785}" destId="{C34C1BBB-F0AA-4D69-B161-0C0E39F6DAE6}" srcOrd="1" destOrd="0" presId="urn:microsoft.com/office/officeart/2005/8/layout/orgChart1"/>
    <dgm:cxn modelId="{483B0994-BCCF-48A9-BC30-5C948B850BBA}" type="presParOf" srcId="{7C54BE70-889D-4C2D-B012-FC94F631E785}" destId="{6E2D6F82-DAF5-4ED1-84E0-F8A8855505EB}" srcOrd="2" destOrd="0" presId="urn:microsoft.com/office/officeart/2005/8/layout/orgChart1"/>
    <dgm:cxn modelId="{26F7F834-0472-4F69-A177-686988DBEF4C}" type="presParOf" srcId="{508002E1-4160-40EC-B4A3-32AFD88A199C}" destId="{E37341BB-5C39-4749-9DB9-D540562D7A97}" srcOrd="2" destOrd="0" presId="urn:microsoft.com/office/officeart/2005/8/layout/orgChart1"/>
  </dgm:cxnLst>
  <dgm:bg/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8F19D9-A124-4D31-BC3B-04EDED150D9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3768CFEB-7E98-4D30-8580-C18E7921D3A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Sports2000 (1.0.0)</a:t>
          </a:r>
        </a:p>
      </dgm:t>
    </dgm:pt>
    <dgm:pt modelId="{7099D649-940E-4C89-AC0F-89311710B7F0}" type="parTrans" cxnId="{0424AE81-7238-45B2-ACC5-DB1B53BDFD85}">
      <dgm:prSet/>
      <dgm:spPr/>
      <dgm:t>
        <a:bodyPr/>
        <a:lstStyle/>
        <a:p>
          <a:endParaRPr lang="en-US"/>
        </a:p>
      </dgm:t>
    </dgm:pt>
    <dgm:pt modelId="{F0217790-6357-4300-B261-6424B2C30D4C}" type="sibTrans" cxnId="{0424AE81-7238-45B2-ACC5-DB1B53BDFD85}">
      <dgm:prSet/>
      <dgm:spPr/>
      <dgm:t>
        <a:bodyPr/>
        <a:lstStyle/>
        <a:p>
          <a:endParaRPr lang="en-US"/>
        </a:p>
      </dgm:t>
    </dgm:pt>
    <dgm:pt modelId="{1D59B1D9-8D9E-4D5D-A4EA-BEF14B0BF9D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Customer</a:t>
          </a:r>
        </a:p>
      </dgm:t>
    </dgm:pt>
    <dgm:pt modelId="{5457C628-D4AB-4A2B-A634-910ED17CB910}" type="parTrans" cxnId="{99A52E77-5EBF-4E7B-A869-1E089A4F1FFC}">
      <dgm:prSet/>
      <dgm:spPr/>
      <dgm:t>
        <a:bodyPr/>
        <a:lstStyle/>
        <a:p>
          <a:endParaRPr lang="en-US"/>
        </a:p>
      </dgm:t>
    </dgm:pt>
    <dgm:pt modelId="{DD64642B-B135-48D9-A054-06FCA0091753}" type="sibTrans" cxnId="{99A52E77-5EBF-4E7B-A869-1E089A4F1FFC}">
      <dgm:prSet/>
      <dgm:spPr/>
      <dgm:t>
        <a:bodyPr/>
        <a:lstStyle/>
        <a:p>
          <a:endParaRPr lang="en-US"/>
        </a:p>
      </dgm:t>
    </dgm:pt>
    <dgm:pt modelId="{A8E29CF5-C7DF-4EFC-9A75-CE199CAC7D0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Order</a:t>
          </a:r>
          <a:endParaRPr kumimoji="0" lang="en-US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B6D788F7-961A-4288-B8C8-6F6E119B9CE7}" type="parTrans" cxnId="{11000E0D-D231-427C-9451-B5884AA7D40B}">
      <dgm:prSet/>
      <dgm:spPr/>
      <dgm:t>
        <a:bodyPr/>
        <a:lstStyle/>
        <a:p>
          <a:endParaRPr lang="en-US"/>
        </a:p>
      </dgm:t>
    </dgm:pt>
    <dgm:pt modelId="{533507F5-9CAF-4220-BA62-A8E996839ACB}" type="sibTrans" cxnId="{11000E0D-D231-427C-9451-B5884AA7D40B}">
      <dgm:prSet/>
      <dgm:spPr/>
      <dgm:t>
        <a:bodyPr/>
        <a:lstStyle/>
        <a:p>
          <a:endParaRPr lang="en-US"/>
        </a:p>
      </dgm:t>
    </dgm:pt>
    <dgm:pt modelId="{7AB1D95E-12B1-4ECC-B6CD-B2E98E6DB00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OrderLine</a:t>
          </a:r>
          <a:endParaRPr kumimoji="0" lang="en-US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B0D33EB4-453D-4F8D-9268-E2F238C73531}" type="parTrans" cxnId="{913E8EFB-FB84-40A2-B325-96437C484991}">
      <dgm:prSet/>
      <dgm:spPr/>
      <dgm:t>
        <a:bodyPr/>
        <a:lstStyle/>
        <a:p>
          <a:endParaRPr lang="en-US"/>
        </a:p>
      </dgm:t>
    </dgm:pt>
    <dgm:pt modelId="{A4A8CCE4-27F0-48FD-9848-C11EB2E9B3ED}" type="sibTrans" cxnId="{913E8EFB-FB84-40A2-B325-96437C484991}">
      <dgm:prSet/>
      <dgm:spPr/>
      <dgm:t>
        <a:bodyPr/>
        <a:lstStyle/>
        <a:p>
          <a:endParaRPr lang="en-US"/>
        </a:p>
      </dgm:t>
    </dgm:pt>
    <dgm:pt modelId="{3D72E3FB-F946-4A1C-A7B7-E8541109D3EB}" type="pres">
      <dgm:prSet presAssocID="{568F19D9-A124-4D31-BC3B-04EDED150D9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0DEA5B-0BFF-421C-A333-0377212C15F8}" type="pres">
      <dgm:prSet presAssocID="{3768CFEB-7E98-4D30-8580-C18E7921D3A3}" presName="hierRoot1" presStyleCnt="0">
        <dgm:presLayoutVars>
          <dgm:hierBranch val="r"/>
        </dgm:presLayoutVars>
      </dgm:prSet>
      <dgm:spPr/>
    </dgm:pt>
    <dgm:pt modelId="{72B2387F-FB0C-4F99-9F12-90C7C6AC6D6C}" type="pres">
      <dgm:prSet presAssocID="{3768CFEB-7E98-4D30-8580-C18E7921D3A3}" presName="rootComposite1" presStyleCnt="0"/>
      <dgm:spPr/>
    </dgm:pt>
    <dgm:pt modelId="{6ADB3B1C-8709-4893-B1AF-C91E488105C6}" type="pres">
      <dgm:prSet presAssocID="{3768CFEB-7E98-4D30-8580-C18E7921D3A3}" presName="rootText1" presStyleLbl="node0" presStyleIdx="0" presStyleCnt="1" custScaleX="17937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4C81248-452E-4958-BC90-4B8F52101586}" type="pres">
      <dgm:prSet presAssocID="{3768CFEB-7E98-4D30-8580-C18E7921D3A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4E9AE29-4A92-41AA-9568-ABD1D0238BF9}" type="pres">
      <dgm:prSet presAssocID="{3768CFEB-7E98-4D30-8580-C18E7921D3A3}" presName="hierChild2" presStyleCnt="0"/>
      <dgm:spPr/>
    </dgm:pt>
    <dgm:pt modelId="{7222C171-8232-42D2-BE35-87F682C37EE3}" type="pres">
      <dgm:prSet presAssocID="{5457C628-D4AB-4A2B-A634-910ED17CB910}" presName="Name50" presStyleLbl="parChTrans1D2" presStyleIdx="0" presStyleCnt="3"/>
      <dgm:spPr/>
      <dgm:t>
        <a:bodyPr/>
        <a:lstStyle/>
        <a:p>
          <a:endParaRPr lang="en-US"/>
        </a:p>
      </dgm:t>
    </dgm:pt>
    <dgm:pt modelId="{B53581E6-521F-4A33-95C4-05CE9B74A4A2}" type="pres">
      <dgm:prSet presAssocID="{1D59B1D9-8D9E-4D5D-A4EA-BEF14B0BF9DB}" presName="hierRoot2" presStyleCnt="0">
        <dgm:presLayoutVars>
          <dgm:hierBranch/>
        </dgm:presLayoutVars>
      </dgm:prSet>
      <dgm:spPr/>
    </dgm:pt>
    <dgm:pt modelId="{010C269F-F8D8-4779-AE08-DCB272A7A3AD}" type="pres">
      <dgm:prSet presAssocID="{1D59B1D9-8D9E-4D5D-A4EA-BEF14B0BF9DB}" presName="rootComposite" presStyleCnt="0"/>
      <dgm:spPr/>
    </dgm:pt>
    <dgm:pt modelId="{08AC2853-B664-4DA0-AB69-A69C12732A47}" type="pres">
      <dgm:prSet presAssocID="{1D59B1D9-8D9E-4D5D-A4EA-BEF14B0BF9DB}" presName="rootText" presStyleLbl="node2" presStyleIdx="0" presStyleCnt="3" custScaleX="17937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25AC396-9B94-497E-B6C0-E0131E2D3FB0}" type="pres">
      <dgm:prSet presAssocID="{1D59B1D9-8D9E-4D5D-A4EA-BEF14B0BF9DB}" presName="rootConnector" presStyleLbl="node2" presStyleIdx="0" presStyleCnt="3"/>
      <dgm:spPr/>
      <dgm:t>
        <a:bodyPr/>
        <a:lstStyle/>
        <a:p>
          <a:endParaRPr lang="en-US"/>
        </a:p>
      </dgm:t>
    </dgm:pt>
    <dgm:pt modelId="{BED21AAD-210E-45DC-8E7B-553126B4DCE4}" type="pres">
      <dgm:prSet presAssocID="{1D59B1D9-8D9E-4D5D-A4EA-BEF14B0BF9DB}" presName="hierChild4" presStyleCnt="0"/>
      <dgm:spPr/>
    </dgm:pt>
    <dgm:pt modelId="{F873E3E3-B01A-4DC7-9B7A-E90413724396}" type="pres">
      <dgm:prSet presAssocID="{1D59B1D9-8D9E-4D5D-A4EA-BEF14B0BF9DB}" presName="hierChild5" presStyleCnt="0"/>
      <dgm:spPr/>
    </dgm:pt>
    <dgm:pt modelId="{82F87FA9-BE9D-4DC6-96F9-2F9D213ECF34}" type="pres">
      <dgm:prSet presAssocID="{B6D788F7-961A-4288-B8C8-6F6E119B9CE7}" presName="Name50" presStyleLbl="parChTrans1D2" presStyleIdx="1" presStyleCnt="3"/>
      <dgm:spPr/>
      <dgm:t>
        <a:bodyPr/>
        <a:lstStyle/>
        <a:p>
          <a:endParaRPr lang="en-US"/>
        </a:p>
      </dgm:t>
    </dgm:pt>
    <dgm:pt modelId="{F5A4137C-78EF-42BC-9B69-B5F88C25CC11}" type="pres">
      <dgm:prSet presAssocID="{A8E29CF5-C7DF-4EFC-9A75-CE199CAC7D08}" presName="hierRoot2" presStyleCnt="0">
        <dgm:presLayoutVars>
          <dgm:hierBranch/>
        </dgm:presLayoutVars>
      </dgm:prSet>
      <dgm:spPr/>
    </dgm:pt>
    <dgm:pt modelId="{74547FAE-E259-493E-AAF6-FE6914A6B918}" type="pres">
      <dgm:prSet presAssocID="{A8E29CF5-C7DF-4EFC-9A75-CE199CAC7D08}" presName="rootComposite" presStyleCnt="0"/>
      <dgm:spPr/>
    </dgm:pt>
    <dgm:pt modelId="{BF7CD254-F6E8-42D2-AE9B-5E8831CC6F7C}" type="pres">
      <dgm:prSet presAssocID="{A8E29CF5-C7DF-4EFC-9A75-CE199CAC7D08}" presName="rootText" presStyleLbl="node2" presStyleIdx="1" presStyleCnt="3" custScaleX="17937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D9CBF73-7896-4758-A657-EACADFF2B23C}" type="pres">
      <dgm:prSet presAssocID="{A8E29CF5-C7DF-4EFC-9A75-CE199CAC7D08}" presName="rootConnector" presStyleLbl="node2" presStyleIdx="1" presStyleCnt="3"/>
      <dgm:spPr/>
      <dgm:t>
        <a:bodyPr/>
        <a:lstStyle/>
        <a:p>
          <a:endParaRPr lang="en-US"/>
        </a:p>
      </dgm:t>
    </dgm:pt>
    <dgm:pt modelId="{05A8518E-AEA6-45AC-A779-CF35A4479498}" type="pres">
      <dgm:prSet presAssocID="{A8E29CF5-C7DF-4EFC-9A75-CE199CAC7D08}" presName="hierChild4" presStyleCnt="0"/>
      <dgm:spPr/>
    </dgm:pt>
    <dgm:pt modelId="{16B239FA-34F3-47F5-88B7-D2623030BD00}" type="pres">
      <dgm:prSet presAssocID="{A8E29CF5-C7DF-4EFC-9A75-CE199CAC7D08}" presName="hierChild5" presStyleCnt="0"/>
      <dgm:spPr/>
    </dgm:pt>
    <dgm:pt modelId="{C2DF256E-4478-41DC-A2B9-75013921BC7A}" type="pres">
      <dgm:prSet presAssocID="{B0D33EB4-453D-4F8D-9268-E2F238C73531}" presName="Name50" presStyleLbl="parChTrans1D2" presStyleIdx="2" presStyleCnt="3"/>
      <dgm:spPr/>
      <dgm:t>
        <a:bodyPr/>
        <a:lstStyle/>
        <a:p>
          <a:endParaRPr lang="en-US"/>
        </a:p>
      </dgm:t>
    </dgm:pt>
    <dgm:pt modelId="{9ED254BD-9458-40F2-A594-AF6ADAF087FE}" type="pres">
      <dgm:prSet presAssocID="{7AB1D95E-12B1-4ECC-B6CD-B2E98E6DB00E}" presName="hierRoot2" presStyleCnt="0">
        <dgm:presLayoutVars>
          <dgm:hierBranch/>
        </dgm:presLayoutVars>
      </dgm:prSet>
      <dgm:spPr/>
    </dgm:pt>
    <dgm:pt modelId="{0C15524E-6C4F-483E-BCB9-72D38CE2137E}" type="pres">
      <dgm:prSet presAssocID="{7AB1D95E-12B1-4ECC-B6CD-B2E98E6DB00E}" presName="rootComposite" presStyleCnt="0"/>
      <dgm:spPr/>
    </dgm:pt>
    <dgm:pt modelId="{FAFCE4B1-918D-4491-9ABC-9839C4912262}" type="pres">
      <dgm:prSet presAssocID="{7AB1D95E-12B1-4ECC-B6CD-B2E98E6DB00E}" presName="rootText" presStyleLbl="node2" presStyleIdx="2" presStyleCnt="3" custScaleX="17937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9A2C679-0254-40C2-92C5-104AC6606ECD}" type="pres">
      <dgm:prSet presAssocID="{7AB1D95E-12B1-4ECC-B6CD-B2E98E6DB00E}" presName="rootConnector" presStyleLbl="node2" presStyleIdx="2" presStyleCnt="3"/>
      <dgm:spPr/>
      <dgm:t>
        <a:bodyPr/>
        <a:lstStyle/>
        <a:p>
          <a:endParaRPr lang="en-US"/>
        </a:p>
      </dgm:t>
    </dgm:pt>
    <dgm:pt modelId="{8AC174A2-03E2-41B4-B551-A01C4100F735}" type="pres">
      <dgm:prSet presAssocID="{7AB1D95E-12B1-4ECC-B6CD-B2E98E6DB00E}" presName="hierChild4" presStyleCnt="0"/>
      <dgm:spPr/>
    </dgm:pt>
    <dgm:pt modelId="{BC025EDB-2C15-4B14-8F41-423339F9C391}" type="pres">
      <dgm:prSet presAssocID="{7AB1D95E-12B1-4ECC-B6CD-B2E98E6DB00E}" presName="hierChild5" presStyleCnt="0"/>
      <dgm:spPr/>
    </dgm:pt>
    <dgm:pt modelId="{B2D4BC96-52D9-4D2A-98AD-3A5C9358991C}" type="pres">
      <dgm:prSet presAssocID="{3768CFEB-7E98-4D30-8580-C18E7921D3A3}" presName="hierChild3" presStyleCnt="0"/>
      <dgm:spPr/>
    </dgm:pt>
  </dgm:ptLst>
  <dgm:cxnLst>
    <dgm:cxn modelId="{24E43551-E5B8-4FD3-9077-DC47666C8A68}" type="presOf" srcId="{B6D788F7-961A-4288-B8C8-6F6E119B9CE7}" destId="{82F87FA9-BE9D-4DC6-96F9-2F9D213ECF34}" srcOrd="0" destOrd="0" presId="urn:microsoft.com/office/officeart/2005/8/layout/orgChart1"/>
    <dgm:cxn modelId="{07A5087D-8F71-44FC-805A-B8637CA421AA}" type="presOf" srcId="{1D59B1D9-8D9E-4D5D-A4EA-BEF14B0BF9DB}" destId="{08AC2853-B664-4DA0-AB69-A69C12732A47}" srcOrd="0" destOrd="0" presId="urn:microsoft.com/office/officeart/2005/8/layout/orgChart1"/>
    <dgm:cxn modelId="{D7918C3E-DF40-4000-8547-69365B31E351}" type="presOf" srcId="{3768CFEB-7E98-4D30-8580-C18E7921D3A3}" destId="{6ADB3B1C-8709-4893-B1AF-C91E488105C6}" srcOrd="0" destOrd="0" presId="urn:microsoft.com/office/officeart/2005/8/layout/orgChart1"/>
    <dgm:cxn modelId="{99A52E77-5EBF-4E7B-A869-1E089A4F1FFC}" srcId="{3768CFEB-7E98-4D30-8580-C18E7921D3A3}" destId="{1D59B1D9-8D9E-4D5D-A4EA-BEF14B0BF9DB}" srcOrd="0" destOrd="0" parTransId="{5457C628-D4AB-4A2B-A634-910ED17CB910}" sibTransId="{DD64642B-B135-48D9-A054-06FCA0091753}"/>
    <dgm:cxn modelId="{E47B99F5-4264-4FAC-A50B-A9E0A7815E99}" type="presOf" srcId="{5457C628-D4AB-4A2B-A634-910ED17CB910}" destId="{7222C171-8232-42D2-BE35-87F682C37EE3}" srcOrd="0" destOrd="0" presId="urn:microsoft.com/office/officeart/2005/8/layout/orgChart1"/>
    <dgm:cxn modelId="{3BFF12CB-F470-4730-BD75-E525573C0114}" type="presOf" srcId="{A8E29CF5-C7DF-4EFC-9A75-CE199CAC7D08}" destId="{CD9CBF73-7896-4758-A657-EACADFF2B23C}" srcOrd="1" destOrd="0" presId="urn:microsoft.com/office/officeart/2005/8/layout/orgChart1"/>
    <dgm:cxn modelId="{11000E0D-D231-427C-9451-B5884AA7D40B}" srcId="{3768CFEB-7E98-4D30-8580-C18E7921D3A3}" destId="{A8E29CF5-C7DF-4EFC-9A75-CE199CAC7D08}" srcOrd="1" destOrd="0" parTransId="{B6D788F7-961A-4288-B8C8-6F6E119B9CE7}" sibTransId="{533507F5-9CAF-4220-BA62-A8E996839ACB}"/>
    <dgm:cxn modelId="{5F34C446-0866-42C8-965D-3DE43031F804}" type="presOf" srcId="{A8E29CF5-C7DF-4EFC-9A75-CE199CAC7D08}" destId="{BF7CD254-F6E8-42D2-AE9B-5E8831CC6F7C}" srcOrd="0" destOrd="0" presId="urn:microsoft.com/office/officeart/2005/8/layout/orgChart1"/>
    <dgm:cxn modelId="{885C0147-D6FC-4E52-BCAD-62412AC3F275}" type="presOf" srcId="{7AB1D95E-12B1-4ECC-B6CD-B2E98E6DB00E}" destId="{49A2C679-0254-40C2-92C5-104AC6606ECD}" srcOrd="1" destOrd="0" presId="urn:microsoft.com/office/officeart/2005/8/layout/orgChart1"/>
    <dgm:cxn modelId="{CFFDD6B9-45AF-4CFF-B34B-DBDF101444F9}" type="presOf" srcId="{3768CFEB-7E98-4D30-8580-C18E7921D3A3}" destId="{44C81248-452E-4958-BC90-4B8F52101586}" srcOrd="1" destOrd="0" presId="urn:microsoft.com/office/officeart/2005/8/layout/orgChart1"/>
    <dgm:cxn modelId="{913E8EFB-FB84-40A2-B325-96437C484991}" srcId="{3768CFEB-7E98-4D30-8580-C18E7921D3A3}" destId="{7AB1D95E-12B1-4ECC-B6CD-B2E98E6DB00E}" srcOrd="2" destOrd="0" parTransId="{B0D33EB4-453D-4F8D-9268-E2F238C73531}" sibTransId="{A4A8CCE4-27F0-48FD-9848-C11EB2E9B3ED}"/>
    <dgm:cxn modelId="{814B26AD-72AB-4545-BFD0-4F3D10A3F053}" type="presOf" srcId="{7AB1D95E-12B1-4ECC-B6CD-B2E98E6DB00E}" destId="{FAFCE4B1-918D-4491-9ABC-9839C4912262}" srcOrd="0" destOrd="0" presId="urn:microsoft.com/office/officeart/2005/8/layout/orgChart1"/>
    <dgm:cxn modelId="{E44CCFA1-46AB-4791-98BF-A1521371517D}" type="presOf" srcId="{568F19D9-A124-4D31-BC3B-04EDED150D94}" destId="{3D72E3FB-F946-4A1C-A7B7-E8541109D3EB}" srcOrd="0" destOrd="0" presId="urn:microsoft.com/office/officeart/2005/8/layout/orgChart1"/>
    <dgm:cxn modelId="{0424AE81-7238-45B2-ACC5-DB1B53BDFD85}" srcId="{568F19D9-A124-4D31-BC3B-04EDED150D94}" destId="{3768CFEB-7E98-4D30-8580-C18E7921D3A3}" srcOrd="0" destOrd="0" parTransId="{7099D649-940E-4C89-AC0F-89311710B7F0}" sibTransId="{F0217790-6357-4300-B261-6424B2C30D4C}"/>
    <dgm:cxn modelId="{B0F0D579-B3FC-4117-B96D-81B1E3C1F527}" type="presOf" srcId="{1D59B1D9-8D9E-4D5D-A4EA-BEF14B0BF9DB}" destId="{E25AC396-9B94-497E-B6C0-E0131E2D3FB0}" srcOrd="1" destOrd="0" presId="urn:microsoft.com/office/officeart/2005/8/layout/orgChart1"/>
    <dgm:cxn modelId="{5E357209-DB73-4CEB-82E8-0D1A19EEA10F}" type="presOf" srcId="{B0D33EB4-453D-4F8D-9268-E2F238C73531}" destId="{C2DF256E-4478-41DC-A2B9-75013921BC7A}" srcOrd="0" destOrd="0" presId="urn:microsoft.com/office/officeart/2005/8/layout/orgChart1"/>
    <dgm:cxn modelId="{82D7AC10-C2E3-4513-86C9-B1F6894989DC}" type="presParOf" srcId="{3D72E3FB-F946-4A1C-A7B7-E8541109D3EB}" destId="{110DEA5B-0BFF-421C-A333-0377212C15F8}" srcOrd="0" destOrd="0" presId="urn:microsoft.com/office/officeart/2005/8/layout/orgChart1"/>
    <dgm:cxn modelId="{8FDA3238-A31F-4E2B-9801-FD0AE99F5113}" type="presParOf" srcId="{110DEA5B-0BFF-421C-A333-0377212C15F8}" destId="{72B2387F-FB0C-4F99-9F12-90C7C6AC6D6C}" srcOrd="0" destOrd="0" presId="urn:microsoft.com/office/officeart/2005/8/layout/orgChart1"/>
    <dgm:cxn modelId="{2E7D48D4-56A8-4939-ADDD-4220E8D53B31}" type="presParOf" srcId="{72B2387F-FB0C-4F99-9F12-90C7C6AC6D6C}" destId="{6ADB3B1C-8709-4893-B1AF-C91E488105C6}" srcOrd="0" destOrd="0" presId="urn:microsoft.com/office/officeart/2005/8/layout/orgChart1"/>
    <dgm:cxn modelId="{CD7D50D8-C25F-46B5-80D5-8645FCAB4D4D}" type="presParOf" srcId="{72B2387F-FB0C-4F99-9F12-90C7C6AC6D6C}" destId="{44C81248-452E-4958-BC90-4B8F52101586}" srcOrd="1" destOrd="0" presId="urn:microsoft.com/office/officeart/2005/8/layout/orgChart1"/>
    <dgm:cxn modelId="{21BCC84A-6901-4056-8B4C-D99327EE282B}" type="presParOf" srcId="{110DEA5B-0BFF-421C-A333-0377212C15F8}" destId="{D4E9AE29-4A92-41AA-9568-ABD1D0238BF9}" srcOrd="1" destOrd="0" presId="urn:microsoft.com/office/officeart/2005/8/layout/orgChart1"/>
    <dgm:cxn modelId="{5FCC65F4-D393-4B74-94B1-3C9BC1C4FECD}" type="presParOf" srcId="{D4E9AE29-4A92-41AA-9568-ABD1D0238BF9}" destId="{7222C171-8232-42D2-BE35-87F682C37EE3}" srcOrd="0" destOrd="0" presId="urn:microsoft.com/office/officeart/2005/8/layout/orgChart1"/>
    <dgm:cxn modelId="{E395C6CF-7E38-4CFE-B633-99855C40A5D6}" type="presParOf" srcId="{D4E9AE29-4A92-41AA-9568-ABD1D0238BF9}" destId="{B53581E6-521F-4A33-95C4-05CE9B74A4A2}" srcOrd="1" destOrd="0" presId="urn:microsoft.com/office/officeart/2005/8/layout/orgChart1"/>
    <dgm:cxn modelId="{6ED5F4A4-A0CB-4583-8021-3425BA1D9EB3}" type="presParOf" srcId="{B53581E6-521F-4A33-95C4-05CE9B74A4A2}" destId="{010C269F-F8D8-4779-AE08-DCB272A7A3AD}" srcOrd="0" destOrd="0" presId="urn:microsoft.com/office/officeart/2005/8/layout/orgChart1"/>
    <dgm:cxn modelId="{9FA7E011-8B25-4D1C-ADE6-B228698A4E27}" type="presParOf" srcId="{010C269F-F8D8-4779-AE08-DCB272A7A3AD}" destId="{08AC2853-B664-4DA0-AB69-A69C12732A47}" srcOrd="0" destOrd="0" presId="urn:microsoft.com/office/officeart/2005/8/layout/orgChart1"/>
    <dgm:cxn modelId="{46D8B709-BA6B-4533-ACEB-E9164ACEA225}" type="presParOf" srcId="{010C269F-F8D8-4779-AE08-DCB272A7A3AD}" destId="{E25AC396-9B94-497E-B6C0-E0131E2D3FB0}" srcOrd="1" destOrd="0" presId="urn:microsoft.com/office/officeart/2005/8/layout/orgChart1"/>
    <dgm:cxn modelId="{13D22242-D265-4453-AAF5-8BA86523E56C}" type="presParOf" srcId="{B53581E6-521F-4A33-95C4-05CE9B74A4A2}" destId="{BED21AAD-210E-45DC-8E7B-553126B4DCE4}" srcOrd="1" destOrd="0" presId="urn:microsoft.com/office/officeart/2005/8/layout/orgChart1"/>
    <dgm:cxn modelId="{96AAB4F0-4C88-4836-9748-62EB94BDEBD5}" type="presParOf" srcId="{B53581E6-521F-4A33-95C4-05CE9B74A4A2}" destId="{F873E3E3-B01A-4DC7-9B7A-E90413724396}" srcOrd="2" destOrd="0" presId="urn:microsoft.com/office/officeart/2005/8/layout/orgChart1"/>
    <dgm:cxn modelId="{239FAF70-86CF-48FC-99E0-FA36F91A083B}" type="presParOf" srcId="{D4E9AE29-4A92-41AA-9568-ABD1D0238BF9}" destId="{82F87FA9-BE9D-4DC6-96F9-2F9D213ECF34}" srcOrd="2" destOrd="0" presId="urn:microsoft.com/office/officeart/2005/8/layout/orgChart1"/>
    <dgm:cxn modelId="{8715075C-48FD-4F18-8CBA-F694A461D5B8}" type="presParOf" srcId="{D4E9AE29-4A92-41AA-9568-ABD1D0238BF9}" destId="{F5A4137C-78EF-42BC-9B69-B5F88C25CC11}" srcOrd="3" destOrd="0" presId="urn:microsoft.com/office/officeart/2005/8/layout/orgChart1"/>
    <dgm:cxn modelId="{CEAF4C56-8160-42FF-9224-74B7DB0BD19A}" type="presParOf" srcId="{F5A4137C-78EF-42BC-9B69-B5F88C25CC11}" destId="{74547FAE-E259-493E-AAF6-FE6914A6B918}" srcOrd="0" destOrd="0" presId="urn:microsoft.com/office/officeart/2005/8/layout/orgChart1"/>
    <dgm:cxn modelId="{15BB48DE-B282-49D4-BFF2-8688EAD3FE70}" type="presParOf" srcId="{74547FAE-E259-493E-AAF6-FE6914A6B918}" destId="{BF7CD254-F6E8-42D2-AE9B-5E8831CC6F7C}" srcOrd="0" destOrd="0" presId="urn:microsoft.com/office/officeart/2005/8/layout/orgChart1"/>
    <dgm:cxn modelId="{D04E700C-DEB3-4C50-9CE5-216F90935AA5}" type="presParOf" srcId="{74547FAE-E259-493E-AAF6-FE6914A6B918}" destId="{CD9CBF73-7896-4758-A657-EACADFF2B23C}" srcOrd="1" destOrd="0" presId="urn:microsoft.com/office/officeart/2005/8/layout/orgChart1"/>
    <dgm:cxn modelId="{73475CF2-8026-41E3-88EA-078FF4C1C98D}" type="presParOf" srcId="{F5A4137C-78EF-42BC-9B69-B5F88C25CC11}" destId="{05A8518E-AEA6-45AC-A779-CF35A4479498}" srcOrd="1" destOrd="0" presId="urn:microsoft.com/office/officeart/2005/8/layout/orgChart1"/>
    <dgm:cxn modelId="{237D1C20-1737-4A1F-8AAC-23AD2CA9FAE1}" type="presParOf" srcId="{F5A4137C-78EF-42BC-9B69-B5F88C25CC11}" destId="{16B239FA-34F3-47F5-88B7-D2623030BD00}" srcOrd="2" destOrd="0" presId="urn:microsoft.com/office/officeart/2005/8/layout/orgChart1"/>
    <dgm:cxn modelId="{18A19A6B-7981-4FA0-9240-FBBC4A7C9758}" type="presParOf" srcId="{D4E9AE29-4A92-41AA-9568-ABD1D0238BF9}" destId="{C2DF256E-4478-41DC-A2B9-75013921BC7A}" srcOrd="4" destOrd="0" presId="urn:microsoft.com/office/officeart/2005/8/layout/orgChart1"/>
    <dgm:cxn modelId="{3AE13D07-C208-4BFF-B6D3-E8D18C854C4B}" type="presParOf" srcId="{D4E9AE29-4A92-41AA-9568-ABD1D0238BF9}" destId="{9ED254BD-9458-40F2-A594-AF6ADAF087FE}" srcOrd="5" destOrd="0" presId="urn:microsoft.com/office/officeart/2005/8/layout/orgChart1"/>
    <dgm:cxn modelId="{B03950E1-3D42-4D25-8710-5418C6121FCD}" type="presParOf" srcId="{9ED254BD-9458-40F2-A594-AF6ADAF087FE}" destId="{0C15524E-6C4F-483E-BCB9-72D38CE2137E}" srcOrd="0" destOrd="0" presId="urn:microsoft.com/office/officeart/2005/8/layout/orgChart1"/>
    <dgm:cxn modelId="{B1A3EF9E-F18B-4155-9DDD-B2A62DC26AA1}" type="presParOf" srcId="{0C15524E-6C4F-483E-BCB9-72D38CE2137E}" destId="{FAFCE4B1-918D-4491-9ABC-9839C4912262}" srcOrd="0" destOrd="0" presId="urn:microsoft.com/office/officeart/2005/8/layout/orgChart1"/>
    <dgm:cxn modelId="{E32C379B-08D5-4863-A0CC-DA2B9D054FA7}" type="presParOf" srcId="{0C15524E-6C4F-483E-BCB9-72D38CE2137E}" destId="{49A2C679-0254-40C2-92C5-104AC6606ECD}" srcOrd="1" destOrd="0" presId="urn:microsoft.com/office/officeart/2005/8/layout/orgChart1"/>
    <dgm:cxn modelId="{A97C7C69-FA07-48B8-B7C8-5BC0B10F24DE}" type="presParOf" srcId="{9ED254BD-9458-40F2-A594-AF6ADAF087FE}" destId="{8AC174A2-03E2-41B4-B551-A01C4100F735}" srcOrd="1" destOrd="0" presId="urn:microsoft.com/office/officeart/2005/8/layout/orgChart1"/>
    <dgm:cxn modelId="{77C7E636-7157-40D0-9B29-441F794EBAA3}" type="presParOf" srcId="{9ED254BD-9458-40F2-A594-AF6ADAF087FE}" destId="{BC025EDB-2C15-4B14-8F41-423339F9C391}" srcOrd="2" destOrd="0" presId="urn:microsoft.com/office/officeart/2005/8/layout/orgChart1"/>
    <dgm:cxn modelId="{BF68B914-9EC0-4F57-8655-F9E5892A197F}" type="presParOf" srcId="{110DEA5B-0BFF-421C-A333-0377212C15F8}" destId="{B2D4BC96-52D9-4D2A-98AD-3A5C9358991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0B8DF9-99C4-43CC-AC89-95BE46E03A2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D7BC123C-3BA9-4DC7-968A-6942C4693B2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Sports2000 (2.0.0)</a:t>
          </a:r>
        </a:p>
      </dgm:t>
    </dgm:pt>
    <dgm:pt modelId="{F7DF9D94-61E6-4E26-A804-5FEB6AE0AC66}" type="parTrans" cxnId="{B79A5595-FFCD-41DD-9CD0-0DA3E2DEFA13}">
      <dgm:prSet/>
      <dgm:spPr/>
      <dgm:t>
        <a:bodyPr/>
        <a:lstStyle/>
        <a:p>
          <a:endParaRPr lang="en-US"/>
        </a:p>
      </dgm:t>
    </dgm:pt>
    <dgm:pt modelId="{12997DA0-28E7-4650-A2AF-4C25090B64D6}" type="sibTrans" cxnId="{B79A5595-FFCD-41DD-9CD0-0DA3E2DEFA13}">
      <dgm:prSet/>
      <dgm:spPr/>
      <dgm:t>
        <a:bodyPr/>
        <a:lstStyle/>
        <a:p>
          <a:endParaRPr lang="en-US"/>
        </a:p>
      </dgm:t>
    </dgm:pt>
    <dgm:pt modelId="{77FC0123-E7CA-4D68-B435-0E7A6507197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Customer</a:t>
          </a:r>
        </a:p>
      </dgm:t>
    </dgm:pt>
    <dgm:pt modelId="{01E40847-E549-450B-A34A-14D3BB090105}" type="parTrans" cxnId="{E5E9916A-45DA-471B-B7D3-0E7A203805CC}">
      <dgm:prSet/>
      <dgm:spPr/>
      <dgm:t>
        <a:bodyPr/>
        <a:lstStyle/>
        <a:p>
          <a:endParaRPr lang="en-US"/>
        </a:p>
      </dgm:t>
    </dgm:pt>
    <dgm:pt modelId="{479E93F6-F221-4078-BA8D-790A5349344F}" type="sibTrans" cxnId="{E5E9916A-45DA-471B-B7D3-0E7A203805CC}">
      <dgm:prSet/>
      <dgm:spPr/>
      <dgm:t>
        <a:bodyPr/>
        <a:lstStyle/>
        <a:p>
          <a:endParaRPr lang="en-US"/>
        </a:p>
      </dgm:t>
    </dgm:pt>
    <dgm:pt modelId="{A1D8FF5B-2B2C-4399-A103-6940E795C43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Order</a:t>
          </a:r>
        </a:p>
      </dgm:t>
    </dgm:pt>
    <dgm:pt modelId="{19F595D2-D2FF-4350-B92D-88C2B6D65F66}" type="parTrans" cxnId="{004C2C85-B93D-4317-A266-68D33E73B517}">
      <dgm:prSet/>
      <dgm:spPr/>
      <dgm:t>
        <a:bodyPr/>
        <a:lstStyle/>
        <a:p>
          <a:endParaRPr lang="en-US"/>
        </a:p>
      </dgm:t>
    </dgm:pt>
    <dgm:pt modelId="{08A0AD69-5D8B-4131-A131-E4B96571DF26}" type="sibTrans" cxnId="{004C2C85-B93D-4317-A266-68D33E73B517}">
      <dgm:prSet/>
      <dgm:spPr/>
      <dgm:t>
        <a:bodyPr/>
        <a:lstStyle/>
        <a:p>
          <a:endParaRPr lang="en-US"/>
        </a:p>
      </dgm:t>
    </dgm:pt>
    <dgm:pt modelId="{930CC621-14F9-42F8-AD3A-C29BD125E7C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err="1" smtClean="0">
              <a:ln/>
              <a:effectLst/>
              <a:latin typeface="Arial" charset="0"/>
              <a:cs typeface="Arial" charset="0"/>
            </a:rPr>
            <a:t>OrderLine</a:t>
          </a:r>
          <a:endParaRPr kumimoji="0" lang="en-US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ED0614C4-35B6-49AF-BAD0-272DD890F49C}" type="parTrans" cxnId="{BC36DF71-1581-487C-BE24-925CA6C162BE}">
      <dgm:prSet/>
      <dgm:spPr/>
      <dgm:t>
        <a:bodyPr/>
        <a:lstStyle/>
        <a:p>
          <a:endParaRPr lang="en-US"/>
        </a:p>
      </dgm:t>
    </dgm:pt>
    <dgm:pt modelId="{129099D9-A288-499E-9634-2D11E2C42531}" type="sibTrans" cxnId="{BC36DF71-1581-487C-BE24-925CA6C162BE}">
      <dgm:prSet/>
      <dgm:spPr/>
      <dgm:t>
        <a:bodyPr/>
        <a:lstStyle/>
        <a:p>
          <a:endParaRPr lang="en-US"/>
        </a:p>
      </dgm:t>
    </dgm:pt>
    <dgm:pt modelId="{425CCD30-2C05-46F0-90AD-C7565CA8156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Warehouse</a:t>
          </a:r>
        </a:p>
      </dgm:t>
    </dgm:pt>
    <dgm:pt modelId="{DABAC319-F259-44DB-AC3B-6B9C1AE908AD}" type="parTrans" cxnId="{5005921B-02DE-4AB4-A0A2-ACFF00456ADC}">
      <dgm:prSet/>
      <dgm:spPr/>
      <dgm:t>
        <a:bodyPr/>
        <a:lstStyle/>
        <a:p>
          <a:endParaRPr lang="en-US"/>
        </a:p>
      </dgm:t>
    </dgm:pt>
    <dgm:pt modelId="{6C6FC8E8-50CE-4F52-93D6-0FD2CC437A03}" type="sibTrans" cxnId="{5005921B-02DE-4AB4-A0A2-ACFF00456ADC}">
      <dgm:prSet/>
      <dgm:spPr/>
      <dgm:t>
        <a:bodyPr/>
        <a:lstStyle/>
        <a:p>
          <a:endParaRPr lang="en-US"/>
        </a:p>
      </dgm:t>
    </dgm:pt>
    <dgm:pt modelId="{82DE0CC7-B2C3-4F9D-A6A9-6281E82243DC}" type="pres">
      <dgm:prSet presAssocID="{0D0B8DF9-99C4-43CC-AC89-95BE46E03A2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7F9B87C-ED55-46CA-9C7E-2AA36A24C614}" type="pres">
      <dgm:prSet presAssocID="{D7BC123C-3BA9-4DC7-968A-6942C4693B25}" presName="hierRoot1" presStyleCnt="0">
        <dgm:presLayoutVars>
          <dgm:hierBranch val="r"/>
        </dgm:presLayoutVars>
      </dgm:prSet>
      <dgm:spPr/>
    </dgm:pt>
    <dgm:pt modelId="{EB5D0CA2-A9D4-441E-AE1A-CAA782DB2D44}" type="pres">
      <dgm:prSet presAssocID="{D7BC123C-3BA9-4DC7-968A-6942C4693B25}" presName="rootComposite1" presStyleCnt="0"/>
      <dgm:spPr/>
    </dgm:pt>
    <dgm:pt modelId="{DB615C37-83DC-4389-B1C8-D0AB6078A63D}" type="pres">
      <dgm:prSet presAssocID="{D7BC123C-3BA9-4DC7-968A-6942C4693B25}" presName="rootText1" presStyleLbl="node0" presStyleIdx="0" presStyleCnt="1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9B66120-39FD-4312-80F7-5A88D365B36A}" type="pres">
      <dgm:prSet presAssocID="{D7BC123C-3BA9-4DC7-968A-6942C4693B2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150B7DE-2915-47D0-8244-ECF83315004F}" type="pres">
      <dgm:prSet presAssocID="{D7BC123C-3BA9-4DC7-968A-6942C4693B25}" presName="hierChild2" presStyleCnt="0"/>
      <dgm:spPr/>
    </dgm:pt>
    <dgm:pt modelId="{89C06360-86A3-4306-8A63-BF7E133C3868}" type="pres">
      <dgm:prSet presAssocID="{01E40847-E549-450B-A34A-14D3BB090105}" presName="Name50" presStyleLbl="parChTrans1D2" presStyleIdx="0" presStyleCnt="4"/>
      <dgm:spPr/>
      <dgm:t>
        <a:bodyPr/>
        <a:lstStyle/>
        <a:p>
          <a:endParaRPr lang="en-US"/>
        </a:p>
      </dgm:t>
    </dgm:pt>
    <dgm:pt modelId="{B9B6A9A5-8262-4A0B-A889-AB301E3D1233}" type="pres">
      <dgm:prSet presAssocID="{77FC0123-E7CA-4D68-B435-0E7A65071976}" presName="hierRoot2" presStyleCnt="0">
        <dgm:presLayoutVars>
          <dgm:hierBranch/>
        </dgm:presLayoutVars>
      </dgm:prSet>
      <dgm:spPr/>
    </dgm:pt>
    <dgm:pt modelId="{BA8C5892-FE00-4EDB-9C5B-98D5228EA817}" type="pres">
      <dgm:prSet presAssocID="{77FC0123-E7CA-4D68-B435-0E7A65071976}" presName="rootComposite" presStyleCnt="0"/>
      <dgm:spPr/>
    </dgm:pt>
    <dgm:pt modelId="{B23FCA34-CC63-41F3-9C80-0C1C8A668A40}" type="pres">
      <dgm:prSet presAssocID="{77FC0123-E7CA-4D68-B435-0E7A65071976}" presName="rootText" presStyleLbl="node2" presStyleIdx="0" presStyleCnt="4" custScaleX="195684" custLinFactNeighborX="102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AEF3AF9-257D-4C21-81C0-DCE567F48CD4}" type="pres">
      <dgm:prSet presAssocID="{77FC0123-E7CA-4D68-B435-0E7A65071976}" presName="rootConnector" presStyleLbl="node2" presStyleIdx="0" presStyleCnt="4"/>
      <dgm:spPr/>
      <dgm:t>
        <a:bodyPr/>
        <a:lstStyle/>
        <a:p>
          <a:endParaRPr lang="en-US"/>
        </a:p>
      </dgm:t>
    </dgm:pt>
    <dgm:pt modelId="{16710E3A-56F7-44E2-BE4D-77B95C2E3EAD}" type="pres">
      <dgm:prSet presAssocID="{77FC0123-E7CA-4D68-B435-0E7A65071976}" presName="hierChild4" presStyleCnt="0"/>
      <dgm:spPr/>
    </dgm:pt>
    <dgm:pt modelId="{C8B21555-F0CB-4F5A-A2F3-30F0856E8C8F}" type="pres">
      <dgm:prSet presAssocID="{77FC0123-E7CA-4D68-B435-0E7A65071976}" presName="hierChild5" presStyleCnt="0"/>
      <dgm:spPr/>
    </dgm:pt>
    <dgm:pt modelId="{FCE51FC1-E46D-4B8D-BB09-297837690346}" type="pres">
      <dgm:prSet presAssocID="{19F595D2-D2FF-4350-B92D-88C2B6D65F66}" presName="Name50" presStyleLbl="parChTrans1D2" presStyleIdx="1" presStyleCnt="4"/>
      <dgm:spPr/>
      <dgm:t>
        <a:bodyPr/>
        <a:lstStyle/>
        <a:p>
          <a:endParaRPr lang="en-US"/>
        </a:p>
      </dgm:t>
    </dgm:pt>
    <dgm:pt modelId="{030ABF51-3DC8-4C7E-9513-FBE1ABF4F318}" type="pres">
      <dgm:prSet presAssocID="{A1D8FF5B-2B2C-4399-A103-6940E795C439}" presName="hierRoot2" presStyleCnt="0">
        <dgm:presLayoutVars>
          <dgm:hierBranch/>
        </dgm:presLayoutVars>
      </dgm:prSet>
      <dgm:spPr/>
    </dgm:pt>
    <dgm:pt modelId="{EBE0BE8B-10CE-4759-BA32-EF32AC98C77D}" type="pres">
      <dgm:prSet presAssocID="{A1D8FF5B-2B2C-4399-A103-6940E795C439}" presName="rootComposite" presStyleCnt="0"/>
      <dgm:spPr/>
    </dgm:pt>
    <dgm:pt modelId="{91D82ABC-B9BD-4DF2-B5EF-1A8B80DE1EC3}" type="pres">
      <dgm:prSet presAssocID="{A1D8FF5B-2B2C-4399-A103-6940E795C439}" presName="rootText" presStyleLbl="node2" presStyleIdx="1" presStyleCnt="4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98E9A40-E619-4022-8053-DA0C6BC1810C}" type="pres">
      <dgm:prSet presAssocID="{A1D8FF5B-2B2C-4399-A103-6940E795C439}" presName="rootConnector" presStyleLbl="node2" presStyleIdx="1" presStyleCnt="4"/>
      <dgm:spPr/>
      <dgm:t>
        <a:bodyPr/>
        <a:lstStyle/>
        <a:p>
          <a:endParaRPr lang="en-US"/>
        </a:p>
      </dgm:t>
    </dgm:pt>
    <dgm:pt modelId="{86D69530-5714-404C-BFA1-9FCDFB426858}" type="pres">
      <dgm:prSet presAssocID="{A1D8FF5B-2B2C-4399-A103-6940E795C439}" presName="hierChild4" presStyleCnt="0"/>
      <dgm:spPr/>
    </dgm:pt>
    <dgm:pt modelId="{35086701-BC7A-4E9E-A35C-0F95E27FC5A7}" type="pres">
      <dgm:prSet presAssocID="{A1D8FF5B-2B2C-4399-A103-6940E795C439}" presName="hierChild5" presStyleCnt="0"/>
      <dgm:spPr/>
    </dgm:pt>
    <dgm:pt modelId="{4EF27B63-2020-4584-915B-902EFF9B8060}" type="pres">
      <dgm:prSet presAssocID="{ED0614C4-35B6-49AF-BAD0-272DD890F49C}" presName="Name50" presStyleLbl="parChTrans1D2" presStyleIdx="2" presStyleCnt="4"/>
      <dgm:spPr/>
      <dgm:t>
        <a:bodyPr/>
        <a:lstStyle/>
        <a:p>
          <a:endParaRPr lang="en-US"/>
        </a:p>
      </dgm:t>
    </dgm:pt>
    <dgm:pt modelId="{6001792A-67B9-4FBB-876B-CF5C0DB50AD8}" type="pres">
      <dgm:prSet presAssocID="{930CC621-14F9-42F8-AD3A-C29BD125E7C2}" presName="hierRoot2" presStyleCnt="0">
        <dgm:presLayoutVars>
          <dgm:hierBranch/>
        </dgm:presLayoutVars>
      </dgm:prSet>
      <dgm:spPr/>
    </dgm:pt>
    <dgm:pt modelId="{1250A2FE-A12E-421A-BD61-420E35E2A51C}" type="pres">
      <dgm:prSet presAssocID="{930CC621-14F9-42F8-AD3A-C29BD125E7C2}" presName="rootComposite" presStyleCnt="0"/>
      <dgm:spPr/>
    </dgm:pt>
    <dgm:pt modelId="{40DE7D71-62EC-402D-8926-CFA67376A369}" type="pres">
      <dgm:prSet presAssocID="{930CC621-14F9-42F8-AD3A-C29BD125E7C2}" presName="rootText" presStyleLbl="node2" presStyleIdx="2" presStyleCnt="4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D4E4BAF-B792-4121-91C7-AB2204A068EE}" type="pres">
      <dgm:prSet presAssocID="{930CC621-14F9-42F8-AD3A-C29BD125E7C2}" presName="rootConnector" presStyleLbl="node2" presStyleIdx="2" presStyleCnt="4"/>
      <dgm:spPr/>
      <dgm:t>
        <a:bodyPr/>
        <a:lstStyle/>
        <a:p>
          <a:endParaRPr lang="en-US"/>
        </a:p>
      </dgm:t>
    </dgm:pt>
    <dgm:pt modelId="{AE1571AA-0A60-41EC-A3A0-17F413DB5C62}" type="pres">
      <dgm:prSet presAssocID="{930CC621-14F9-42F8-AD3A-C29BD125E7C2}" presName="hierChild4" presStyleCnt="0"/>
      <dgm:spPr/>
    </dgm:pt>
    <dgm:pt modelId="{9FB7D125-1C0E-4691-B5DB-C0EF85AECA82}" type="pres">
      <dgm:prSet presAssocID="{930CC621-14F9-42F8-AD3A-C29BD125E7C2}" presName="hierChild5" presStyleCnt="0"/>
      <dgm:spPr/>
    </dgm:pt>
    <dgm:pt modelId="{27213C25-B3DB-46BF-BCC0-5A4D3AD714E2}" type="pres">
      <dgm:prSet presAssocID="{DABAC319-F259-44DB-AC3B-6B9C1AE908AD}" presName="Name50" presStyleLbl="parChTrans1D2" presStyleIdx="3" presStyleCnt="4"/>
      <dgm:spPr/>
      <dgm:t>
        <a:bodyPr/>
        <a:lstStyle/>
        <a:p>
          <a:endParaRPr lang="en-US"/>
        </a:p>
      </dgm:t>
    </dgm:pt>
    <dgm:pt modelId="{0043B65C-EAF4-4BBB-ACE1-90A1021CF41B}" type="pres">
      <dgm:prSet presAssocID="{425CCD30-2C05-46F0-90AD-C7565CA8156C}" presName="hierRoot2" presStyleCnt="0">
        <dgm:presLayoutVars>
          <dgm:hierBranch/>
        </dgm:presLayoutVars>
      </dgm:prSet>
      <dgm:spPr/>
    </dgm:pt>
    <dgm:pt modelId="{D5A20890-CFF1-4044-B778-DDBD10631F92}" type="pres">
      <dgm:prSet presAssocID="{425CCD30-2C05-46F0-90AD-C7565CA8156C}" presName="rootComposite" presStyleCnt="0"/>
      <dgm:spPr/>
    </dgm:pt>
    <dgm:pt modelId="{8F24748E-2964-4BB5-B213-F92D17D48B07}" type="pres">
      <dgm:prSet presAssocID="{425CCD30-2C05-46F0-90AD-C7565CA8156C}" presName="rootText" presStyleLbl="node2" presStyleIdx="3" presStyleCnt="4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5A63F3E-FE9C-4027-9A57-DDA8762E371B}" type="pres">
      <dgm:prSet presAssocID="{425CCD30-2C05-46F0-90AD-C7565CA8156C}" presName="rootConnector" presStyleLbl="node2" presStyleIdx="3" presStyleCnt="4"/>
      <dgm:spPr/>
      <dgm:t>
        <a:bodyPr/>
        <a:lstStyle/>
        <a:p>
          <a:endParaRPr lang="en-US"/>
        </a:p>
      </dgm:t>
    </dgm:pt>
    <dgm:pt modelId="{49A1DA3C-5D7E-4973-9DB6-DE85327FCA10}" type="pres">
      <dgm:prSet presAssocID="{425CCD30-2C05-46F0-90AD-C7565CA8156C}" presName="hierChild4" presStyleCnt="0"/>
      <dgm:spPr/>
    </dgm:pt>
    <dgm:pt modelId="{1E46E113-35D6-4119-A2EF-B61B7C68DA49}" type="pres">
      <dgm:prSet presAssocID="{425CCD30-2C05-46F0-90AD-C7565CA8156C}" presName="hierChild5" presStyleCnt="0"/>
      <dgm:spPr/>
    </dgm:pt>
    <dgm:pt modelId="{CEE5773F-4972-4F48-9213-4490332B0E22}" type="pres">
      <dgm:prSet presAssocID="{D7BC123C-3BA9-4DC7-968A-6942C4693B25}" presName="hierChild3" presStyleCnt="0"/>
      <dgm:spPr/>
    </dgm:pt>
  </dgm:ptLst>
  <dgm:cxnLst>
    <dgm:cxn modelId="{FC9EB39D-C1D9-4271-AC15-24DE48F38D91}" type="presOf" srcId="{ED0614C4-35B6-49AF-BAD0-272DD890F49C}" destId="{4EF27B63-2020-4584-915B-902EFF9B8060}" srcOrd="0" destOrd="0" presId="urn:microsoft.com/office/officeart/2005/8/layout/orgChart1"/>
    <dgm:cxn modelId="{5CFC46FD-5C03-4593-876D-F0575951A972}" type="presOf" srcId="{01E40847-E549-450B-A34A-14D3BB090105}" destId="{89C06360-86A3-4306-8A63-BF7E133C3868}" srcOrd="0" destOrd="0" presId="urn:microsoft.com/office/officeart/2005/8/layout/orgChart1"/>
    <dgm:cxn modelId="{6E12C5EE-0F9E-4C20-97BB-6165FDC25AB2}" type="presOf" srcId="{0D0B8DF9-99C4-43CC-AC89-95BE46E03A2A}" destId="{82DE0CC7-B2C3-4F9D-A6A9-6281E82243DC}" srcOrd="0" destOrd="0" presId="urn:microsoft.com/office/officeart/2005/8/layout/orgChart1"/>
    <dgm:cxn modelId="{AC430281-4BC0-4468-BC64-55E6D65E661D}" type="presOf" srcId="{A1D8FF5B-2B2C-4399-A103-6940E795C439}" destId="{91D82ABC-B9BD-4DF2-B5EF-1A8B80DE1EC3}" srcOrd="0" destOrd="0" presId="urn:microsoft.com/office/officeart/2005/8/layout/orgChart1"/>
    <dgm:cxn modelId="{BC36DF71-1581-487C-BE24-925CA6C162BE}" srcId="{D7BC123C-3BA9-4DC7-968A-6942C4693B25}" destId="{930CC621-14F9-42F8-AD3A-C29BD125E7C2}" srcOrd="2" destOrd="0" parTransId="{ED0614C4-35B6-49AF-BAD0-272DD890F49C}" sibTransId="{129099D9-A288-499E-9634-2D11E2C42531}"/>
    <dgm:cxn modelId="{D7686BC1-B65C-49D2-AC43-59B26B106D3D}" type="presOf" srcId="{D7BC123C-3BA9-4DC7-968A-6942C4693B25}" destId="{29B66120-39FD-4312-80F7-5A88D365B36A}" srcOrd="1" destOrd="0" presId="urn:microsoft.com/office/officeart/2005/8/layout/orgChart1"/>
    <dgm:cxn modelId="{18CE95E4-2987-4D67-8BA0-561D056959B3}" type="presOf" srcId="{425CCD30-2C05-46F0-90AD-C7565CA8156C}" destId="{65A63F3E-FE9C-4027-9A57-DDA8762E371B}" srcOrd="1" destOrd="0" presId="urn:microsoft.com/office/officeart/2005/8/layout/orgChart1"/>
    <dgm:cxn modelId="{A33CE9A6-710C-4C31-869B-DE8699C7E8D4}" type="presOf" srcId="{D7BC123C-3BA9-4DC7-968A-6942C4693B25}" destId="{DB615C37-83DC-4389-B1C8-D0AB6078A63D}" srcOrd="0" destOrd="0" presId="urn:microsoft.com/office/officeart/2005/8/layout/orgChart1"/>
    <dgm:cxn modelId="{97FF3187-E089-41F1-93A9-C623C804CCD4}" type="presOf" srcId="{DABAC319-F259-44DB-AC3B-6B9C1AE908AD}" destId="{27213C25-B3DB-46BF-BCC0-5A4D3AD714E2}" srcOrd="0" destOrd="0" presId="urn:microsoft.com/office/officeart/2005/8/layout/orgChart1"/>
    <dgm:cxn modelId="{5005921B-02DE-4AB4-A0A2-ACFF00456ADC}" srcId="{D7BC123C-3BA9-4DC7-968A-6942C4693B25}" destId="{425CCD30-2C05-46F0-90AD-C7565CA8156C}" srcOrd="3" destOrd="0" parTransId="{DABAC319-F259-44DB-AC3B-6B9C1AE908AD}" sibTransId="{6C6FC8E8-50CE-4F52-93D6-0FD2CC437A03}"/>
    <dgm:cxn modelId="{2DEE99BF-ADA1-40E9-B0F6-71835E9E0E7C}" type="presOf" srcId="{930CC621-14F9-42F8-AD3A-C29BD125E7C2}" destId="{40DE7D71-62EC-402D-8926-CFA67376A369}" srcOrd="0" destOrd="0" presId="urn:microsoft.com/office/officeart/2005/8/layout/orgChart1"/>
    <dgm:cxn modelId="{004C2C85-B93D-4317-A266-68D33E73B517}" srcId="{D7BC123C-3BA9-4DC7-968A-6942C4693B25}" destId="{A1D8FF5B-2B2C-4399-A103-6940E795C439}" srcOrd="1" destOrd="0" parTransId="{19F595D2-D2FF-4350-B92D-88C2B6D65F66}" sibTransId="{08A0AD69-5D8B-4131-A131-E4B96571DF26}"/>
    <dgm:cxn modelId="{E5E9916A-45DA-471B-B7D3-0E7A203805CC}" srcId="{D7BC123C-3BA9-4DC7-968A-6942C4693B25}" destId="{77FC0123-E7CA-4D68-B435-0E7A65071976}" srcOrd="0" destOrd="0" parTransId="{01E40847-E549-450B-A34A-14D3BB090105}" sibTransId="{479E93F6-F221-4078-BA8D-790A5349344F}"/>
    <dgm:cxn modelId="{D8B73D7E-1AA6-4D0E-BFAD-49228D40F67C}" type="presOf" srcId="{77FC0123-E7CA-4D68-B435-0E7A65071976}" destId="{FAEF3AF9-257D-4C21-81C0-DCE567F48CD4}" srcOrd="1" destOrd="0" presId="urn:microsoft.com/office/officeart/2005/8/layout/orgChart1"/>
    <dgm:cxn modelId="{B02832BA-F332-4586-8088-10036B7516FF}" type="presOf" srcId="{19F595D2-D2FF-4350-B92D-88C2B6D65F66}" destId="{FCE51FC1-E46D-4B8D-BB09-297837690346}" srcOrd="0" destOrd="0" presId="urn:microsoft.com/office/officeart/2005/8/layout/orgChart1"/>
    <dgm:cxn modelId="{F015C3AB-4551-4209-BA24-B58185E2E6D5}" type="presOf" srcId="{77FC0123-E7CA-4D68-B435-0E7A65071976}" destId="{B23FCA34-CC63-41F3-9C80-0C1C8A668A40}" srcOrd="0" destOrd="0" presId="urn:microsoft.com/office/officeart/2005/8/layout/orgChart1"/>
    <dgm:cxn modelId="{C9693C51-A868-4118-94D4-099804226258}" type="presOf" srcId="{930CC621-14F9-42F8-AD3A-C29BD125E7C2}" destId="{FD4E4BAF-B792-4121-91C7-AB2204A068EE}" srcOrd="1" destOrd="0" presId="urn:microsoft.com/office/officeart/2005/8/layout/orgChart1"/>
    <dgm:cxn modelId="{33B02743-5F09-429E-80DE-0B64B4990B58}" type="presOf" srcId="{A1D8FF5B-2B2C-4399-A103-6940E795C439}" destId="{298E9A40-E619-4022-8053-DA0C6BC1810C}" srcOrd="1" destOrd="0" presId="urn:microsoft.com/office/officeart/2005/8/layout/orgChart1"/>
    <dgm:cxn modelId="{5B0FAA9A-CFB5-418D-B0B8-9A9B649B8FCB}" type="presOf" srcId="{425CCD30-2C05-46F0-90AD-C7565CA8156C}" destId="{8F24748E-2964-4BB5-B213-F92D17D48B07}" srcOrd="0" destOrd="0" presId="urn:microsoft.com/office/officeart/2005/8/layout/orgChart1"/>
    <dgm:cxn modelId="{B79A5595-FFCD-41DD-9CD0-0DA3E2DEFA13}" srcId="{0D0B8DF9-99C4-43CC-AC89-95BE46E03A2A}" destId="{D7BC123C-3BA9-4DC7-968A-6942C4693B25}" srcOrd="0" destOrd="0" parTransId="{F7DF9D94-61E6-4E26-A804-5FEB6AE0AC66}" sibTransId="{12997DA0-28E7-4650-A2AF-4C25090B64D6}"/>
    <dgm:cxn modelId="{24F38FCE-C906-4EA2-B946-ED85DCD7E609}" type="presParOf" srcId="{82DE0CC7-B2C3-4F9D-A6A9-6281E82243DC}" destId="{17F9B87C-ED55-46CA-9C7E-2AA36A24C614}" srcOrd="0" destOrd="0" presId="urn:microsoft.com/office/officeart/2005/8/layout/orgChart1"/>
    <dgm:cxn modelId="{7071DA43-C3E3-4537-87A5-495983654BA3}" type="presParOf" srcId="{17F9B87C-ED55-46CA-9C7E-2AA36A24C614}" destId="{EB5D0CA2-A9D4-441E-AE1A-CAA782DB2D44}" srcOrd="0" destOrd="0" presId="urn:microsoft.com/office/officeart/2005/8/layout/orgChart1"/>
    <dgm:cxn modelId="{934F6174-91AF-4A68-912D-0674B4442667}" type="presParOf" srcId="{EB5D0CA2-A9D4-441E-AE1A-CAA782DB2D44}" destId="{DB615C37-83DC-4389-B1C8-D0AB6078A63D}" srcOrd="0" destOrd="0" presId="urn:microsoft.com/office/officeart/2005/8/layout/orgChart1"/>
    <dgm:cxn modelId="{4BB5D548-B073-4C24-828C-BD757086461B}" type="presParOf" srcId="{EB5D0CA2-A9D4-441E-AE1A-CAA782DB2D44}" destId="{29B66120-39FD-4312-80F7-5A88D365B36A}" srcOrd="1" destOrd="0" presId="urn:microsoft.com/office/officeart/2005/8/layout/orgChart1"/>
    <dgm:cxn modelId="{8B5A667F-D45B-4183-8AF4-ECD8DE32DDFF}" type="presParOf" srcId="{17F9B87C-ED55-46CA-9C7E-2AA36A24C614}" destId="{4150B7DE-2915-47D0-8244-ECF83315004F}" srcOrd="1" destOrd="0" presId="urn:microsoft.com/office/officeart/2005/8/layout/orgChart1"/>
    <dgm:cxn modelId="{285FB836-2FAA-434F-9DDE-934A69B244A7}" type="presParOf" srcId="{4150B7DE-2915-47D0-8244-ECF83315004F}" destId="{89C06360-86A3-4306-8A63-BF7E133C3868}" srcOrd="0" destOrd="0" presId="urn:microsoft.com/office/officeart/2005/8/layout/orgChart1"/>
    <dgm:cxn modelId="{48BF77E6-44C9-4804-9F9B-6DE6A6F51AD3}" type="presParOf" srcId="{4150B7DE-2915-47D0-8244-ECF83315004F}" destId="{B9B6A9A5-8262-4A0B-A889-AB301E3D1233}" srcOrd="1" destOrd="0" presId="urn:microsoft.com/office/officeart/2005/8/layout/orgChart1"/>
    <dgm:cxn modelId="{2C5583ED-FD2F-499B-B315-D0F800633322}" type="presParOf" srcId="{B9B6A9A5-8262-4A0B-A889-AB301E3D1233}" destId="{BA8C5892-FE00-4EDB-9C5B-98D5228EA817}" srcOrd="0" destOrd="0" presId="urn:microsoft.com/office/officeart/2005/8/layout/orgChart1"/>
    <dgm:cxn modelId="{E77AC5CC-9C42-4776-AC3D-C5AC620D67AE}" type="presParOf" srcId="{BA8C5892-FE00-4EDB-9C5B-98D5228EA817}" destId="{B23FCA34-CC63-41F3-9C80-0C1C8A668A40}" srcOrd="0" destOrd="0" presId="urn:microsoft.com/office/officeart/2005/8/layout/orgChart1"/>
    <dgm:cxn modelId="{DD39CC4C-9ACF-4AB9-943C-DC8A6335EAD5}" type="presParOf" srcId="{BA8C5892-FE00-4EDB-9C5B-98D5228EA817}" destId="{FAEF3AF9-257D-4C21-81C0-DCE567F48CD4}" srcOrd="1" destOrd="0" presId="urn:microsoft.com/office/officeart/2005/8/layout/orgChart1"/>
    <dgm:cxn modelId="{2C554934-8268-4EA1-B3E5-28C907E02A16}" type="presParOf" srcId="{B9B6A9A5-8262-4A0B-A889-AB301E3D1233}" destId="{16710E3A-56F7-44E2-BE4D-77B95C2E3EAD}" srcOrd="1" destOrd="0" presId="urn:microsoft.com/office/officeart/2005/8/layout/orgChart1"/>
    <dgm:cxn modelId="{6EA421DC-C189-4FB8-A630-0C7913617D4E}" type="presParOf" srcId="{B9B6A9A5-8262-4A0B-A889-AB301E3D1233}" destId="{C8B21555-F0CB-4F5A-A2F3-30F0856E8C8F}" srcOrd="2" destOrd="0" presId="urn:microsoft.com/office/officeart/2005/8/layout/orgChart1"/>
    <dgm:cxn modelId="{3A4DDA91-D404-4662-A1C1-6115AB79DCA8}" type="presParOf" srcId="{4150B7DE-2915-47D0-8244-ECF83315004F}" destId="{FCE51FC1-E46D-4B8D-BB09-297837690346}" srcOrd="2" destOrd="0" presId="urn:microsoft.com/office/officeart/2005/8/layout/orgChart1"/>
    <dgm:cxn modelId="{A8CCFAED-9D48-472B-8B65-77B0A53CB84C}" type="presParOf" srcId="{4150B7DE-2915-47D0-8244-ECF83315004F}" destId="{030ABF51-3DC8-4C7E-9513-FBE1ABF4F318}" srcOrd="3" destOrd="0" presId="urn:microsoft.com/office/officeart/2005/8/layout/orgChart1"/>
    <dgm:cxn modelId="{399BEA3C-A221-48C7-9038-A9FFC3942F29}" type="presParOf" srcId="{030ABF51-3DC8-4C7E-9513-FBE1ABF4F318}" destId="{EBE0BE8B-10CE-4759-BA32-EF32AC98C77D}" srcOrd="0" destOrd="0" presId="urn:microsoft.com/office/officeart/2005/8/layout/orgChart1"/>
    <dgm:cxn modelId="{30508FC7-163E-451C-B90F-10A930148D51}" type="presParOf" srcId="{EBE0BE8B-10CE-4759-BA32-EF32AC98C77D}" destId="{91D82ABC-B9BD-4DF2-B5EF-1A8B80DE1EC3}" srcOrd="0" destOrd="0" presId="urn:microsoft.com/office/officeart/2005/8/layout/orgChart1"/>
    <dgm:cxn modelId="{7C9ACCFD-0293-4940-8310-65FEE5BDEA0A}" type="presParOf" srcId="{EBE0BE8B-10CE-4759-BA32-EF32AC98C77D}" destId="{298E9A40-E619-4022-8053-DA0C6BC1810C}" srcOrd="1" destOrd="0" presId="urn:microsoft.com/office/officeart/2005/8/layout/orgChart1"/>
    <dgm:cxn modelId="{93A5C29A-47BB-4685-B485-F4F2CB327C96}" type="presParOf" srcId="{030ABF51-3DC8-4C7E-9513-FBE1ABF4F318}" destId="{86D69530-5714-404C-BFA1-9FCDFB426858}" srcOrd="1" destOrd="0" presId="urn:microsoft.com/office/officeart/2005/8/layout/orgChart1"/>
    <dgm:cxn modelId="{E2A0C47B-988E-471D-8028-9D6DBE7DB262}" type="presParOf" srcId="{030ABF51-3DC8-4C7E-9513-FBE1ABF4F318}" destId="{35086701-BC7A-4E9E-A35C-0F95E27FC5A7}" srcOrd="2" destOrd="0" presId="urn:microsoft.com/office/officeart/2005/8/layout/orgChart1"/>
    <dgm:cxn modelId="{8FDAFA12-F1EB-4AB3-88F8-8B31CEE64AC7}" type="presParOf" srcId="{4150B7DE-2915-47D0-8244-ECF83315004F}" destId="{4EF27B63-2020-4584-915B-902EFF9B8060}" srcOrd="4" destOrd="0" presId="urn:microsoft.com/office/officeart/2005/8/layout/orgChart1"/>
    <dgm:cxn modelId="{A46024F7-D436-4032-8822-093289DD8EC4}" type="presParOf" srcId="{4150B7DE-2915-47D0-8244-ECF83315004F}" destId="{6001792A-67B9-4FBB-876B-CF5C0DB50AD8}" srcOrd="5" destOrd="0" presId="urn:microsoft.com/office/officeart/2005/8/layout/orgChart1"/>
    <dgm:cxn modelId="{D2EE3B21-DE26-409F-B3C6-D31A6761012F}" type="presParOf" srcId="{6001792A-67B9-4FBB-876B-CF5C0DB50AD8}" destId="{1250A2FE-A12E-421A-BD61-420E35E2A51C}" srcOrd="0" destOrd="0" presId="urn:microsoft.com/office/officeart/2005/8/layout/orgChart1"/>
    <dgm:cxn modelId="{4A544FAE-18C8-49FF-9D1C-97367A79AD4E}" type="presParOf" srcId="{1250A2FE-A12E-421A-BD61-420E35E2A51C}" destId="{40DE7D71-62EC-402D-8926-CFA67376A369}" srcOrd="0" destOrd="0" presId="urn:microsoft.com/office/officeart/2005/8/layout/orgChart1"/>
    <dgm:cxn modelId="{1CDC9173-CBC5-4DBE-A440-B3C657F401BD}" type="presParOf" srcId="{1250A2FE-A12E-421A-BD61-420E35E2A51C}" destId="{FD4E4BAF-B792-4121-91C7-AB2204A068EE}" srcOrd="1" destOrd="0" presId="urn:microsoft.com/office/officeart/2005/8/layout/orgChart1"/>
    <dgm:cxn modelId="{64DBF33A-2D4A-445E-81A0-9FD5A9EDA26F}" type="presParOf" srcId="{6001792A-67B9-4FBB-876B-CF5C0DB50AD8}" destId="{AE1571AA-0A60-41EC-A3A0-17F413DB5C62}" srcOrd="1" destOrd="0" presId="urn:microsoft.com/office/officeart/2005/8/layout/orgChart1"/>
    <dgm:cxn modelId="{697799BB-DCA1-4700-95F7-D9AA9E7D27B4}" type="presParOf" srcId="{6001792A-67B9-4FBB-876B-CF5C0DB50AD8}" destId="{9FB7D125-1C0E-4691-B5DB-C0EF85AECA82}" srcOrd="2" destOrd="0" presId="urn:microsoft.com/office/officeart/2005/8/layout/orgChart1"/>
    <dgm:cxn modelId="{5A44D608-7439-4313-B5BF-8ED6A08960E4}" type="presParOf" srcId="{4150B7DE-2915-47D0-8244-ECF83315004F}" destId="{27213C25-B3DB-46BF-BCC0-5A4D3AD714E2}" srcOrd="6" destOrd="0" presId="urn:microsoft.com/office/officeart/2005/8/layout/orgChart1"/>
    <dgm:cxn modelId="{53E8EE21-27DE-4F8A-ACF4-9FA4DF7310AC}" type="presParOf" srcId="{4150B7DE-2915-47D0-8244-ECF83315004F}" destId="{0043B65C-EAF4-4BBB-ACE1-90A1021CF41B}" srcOrd="7" destOrd="0" presId="urn:microsoft.com/office/officeart/2005/8/layout/orgChart1"/>
    <dgm:cxn modelId="{E05AED75-942B-4B97-A4E3-5FC5A7DC4B2E}" type="presParOf" srcId="{0043B65C-EAF4-4BBB-ACE1-90A1021CF41B}" destId="{D5A20890-CFF1-4044-B778-DDBD10631F92}" srcOrd="0" destOrd="0" presId="urn:microsoft.com/office/officeart/2005/8/layout/orgChart1"/>
    <dgm:cxn modelId="{D19E1C33-3258-484C-9215-74A9C378E996}" type="presParOf" srcId="{D5A20890-CFF1-4044-B778-DDBD10631F92}" destId="{8F24748E-2964-4BB5-B213-F92D17D48B07}" srcOrd="0" destOrd="0" presId="urn:microsoft.com/office/officeart/2005/8/layout/orgChart1"/>
    <dgm:cxn modelId="{F79C92E5-B491-4CDF-A1C4-0C3A1127FD94}" type="presParOf" srcId="{D5A20890-CFF1-4044-B778-DDBD10631F92}" destId="{65A63F3E-FE9C-4027-9A57-DDA8762E371B}" srcOrd="1" destOrd="0" presId="urn:microsoft.com/office/officeart/2005/8/layout/orgChart1"/>
    <dgm:cxn modelId="{5196892E-25BC-48CA-B67B-DF02D3F431FF}" type="presParOf" srcId="{0043B65C-EAF4-4BBB-ACE1-90A1021CF41B}" destId="{49A1DA3C-5D7E-4973-9DB6-DE85327FCA10}" srcOrd="1" destOrd="0" presId="urn:microsoft.com/office/officeart/2005/8/layout/orgChart1"/>
    <dgm:cxn modelId="{94B1B2E9-E3A5-4394-926C-6FC22F7EAAA5}" type="presParOf" srcId="{0043B65C-EAF4-4BBB-ACE1-90A1021CF41B}" destId="{1E46E113-35D6-4119-A2EF-B61B7C68DA49}" srcOrd="2" destOrd="0" presId="urn:microsoft.com/office/officeart/2005/8/layout/orgChart1"/>
    <dgm:cxn modelId="{3F1E2581-42C3-4CB4-B391-C5F6DD56851F}" type="presParOf" srcId="{17F9B87C-ED55-46CA-9C7E-2AA36A24C614}" destId="{CEE5773F-4972-4F48-9213-4490332B0E2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30097F-C9F3-44E5-83E2-A8CAD0D5932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22172554-1666-4282-A605-1B7E09EAAC52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Customer (WIP) 2.0.0</a:t>
          </a:r>
        </a:p>
      </dgm:t>
    </dgm:pt>
    <dgm:pt modelId="{9049E3A6-798B-4E06-B233-18CAB0BF5D09}" type="parTrans" cxnId="{0873D3C1-046C-4B2F-808D-CEF1C642D524}">
      <dgm:prSet/>
      <dgm:spPr/>
      <dgm:t>
        <a:bodyPr/>
        <a:lstStyle/>
        <a:p>
          <a:endParaRPr lang="en-US"/>
        </a:p>
      </dgm:t>
    </dgm:pt>
    <dgm:pt modelId="{48EA2CC1-70B3-4137-B074-EADD1AB33A87}" type="sibTrans" cxnId="{0873D3C1-046C-4B2F-808D-CEF1C642D524}">
      <dgm:prSet/>
      <dgm:spPr/>
      <dgm:t>
        <a:bodyPr/>
        <a:lstStyle/>
        <a:p>
          <a:endParaRPr lang="en-US"/>
        </a:p>
      </dgm:t>
    </dgm:pt>
    <dgm:pt modelId="{62477B9A-C8E7-484C-9FB3-44362AB99A02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CustNum</a:t>
          </a: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1.0.0</a:t>
          </a:r>
        </a:p>
      </dgm:t>
    </dgm:pt>
    <dgm:pt modelId="{981931A5-B825-4990-AA77-7D6F744C6DE5}" type="parTrans" cxnId="{C2C43283-8EF1-4EA5-99F6-611B5FBDB4B5}">
      <dgm:prSet/>
      <dgm:spPr/>
      <dgm:t>
        <a:bodyPr/>
        <a:lstStyle/>
        <a:p>
          <a:endParaRPr lang="en-US"/>
        </a:p>
      </dgm:t>
    </dgm:pt>
    <dgm:pt modelId="{101D52C3-D3A7-4624-BA52-40A9319846CD}" type="sibTrans" cxnId="{C2C43283-8EF1-4EA5-99F6-611B5FBDB4B5}">
      <dgm:prSet/>
      <dgm:spPr/>
      <dgm:t>
        <a:bodyPr/>
        <a:lstStyle/>
        <a:p>
          <a:endParaRPr lang="en-US"/>
        </a:p>
      </dgm:t>
    </dgm:pt>
    <dgm:pt modelId="{E203DC17-DA4E-4F95-99FC-A28F3AAEA7C1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Name 2.0.0</a:t>
          </a:r>
        </a:p>
      </dgm:t>
    </dgm:pt>
    <dgm:pt modelId="{BF3ADE21-10EB-4B5B-8595-E8D7FFA7F8A6}" type="parTrans" cxnId="{A7A4BD8B-875A-4D8F-AE9C-5E77CA703B34}">
      <dgm:prSet/>
      <dgm:spPr/>
      <dgm:t>
        <a:bodyPr/>
        <a:lstStyle/>
        <a:p>
          <a:endParaRPr lang="en-US"/>
        </a:p>
      </dgm:t>
    </dgm:pt>
    <dgm:pt modelId="{43F29F69-7FB2-4A5E-983E-98405F3B721B}" type="sibTrans" cxnId="{A7A4BD8B-875A-4D8F-AE9C-5E77CA703B34}">
      <dgm:prSet/>
      <dgm:spPr/>
      <dgm:t>
        <a:bodyPr/>
        <a:lstStyle/>
        <a:p>
          <a:endParaRPr lang="en-US"/>
        </a:p>
      </dgm:t>
    </dgm:pt>
    <dgm:pt modelId="{21E646A1-9402-4C0D-ABF8-A160DCCB8996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City 1.1.0</a:t>
          </a:r>
        </a:p>
      </dgm:t>
    </dgm:pt>
    <dgm:pt modelId="{72620DCA-C237-4DDA-843E-45828A76F56F}" type="parTrans" cxnId="{D9BFA4E2-8081-4DBF-9CA2-9032D4E5D1E2}">
      <dgm:prSet/>
      <dgm:spPr/>
      <dgm:t>
        <a:bodyPr/>
        <a:lstStyle/>
        <a:p>
          <a:endParaRPr lang="en-US"/>
        </a:p>
      </dgm:t>
    </dgm:pt>
    <dgm:pt modelId="{B5D1409C-E6B7-424B-9ABF-2EF3DB8DA836}" type="sibTrans" cxnId="{D9BFA4E2-8081-4DBF-9CA2-9032D4E5D1E2}">
      <dgm:prSet/>
      <dgm:spPr/>
      <dgm:t>
        <a:bodyPr/>
        <a:lstStyle/>
        <a:p>
          <a:endParaRPr lang="en-US"/>
        </a:p>
      </dgm:t>
    </dgm:pt>
    <dgm:pt modelId="{C9A9228C-2307-4E12-B3AE-E2D49814B463}">
      <dgm:prSet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Hairstyle 1.0.0</a:t>
          </a:r>
        </a:p>
      </dgm:t>
    </dgm:pt>
    <dgm:pt modelId="{569D3A72-B399-4B20-A967-6E360851BEDB}" type="parTrans" cxnId="{0A5380F3-5C24-4ACE-8AC1-CC99759C7716}">
      <dgm:prSet/>
      <dgm:spPr/>
      <dgm:t>
        <a:bodyPr/>
        <a:lstStyle/>
        <a:p>
          <a:endParaRPr lang="en-US"/>
        </a:p>
      </dgm:t>
    </dgm:pt>
    <dgm:pt modelId="{631404A9-1A9B-4DD8-B19C-FA6FD065148B}" type="sibTrans" cxnId="{0A5380F3-5C24-4ACE-8AC1-CC99759C7716}">
      <dgm:prSet/>
      <dgm:spPr/>
      <dgm:t>
        <a:bodyPr/>
        <a:lstStyle/>
        <a:p>
          <a:endParaRPr lang="en-US"/>
        </a:p>
      </dgm:t>
    </dgm:pt>
    <dgm:pt modelId="{A03BBA73-6CCB-4B26-9BD6-72DF2F4FD391}" type="pres">
      <dgm:prSet presAssocID="{9030097F-C9F3-44E5-83E2-A8CAD0D5932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08002E1-4160-40EC-B4A3-32AFD88A199C}" type="pres">
      <dgm:prSet presAssocID="{22172554-1666-4282-A605-1B7E09EAAC52}" presName="hierRoot1" presStyleCnt="0">
        <dgm:presLayoutVars>
          <dgm:hierBranch val="r"/>
        </dgm:presLayoutVars>
      </dgm:prSet>
      <dgm:spPr/>
    </dgm:pt>
    <dgm:pt modelId="{65D882B9-9C89-435F-91D1-6C36D558897A}" type="pres">
      <dgm:prSet presAssocID="{22172554-1666-4282-A605-1B7E09EAAC52}" presName="rootComposite1" presStyleCnt="0"/>
      <dgm:spPr/>
    </dgm:pt>
    <dgm:pt modelId="{E57B83A4-46B3-440E-AD7B-94FFAF5C4C5D}" type="pres">
      <dgm:prSet presAssocID="{22172554-1666-4282-A605-1B7E09EAAC52}" presName="rootText1" presStyleLbl="node0" presStyleIdx="0" presStyleCnt="1" custScaleX="240844" custLinFactNeighborX="-8885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E3D95CB-FCEF-4BFE-A8F5-1B34DFF193D6}" type="pres">
      <dgm:prSet presAssocID="{22172554-1666-4282-A605-1B7E09EAAC5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37FC466-B52C-4197-9F08-B04EF58F86A2}" type="pres">
      <dgm:prSet presAssocID="{22172554-1666-4282-A605-1B7E09EAAC52}" presName="hierChild2" presStyleCnt="0"/>
      <dgm:spPr/>
    </dgm:pt>
    <dgm:pt modelId="{07E446CE-CB52-473D-B9C2-BD4670D89060}" type="pres">
      <dgm:prSet presAssocID="{981931A5-B825-4990-AA77-7D6F744C6DE5}" presName="Name50" presStyleLbl="parChTrans1D2" presStyleIdx="0" presStyleCnt="4"/>
      <dgm:spPr/>
      <dgm:t>
        <a:bodyPr/>
        <a:lstStyle/>
        <a:p>
          <a:endParaRPr lang="en-US"/>
        </a:p>
      </dgm:t>
    </dgm:pt>
    <dgm:pt modelId="{CCFFED2E-FA4E-4DEC-BBD0-19D62B114DD9}" type="pres">
      <dgm:prSet presAssocID="{62477B9A-C8E7-484C-9FB3-44362AB99A02}" presName="hierRoot2" presStyleCnt="0">
        <dgm:presLayoutVars>
          <dgm:hierBranch/>
        </dgm:presLayoutVars>
      </dgm:prSet>
      <dgm:spPr/>
    </dgm:pt>
    <dgm:pt modelId="{873008DD-EFF9-4A9C-BB12-0FB0A5785ABE}" type="pres">
      <dgm:prSet presAssocID="{62477B9A-C8E7-484C-9FB3-44362AB99A02}" presName="rootComposite" presStyleCnt="0"/>
      <dgm:spPr/>
    </dgm:pt>
    <dgm:pt modelId="{826E7DE9-7286-4D17-BF64-2B75A4985793}" type="pres">
      <dgm:prSet presAssocID="{62477B9A-C8E7-484C-9FB3-44362AB99A02}" presName="rootText" presStyleLbl="node2" presStyleIdx="0" presStyleCnt="4" custScaleX="201760" custLinFactNeighborX="-2881" custLinFactNeighborY="585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C6054B1-A37E-4294-9427-3EDA51409603}" type="pres">
      <dgm:prSet presAssocID="{62477B9A-C8E7-484C-9FB3-44362AB99A02}" presName="rootConnector" presStyleLbl="node2" presStyleIdx="0" presStyleCnt="4"/>
      <dgm:spPr/>
      <dgm:t>
        <a:bodyPr/>
        <a:lstStyle/>
        <a:p>
          <a:endParaRPr lang="en-US"/>
        </a:p>
      </dgm:t>
    </dgm:pt>
    <dgm:pt modelId="{977A9588-FA7D-4F0D-9F70-492A04C46D6E}" type="pres">
      <dgm:prSet presAssocID="{62477B9A-C8E7-484C-9FB3-44362AB99A02}" presName="hierChild4" presStyleCnt="0"/>
      <dgm:spPr/>
    </dgm:pt>
    <dgm:pt modelId="{2FB7B7F3-CE81-46A5-ABB4-75A5B6FD0AA0}" type="pres">
      <dgm:prSet presAssocID="{62477B9A-C8E7-484C-9FB3-44362AB99A02}" presName="hierChild5" presStyleCnt="0"/>
      <dgm:spPr/>
    </dgm:pt>
    <dgm:pt modelId="{4AF19017-8F35-4564-8F92-DAFFEC89D095}" type="pres">
      <dgm:prSet presAssocID="{BF3ADE21-10EB-4B5B-8595-E8D7FFA7F8A6}" presName="Name50" presStyleLbl="parChTrans1D2" presStyleIdx="1" presStyleCnt="4"/>
      <dgm:spPr/>
      <dgm:t>
        <a:bodyPr/>
        <a:lstStyle/>
        <a:p>
          <a:endParaRPr lang="en-US"/>
        </a:p>
      </dgm:t>
    </dgm:pt>
    <dgm:pt modelId="{A61702E4-BCB3-45CF-BB73-21D231170FFF}" type="pres">
      <dgm:prSet presAssocID="{E203DC17-DA4E-4F95-99FC-A28F3AAEA7C1}" presName="hierRoot2" presStyleCnt="0">
        <dgm:presLayoutVars>
          <dgm:hierBranch/>
        </dgm:presLayoutVars>
      </dgm:prSet>
      <dgm:spPr/>
    </dgm:pt>
    <dgm:pt modelId="{2BB0F879-88B3-4E5A-A32C-B32A74AF9F3E}" type="pres">
      <dgm:prSet presAssocID="{E203DC17-DA4E-4F95-99FC-A28F3AAEA7C1}" presName="rootComposite" presStyleCnt="0"/>
      <dgm:spPr/>
    </dgm:pt>
    <dgm:pt modelId="{AF8FBE5E-016F-441F-B0C3-4D3D2E5280ED}" type="pres">
      <dgm:prSet presAssocID="{E203DC17-DA4E-4F95-99FC-A28F3AAEA7C1}" presName="rootText" presStyleLbl="node2" presStyleIdx="1" presStyleCnt="4" custScaleX="201760" custLinFactNeighborX="-2881" custLinFactNeighborY="585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1730415-1B99-4F83-9DDD-F1615C3F329E}" type="pres">
      <dgm:prSet presAssocID="{E203DC17-DA4E-4F95-99FC-A28F3AAEA7C1}" presName="rootConnector" presStyleLbl="node2" presStyleIdx="1" presStyleCnt="4"/>
      <dgm:spPr/>
      <dgm:t>
        <a:bodyPr/>
        <a:lstStyle/>
        <a:p>
          <a:endParaRPr lang="en-US"/>
        </a:p>
      </dgm:t>
    </dgm:pt>
    <dgm:pt modelId="{7C28053A-32AF-44E7-A663-DC35D40C73ED}" type="pres">
      <dgm:prSet presAssocID="{E203DC17-DA4E-4F95-99FC-A28F3AAEA7C1}" presName="hierChild4" presStyleCnt="0"/>
      <dgm:spPr/>
    </dgm:pt>
    <dgm:pt modelId="{C9521F99-93A7-45D2-8E7D-467A3D9D4B48}" type="pres">
      <dgm:prSet presAssocID="{E203DC17-DA4E-4F95-99FC-A28F3AAEA7C1}" presName="hierChild5" presStyleCnt="0"/>
      <dgm:spPr/>
    </dgm:pt>
    <dgm:pt modelId="{59D53700-5EEE-4844-844A-B1C06798AF88}" type="pres">
      <dgm:prSet presAssocID="{72620DCA-C237-4DDA-843E-45828A76F56F}" presName="Name50" presStyleLbl="parChTrans1D2" presStyleIdx="2" presStyleCnt="4"/>
      <dgm:spPr/>
      <dgm:t>
        <a:bodyPr/>
        <a:lstStyle/>
        <a:p>
          <a:endParaRPr lang="en-US"/>
        </a:p>
      </dgm:t>
    </dgm:pt>
    <dgm:pt modelId="{0882DC04-CE84-4234-A165-D82119B8CCDA}" type="pres">
      <dgm:prSet presAssocID="{21E646A1-9402-4C0D-ABF8-A160DCCB8996}" presName="hierRoot2" presStyleCnt="0">
        <dgm:presLayoutVars>
          <dgm:hierBranch/>
        </dgm:presLayoutVars>
      </dgm:prSet>
      <dgm:spPr/>
    </dgm:pt>
    <dgm:pt modelId="{F6611D2E-E8C6-4F8F-B546-97064673FD19}" type="pres">
      <dgm:prSet presAssocID="{21E646A1-9402-4C0D-ABF8-A160DCCB8996}" presName="rootComposite" presStyleCnt="0"/>
      <dgm:spPr/>
    </dgm:pt>
    <dgm:pt modelId="{490760D1-24FF-4769-83AF-8CB2E72C84E0}" type="pres">
      <dgm:prSet presAssocID="{21E646A1-9402-4C0D-ABF8-A160DCCB8996}" presName="rootText" presStyleLbl="node2" presStyleIdx="2" presStyleCnt="4" custScaleX="201760" custLinFactNeighborX="-2881" custLinFactNeighborY="585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626ABCF-CFCF-458E-8AC6-0F3745046B04}" type="pres">
      <dgm:prSet presAssocID="{21E646A1-9402-4C0D-ABF8-A160DCCB8996}" presName="rootConnector" presStyleLbl="node2" presStyleIdx="2" presStyleCnt="4"/>
      <dgm:spPr/>
      <dgm:t>
        <a:bodyPr/>
        <a:lstStyle/>
        <a:p>
          <a:endParaRPr lang="en-US"/>
        </a:p>
      </dgm:t>
    </dgm:pt>
    <dgm:pt modelId="{71903E2E-B13D-4636-ABBF-1C2F90B4AB1D}" type="pres">
      <dgm:prSet presAssocID="{21E646A1-9402-4C0D-ABF8-A160DCCB8996}" presName="hierChild4" presStyleCnt="0"/>
      <dgm:spPr/>
    </dgm:pt>
    <dgm:pt modelId="{8A93B6C6-C6A9-41F9-9EEE-4868880464A3}" type="pres">
      <dgm:prSet presAssocID="{21E646A1-9402-4C0D-ABF8-A160DCCB8996}" presName="hierChild5" presStyleCnt="0"/>
      <dgm:spPr/>
    </dgm:pt>
    <dgm:pt modelId="{8E82A426-C8A7-48B0-83D8-27AA8D051AA5}" type="pres">
      <dgm:prSet presAssocID="{569D3A72-B399-4B20-A967-6E360851BEDB}" presName="Name50" presStyleLbl="parChTrans1D2" presStyleIdx="3" presStyleCnt="4"/>
      <dgm:spPr/>
      <dgm:t>
        <a:bodyPr/>
        <a:lstStyle/>
        <a:p>
          <a:endParaRPr lang="en-US"/>
        </a:p>
      </dgm:t>
    </dgm:pt>
    <dgm:pt modelId="{7C54BE70-889D-4C2D-B012-FC94F631E785}" type="pres">
      <dgm:prSet presAssocID="{C9A9228C-2307-4E12-B3AE-E2D49814B463}" presName="hierRoot2" presStyleCnt="0">
        <dgm:presLayoutVars>
          <dgm:hierBranch/>
        </dgm:presLayoutVars>
      </dgm:prSet>
      <dgm:spPr/>
    </dgm:pt>
    <dgm:pt modelId="{0C2614E3-F397-4370-AC76-D6976B668132}" type="pres">
      <dgm:prSet presAssocID="{C9A9228C-2307-4E12-B3AE-E2D49814B463}" presName="rootComposite" presStyleCnt="0"/>
      <dgm:spPr/>
    </dgm:pt>
    <dgm:pt modelId="{A0E00426-7BEF-483F-AF18-90C5FF96EEC8}" type="pres">
      <dgm:prSet presAssocID="{C9A9228C-2307-4E12-B3AE-E2D49814B463}" presName="rootText" presStyleLbl="node2" presStyleIdx="3" presStyleCnt="4" custScaleX="201760" custLinFactNeighborX="-92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142170D-41D5-47BB-BA7E-FC025F135F53}" type="pres">
      <dgm:prSet presAssocID="{C9A9228C-2307-4E12-B3AE-E2D49814B463}" presName="rootConnector" presStyleLbl="node2" presStyleIdx="3" presStyleCnt="4"/>
      <dgm:spPr/>
      <dgm:t>
        <a:bodyPr/>
        <a:lstStyle/>
        <a:p>
          <a:endParaRPr lang="en-US"/>
        </a:p>
      </dgm:t>
    </dgm:pt>
    <dgm:pt modelId="{C34C1BBB-F0AA-4D69-B161-0C0E39F6DAE6}" type="pres">
      <dgm:prSet presAssocID="{C9A9228C-2307-4E12-B3AE-E2D49814B463}" presName="hierChild4" presStyleCnt="0"/>
      <dgm:spPr/>
    </dgm:pt>
    <dgm:pt modelId="{6E2D6F82-DAF5-4ED1-84E0-F8A8855505EB}" type="pres">
      <dgm:prSet presAssocID="{C9A9228C-2307-4E12-B3AE-E2D49814B463}" presName="hierChild5" presStyleCnt="0"/>
      <dgm:spPr/>
    </dgm:pt>
    <dgm:pt modelId="{E37341BB-5C39-4749-9DB9-D540562D7A97}" type="pres">
      <dgm:prSet presAssocID="{22172554-1666-4282-A605-1B7E09EAAC52}" presName="hierChild3" presStyleCnt="0"/>
      <dgm:spPr/>
    </dgm:pt>
  </dgm:ptLst>
  <dgm:cxnLst>
    <dgm:cxn modelId="{B33232AD-D707-4B00-904B-A36894BF0560}" type="presOf" srcId="{72620DCA-C237-4DDA-843E-45828A76F56F}" destId="{59D53700-5EEE-4844-844A-B1C06798AF88}" srcOrd="0" destOrd="0" presId="urn:microsoft.com/office/officeart/2005/8/layout/orgChart1"/>
    <dgm:cxn modelId="{D9BFA4E2-8081-4DBF-9CA2-9032D4E5D1E2}" srcId="{22172554-1666-4282-A605-1B7E09EAAC52}" destId="{21E646A1-9402-4C0D-ABF8-A160DCCB8996}" srcOrd="2" destOrd="0" parTransId="{72620DCA-C237-4DDA-843E-45828A76F56F}" sibTransId="{B5D1409C-E6B7-424B-9ABF-2EF3DB8DA836}"/>
    <dgm:cxn modelId="{C2C43283-8EF1-4EA5-99F6-611B5FBDB4B5}" srcId="{22172554-1666-4282-A605-1B7E09EAAC52}" destId="{62477B9A-C8E7-484C-9FB3-44362AB99A02}" srcOrd="0" destOrd="0" parTransId="{981931A5-B825-4990-AA77-7D6F744C6DE5}" sibTransId="{101D52C3-D3A7-4624-BA52-40A9319846CD}"/>
    <dgm:cxn modelId="{0A5380F3-5C24-4ACE-8AC1-CC99759C7716}" srcId="{22172554-1666-4282-A605-1B7E09EAAC52}" destId="{C9A9228C-2307-4E12-B3AE-E2D49814B463}" srcOrd="3" destOrd="0" parTransId="{569D3A72-B399-4B20-A967-6E360851BEDB}" sibTransId="{631404A9-1A9B-4DD8-B19C-FA6FD065148B}"/>
    <dgm:cxn modelId="{825B5287-8C9C-4972-8BD7-5A9EEFD2317A}" type="presOf" srcId="{21E646A1-9402-4C0D-ABF8-A160DCCB8996}" destId="{C626ABCF-CFCF-458E-8AC6-0F3745046B04}" srcOrd="1" destOrd="0" presId="urn:microsoft.com/office/officeart/2005/8/layout/orgChart1"/>
    <dgm:cxn modelId="{0873D3C1-046C-4B2F-808D-CEF1C642D524}" srcId="{9030097F-C9F3-44E5-83E2-A8CAD0D59327}" destId="{22172554-1666-4282-A605-1B7E09EAAC52}" srcOrd="0" destOrd="0" parTransId="{9049E3A6-798B-4E06-B233-18CAB0BF5D09}" sibTransId="{48EA2CC1-70B3-4137-B074-EADD1AB33A87}"/>
    <dgm:cxn modelId="{0E61B2F0-DC1A-4C18-B4B5-DE1FF985C966}" type="presOf" srcId="{62477B9A-C8E7-484C-9FB3-44362AB99A02}" destId="{9C6054B1-A37E-4294-9427-3EDA51409603}" srcOrd="1" destOrd="0" presId="urn:microsoft.com/office/officeart/2005/8/layout/orgChart1"/>
    <dgm:cxn modelId="{60DA5FF9-2556-47B0-B1AD-A5A6A8B3442A}" type="presOf" srcId="{569D3A72-B399-4B20-A967-6E360851BEDB}" destId="{8E82A426-C8A7-48B0-83D8-27AA8D051AA5}" srcOrd="0" destOrd="0" presId="urn:microsoft.com/office/officeart/2005/8/layout/orgChart1"/>
    <dgm:cxn modelId="{6C487431-BFCA-46B5-B4AE-4492E5389853}" type="presOf" srcId="{C9A9228C-2307-4E12-B3AE-E2D49814B463}" destId="{A0E00426-7BEF-483F-AF18-90C5FF96EEC8}" srcOrd="0" destOrd="0" presId="urn:microsoft.com/office/officeart/2005/8/layout/orgChart1"/>
    <dgm:cxn modelId="{A7A4BD8B-875A-4D8F-AE9C-5E77CA703B34}" srcId="{22172554-1666-4282-A605-1B7E09EAAC52}" destId="{E203DC17-DA4E-4F95-99FC-A28F3AAEA7C1}" srcOrd="1" destOrd="0" parTransId="{BF3ADE21-10EB-4B5B-8595-E8D7FFA7F8A6}" sibTransId="{43F29F69-7FB2-4A5E-983E-98405F3B721B}"/>
    <dgm:cxn modelId="{DEE7DD61-8DAF-45D7-B4AE-4DE00977672F}" type="presOf" srcId="{E203DC17-DA4E-4F95-99FC-A28F3AAEA7C1}" destId="{01730415-1B99-4F83-9DDD-F1615C3F329E}" srcOrd="1" destOrd="0" presId="urn:microsoft.com/office/officeart/2005/8/layout/orgChart1"/>
    <dgm:cxn modelId="{C02A4002-0D92-4473-ACE6-F95872DFF5DD}" type="presOf" srcId="{22172554-1666-4282-A605-1B7E09EAAC52}" destId="{E57B83A4-46B3-440E-AD7B-94FFAF5C4C5D}" srcOrd="0" destOrd="0" presId="urn:microsoft.com/office/officeart/2005/8/layout/orgChart1"/>
    <dgm:cxn modelId="{1C1E7A40-1AA6-469B-A904-FA94D5687B64}" type="presOf" srcId="{9030097F-C9F3-44E5-83E2-A8CAD0D59327}" destId="{A03BBA73-6CCB-4B26-9BD6-72DF2F4FD391}" srcOrd="0" destOrd="0" presId="urn:microsoft.com/office/officeart/2005/8/layout/orgChart1"/>
    <dgm:cxn modelId="{62BB1817-F0F5-4B61-A396-F17BDD0E6849}" type="presOf" srcId="{E203DC17-DA4E-4F95-99FC-A28F3AAEA7C1}" destId="{AF8FBE5E-016F-441F-B0C3-4D3D2E5280ED}" srcOrd="0" destOrd="0" presId="urn:microsoft.com/office/officeart/2005/8/layout/orgChart1"/>
    <dgm:cxn modelId="{65A73081-A26A-4E3E-99D8-CEC87075456A}" type="presOf" srcId="{C9A9228C-2307-4E12-B3AE-E2D49814B463}" destId="{2142170D-41D5-47BB-BA7E-FC025F135F53}" srcOrd="1" destOrd="0" presId="urn:microsoft.com/office/officeart/2005/8/layout/orgChart1"/>
    <dgm:cxn modelId="{78F9D48E-B13C-4E49-8604-2FE9A10BD6A9}" type="presOf" srcId="{981931A5-B825-4990-AA77-7D6F744C6DE5}" destId="{07E446CE-CB52-473D-B9C2-BD4670D89060}" srcOrd="0" destOrd="0" presId="urn:microsoft.com/office/officeart/2005/8/layout/orgChart1"/>
    <dgm:cxn modelId="{3EF8C407-3812-4D92-87F8-9B85B645E148}" type="presOf" srcId="{22172554-1666-4282-A605-1B7E09EAAC52}" destId="{BE3D95CB-FCEF-4BFE-A8F5-1B34DFF193D6}" srcOrd="1" destOrd="0" presId="urn:microsoft.com/office/officeart/2005/8/layout/orgChart1"/>
    <dgm:cxn modelId="{853DF79D-86E6-45BC-A4E4-B18956976CEA}" type="presOf" srcId="{BF3ADE21-10EB-4B5B-8595-E8D7FFA7F8A6}" destId="{4AF19017-8F35-4564-8F92-DAFFEC89D095}" srcOrd="0" destOrd="0" presId="urn:microsoft.com/office/officeart/2005/8/layout/orgChart1"/>
    <dgm:cxn modelId="{B68E9DB5-6739-4356-B668-C15AF8E2A960}" type="presOf" srcId="{21E646A1-9402-4C0D-ABF8-A160DCCB8996}" destId="{490760D1-24FF-4769-83AF-8CB2E72C84E0}" srcOrd="0" destOrd="0" presId="urn:microsoft.com/office/officeart/2005/8/layout/orgChart1"/>
    <dgm:cxn modelId="{97CD480A-57D9-4D5E-9B70-26BA9B3DB2EF}" type="presOf" srcId="{62477B9A-C8E7-484C-9FB3-44362AB99A02}" destId="{826E7DE9-7286-4D17-BF64-2B75A4985793}" srcOrd="0" destOrd="0" presId="urn:microsoft.com/office/officeart/2005/8/layout/orgChart1"/>
    <dgm:cxn modelId="{3B5D5D8E-F877-4EB4-8C4D-392BA282C320}" type="presParOf" srcId="{A03BBA73-6CCB-4B26-9BD6-72DF2F4FD391}" destId="{508002E1-4160-40EC-B4A3-32AFD88A199C}" srcOrd="0" destOrd="0" presId="urn:microsoft.com/office/officeart/2005/8/layout/orgChart1"/>
    <dgm:cxn modelId="{BDB62EF8-17C2-41EC-A300-DEEB796E9FBF}" type="presParOf" srcId="{508002E1-4160-40EC-B4A3-32AFD88A199C}" destId="{65D882B9-9C89-435F-91D1-6C36D558897A}" srcOrd="0" destOrd="0" presId="urn:microsoft.com/office/officeart/2005/8/layout/orgChart1"/>
    <dgm:cxn modelId="{ECB77FCB-92EF-449C-A30D-9ABED208590C}" type="presParOf" srcId="{65D882B9-9C89-435F-91D1-6C36D558897A}" destId="{E57B83A4-46B3-440E-AD7B-94FFAF5C4C5D}" srcOrd="0" destOrd="0" presId="urn:microsoft.com/office/officeart/2005/8/layout/orgChart1"/>
    <dgm:cxn modelId="{A89C6C12-7228-492C-B412-B4D3D1597679}" type="presParOf" srcId="{65D882B9-9C89-435F-91D1-6C36D558897A}" destId="{BE3D95CB-FCEF-4BFE-A8F5-1B34DFF193D6}" srcOrd="1" destOrd="0" presId="urn:microsoft.com/office/officeart/2005/8/layout/orgChart1"/>
    <dgm:cxn modelId="{AD2AFAC8-E666-4DAD-ADFB-5164E81A8129}" type="presParOf" srcId="{508002E1-4160-40EC-B4A3-32AFD88A199C}" destId="{137FC466-B52C-4197-9F08-B04EF58F86A2}" srcOrd="1" destOrd="0" presId="urn:microsoft.com/office/officeart/2005/8/layout/orgChart1"/>
    <dgm:cxn modelId="{99B8A830-F45E-4B48-930D-644A786BBFCB}" type="presParOf" srcId="{137FC466-B52C-4197-9F08-B04EF58F86A2}" destId="{07E446CE-CB52-473D-B9C2-BD4670D89060}" srcOrd="0" destOrd="0" presId="urn:microsoft.com/office/officeart/2005/8/layout/orgChart1"/>
    <dgm:cxn modelId="{A6646A1C-CBED-46DE-BE9A-2991F19B3D39}" type="presParOf" srcId="{137FC466-B52C-4197-9F08-B04EF58F86A2}" destId="{CCFFED2E-FA4E-4DEC-BBD0-19D62B114DD9}" srcOrd="1" destOrd="0" presId="urn:microsoft.com/office/officeart/2005/8/layout/orgChart1"/>
    <dgm:cxn modelId="{AA2F5A3C-823A-4FA4-B01D-7647F5E48685}" type="presParOf" srcId="{CCFFED2E-FA4E-4DEC-BBD0-19D62B114DD9}" destId="{873008DD-EFF9-4A9C-BB12-0FB0A5785ABE}" srcOrd="0" destOrd="0" presId="urn:microsoft.com/office/officeart/2005/8/layout/orgChart1"/>
    <dgm:cxn modelId="{25CBA564-2526-481C-B2EF-77C3C0365ECD}" type="presParOf" srcId="{873008DD-EFF9-4A9C-BB12-0FB0A5785ABE}" destId="{826E7DE9-7286-4D17-BF64-2B75A4985793}" srcOrd="0" destOrd="0" presId="urn:microsoft.com/office/officeart/2005/8/layout/orgChart1"/>
    <dgm:cxn modelId="{EBCC60EC-776F-46D3-871E-782FC190F98B}" type="presParOf" srcId="{873008DD-EFF9-4A9C-BB12-0FB0A5785ABE}" destId="{9C6054B1-A37E-4294-9427-3EDA51409603}" srcOrd="1" destOrd="0" presId="urn:microsoft.com/office/officeart/2005/8/layout/orgChart1"/>
    <dgm:cxn modelId="{6306E518-6A0F-42FD-8797-D6EFBF37EF4E}" type="presParOf" srcId="{CCFFED2E-FA4E-4DEC-BBD0-19D62B114DD9}" destId="{977A9588-FA7D-4F0D-9F70-492A04C46D6E}" srcOrd="1" destOrd="0" presId="urn:microsoft.com/office/officeart/2005/8/layout/orgChart1"/>
    <dgm:cxn modelId="{60D8F933-DFD8-4836-9E45-80907F150C08}" type="presParOf" srcId="{CCFFED2E-FA4E-4DEC-BBD0-19D62B114DD9}" destId="{2FB7B7F3-CE81-46A5-ABB4-75A5B6FD0AA0}" srcOrd="2" destOrd="0" presId="urn:microsoft.com/office/officeart/2005/8/layout/orgChart1"/>
    <dgm:cxn modelId="{6C508E18-BC7E-4F26-B82B-C4FB3F1760A5}" type="presParOf" srcId="{137FC466-B52C-4197-9F08-B04EF58F86A2}" destId="{4AF19017-8F35-4564-8F92-DAFFEC89D095}" srcOrd="2" destOrd="0" presId="urn:microsoft.com/office/officeart/2005/8/layout/orgChart1"/>
    <dgm:cxn modelId="{8A1D5D5A-4458-45CF-9C15-DEECAF85D50B}" type="presParOf" srcId="{137FC466-B52C-4197-9F08-B04EF58F86A2}" destId="{A61702E4-BCB3-45CF-BB73-21D231170FFF}" srcOrd="3" destOrd="0" presId="urn:microsoft.com/office/officeart/2005/8/layout/orgChart1"/>
    <dgm:cxn modelId="{26060172-2EBF-4A13-B0A9-88218162BB8B}" type="presParOf" srcId="{A61702E4-BCB3-45CF-BB73-21D231170FFF}" destId="{2BB0F879-88B3-4E5A-A32C-B32A74AF9F3E}" srcOrd="0" destOrd="0" presId="urn:microsoft.com/office/officeart/2005/8/layout/orgChart1"/>
    <dgm:cxn modelId="{44C9CC7A-FC74-4721-BF46-6091AD488C35}" type="presParOf" srcId="{2BB0F879-88B3-4E5A-A32C-B32A74AF9F3E}" destId="{AF8FBE5E-016F-441F-B0C3-4D3D2E5280ED}" srcOrd="0" destOrd="0" presId="urn:microsoft.com/office/officeart/2005/8/layout/orgChart1"/>
    <dgm:cxn modelId="{C424630D-39DA-4A2C-89D0-F02C18962136}" type="presParOf" srcId="{2BB0F879-88B3-4E5A-A32C-B32A74AF9F3E}" destId="{01730415-1B99-4F83-9DDD-F1615C3F329E}" srcOrd="1" destOrd="0" presId="urn:microsoft.com/office/officeart/2005/8/layout/orgChart1"/>
    <dgm:cxn modelId="{507F97A1-65E8-4560-8A50-6C84CD53EEEB}" type="presParOf" srcId="{A61702E4-BCB3-45CF-BB73-21D231170FFF}" destId="{7C28053A-32AF-44E7-A663-DC35D40C73ED}" srcOrd="1" destOrd="0" presId="urn:microsoft.com/office/officeart/2005/8/layout/orgChart1"/>
    <dgm:cxn modelId="{01BA8573-D512-4572-84DA-B6F08F2A9FA3}" type="presParOf" srcId="{A61702E4-BCB3-45CF-BB73-21D231170FFF}" destId="{C9521F99-93A7-45D2-8E7D-467A3D9D4B48}" srcOrd="2" destOrd="0" presId="urn:microsoft.com/office/officeart/2005/8/layout/orgChart1"/>
    <dgm:cxn modelId="{02F14C53-5850-4DA4-93C6-6C7AD5E28634}" type="presParOf" srcId="{137FC466-B52C-4197-9F08-B04EF58F86A2}" destId="{59D53700-5EEE-4844-844A-B1C06798AF88}" srcOrd="4" destOrd="0" presId="urn:microsoft.com/office/officeart/2005/8/layout/orgChart1"/>
    <dgm:cxn modelId="{357B74CC-045F-4329-BB08-260997AA89DB}" type="presParOf" srcId="{137FC466-B52C-4197-9F08-B04EF58F86A2}" destId="{0882DC04-CE84-4234-A165-D82119B8CCDA}" srcOrd="5" destOrd="0" presId="urn:microsoft.com/office/officeart/2005/8/layout/orgChart1"/>
    <dgm:cxn modelId="{B36B015E-3C6C-4E04-B512-BF40AF8D22E9}" type="presParOf" srcId="{0882DC04-CE84-4234-A165-D82119B8CCDA}" destId="{F6611D2E-E8C6-4F8F-B546-97064673FD19}" srcOrd="0" destOrd="0" presId="urn:microsoft.com/office/officeart/2005/8/layout/orgChart1"/>
    <dgm:cxn modelId="{7225DDE0-D89A-4C07-B2AB-9C51CD328E15}" type="presParOf" srcId="{F6611D2E-E8C6-4F8F-B546-97064673FD19}" destId="{490760D1-24FF-4769-83AF-8CB2E72C84E0}" srcOrd="0" destOrd="0" presId="urn:microsoft.com/office/officeart/2005/8/layout/orgChart1"/>
    <dgm:cxn modelId="{24B0F6B3-0486-416F-BC97-F4100548E620}" type="presParOf" srcId="{F6611D2E-E8C6-4F8F-B546-97064673FD19}" destId="{C626ABCF-CFCF-458E-8AC6-0F3745046B04}" srcOrd="1" destOrd="0" presId="urn:microsoft.com/office/officeart/2005/8/layout/orgChart1"/>
    <dgm:cxn modelId="{4D17B95C-8DA0-46FD-AA10-9D54B55714A9}" type="presParOf" srcId="{0882DC04-CE84-4234-A165-D82119B8CCDA}" destId="{71903E2E-B13D-4636-ABBF-1C2F90B4AB1D}" srcOrd="1" destOrd="0" presId="urn:microsoft.com/office/officeart/2005/8/layout/orgChart1"/>
    <dgm:cxn modelId="{E04431D2-38C3-4D13-A865-6592289D2675}" type="presParOf" srcId="{0882DC04-CE84-4234-A165-D82119B8CCDA}" destId="{8A93B6C6-C6A9-41F9-9EEE-4868880464A3}" srcOrd="2" destOrd="0" presId="urn:microsoft.com/office/officeart/2005/8/layout/orgChart1"/>
    <dgm:cxn modelId="{06011C3E-8331-43E8-BBE7-591B4036A182}" type="presParOf" srcId="{137FC466-B52C-4197-9F08-B04EF58F86A2}" destId="{8E82A426-C8A7-48B0-83D8-27AA8D051AA5}" srcOrd="6" destOrd="0" presId="urn:microsoft.com/office/officeart/2005/8/layout/orgChart1"/>
    <dgm:cxn modelId="{CC7ED3BD-9FED-4952-8F06-69988CD8BB07}" type="presParOf" srcId="{137FC466-B52C-4197-9F08-B04EF58F86A2}" destId="{7C54BE70-889D-4C2D-B012-FC94F631E785}" srcOrd="7" destOrd="0" presId="urn:microsoft.com/office/officeart/2005/8/layout/orgChart1"/>
    <dgm:cxn modelId="{95E92CD8-FA56-44C7-B3C3-1F15F75F9285}" type="presParOf" srcId="{7C54BE70-889D-4C2D-B012-FC94F631E785}" destId="{0C2614E3-F397-4370-AC76-D6976B668132}" srcOrd="0" destOrd="0" presId="urn:microsoft.com/office/officeart/2005/8/layout/orgChart1"/>
    <dgm:cxn modelId="{711C190D-5EF2-48D0-A441-EEC2DF95CA91}" type="presParOf" srcId="{0C2614E3-F397-4370-AC76-D6976B668132}" destId="{A0E00426-7BEF-483F-AF18-90C5FF96EEC8}" srcOrd="0" destOrd="0" presId="urn:microsoft.com/office/officeart/2005/8/layout/orgChart1"/>
    <dgm:cxn modelId="{25DB1343-597C-4164-BF5D-E5837379FD06}" type="presParOf" srcId="{0C2614E3-F397-4370-AC76-D6976B668132}" destId="{2142170D-41D5-47BB-BA7E-FC025F135F53}" srcOrd="1" destOrd="0" presId="urn:microsoft.com/office/officeart/2005/8/layout/orgChart1"/>
    <dgm:cxn modelId="{E65A17B1-3A4D-459E-BCF8-171089440F54}" type="presParOf" srcId="{7C54BE70-889D-4C2D-B012-FC94F631E785}" destId="{C34C1BBB-F0AA-4D69-B161-0C0E39F6DAE6}" srcOrd="1" destOrd="0" presId="urn:microsoft.com/office/officeart/2005/8/layout/orgChart1"/>
    <dgm:cxn modelId="{A53C7F58-EC2F-445C-821E-A3CD84A536E7}" type="presParOf" srcId="{7C54BE70-889D-4C2D-B012-FC94F631E785}" destId="{6E2D6F82-DAF5-4ED1-84E0-F8A8855505EB}" srcOrd="2" destOrd="0" presId="urn:microsoft.com/office/officeart/2005/8/layout/orgChart1"/>
    <dgm:cxn modelId="{6C190B4A-9235-46CD-BAB5-578D5E538106}" type="presParOf" srcId="{508002E1-4160-40EC-B4A3-32AFD88A199C}" destId="{E37341BB-5C39-4749-9DB9-D540562D7A97}" srcOrd="2" destOrd="0" presId="urn:microsoft.com/office/officeart/2005/8/layout/orgChart1"/>
  </dgm:cxnLst>
  <dgm:bg/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8F19D9-A124-4D31-BC3B-04EDED150D9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3768CFEB-7E98-4D30-8580-C18E7921D3A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Customer (1.0.0)</a:t>
          </a:r>
        </a:p>
      </dgm:t>
    </dgm:pt>
    <dgm:pt modelId="{7099D649-940E-4C89-AC0F-89311710B7F0}" type="parTrans" cxnId="{0424AE81-7238-45B2-ACC5-DB1B53BDFD85}">
      <dgm:prSet/>
      <dgm:spPr/>
      <dgm:t>
        <a:bodyPr/>
        <a:lstStyle/>
        <a:p>
          <a:endParaRPr lang="en-US"/>
        </a:p>
      </dgm:t>
    </dgm:pt>
    <dgm:pt modelId="{F0217790-6357-4300-B261-6424B2C30D4C}" type="sibTrans" cxnId="{0424AE81-7238-45B2-ACC5-DB1B53BDFD85}">
      <dgm:prSet/>
      <dgm:spPr/>
      <dgm:t>
        <a:bodyPr/>
        <a:lstStyle/>
        <a:p>
          <a:endParaRPr lang="en-US"/>
        </a:p>
      </dgm:t>
    </dgm:pt>
    <dgm:pt modelId="{1D59B1D9-8D9E-4D5D-A4EA-BEF14B0BF9D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err="1" smtClean="0">
              <a:ln/>
              <a:effectLst/>
              <a:latin typeface="Arial" charset="0"/>
              <a:cs typeface="Arial" charset="0"/>
            </a:rPr>
            <a:t>CustNum</a:t>
          </a:r>
          <a:endParaRPr kumimoji="0" lang="en-US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5457C628-D4AB-4A2B-A634-910ED17CB910}" type="parTrans" cxnId="{99A52E77-5EBF-4E7B-A869-1E089A4F1FFC}">
      <dgm:prSet/>
      <dgm:spPr/>
      <dgm:t>
        <a:bodyPr/>
        <a:lstStyle/>
        <a:p>
          <a:endParaRPr lang="en-US"/>
        </a:p>
      </dgm:t>
    </dgm:pt>
    <dgm:pt modelId="{DD64642B-B135-48D9-A054-06FCA0091753}" type="sibTrans" cxnId="{99A52E77-5EBF-4E7B-A869-1E089A4F1FFC}">
      <dgm:prSet/>
      <dgm:spPr/>
      <dgm:t>
        <a:bodyPr/>
        <a:lstStyle/>
        <a:p>
          <a:endParaRPr lang="en-US"/>
        </a:p>
      </dgm:t>
    </dgm:pt>
    <dgm:pt modelId="{A8E29CF5-C7DF-4EFC-9A75-CE199CAC7D0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Name</a:t>
          </a:r>
        </a:p>
      </dgm:t>
    </dgm:pt>
    <dgm:pt modelId="{B6D788F7-961A-4288-B8C8-6F6E119B9CE7}" type="parTrans" cxnId="{11000E0D-D231-427C-9451-B5884AA7D40B}">
      <dgm:prSet/>
      <dgm:spPr/>
      <dgm:t>
        <a:bodyPr/>
        <a:lstStyle/>
        <a:p>
          <a:endParaRPr lang="en-US"/>
        </a:p>
      </dgm:t>
    </dgm:pt>
    <dgm:pt modelId="{533507F5-9CAF-4220-BA62-A8E996839ACB}" type="sibTrans" cxnId="{11000E0D-D231-427C-9451-B5884AA7D40B}">
      <dgm:prSet/>
      <dgm:spPr/>
      <dgm:t>
        <a:bodyPr/>
        <a:lstStyle/>
        <a:p>
          <a:endParaRPr lang="en-US"/>
        </a:p>
      </dgm:t>
    </dgm:pt>
    <dgm:pt modelId="{7AB1D95E-12B1-4ECC-B6CD-B2E98E6DB00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City</a:t>
          </a:r>
        </a:p>
      </dgm:t>
    </dgm:pt>
    <dgm:pt modelId="{B0D33EB4-453D-4F8D-9268-E2F238C73531}" type="parTrans" cxnId="{913E8EFB-FB84-40A2-B325-96437C484991}">
      <dgm:prSet/>
      <dgm:spPr/>
      <dgm:t>
        <a:bodyPr/>
        <a:lstStyle/>
        <a:p>
          <a:endParaRPr lang="en-US"/>
        </a:p>
      </dgm:t>
    </dgm:pt>
    <dgm:pt modelId="{A4A8CCE4-27F0-48FD-9848-C11EB2E9B3ED}" type="sibTrans" cxnId="{913E8EFB-FB84-40A2-B325-96437C484991}">
      <dgm:prSet/>
      <dgm:spPr/>
      <dgm:t>
        <a:bodyPr/>
        <a:lstStyle/>
        <a:p>
          <a:endParaRPr lang="en-US"/>
        </a:p>
      </dgm:t>
    </dgm:pt>
    <dgm:pt modelId="{3D72E3FB-F946-4A1C-A7B7-E8541109D3EB}" type="pres">
      <dgm:prSet presAssocID="{568F19D9-A124-4D31-BC3B-04EDED150D9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0DEA5B-0BFF-421C-A333-0377212C15F8}" type="pres">
      <dgm:prSet presAssocID="{3768CFEB-7E98-4D30-8580-C18E7921D3A3}" presName="hierRoot1" presStyleCnt="0">
        <dgm:presLayoutVars>
          <dgm:hierBranch val="r"/>
        </dgm:presLayoutVars>
      </dgm:prSet>
      <dgm:spPr/>
    </dgm:pt>
    <dgm:pt modelId="{72B2387F-FB0C-4F99-9F12-90C7C6AC6D6C}" type="pres">
      <dgm:prSet presAssocID="{3768CFEB-7E98-4D30-8580-C18E7921D3A3}" presName="rootComposite1" presStyleCnt="0"/>
      <dgm:spPr/>
    </dgm:pt>
    <dgm:pt modelId="{6ADB3B1C-8709-4893-B1AF-C91E488105C6}" type="pres">
      <dgm:prSet presAssocID="{3768CFEB-7E98-4D30-8580-C18E7921D3A3}" presName="rootText1" presStyleLbl="node0" presStyleIdx="0" presStyleCnt="1" custScaleX="17937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4C81248-452E-4958-BC90-4B8F52101586}" type="pres">
      <dgm:prSet presAssocID="{3768CFEB-7E98-4D30-8580-C18E7921D3A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4E9AE29-4A92-41AA-9568-ABD1D0238BF9}" type="pres">
      <dgm:prSet presAssocID="{3768CFEB-7E98-4D30-8580-C18E7921D3A3}" presName="hierChild2" presStyleCnt="0"/>
      <dgm:spPr/>
    </dgm:pt>
    <dgm:pt modelId="{7222C171-8232-42D2-BE35-87F682C37EE3}" type="pres">
      <dgm:prSet presAssocID="{5457C628-D4AB-4A2B-A634-910ED17CB910}" presName="Name50" presStyleLbl="parChTrans1D2" presStyleIdx="0" presStyleCnt="3"/>
      <dgm:spPr/>
      <dgm:t>
        <a:bodyPr/>
        <a:lstStyle/>
        <a:p>
          <a:endParaRPr lang="en-US"/>
        </a:p>
      </dgm:t>
    </dgm:pt>
    <dgm:pt modelId="{B53581E6-521F-4A33-95C4-05CE9B74A4A2}" type="pres">
      <dgm:prSet presAssocID="{1D59B1D9-8D9E-4D5D-A4EA-BEF14B0BF9DB}" presName="hierRoot2" presStyleCnt="0">
        <dgm:presLayoutVars>
          <dgm:hierBranch/>
        </dgm:presLayoutVars>
      </dgm:prSet>
      <dgm:spPr/>
    </dgm:pt>
    <dgm:pt modelId="{010C269F-F8D8-4779-AE08-DCB272A7A3AD}" type="pres">
      <dgm:prSet presAssocID="{1D59B1D9-8D9E-4D5D-A4EA-BEF14B0BF9DB}" presName="rootComposite" presStyleCnt="0"/>
      <dgm:spPr/>
    </dgm:pt>
    <dgm:pt modelId="{08AC2853-B664-4DA0-AB69-A69C12732A47}" type="pres">
      <dgm:prSet presAssocID="{1D59B1D9-8D9E-4D5D-A4EA-BEF14B0BF9DB}" presName="rootText" presStyleLbl="node2" presStyleIdx="0" presStyleCnt="3" custScaleX="17937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25AC396-9B94-497E-B6C0-E0131E2D3FB0}" type="pres">
      <dgm:prSet presAssocID="{1D59B1D9-8D9E-4D5D-A4EA-BEF14B0BF9DB}" presName="rootConnector" presStyleLbl="node2" presStyleIdx="0" presStyleCnt="3"/>
      <dgm:spPr/>
      <dgm:t>
        <a:bodyPr/>
        <a:lstStyle/>
        <a:p>
          <a:endParaRPr lang="en-US"/>
        </a:p>
      </dgm:t>
    </dgm:pt>
    <dgm:pt modelId="{BED21AAD-210E-45DC-8E7B-553126B4DCE4}" type="pres">
      <dgm:prSet presAssocID="{1D59B1D9-8D9E-4D5D-A4EA-BEF14B0BF9DB}" presName="hierChild4" presStyleCnt="0"/>
      <dgm:spPr/>
    </dgm:pt>
    <dgm:pt modelId="{F873E3E3-B01A-4DC7-9B7A-E90413724396}" type="pres">
      <dgm:prSet presAssocID="{1D59B1D9-8D9E-4D5D-A4EA-BEF14B0BF9DB}" presName="hierChild5" presStyleCnt="0"/>
      <dgm:spPr/>
    </dgm:pt>
    <dgm:pt modelId="{82F87FA9-BE9D-4DC6-96F9-2F9D213ECF34}" type="pres">
      <dgm:prSet presAssocID="{B6D788F7-961A-4288-B8C8-6F6E119B9CE7}" presName="Name50" presStyleLbl="parChTrans1D2" presStyleIdx="1" presStyleCnt="3"/>
      <dgm:spPr/>
      <dgm:t>
        <a:bodyPr/>
        <a:lstStyle/>
        <a:p>
          <a:endParaRPr lang="en-US"/>
        </a:p>
      </dgm:t>
    </dgm:pt>
    <dgm:pt modelId="{F5A4137C-78EF-42BC-9B69-B5F88C25CC11}" type="pres">
      <dgm:prSet presAssocID="{A8E29CF5-C7DF-4EFC-9A75-CE199CAC7D08}" presName="hierRoot2" presStyleCnt="0">
        <dgm:presLayoutVars>
          <dgm:hierBranch/>
        </dgm:presLayoutVars>
      </dgm:prSet>
      <dgm:spPr/>
    </dgm:pt>
    <dgm:pt modelId="{74547FAE-E259-493E-AAF6-FE6914A6B918}" type="pres">
      <dgm:prSet presAssocID="{A8E29CF5-C7DF-4EFC-9A75-CE199CAC7D08}" presName="rootComposite" presStyleCnt="0"/>
      <dgm:spPr/>
    </dgm:pt>
    <dgm:pt modelId="{BF7CD254-F6E8-42D2-AE9B-5E8831CC6F7C}" type="pres">
      <dgm:prSet presAssocID="{A8E29CF5-C7DF-4EFC-9A75-CE199CAC7D08}" presName="rootText" presStyleLbl="node2" presStyleIdx="1" presStyleCnt="3" custScaleX="17937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D9CBF73-7896-4758-A657-EACADFF2B23C}" type="pres">
      <dgm:prSet presAssocID="{A8E29CF5-C7DF-4EFC-9A75-CE199CAC7D08}" presName="rootConnector" presStyleLbl="node2" presStyleIdx="1" presStyleCnt="3"/>
      <dgm:spPr/>
      <dgm:t>
        <a:bodyPr/>
        <a:lstStyle/>
        <a:p>
          <a:endParaRPr lang="en-US"/>
        </a:p>
      </dgm:t>
    </dgm:pt>
    <dgm:pt modelId="{05A8518E-AEA6-45AC-A779-CF35A4479498}" type="pres">
      <dgm:prSet presAssocID="{A8E29CF5-C7DF-4EFC-9A75-CE199CAC7D08}" presName="hierChild4" presStyleCnt="0"/>
      <dgm:spPr/>
    </dgm:pt>
    <dgm:pt modelId="{16B239FA-34F3-47F5-88B7-D2623030BD00}" type="pres">
      <dgm:prSet presAssocID="{A8E29CF5-C7DF-4EFC-9A75-CE199CAC7D08}" presName="hierChild5" presStyleCnt="0"/>
      <dgm:spPr/>
    </dgm:pt>
    <dgm:pt modelId="{AC06F2A4-1A23-42B7-AE70-D6FB77B957D1}" type="pres">
      <dgm:prSet presAssocID="{B0D33EB4-453D-4F8D-9268-E2F238C73531}" presName="Name50" presStyleLbl="parChTrans1D2" presStyleIdx="2" presStyleCnt="3"/>
      <dgm:spPr/>
      <dgm:t>
        <a:bodyPr/>
        <a:lstStyle/>
        <a:p>
          <a:endParaRPr lang="en-US"/>
        </a:p>
      </dgm:t>
    </dgm:pt>
    <dgm:pt modelId="{9ED254BD-9458-40F2-A594-AF6ADAF087FE}" type="pres">
      <dgm:prSet presAssocID="{7AB1D95E-12B1-4ECC-B6CD-B2E98E6DB00E}" presName="hierRoot2" presStyleCnt="0">
        <dgm:presLayoutVars>
          <dgm:hierBranch/>
        </dgm:presLayoutVars>
      </dgm:prSet>
      <dgm:spPr/>
    </dgm:pt>
    <dgm:pt modelId="{0C15524E-6C4F-483E-BCB9-72D38CE2137E}" type="pres">
      <dgm:prSet presAssocID="{7AB1D95E-12B1-4ECC-B6CD-B2E98E6DB00E}" presName="rootComposite" presStyleCnt="0"/>
      <dgm:spPr/>
    </dgm:pt>
    <dgm:pt modelId="{FAFCE4B1-918D-4491-9ABC-9839C4912262}" type="pres">
      <dgm:prSet presAssocID="{7AB1D95E-12B1-4ECC-B6CD-B2E98E6DB00E}" presName="rootText" presStyleLbl="node2" presStyleIdx="2" presStyleCnt="3" custScaleX="17937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9A2C679-0254-40C2-92C5-104AC6606ECD}" type="pres">
      <dgm:prSet presAssocID="{7AB1D95E-12B1-4ECC-B6CD-B2E98E6DB00E}" presName="rootConnector" presStyleLbl="node2" presStyleIdx="2" presStyleCnt="3"/>
      <dgm:spPr/>
      <dgm:t>
        <a:bodyPr/>
        <a:lstStyle/>
        <a:p>
          <a:endParaRPr lang="en-US"/>
        </a:p>
      </dgm:t>
    </dgm:pt>
    <dgm:pt modelId="{8AC174A2-03E2-41B4-B551-A01C4100F735}" type="pres">
      <dgm:prSet presAssocID="{7AB1D95E-12B1-4ECC-B6CD-B2E98E6DB00E}" presName="hierChild4" presStyleCnt="0"/>
      <dgm:spPr/>
    </dgm:pt>
    <dgm:pt modelId="{BC025EDB-2C15-4B14-8F41-423339F9C391}" type="pres">
      <dgm:prSet presAssocID="{7AB1D95E-12B1-4ECC-B6CD-B2E98E6DB00E}" presName="hierChild5" presStyleCnt="0"/>
      <dgm:spPr/>
    </dgm:pt>
    <dgm:pt modelId="{B2D4BC96-52D9-4D2A-98AD-3A5C9358991C}" type="pres">
      <dgm:prSet presAssocID="{3768CFEB-7E98-4D30-8580-C18E7921D3A3}" presName="hierChild3" presStyleCnt="0"/>
      <dgm:spPr/>
    </dgm:pt>
  </dgm:ptLst>
  <dgm:cxnLst>
    <dgm:cxn modelId="{E75071D6-BC4F-47F7-B547-E478E492DC18}" type="presOf" srcId="{B6D788F7-961A-4288-B8C8-6F6E119B9CE7}" destId="{82F87FA9-BE9D-4DC6-96F9-2F9D213ECF34}" srcOrd="0" destOrd="0" presId="urn:microsoft.com/office/officeart/2005/8/layout/orgChart1"/>
    <dgm:cxn modelId="{384FC37E-8D16-4EEC-BB04-F52E7A66A6CC}" type="presOf" srcId="{1D59B1D9-8D9E-4D5D-A4EA-BEF14B0BF9DB}" destId="{08AC2853-B664-4DA0-AB69-A69C12732A47}" srcOrd="0" destOrd="0" presId="urn:microsoft.com/office/officeart/2005/8/layout/orgChart1"/>
    <dgm:cxn modelId="{99A52E77-5EBF-4E7B-A869-1E089A4F1FFC}" srcId="{3768CFEB-7E98-4D30-8580-C18E7921D3A3}" destId="{1D59B1D9-8D9E-4D5D-A4EA-BEF14B0BF9DB}" srcOrd="0" destOrd="0" parTransId="{5457C628-D4AB-4A2B-A634-910ED17CB910}" sibTransId="{DD64642B-B135-48D9-A054-06FCA0091753}"/>
    <dgm:cxn modelId="{A90FABA6-3627-445C-AC9F-6C17CECB6C20}" type="presOf" srcId="{1D59B1D9-8D9E-4D5D-A4EA-BEF14B0BF9DB}" destId="{E25AC396-9B94-497E-B6C0-E0131E2D3FB0}" srcOrd="1" destOrd="0" presId="urn:microsoft.com/office/officeart/2005/8/layout/orgChart1"/>
    <dgm:cxn modelId="{11000E0D-D231-427C-9451-B5884AA7D40B}" srcId="{3768CFEB-7E98-4D30-8580-C18E7921D3A3}" destId="{A8E29CF5-C7DF-4EFC-9A75-CE199CAC7D08}" srcOrd="1" destOrd="0" parTransId="{B6D788F7-961A-4288-B8C8-6F6E119B9CE7}" sibTransId="{533507F5-9CAF-4220-BA62-A8E996839ACB}"/>
    <dgm:cxn modelId="{E68A236D-1B0C-46FD-AF2C-C7B400D6265B}" type="presOf" srcId="{A8E29CF5-C7DF-4EFC-9A75-CE199CAC7D08}" destId="{BF7CD254-F6E8-42D2-AE9B-5E8831CC6F7C}" srcOrd="0" destOrd="0" presId="urn:microsoft.com/office/officeart/2005/8/layout/orgChart1"/>
    <dgm:cxn modelId="{61DBB659-E205-4B9A-B4CD-88082A3C0CAD}" type="presOf" srcId="{5457C628-D4AB-4A2B-A634-910ED17CB910}" destId="{7222C171-8232-42D2-BE35-87F682C37EE3}" srcOrd="0" destOrd="0" presId="urn:microsoft.com/office/officeart/2005/8/layout/orgChart1"/>
    <dgm:cxn modelId="{913E8EFB-FB84-40A2-B325-96437C484991}" srcId="{3768CFEB-7E98-4D30-8580-C18E7921D3A3}" destId="{7AB1D95E-12B1-4ECC-B6CD-B2E98E6DB00E}" srcOrd="2" destOrd="0" parTransId="{B0D33EB4-453D-4F8D-9268-E2F238C73531}" sibTransId="{A4A8CCE4-27F0-48FD-9848-C11EB2E9B3ED}"/>
    <dgm:cxn modelId="{6954C9C1-1ED8-4E1F-AD43-10D2343E50F0}" type="presOf" srcId="{568F19D9-A124-4D31-BC3B-04EDED150D94}" destId="{3D72E3FB-F946-4A1C-A7B7-E8541109D3EB}" srcOrd="0" destOrd="0" presId="urn:microsoft.com/office/officeart/2005/8/layout/orgChart1"/>
    <dgm:cxn modelId="{27061B5B-82F6-4F93-A65F-97843A49778E}" type="presOf" srcId="{3768CFEB-7E98-4D30-8580-C18E7921D3A3}" destId="{44C81248-452E-4958-BC90-4B8F52101586}" srcOrd="1" destOrd="0" presId="urn:microsoft.com/office/officeart/2005/8/layout/orgChart1"/>
    <dgm:cxn modelId="{B7585697-6153-40D6-A703-0EF0EFD4A9A2}" type="presOf" srcId="{B0D33EB4-453D-4F8D-9268-E2F238C73531}" destId="{AC06F2A4-1A23-42B7-AE70-D6FB77B957D1}" srcOrd="0" destOrd="0" presId="urn:microsoft.com/office/officeart/2005/8/layout/orgChart1"/>
    <dgm:cxn modelId="{DB2876A2-DE12-4016-8664-49B344E120A9}" type="presOf" srcId="{7AB1D95E-12B1-4ECC-B6CD-B2E98E6DB00E}" destId="{FAFCE4B1-918D-4491-9ABC-9839C4912262}" srcOrd="0" destOrd="0" presId="urn:microsoft.com/office/officeart/2005/8/layout/orgChart1"/>
    <dgm:cxn modelId="{CC76E165-5408-4E98-8249-C8C1A04F84CA}" type="presOf" srcId="{3768CFEB-7E98-4D30-8580-C18E7921D3A3}" destId="{6ADB3B1C-8709-4893-B1AF-C91E488105C6}" srcOrd="0" destOrd="0" presId="urn:microsoft.com/office/officeart/2005/8/layout/orgChart1"/>
    <dgm:cxn modelId="{3A4CA3FA-9BD4-4B9A-87BD-0BC23CCAA276}" type="presOf" srcId="{7AB1D95E-12B1-4ECC-B6CD-B2E98E6DB00E}" destId="{49A2C679-0254-40C2-92C5-104AC6606ECD}" srcOrd="1" destOrd="0" presId="urn:microsoft.com/office/officeart/2005/8/layout/orgChart1"/>
    <dgm:cxn modelId="{0424AE81-7238-45B2-ACC5-DB1B53BDFD85}" srcId="{568F19D9-A124-4D31-BC3B-04EDED150D94}" destId="{3768CFEB-7E98-4D30-8580-C18E7921D3A3}" srcOrd="0" destOrd="0" parTransId="{7099D649-940E-4C89-AC0F-89311710B7F0}" sibTransId="{F0217790-6357-4300-B261-6424B2C30D4C}"/>
    <dgm:cxn modelId="{54E7E525-1412-44CF-A73E-7FC9A718051B}" type="presOf" srcId="{A8E29CF5-C7DF-4EFC-9A75-CE199CAC7D08}" destId="{CD9CBF73-7896-4758-A657-EACADFF2B23C}" srcOrd="1" destOrd="0" presId="urn:microsoft.com/office/officeart/2005/8/layout/orgChart1"/>
    <dgm:cxn modelId="{3273D34F-8C00-4ED4-8D7B-8BCC5A64ABC1}" type="presParOf" srcId="{3D72E3FB-F946-4A1C-A7B7-E8541109D3EB}" destId="{110DEA5B-0BFF-421C-A333-0377212C15F8}" srcOrd="0" destOrd="0" presId="urn:microsoft.com/office/officeart/2005/8/layout/orgChart1"/>
    <dgm:cxn modelId="{F73E00C8-BB9D-4AF0-8C4A-2073DA3F2634}" type="presParOf" srcId="{110DEA5B-0BFF-421C-A333-0377212C15F8}" destId="{72B2387F-FB0C-4F99-9F12-90C7C6AC6D6C}" srcOrd="0" destOrd="0" presId="urn:microsoft.com/office/officeart/2005/8/layout/orgChart1"/>
    <dgm:cxn modelId="{0439E493-1755-4D2C-A641-6890C9C2070F}" type="presParOf" srcId="{72B2387F-FB0C-4F99-9F12-90C7C6AC6D6C}" destId="{6ADB3B1C-8709-4893-B1AF-C91E488105C6}" srcOrd="0" destOrd="0" presId="urn:microsoft.com/office/officeart/2005/8/layout/orgChart1"/>
    <dgm:cxn modelId="{8F004C65-0D88-43FF-ADDC-48F45DFBE998}" type="presParOf" srcId="{72B2387F-FB0C-4F99-9F12-90C7C6AC6D6C}" destId="{44C81248-452E-4958-BC90-4B8F52101586}" srcOrd="1" destOrd="0" presId="urn:microsoft.com/office/officeart/2005/8/layout/orgChart1"/>
    <dgm:cxn modelId="{EC4ABF2D-550B-4026-9D0C-1826C49CBE6B}" type="presParOf" srcId="{110DEA5B-0BFF-421C-A333-0377212C15F8}" destId="{D4E9AE29-4A92-41AA-9568-ABD1D0238BF9}" srcOrd="1" destOrd="0" presId="urn:microsoft.com/office/officeart/2005/8/layout/orgChart1"/>
    <dgm:cxn modelId="{BCA070A3-9039-4932-A07A-479FB8483E1F}" type="presParOf" srcId="{D4E9AE29-4A92-41AA-9568-ABD1D0238BF9}" destId="{7222C171-8232-42D2-BE35-87F682C37EE3}" srcOrd="0" destOrd="0" presId="urn:microsoft.com/office/officeart/2005/8/layout/orgChart1"/>
    <dgm:cxn modelId="{1CE8AA9D-3178-4FE0-8395-09ECD69CB264}" type="presParOf" srcId="{D4E9AE29-4A92-41AA-9568-ABD1D0238BF9}" destId="{B53581E6-521F-4A33-95C4-05CE9B74A4A2}" srcOrd="1" destOrd="0" presId="urn:microsoft.com/office/officeart/2005/8/layout/orgChart1"/>
    <dgm:cxn modelId="{2B9B4758-54F2-4CA1-B1FD-06D07E1B468C}" type="presParOf" srcId="{B53581E6-521F-4A33-95C4-05CE9B74A4A2}" destId="{010C269F-F8D8-4779-AE08-DCB272A7A3AD}" srcOrd="0" destOrd="0" presId="urn:microsoft.com/office/officeart/2005/8/layout/orgChart1"/>
    <dgm:cxn modelId="{085131CC-2AB6-48AC-AB54-88B4180F7BFF}" type="presParOf" srcId="{010C269F-F8D8-4779-AE08-DCB272A7A3AD}" destId="{08AC2853-B664-4DA0-AB69-A69C12732A47}" srcOrd="0" destOrd="0" presId="urn:microsoft.com/office/officeart/2005/8/layout/orgChart1"/>
    <dgm:cxn modelId="{E42A3458-135E-4B2C-991A-B6DDC9F260D7}" type="presParOf" srcId="{010C269F-F8D8-4779-AE08-DCB272A7A3AD}" destId="{E25AC396-9B94-497E-B6C0-E0131E2D3FB0}" srcOrd="1" destOrd="0" presId="urn:microsoft.com/office/officeart/2005/8/layout/orgChart1"/>
    <dgm:cxn modelId="{6E2125B5-7C4F-47E5-ADE5-1E8BB337F3F9}" type="presParOf" srcId="{B53581E6-521F-4A33-95C4-05CE9B74A4A2}" destId="{BED21AAD-210E-45DC-8E7B-553126B4DCE4}" srcOrd="1" destOrd="0" presId="urn:microsoft.com/office/officeart/2005/8/layout/orgChart1"/>
    <dgm:cxn modelId="{84AB3570-B794-4C7F-B49D-4762005A9C06}" type="presParOf" srcId="{B53581E6-521F-4A33-95C4-05CE9B74A4A2}" destId="{F873E3E3-B01A-4DC7-9B7A-E90413724396}" srcOrd="2" destOrd="0" presId="urn:microsoft.com/office/officeart/2005/8/layout/orgChart1"/>
    <dgm:cxn modelId="{A7D36C32-7EC1-4461-9406-694D4C5B1C66}" type="presParOf" srcId="{D4E9AE29-4A92-41AA-9568-ABD1D0238BF9}" destId="{82F87FA9-BE9D-4DC6-96F9-2F9D213ECF34}" srcOrd="2" destOrd="0" presId="urn:microsoft.com/office/officeart/2005/8/layout/orgChart1"/>
    <dgm:cxn modelId="{FD502C61-FD78-4EFA-80C4-0D103B8170B0}" type="presParOf" srcId="{D4E9AE29-4A92-41AA-9568-ABD1D0238BF9}" destId="{F5A4137C-78EF-42BC-9B69-B5F88C25CC11}" srcOrd="3" destOrd="0" presId="urn:microsoft.com/office/officeart/2005/8/layout/orgChart1"/>
    <dgm:cxn modelId="{B953ED95-DE0C-409D-A7E9-46E994000A44}" type="presParOf" srcId="{F5A4137C-78EF-42BC-9B69-B5F88C25CC11}" destId="{74547FAE-E259-493E-AAF6-FE6914A6B918}" srcOrd="0" destOrd="0" presId="urn:microsoft.com/office/officeart/2005/8/layout/orgChart1"/>
    <dgm:cxn modelId="{8BE76E63-6ADF-45F4-A52C-BE7DF6DEB8C9}" type="presParOf" srcId="{74547FAE-E259-493E-AAF6-FE6914A6B918}" destId="{BF7CD254-F6E8-42D2-AE9B-5E8831CC6F7C}" srcOrd="0" destOrd="0" presId="urn:microsoft.com/office/officeart/2005/8/layout/orgChart1"/>
    <dgm:cxn modelId="{B31DC03D-5060-4F68-903B-AF541FC3F463}" type="presParOf" srcId="{74547FAE-E259-493E-AAF6-FE6914A6B918}" destId="{CD9CBF73-7896-4758-A657-EACADFF2B23C}" srcOrd="1" destOrd="0" presId="urn:microsoft.com/office/officeart/2005/8/layout/orgChart1"/>
    <dgm:cxn modelId="{FC9FFC42-41CA-4F43-8406-EB7ADD76E0A2}" type="presParOf" srcId="{F5A4137C-78EF-42BC-9B69-B5F88C25CC11}" destId="{05A8518E-AEA6-45AC-A779-CF35A4479498}" srcOrd="1" destOrd="0" presId="urn:microsoft.com/office/officeart/2005/8/layout/orgChart1"/>
    <dgm:cxn modelId="{C84FDF01-E57C-4A10-9991-C436C24BEC2B}" type="presParOf" srcId="{F5A4137C-78EF-42BC-9B69-B5F88C25CC11}" destId="{16B239FA-34F3-47F5-88B7-D2623030BD00}" srcOrd="2" destOrd="0" presId="urn:microsoft.com/office/officeart/2005/8/layout/orgChart1"/>
    <dgm:cxn modelId="{FBE39D78-190C-4D62-AAF1-93D233884D1E}" type="presParOf" srcId="{D4E9AE29-4A92-41AA-9568-ABD1D0238BF9}" destId="{AC06F2A4-1A23-42B7-AE70-D6FB77B957D1}" srcOrd="4" destOrd="0" presId="urn:microsoft.com/office/officeart/2005/8/layout/orgChart1"/>
    <dgm:cxn modelId="{CCD15661-3FFB-4469-BB06-DB22A81CE357}" type="presParOf" srcId="{D4E9AE29-4A92-41AA-9568-ABD1D0238BF9}" destId="{9ED254BD-9458-40F2-A594-AF6ADAF087FE}" srcOrd="5" destOrd="0" presId="urn:microsoft.com/office/officeart/2005/8/layout/orgChart1"/>
    <dgm:cxn modelId="{7C294425-D339-4610-869F-0D1091553C65}" type="presParOf" srcId="{9ED254BD-9458-40F2-A594-AF6ADAF087FE}" destId="{0C15524E-6C4F-483E-BCB9-72D38CE2137E}" srcOrd="0" destOrd="0" presId="urn:microsoft.com/office/officeart/2005/8/layout/orgChart1"/>
    <dgm:cxn modelId="{8DFDB0EB-CAF8-4946-B11B-00FFF95FEFF5}" type="presParOf" srcId="{0C15524E-6C4F-483E-BCB9-72D38CE2137E}" destId="{FAFCE4B1-918D-4491-9ABC-9839C4912262}" srcOrd="0" destOrd="0" presId="urn:microsoft.com/office/officeart/2005/8/layout/orgChart1"/>
    <dgm:cxn modelId="{8C1F2C86-34A9-496E-A569-535E00EA0262}" type="presParOf" srcId="{0C15524E-6C4F-483E-BCB9-72D38CE2137E}" destId="{49A2C679-0254-40C2-92C5-104AC6606ECD}" srcOrd="1" destOrd="0" presId="urn:microsoft.com/office/officeart/2005/8/layout/orgChart1"/>
    <dgm:cxn modelId="{BBC8BF0D-C2CF-4B83-835A-DC65552BA13C}" type="presParOf" srcId="{9ED254BD-9458-40F2-A594-AF6ADAF087FE}" destId="{8AC174A2-03E2-41B4-B551-A01C4100F735}" srcOrd="1" destOrd="0" presId="urn:microsoft.com/office/officeart/2005/8/layout/orgChart1"/>
    <dgm:cxn modelId="{46F635E5-E531-4840-BF0C-C2D9D46BD095}" type="presParOf" srcId="{9ED254BD-9458-40F2-A594-AF6ADAF087FE}" destId="{BC025EDB-2C15-4B14-8F41-423339F9C391}" srcOrd="2" destOrd="0" presId="urn:microsoft.com/office/officeart/2005/8/layout/orgChart1"/>
    <dgm:cxn modelId="{657B2342-F915-416F-9B03-55F7450C1201}" type="presParOf" srcId="{110DEA5B-0BFF-421C-A333-0377212C15F8}" destId="{B2D4BC96-52D9-4D2A-98AD-3A5C9358991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0B8DF9-99C4-43CC-AC89-95BE46E03A2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D7BC123C-3BA9-4DC7-968A-6942C4693B2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Customer (2.0.0)</a:t>
          </a:r>
        </a:p>
      </dgm:t>
    </dgm:pt>
    <dgm:pt modelId="{F7DF9D94-61E6-4E26-A804-5FEB6AE0AC66}" type="parTrans" cxnId="{B79A5595-FFCD-41DD-9CD0-0DA3E2DEFA13}">
      <dgm:prSet/>
      <dgm:spPr/>
      <dgm:t>
        <a:bodyPr/>
        <a:lstStyle/>
        <a:p>
          <a:endParaRPr lang="en-US"/>
        </a:p>
      </dgm:t>
    </dgm:pt>
    <dgm:pt modelId="{12997DA0-28E7-4650-A2AF-4C25090B64D6}" type="sibTrans" cxnId="{B79A5595-FFCD-41DD-9CD0-0DA3E2DEFA13}">
      <dgm:prSet/>
      <dgm:spPr/>
      <dgm:t>
        <a:bodyPr/>
        <a:lstStyle/>
        <a:p>
          <a:endParaRPr lang="en-US"/>
        </a:p>
      </dgm:t>
    </dgm:pt>
    <dgm:pt modelId="{77FC0123-E7CA-4D68-B435-0E7A6507197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err="1" smtClean="0">
              <a:ln/>
              <a:effectLst/>
              <a:latin typeface="Arial" charset="0"/>
              <a:cs typeface="Arial" charset="0"/>
            </a:rPr>
            <a:t>CustNum</a:t>
          </a:r>
          <a:endParaRPr kumimoji="0" lang="en-US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01E40847-E549-450B-A34A-14D3BB090105}" type="parTrans" cxnId="{E5E9916A-45DA-471B-B7D3-0E7A203805CC}">
      <dgm:prSet/>
      <dgm:spPr/>
      <dgm:t>
        <a:bodyPr/>
        <a:lstStyle/>
        <a:p>
          <a:endParaRPr lang="en-US"/>
        </a:p>
      </dgm:t>
    </dgm:pt>
    <dgm:pt modelId="{479E93F6-F221-4078-BA8D-790A5349344F}" type="sibTrans" cxnId="{E5E9916A-45DA-471B-B7D3-0E7A203805CC}">
      <dgm:prSet/>
      <dgm:spPr/>
      <dgm:t>
        <a:bodyPr/>
        <a:lstStyle/>
        <a:p>
          <a:endParaRPr lang="en-US"/>
        </a:p>
      </dgm:t>
    </dgm:pt>
    <dgm:pt modelId="{A1D8FF5B-2B2C-4399-A103-6940E795C43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Name</a:t>
          </a:r>
        </a:p>
      </dgm:t>
    </dgm:pt>
    <dgm:pt modelId="{19F595D2-D2FF-4350-B92D-88C2B6D65F66}" type="parTrans" cxnId="{004C2C85-B93D-4317-A266-68D33E73B517}">
      <dgm:prSet/>
      <dgm:spPr/>
      <dgm:t>
        <a:bodyPr/>
        <a:lstStyle/>
        <a:p>
          <a:endParaRPr lang="en-US"/>
        </a:p>
      </dgm:t>
    </dgm:pt>
    <dgm:pt modelId="{08A0AD69-5D8B-4131-A131-E4B96571DF26}" type="sibTrans" cxnId="{004C2C85-B93D-4317-A266-68D33E73B517}">
      <dgm:prSet/>
      <dgm:spPr/>
      <dgm:t>
        <a:bodyPr/>
        <a:lstStyle/>
        <a:p>
          <a:endParaRPr lang="en-US"/>
        </a:p>
      </dgm:t>
    </dgm:pt>
    <dgm:pt modelId="{930CC621-14F9-42F8-AD3A-C29BD125E7C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City</a:t>
          </a:r>
        </a:p>
      </dgm:t>
    </dgm:pt>
    <dgm:pt modelId="{ED0614C4-35B6-49AF-BAD0-272DD890F49C}" type="parTrans" cxnId="{BC36DF71-1581-487C-BE24-925CA6C162BE}">
      <dgm:prSet/>
      <dgm:spPr/>
      <dgm:t>
        <a:bodyPr/>
        <a:lstStyle/>
        <a:p>
          <a:endParaRPr lang="en-US"/>
        </a:p>
      </dgm:t>
    </dgm:pt>
    <dgm:pt modelId="{129099D9-A288-499E-9634-2D11E2C42531}" type="sibTrans" cxnId="{BC36DF71-1581-487C-BE24-925CA6C162BE}">
      <dgm:prSet/>
      <dgm:spPr/>
      <dgm:t>
        <a:bodyPr/>
        <a:lstStyle/>
        <a:p>
          <a:endParaRPr lang="en-US"/>
        </a:p>
      </dgm:t>
    </dgm:pt>
    <dgm:pt modelId="{425CCD30-2C05-46F0-90AD-C7565CA8156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Hairstyle</a:t>
          </a:r>
        </a:p>
      </dgm:t>
    </dgm:pt>
    <dgm:pt modelId="{DABAC319-F259-44DB-AC3B-6B9C1AE908AD}" type="parTrans" cxnId="{5005921B-02DE-4AB4-A0A2-ACFF00456ADC}">
      <dgm:prSet/>
      <dgm:spPr/>
      <dgm:t>
        <a:bodyPr/>
        <a:lstStyle/>
        <a:p>
          <a:endParaRPr lang="en-US"/>
        </a:p>
      </dgm:t>
    </dgm:pt>
    <dgm:pt modelId="{6C6FC8E8-50CE-4F52-93D6-0FD2CC437A03}" type="sibTrans" cxnId="{5005921B-02DE-4AB4-A0A2-ACFF00456ADC}">
      <dgm:prSet/>
      <dgm:spPr/>
      <dgm:t>
        <a:bodyPr/>
        <a:lstStyle/>
        <a:p>
          <a:endParaRPr lang="en-US"/>
        </a:p>
      </dgm:t>
    </dgm:pt>
    <dgm:pt modelId="{82DE0CC7-B2C3-4F9D-A6A9-6281E82243DC}" type="pres">
      <dgm:prSet presAssocID="{0D0B8DF9-99C4-43CC-AC89-95BE46E03A2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7F9B87C-ED55-46CA-9C7E-2AA36A24C614}" type="pres">
      <dgm:prSet presAssocID="{D7BC123C-3BA9-4DC7-968A-6942C4693B25}" presName="hierRoot1" presStyleCnt="0">
        <dgm:presLayoutVars>
          <dgm:hierBranch val="r"/>
        </dgm:presLayoutVars>
      </dgm:prSet>
      <dgm:spPr/>
    </dgm:pt>
    <dgm:pt modelId="{EB5D0CA2-A9D4-441E-AE1A-CAA782DB2D44}" type="pres">
      <dgm:prSet presAssocID="{D7BC123C-3BA9-4DC7-968A-6942C4693B25}" presName="rootComposite1" presStyleCnt="0"/>
      <dgm:spPr/>
    </dgm:pt>
    <dgm:pt modelId="{DB615C37-83DC-4389-B1C8-D0AB6078A63D}" type="pres">
      <dgm:prSet presAssocID="{D7BC123C-3BA9-4DC7-968A-6942C4693B25}" presName="rootText1" presStyleLbl="node0" presStyleIdx="0" presStyleCnt="1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9B66120-39FD-4312-80F7-5A88D365B36A}" type="pres">
      <dgm:prSet presAssocID="{D7BC123C-3BA9-4DC7-968A-6942C4693B2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150B7DE-2915-47D0-8244-ECF83315004F}" type="pres">
      <dgm:prSet presAssocID="{D7BC123C-3BA9-4DC7-968A-6942C4693B25}" presName="hierChild2" presStyleCnt="0"/>
      <dgm:spPr/>
    </dgm:pt>
    <dgm:pt modelId="{89C06360-86A3-4306-8A63-BF7E133C3868}" type="pres">
      <dgm:prSet presAssocID="{01E40847-E549-450B-A34A-14D3BB090105}" presName="Name50" presStyleLbl="parChTrans1D2" presStyleIdx="0" presStyleCnt="4"/>
      <dgm:spPr/>
      <dgm:t>
        <a:bodyPr/>
        <a:lstStyle/>
        <a:p>
          <a:endParaRPr lang="en-US"/>
        </a:p>
      </dgm:t>
    </dgm:pt>
    <dgm:pt modelId="{B9B6A9A5-8262-4A0B-A889-AB301E3D1233}" type="pres">
      <dgm:prSet presAssocID="{77FC0123-E7CA-4D68-B435-0E7A65071976}" presName="hierRoot2" presStyleCnt="0">
        <dgm:presLayoutVars>
          <dgm:hierBranch/>
        </dgm:presLayoutVars>
      </dgm:prSet>
      <dgm:spPr/>
    </dgm:pt>
    <dgm:pt modelId="{BA8C5892-FE00-4EDB-9C5B-98D5228EA817}" type="pres">
      <dgm:prSet presAssocID="{77FC0123-E7CA-4D68-B435-0E7A65071976}" presName="rootComposite" presStyleCnt="0"/>
      <dgm:spPr/>
    </dgm:pt>
    <dgm:pt modelId="{B23FCA34-CC63-41F3-9C80-0C1C8A668A40}" type="pres">
      <dgm:prSet presAssocID="{77FC0123-E7CA-4D68-B435-0E7A65071976}" presName="rootText" presStyleLbl="node2" presStyleIdx="0" presStyleCnt="4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AEF3AF9-257D-4C21-81C0-DCE567F48CD4}" type="pres">
      <dgm:prSet presAssocID="{77FC0123-E7CA-4D68-B435-0E7A65071976}" presName="rootConnector" presStyleLbl="node2" presStyleIdx="0" presStyleCnt="4"/>
      <dgm:spPr/>
      <dgm:t>
        <a:bodyPr/>
        <a:lstStyle/>
        <a:p>
          <a:endParaRPr lang="en-US"/>
        </a:p>
      </dgm:t>
    </dgm:pt>
    <dgm:pt modelId="{16710E3A-56F7-44E2-BE4D-77B95C2E3EAD}" type="pres">
      <dgm:prSet presAssocID="{77FC0123-E7CA-4D68-B435-0E7A65071976}" presName="hierChild4" presStyleCnt="0"/>
      <dgm:spPr/>
    </dgm:pt>
    <dgm:pt modelId="{C8B21555-F0CB-4F5A-A2F3-30F0856E8C8F}" type="pres">
      <dgm:prSet presAssocID="{77FC0123-E7CA-4D68-B435-0E7A65071976}" presName="hierChild5" presStyleCnt="0"/>
      <dgm:spPr/>
    </dgm:pt>
    <dgm:pt modelId="{FCE51FC1-E46D-4B8D-BB09-297837690346}" type="pres">
      <dgm:prSet presAssocID="{19F595D2-D2FF-4350-B92D-88C2B6D65F66}" presName="Name50" presStyleLbl="parChTrans1D2" presStyleIdx="1" presStyleCnt="4"/>
      <dgm:spPr/>
      <dgm:t>
        <a:bodyPr/>
        <a:lstStyle/>
        <a:p>
          <a:endParaRPr lang="en-US"/>
        </a:p>
      </dgm:t>
    </dgm:pt>
    <dgm:pt modelId="{030ABF51-3DC8-4C7E-9513-FBE1ABF4F318}" type="pres">
      <dgm:prSet presAssocID="{A1D8FF5B-2B2C-4399-A103-6940E795C439}" presName="hierRoot2" presStyleCnt="0">
        <dgm:presLayoutVars>
          <dgm:hierBranch/>
        </dgm:presLayoutVars>
      </dgm:prSet>
      <dgm:spPr/>
    </dgm:pt>
    <dgm:pt modelId="{EBE0BE8B-10CE-4759-BA32-EF32AC98C77D}" type="pres">
      <dgm:prSet presAssocID="{A1D8FF5B-2B2C-4399-A103-6940E795C439}" presName="rootComposite" presStyleCnt="0"/>
      <dgm:spPr/>
    </dgm:pt>
    <dgm:pt modelId="{91D82ABC-B9BD-4DF2-B5EF-1A8B80DE1EC3}" type="pres">
      <dgm:prSet presAssocID="{A1D8FF5B-2B2C-4399-A103-6940E795C439}" presName="rootText" presStyleLbl="node2" presStyleIdx="1" presStyleCnt="4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98E9A40-E619-4022-8053-DA0C6BC1810C}" type="pres">
      <dgm:prSet presAssocID="{A1D8FF5B-2B2C-4399-A103-6940E795C439}" presName="rootConnector" presStyleLbl="node2" presStyleIdx="1" presStyleCnt="4"/>
      <dgm:spPr/>
      <dgm:t>
        <a:bodyPr/>
        <a:lstStyle/>
        <a:p>
          <a:endParaRPr lang="en-US"/>
        </a:p>
      </dgm:t>
    </dgm:pt>
    <dgm:pt modelId="{86D69530-5714-404C-BFA1-9FCDFB426858}" type="pres">
      <dgm:prSet presAssocID="{A1D8FF5B-2B2C-4399-A103-6940E795C439}" presName="hierChild4" presStyleCnt="0"/>
      <dgm:spPr/>
    </dgm:pt>
    <dgm:pt modelId="{35086701-BC7A-4E9E-A35C-0F95E27FC5A7}" type="pres">
      <dgm:prSet presAssocID="{A1D8FF5B-2B2C-4399-A103-6940E795C439}" presName="hierChild5" presStyleCnt="0"/>
      <dgm:spPr/>
    </dgm:pt>
    <dgm:pt modelId="{4EF27B63-2020-4584-915B-902EFF9B8060}" type="pres">
      <dgm:prSet presAssocID="{ED0614C4-35B6-49AF-BAD0-272DD890F49C}" presName="Name50" presStyleLbl="parChTrans1D2" presStyleIdx="2" presStyleCnt="4"/>
      <dgm:spPr/>
      <dgm:t>
        <a:bodyPr/>
        <a:lstStyle/>
        <a:p>
          <a:endParaRPr lang="en-US"/>
        </a:p>
      </dgm:t>
    </dgm:pt>
    <dgm:pt modelId="{6001792A-67B9-4FBB-876B-CF5C0DB50AD8}" type="pres">
      <dgm:prSet presAssocID="{930CC621-14F9-42F8-AD3A-C29BD125E7C2}" presName="hierRoot2" presStyleCnt="0">
        <dgm:presLayoutVars>
          <dgm:hierBranch/>
        </dgm:presLayoutVars>
      </dgm:prSet>
      <dgm:spPr/>
    </dgm:pt>
    <dgm:pt modelId="{1250A2FE-A12E-421A-BD61-420E35E2A51C}" type="pres">
      <dgm:prSet presAssocID="{930CC621-14F9-42F8-AD3A-C29BD125E7C2}" presName="rootComposite" presStyleCnt="0"/>
      <dgm:spPr/>
    </dgm:pt>
    <dgm:pt modelId="{40DE7D71-62EC-402D-8926-CFA67376A369}" type="pres">
      <dgm:prSet presAssocID="{930CC621-14F9-42F8-AD3A-C29BD125E7C2}" presName="rootText" presStyleLbl="node2" presStyleIdx="2" presStyleCnt="4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D4E4BAF-B792-4121-91C7-AB2204A068EE}" type="pres">
      <dgm:prSet presAssocID="{930CC621-14F9-42F8-AD3A-C29BD125E7C2}" presName="rootConnector" presStyleLbl="node2" presStyleIdx="2" presStyleCnt="4"/>
      <dgm:spPr/>
      <dgm:t>
        <a:bodyPr/>
        <a:lstStyle/>
        <a:p>
          <a:endParaRPr lang="en-US"/>
        </a:p>
      </dgm:t>
    </dgm:pt>
    <dgm:pt modelId="{AE1571AA-0A60-41EC-A3A0-17F413DB5C62}" type="pres">
      <dgm:prSet presAssocID="{930CC621-14F9-42F8-AD3A-C29BD125E7C2}" presName="hierChild4" presStyleCnt="0"/>
      <dgm:spPr/>
    </dgm:pt>
    <dgm:pt modelId="{9FB7D125-1C0E-4691-B5DB-C0EF85AECA82}" type="pres">
      <dgm:prSet presAssocID="{930CC621-14F9-42F8-AD3A-C29BD125E7C2}" presName="hierChild5" presStyleCnt="0"/>
      <dgm:spPr/>
    </dgm:pt>
    <dgm:pt modelId="{27213C25-B3DB-46BF-BCC0-5A4D3AD714E2}" type="pres">
      <dgm:prSet presAssocID="{DABAC319-F259-44DB-AC3B-6B9C1AE908AD}" presName="Name50" presStyleLbl="parChTrans1D2" presStyleIdx="3" presStyleCnt="4"/>
      <dgm:spPr/>
      <dgm:t>
        <a:bodyPr/>
        <a:lstStyle/>
        <a:p>
          <a:endParaRPr lang="en-US"/>
        </a:p>
      </dgm:t>
    </dgm:pt>
    <dgm:pt modelId="{0043B65C-EAF4-4BBB-ACE1-90A1021CF41B}" type="pres">
      <dgm:prSet presAssocID="{425CCD30-2C05-46F0-90AD-C7565CA8156C}" presName="hierRoot2" presStyleCnt="0">
        <dgm:presLayoutVars>
          <dgm:hierBranch/>
        </dgm:presLayoutVars>
      </dgm:prSet>
      <dgm:spPr/>
    </dgm:pt>
    <dgm:pt modelId="{D5A20890-CFF1-4044-B778-DDBD10631F92}" type="pres">
      <dgm:prSet presAssocID="{425CCD30-2C05-46F0-90AD-C7565CA8156C}" presName="rootComposite" presStyleCnt="0"/>
      <dgm:spPr/>
    </dgm:pt>
    <dgm:pt modelId="{8F24748E-2964-4BB5-B213-F92D17D48B07}" type="pres">
      <dgm:prSet presAssocID="{425CCD30-2C05-46F0-90AD-C7565CA8156C}" presName="rootText" presStyleLbl="node2" presStyleIdx="3" presStyleCnt="4" custScaleX="19568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5A63F3E-FE9C-4027-9A57-DDA8762E371B}" type="pres">
      <dgm:prSet presAssocID="{425CCD30-2C05-46F0-90AD-C7565CA8156C}" presName="rootConnector" presStyleLbl="node2" presStyleIdx="3" presStyleCnt="4"/>
      <dgm:spPr/>
      <dgm:t>
        <a:bodyPr/>
        <a:lstStyle/>
        <a:p>
          <a:endParaRPr lang="en-US"/>
        </a:p>
      </dgm:t>
    </dgm:pt>
    <dgm:pt modelId="{49A1DA3C-5D7E-4973-9DB6-DE85327FCA10}" type="pres">
      <dgm:prSet presAssocID="{425CCD30-2C05-46F0-90AD-C7565CA8156C}" presName="hierChild4" presStyleCnt="0"/>
      <dgm:spPr/>
    </dgm:pt>
    <dgm:pt modelId="{1E46E113-35D6-4119-A2EF-B61B7C68DA49}" type="pres">
      <dgm:prSet presAssocID="{425CCD30-2C05-46F0-90AD-C7565CA8156C}" presName="hierChild5" presStyleCnt="0"/>
      <dgm:spPr/>
    </dgm:pt>
    <dgm:pt modelId="{CEE5773F-4972-4F48-9213-4490332B0E22}" type="pres">
      <dgm:prSet presAssocID="{D7BC123C-3BA9-4DC7-968A-6942C4693B25}" presName="hierChild3" presStyleCnt="0"/>
      <dgm:spPr/>
    </dgm:pt>
  </dgm:ptLst>
  <dgm:cxnLst>
    <dgm:cxn modelId="{8DEF9A6C-AEAE-40F9-BDFD-26B509646080}" type="presOf" srcId="{DABAC319-F259-44DB-AC3B-6B9C1AE908AD}" destId="{27213C25-B3DB-46BF-BCC0-5A4D3AD714E2}" srcOrd="0" destOrd="0" presId="urn:microsoft.com/office/officeart/2005/8/layout/orgChart1"/>
    <dgm:cxn modelId="{4C7EF22E-C42E-4ECC-AEAA-E4A19F5D2177}" type="presOf" srcId="{930CC621-14F9-42F8-AD3A-C29BD125E7C2}" destId="{FD4E4BAF-B792-4121-91C7-AB2204A068EE}" srcOrd="1" destOrd="0" presId="urn:microsoft.com/office/officeart/2005/8/layout/orgChart1"/>
    <dgm:cxn modelId="{BC36DF71-1581-487C-BE24-925CA6C162BE}" srcId="{D7BC123C-3BA9-4DC7-968A-6942C4693B25}" destId="{930CC621-14F9-42F8-AD3A-C29BD125E7C2}" srcOrd="2" destOrd="0" parTransId="{ED0614C4-35B6-49AF-BAD0-272DD890F49C}" sibTransId="{129099D9-A288-499E-9634-2D11E2C42531}"/>
    <dgm:cxn modelId="{5005921B-02DE-4AB4-A0A2-ACFF00456ADC}" srcId="{D7BC123C-3BA9-4DC7-968A-6942C4693B25}" destId="{425CCD30-2C05-46F0-90AD-C7565CA8156C}" srcOrd="3" destOrd="0" parTransId="{DABAC319-F259-44DB-AC3B-6B9C1AE908AD}" sibTransId="{6C6FC8E8-50CE-4F52-93D6-0FD2CC437A03}"/>
    <dgm:cxn modelId="{6F0322D8-B214-487C-81D9-996F1712386B}" type="presOf" srcId="{D7BC123C-3BA9-4DC7-968A-6942C4693B25}" destId="{29B66120-39FD-4312-80F7-5A88D365B36A}" srcOrd="1" destOrd="0" presId="urn:microsoft.com/office/officeart/2005/8/layout/orgChart1"/>
    <dgm:cxn modelId="{9C7F75BA-0E21-4DD1-B514-BF1819203238}" type="presOf" srcId="{425CCD30-2C05-46F0-90AD-C7565CA8156C}" destId="{8F24748E-2964-4BB5-B213-F92D17D48B07}" srcOrd="0" destOrd="0" presId="urn:microsoft.com/office/officeart/2005/8/layout/orgChart1"/>
    <dgm:cxn modelId="{0315B09A-4A89-4B11-98D2-5DBA7D2DC4BB}" type="presOf" srcId="{A1D8FF5B-2B2C-4399-A103-6940E795C439}" destId="{298E9A40-E619-4022-8053-DA0C6BC1810C}" srcOrd="1" destOrd="0" presId="urn:microsoft.com/office/officeart/2005/8/layout/orgChart1"/>
    <dgm:cxn modelId="{004C2C85-B93D-4317-A266-68D33E73B517}" srcId="{D7BC123C-3BA9-4DC7-968A-6942C4693B25}" destId="{A1D8FF5B-2B2C-4399-A103-6940E795C439}" srcOrd="1" destOrd="0" parTransId="{19F595D2-D2FF-4350-B92D-88C2B6D65F66}" sibTransId="{08A0AD69-5D8B-4131-A131-E4B96571DF26}"/>
    <dgm:cxn modelId="{0ECA160B-6D0E-4F1A-9EE2-A2B11665E3FE}" type="presOf" srcId="{19F595D2-D2FF-4350-B92D-88C2B6D65F66}" destId="{FCE51FC1-E46D-4B8D-BB09-297837690346}" srcOrd="0" destOrd="0" presId="urn:microsoft.com/office/officeart/2005/8/layout/orgChart1"/>
    <dgm:cxn modelId="{E5E9916A-45DA-471B-B7D3-0E7A203805CC}" srcId="{D7BC123C-3BA9-4DC7-968A-6942C4693B25}" destId="{77FC0123-E7CA-4D68-B435-0E7A65071976}" srcOrd="0" destOrd="0" parTransId="{01E40847-E549-450B-A34A-14D3BB090105}" sibTransId="{479E93F6-F221-4078-BA8D-790A5349344F}"/>
    <dgm:cxn modelId="{3C4BDB0C-D85E-4A1D-A826-B09A99296F4C}" type="presOf" srcId="{A1D8FF5B-2B2C-4399-A103-6940E795C439}" destId="{91D82ABC-B9BD-4DF2-B5EF-1A8B80DE1EC3}" srcOrd="0" destOrd="0" presId="urn:microsoft.com/office/officeart/2005/8/layout/orgChart1"/>
    <dgm:cxn modelId="{B988771C-8398-4CA4-9466-AEFA111AFA5D}" type="presOf" srcId="{77FC0123-E7CA-4D68-B435-0E7A65071976}" destId="{FAEF3AF9-257D-4C21-81C0-DCE567F48CD4}" srcOrd="1" destOrd="0" presId="urn:microsoft.com/office/officeart/2005/8/layout/orgChart1"/>
    <dgm:cxn modelId="{419ABF4B-AEAB-41D0-900D-FE50402FAB07}" type="presOf" srcId="{0D0B8DF9-99C4-43CC-AC89-95BE46E03A2A}" destId="{82DE0CC7-B2C3-4F9D-A6A9-6281E82243DC}" srcOrd="0" destOrd="0" presId="urn:microsoft.com/office/officeart/2005/8/layout/orgChart1"/>
    <dgm:cxn modelId="{20DD9EE0-7A61-4286-9FF8-AC581734643F}" type="presOf" srcId="{D7BC123C-3BA9-4DC7-968A-6942C4693B25}" destId="{DB615C37-83DC-4389-B1C8-D0AB6078A63D}" srcOrd="0" destOrd="0" presId="urn:microsoft.com/office/officeart/2005/8/layout/orgChart1"/>
    <dgm:cxn modelId="{0812F7BC-73EB-4FD1-98D3-FEC5A3ACAA33}" type="presOf" srcId="{930CC621-14F9-42F8-AD3A-C29BD125E7C2}" destId="{40DE7D71-62EC-402D-8926-CFA67376A369}" srcOrd="0" destOrd="0" presId="urn:microsoft.com/office/officeart/2005/8/layout/orgChart1"/>
    <dgm:cxn modelId="{9474CC51-3A84-4B08-B3FC-80859E083331}" type="presOf" srcId="{77FC0123-E7CA-4D68-B435-0E7A65071976}" destId="{B23FCA34-CC63-41F3-9C80-0C1C8A668A40}" srcOrd="0" destOrd="0" presId="urn:microsoft.com/office/officeart/2005/8/layout/orgChart1"/>
    <dgm:cxn modelId="{A76D6C06-07E9-48C5-A23D-2584425FB63D}" type="presOf" srcId="{01E40847-E549-450B-A34A-14D3BB090105}" destId="{89C06360-86A3-4306-8A63-BF7E133C3868}" srcOrd="0" destOrd="0" presId="urn:microsoft.com/office/officeart/2005/8/layout/orgChart1"/>
    <dgm:cxn modelId="{902F053C-031A-42DE-A3EB-46C31560784D}" type="presOf" srcId="{ED0614C4-35B6-49AF-BAD0-272DD890F49C}" destId="{4EF27B63-2020-4584-915B-902EFF9B8060}" srcOrd="0" destOrd="0" presId="urn:microsoft.com/office/officeart/2005/8/layout/orgChart1"/>
    <dgm:cxn modelId="{B79A5595-FFCD-41DD-9CD0-0DA3E2DEFA13}" srcId="{0D0B8DF9-99C4-43CC-AC89-95BE46E03A2A}" destId="{D7BC123C-3BA9-4DC7-968A-6942C4693B25}" srcOrd="0" destOrd="0" parTransId="{F7DF9D94-61E6-4E26-A804-5FEB6AE0AC66}" sibTransId="{12997DA0-28E7-4650-A2AF-4C25090B64D6}"/>
    <dgm:cxn modelId="{2C0672D1-4AB3-4C41-8E44-7D1E32617801}" type="presOf" srcId="{425CCD30-2C05-46F0-90AD-C7565CA8156C}" destId="{65A63F3E-FE9C-4027-9A57-DDA8762E371B}" srcOrd="1" destOrd="0" presId="urn:microsoft.com/office/officeart/2005/8/layout/orgChart1"/>
    <dgm:cxn modelId="{5E6EF85C-DC20-4E4C-B0EE-11F82BD7A6F3}" type="presParOf" srcId="{82DE0CC7-B2C3-4F9D-A6A9-6281E82243DC}" destId="{17F9B87C-ED55-46CA-9C7E-2AA36A24C614}" srcOrd="0" destOrd="0" presId="urn:microsoft.com/office/officeart/2005/8/layout/orgChart1"/>
    <dgm:cxn modelId="{01CE93FA-C531-407B-8663-723896334A95}" type="presParOf" srcId="{17F9B87C-ED55-46CA-9C7E-2AA36A24C614}" destId="{EB5D0CA2-A9D4-441E-AE1A-CAA782DB2D44}" srcOrd="0" destOrd="0" presId="urn:microsoft.com/office/officeart/2005/8/layout/orgChart1"/>
    <dgm:cxn modelId="{AE872D6F-AF34-4A68-BB85-A7C7F10EBAF6}" type="presParOf" srcId="{EB5D0CA2-A9D4-441E-AE1A-CAA782DB2D44}" destId="{DB615C37-83DC-4389-B1C8-D0AB6078A63D}" srcOrd="0" destOrd="0" presId="urn:microsoft.com/office/officeart/2005/8/layout/orgChart1"/>
    <dgm:cxn modelId="{C3EEE557-403B-4B08-8512-34ED86A0C2EC}" type="presParOf" srcId="{EB5D0CA2-A9D4-441E-AE1A-CAA782DB2D44}" destId="{29B66120-39FD-4312-80F7-5A88D365B36A}" srcOrd="1" destOrd="0" presId="urn:microsoft.com/office/officeart/2005/8/layout/orgChart1"/>
    <dgm:cxn modelId="{A59079ED-4786-41E0-AB34-9371AC46DADB}" type="presParOf" srcId="{17F9B87C-ED55-46CA-9C7E-2AA36A24C614}" destId="{4150B7DE-2915-47D0-8244-ECF83315004F}" srcOrd="1" destOrd="0" presId="urn:microsoft.com/office/officeart/2005/8/layout/orgChart1"/>
    <dgm:cxn modelId="{2E371EA4-5E17-4265-9C41-F4137C222C13}" type="presParOf" srcId="{4150B7DE-2915-47D0-8244-ECF83315004F}" destId="{89C06360-86A3-4306-8A63-BF7E133C3868}" srcOrd="0" destOrd="0" presId="urn:microsoft.com/office/officeart/2005/8/layout/orgChart1"/>
    <dgm:cxn modelId="{A4DE6FAA-56AE-499A-932F-059216B53E90}" type="presParOf" srcId="{4150B7DE-2915-47D0-8244-ECF83315004F}" destId="{B9B6A9A5-8262-4A0B-A889-AB301E3D1233}" srcOrd="1" destOrd="0" presId="urn:microsoft.com/office/officeart/2005/8/layout/orgChart1"/>
    <dgm:cxn modelId="{B93D976E-A553-4A1A-AC6C-06392403BA26}" type="presParOf" srcId="{B9B6A9A5-8262-4A0B-A889-AB301E3D1233}" destId="{BA8C5892-FE00-4EDB-9C5B-98D5228EA817}" srcOrd="0" destOrd="0" presId="urn:microsoft.com/office/officeart/2005/8/layout/orgChart1"/>
    <dgm:cxn modelId="{0D8BF8D9-D609-4328-84B6-C8AE62ABC50F}" type="presParOf" srcId="{BA8C5892-FE00-4EDB-9C5B-98D5228EA817}" destId="{B23FCA34-CC63-41F3-9C80-0C1C8A668A40}" srcOrd="0" destOrd="0" presId="urn:microsoft.com/office/officeart/2005/8/layout/orgChart1"/>
    <dgm:cxn modelId="{261ED2F5-6C89-481A-AC9E-76D21A50F2DB}" type="presParOf" srcId="{BA8C5892-FE00-4EDB-9C5B-98D5228EA817}" destId="{FAEF3AF9-257D-4C21-81C0-DCE567F48CD4}" srcOrd="1" destOrd="0" presId="urn:microsoft.com/office/officeart/2005/8/layout/orgChart1"/>
    <dgm:cxn modelId="{C071B2B6-8FB4-43C6-AB56-534A8436AC0E}" type="presParOf" srcId="{B9B6A9A5-8262-4A0B-A889-AB301E3D1233}" destId="{16710E3A-56F7-44E2-BE4D-77B95C2E3EAD}" srcOrd="1" destOrd="0" presId="urn:microsoft.com/office/officeart/2005/8/layout/orgChart1"/>
    <dgm:cxn modelId="{8A136F1B-BD34-4FAB-8CA7-223146D11D46}" type="presParOf" srcId="{B9B6A9A5-8262-4A0B-A889-AB301E3D1233}" destId="{C8B21555-F0CB-4F5A-A2F3-30F0856E8C8F}" srcOrd="2" destOrd="0" presId="urn:microsoft.com/office/officeart/2005/8/layout/orgChart1"/>
    <dgm:cxn modelId="{A5935199-489A-4F3B-9635-BDF4340BB452}" type="presParOf" srcId="{4150B7DE-2915-47D0-8244-ECF83315004F}" destId="{FCE51FC1-E46D-4B8D-BB09-297837690346}" srcOrd="2" destOrd="0" presId="urn:microsoft.com/office/officeart/2005/8/layout/orgChart1"/>
    <dgm:cxn modelId="{81E10721-6619-4893-83AF-0EA92B4D358D}" type="presParOf" srcId="{4150B7DE-2915-47D0-8244-ECF83315004F}" destId="{030ABF51-3DC8-4C7E-9513-FBE1ABF4F318}" srcOrd="3" destOrd="0" presId="urn:microsoft.com/office/officeart/2005/8/layout/orgChart1"/>
    <dgm:cxn modelId="{A20F4C61-3F5C-4D62-A80E-467C480C4960}" type="presParOf" srcId="{030ABF51-3DC8-4C7E-9513-FBE1ABF4F318}" destId="{EBE0BE8B-10CE-4759-BA32-EF32AC98C77D}" srcOrd="0" destOrd="0" presId="urn:microsoft.com/office/officeart/2005/8/layout/orgChart1"/>
    <dgm:cxn modelId="{C301E94A-EA4F-4B1A-9499-D41142021BDB}" type="presParOf" srcId="{EBE0BE8B-10CE-4759-BA32-EF32AC98C77D}" destId="{91D82ABC-B9BD-4DF2-B5EF-1A8B80DE1EC3}" srcOrd="0" destOrd="0" presId="urn:microsoft.com/office/officeart/2005/8/layout/orgChart1"/>
    <dgm:cxn modelId="{4A688172-BD3A-4CF4-846F-6A73F4F6B17B}" type="presParOf" srcId="{EBE0BE8B-10CE-4759-BA32-EF32AC98C77D}" destId="{298E9A40-E619-4022-8053-DA0C6BC1810C}" srcOrd="1" destOrd="0" presId="urn:microsoft.com/office/officeart/2005/8/layout/orgChart1"/>
    <dgm:cxn modelId="{74D66B3F-FFE1-426F-B7DC-61AC55828F12}" type="presParOf" srcId="{030ABF51-3DC8-4C7E-9513-FBE1ABF4F318}" destId="{86D69530-5714-404C-BFA1-9FCDFB426858}" srcOrd="1" destOrd="0" presId="urn:microsoft.com/office/officeart/2005/8/layout/orgChart1"/>
    <dgm:cxn modelId="{50406419-B484-47F4-ADD2-B6584B864EB2}" type="presParOf" srcId="{030ABF51-3DC8-4C7E-9513-FBE1ABF4F318}" destId="{35086701-BC7A-4E9E-A35C-0F95E27FC5A7}" srcOrd="2" destOrd="0" presId="urn:microsoft.com/office/officeart/2005/8/layout/orgChart1"/>
    <dgm:cxn modelId="{3B713ACC-5396-40F6-9F48-ED88ABB95C8C}" type="presParOf" srcId="{4150B7DE-2915-47D0-8244-ECF83315004F}" destId="{4EF27B63-2020-4584-915B-902EFF9B8060}" srcOrd="4" destOrd="0" presId="urn:microsoft.com/office/officeart/2005/8/layout/orgChart1"/>
    <dgm:cxn modelId="{1F353636-CCB5-4B63-8BE5-F413BEC6E2C1}" type="presParOf" srcId="{4150B7DE-2915-47D0-8244-ECF83315004F}" destId="{6001792A-67B9-4FBB-876B-CF5C0DB50AD8}" srcOrd="5" destOrd="0" presId="urn:microsoft.com/office/officeart/2005/8/layout/orgChart1"/>
    <dgm:cxn modelId="{66F6120F-6AD6-487C-90C7-1819B4714961}" type="presParOf" srcId="{6001792A-67B9-4FBB-876B-CF5C0DB50AD8}" destId="{1250A2FE-A12E-421A-BD61-420E35E2A51C}" srcOrd="0" destOrd="0" presId="urn:microsoft.com/office/officeart/2005/8/layout/orgChart1"/>
    <dgm:cxn modelId="{796E1AD0-F27F-42C1-8AFC-0556E86BD07C}" type="presParOf" srcId="{1250A2FE-A12E-421A-BD61-420E35E2A51C}" destId="{40DE7D71-62EC-402D-8926-CFA67376A369}" srcOrd="0" destOrd="0" presId="urn:microsoft.com/office/officeart/2005/8/layout/orgChart1"/>
    <dgm:cxn modelId="{D051C130-9CFD-4CCB-9C9B-D8C85AF3AD27}" type="presParOf" srcId="{1250A2FE-A12E-421A-BD61-420E35E2A51C}" destId="{FD4E4BAF-B792-4121-91C7-AB2204A068EE}" srcOrd="1" destOrd="0" presId="urn:microsoft.com/office/officeart/2005/8/layout/orgChart1"/>
    <dgm:cxn modelId="{DF6F9631-F345-4EBB-AC84-14C27A938340}" type="presParOf" srcId="{6001792A-67B9-4FBB-876B-CF5C0DB50AD8}" destId="{AE1571AA-0A60-41EC-A3A0-17F413DB5C62}" srcOrd="1" destOrd="0" presId="urn:microsoft.com/office/officeart/2005/8/layout/orgChart1"/>
    <dgm:cxn modelId="{B28FDF69-A8CD-4E88-8A87-8DC87AAB176C}" type="presParOf" srcId="{6001792A-67B9-4FBB-876B-CF5C0DB50AD8}" destId="{9FB7D125-1C0E-4691-B5DB-C0EF85AECA82}" srcOrd="2" destOrd="0" presId="urn:microsoft.com/office/officeart/2005/8/layout/orgChart1"/>
    <dgm:cxn modelId="{D3763096-8E63-4BCC-8B4D-06DE9BA817B1}" type="presParOf" srcId="{4150B7DE-2915-47D0-8244-ECF83315004F}" destId="{27213C25-B3DB-46BF-BCC0-5A4D3AD714E2}" srcOrd="6" destOrd="0" presId="urn:microsoft.com/office/officeart/2005/8/layout/orgChart1"/>
    <dgm:cxn modelId="{A61BB3F4-0758-4DFE-B7D0-79285D8B12A3}" type="presParOf" srcId="{4150B7DE-2915-47D0-8244-ECF83315004F}" destId="{0043B65C-EAF4-4BBB-ACE1-90A1021CF41B}" srcOrd="7" destOrd="0" presId="urn:microsoft.com/office/officeart/2005/8/layout/orgChart1"/>
    <dgm:cxn modelId="{E5E16174-3AED-4A73-AF2B-5BDA764A79A4}" type="presParOf" srcId="{0043B65C-EAF4-4BBB-ACE1-90A1021CF41B}" destId="{D5A20890-CFF1-4044-B778-DDBD10631F92}" srcOrd="0" destOrd="0" presId="urn:microsoft.com/office/officeart/2005/8/layout/orgChart1"/>
    <dgm:cxn modelId="{9CC356FA-C4DF-4AB4-8640-B57C9CD6DA62}" type="presParOf" srcId="{D5A20890-CFF1-4044-B778-DDBD10631F92}" destId="{8F24748E-2964-4BB5-B213-F92D17D48B07}" srcOrd="0" destOrd="0" presId="urn:microsoft.com/office/officeart/2005/8/layout/orgChart1"/>
    <dgm:cxn modelId="{F29A9370-6EBB-4C26-831C-7B40045A5BC5}" type="presParOf" srcId="{D5A20890-CFF1-4044-B778-DDBD10631F92}" destId="{65A63F3E-FE9C-4027-9A57-DDA8762E371B}" srcOrd="1" destOrd="0" presId="urn:microsoft.com/office/officeart/2005/8/layout/orgChart1"/>
    <dgm:cxn modelId="{A66D6A80-0D75-4752-BE90-004DB44064CC}" type="presParOf" srcId="{0043B65C-EAF4-4BBB-ACE1-90A1021CF41B}" destId="{49A1DA3C-5D7E-4973-9DB6-DE85327FCA10}" srcOrd="1" destOrd="0" presId="urn:microsoft.com/office/officeart/2005/8/layout/orgChart1"/>
    <dgm:cxn modelId="{4870DDFE-D659-4D63-8F29-6E617E4DEF60}" type="presParOf" srcId="{0043B65C-EAF4-4BBB-ACE1-90A1021CF41B}" destId="{1E46E113-35D6-4119-A2EF-B61B7C68DA49}" srcOrd="2" destOrd="0" presId="urn:microsoft.com/office/officeart/2005/8/layout/orgChart1"/>
    <dgm:cxn modelId="{A3F9EA9B-61D0-43C6-BE6B-6D6EF6CEBC0E}" type="presParOf" srcId="{17F9B87C-ED55-46CA-9C7E-2AA36A24C614}" destId="{CEE5773F-4972-4F48-9213-4490332B0E2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D805CD-F2D4-4EF7-BD4C-F99F56F4EB0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49BC9B36-4852-46C1-B5AC-531B979ECB7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FIELD Object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1" u="none" strike="noStrike" cap="none" normalizeH="0" baseline="0" dirty="0" err="1" smtClean="0">
              <a:ln/>
              <a:effectLst/>
              <a:latin typeface="Arial" charset="0"/>
              <a:cs typeface="Arial" charset="0"/>
            </a:rPr>
            <a:t>myNameField</a:t>
          </a:r>
          <a:endParaRPr kumimoji="0" lang="en-US" b="1" i="1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1D2CD6A5-8DF3-4571-BDEF-A6DF74DC0DE1}" type="parTrans" cxnId="{09B344AC-20A2-4823-84B4-E1DBDCD590BD}">
      <dgm:prSet/>
      <dgm:spPr/>
      <dgm:t>
        <a:bodyPr/>
        <a:lstStyle/>
        <a:p>
          <a:endParaRPr lang="en-US"/>
        </a:p>
      </dgm:t>
    </dgm:pt>
    <dgm:pt modelId="{82AA958A-D290-4E81-97D0-A269D775985B}" type="sibTrans" cxnId="{09B344AC-20A2-4823-84B4-E1DBDCD590BD}">
      <dgm:prSet/>
      <dgm:spPr/>
      <dgm:t>
        <a:bodyPr/>
        <a:lstStyle/>
        <a:p>
          <a:endParaRPr lang="en-US"/>
        </a:p>
      </dgm:t>
    </dgm:pt>
    <dgm:pt modelId="{9FF99173-B99A-4FBA-B4F8-5D1CA25D453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Customer.Name</a:t>
          </a:r>
          <a:endParaRPr kumimoji="0" lang="en-US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46AC680D-6BAC-476D-8EDB-66EAB72EA61B}" type="parTrans" cxnId="{EB5624D2-F5C9-4DDC-8AA4-8FE71B3545E9}">
      <dgm:prSet/>
      <dgm:spPr/>
      <dgm:t>
        <a:bodyPr/>
        <a:lstStyle/>
        <a:p>
          <a:endParaRPr lang="en-US"/>
        </a:p>
      </dgm:t>
    </dgm:pt>
    <dgm:pt modelId="{8BC8175A-68CD-40AD-A4F4-2C54A11D2756}" type="sibTrans" cxnId="{EB5624D2-F5C9-4DDC-8AA4-8FE71B3545E9}">
      <dgm:prSet/>
      <dgm:spPr/>
      <dgm:t>
        <a:bodyPr/>
        <a:lstStyle/>
        <a:p>
          <a:endParaRPr lang="en-US"/>
        </a:p>
      </dgm:t>
    </dgm:pt>
    <dgm:pt modelId="{190BFC8C-89F2-4A08-9070-27F82B57969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Supplier.Name</a:t>
          </a:r>
          <a:endParaRPr kumimoji="0" lang="en-US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6F9F00A4-D8D2-4531-90B3-39C02747B42B}" type="parTrans" cxnId="{BE5784C2-DD67-43ED-8D98-0D11FDD8F455}">
      <dgm:prSet/>
      <dgm:spPr/>
      <dgm:t>
        <a:bodyPr/>
        <a:lstStyle/>
        <a:p>
          <a:endParaRPr lang="en-US"/>
        </a:p>
      </dgm:t>
    </dgm:pt>
    <dgm:pt modelId="{CD0DC9FA-AD73-4453-8425-20F874EBA6C0}" type="sibTrans" cxnId="{BE5784C2-DD67-43ED-8D98-0D11FDD8F455}">
      <dgm:prSet/>
      <dgm:spPr/>
      <dgm:t>
        <a:bodyPr/>
        <a:lstStyle/>
        <a:p>
          <a:endParaRPr lang="en-US"/>
        </a:p>
      </dgm:t>
    </dgm:pt>
    <dgm:pt modelId="{E59A1C7C-D3A1-4FBE-B029-C459E43B3BE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Warehouse.Name</a:t>
          </a:r>
          <a:endParaRPr kumimoji="0" lang="en-US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60D6CED8-5A69-4540-9611-24E43B14B7AE}" type="parTrans" cxnId="{8A4F0932-27D9-4A45-81A1-7A9744E55275}">
      <dgm:prSet/>
      <dgm:spPr/>
      <dgm:t>
        <a:bodyPr/>
        <a:lstStyle/>
        <a:p>
          <a:endParaRPr lang="en-US"/>
        </a:p>
      </dgm:t>
    </dgm:pt>
    <dgm:pt modelId="{F12243B9-4E4F-4100-BCDD-091DFBDAB8E1}" type="sibTrans" cxnId="{8A4F0932-27D9-4A45-81A1-7A9744E55275}">
      <dgm:prSet/>
      <dgm:spPr/>
      <dgm:t>
        <a:bodyPr/>
        <a:lstStyle/>
        <a:p>
          <a:endParaRPr lang="en-US"/>
        </a:p>
      </dgm:t>
    </dgm:pt>
    <dgm:pt modelId="{5D6754A7-6C70-4DCB-8B53-F410AA0A1998}" type="pres">
      <dgm:prSet presAssocID="{DAD805CD-F2D4-4EF7-BD4C-F99F56F4EB0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9EABA96-11FC-47FC-B793-E584BBE6A154}" type="pres">
      <dgm:prSet presAssocID="{49BC9B36-4852-46C1-B5AC-531B979ECB76}" presName="hierRoot1" presStyleCnt="0">
        <dgm:presLayoutVars>
          <dgm:hierBranch/>
        </dgm:presLayoutVars>
      </dgm:prSet>
      <dgm:spPr/>
    </dgm:pt>
    <dgm:pt modelId="{3C3E1A87-646D-4271-9163-A12D941B499D}" type="pres">
      <dgm:prSet presAssocID="{49BC9B36-4852-46C1-B5AC-531B979ECB76}" presName="rootComposite1" presStyleCnt="0"/>
      <dgm:spPr/>
    </dgm:pt>
    <dgm:pt modelId="{F0C92624-FC4A-413B-8580-74B7FD39983C}" type="pres">
      <dgm:prSet presAssocID="{49BC9B36-4852-46C1-B5AC-531B979ECB76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FB79559-137C-4CD5-93E4-F6A8558B2652}" type="pres">
      <dgm:prSet presAssocID="{49BC9B36-4852-46C1-B5AC-531B979ECB7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AEF1428-4072-4C6F-926E-590373A465E7}" type="pres">
      <dgm:prSet presAssocID="{49BC9B36-4852-46C1-B5AC-531B979ECB76}" presName="hierChild2" presStyleCnt="0"/>
      <dgm:spPr/>
    </dgm:pt>
    <dgm:pt modelId="{78C373A6-5864-4F04-8C26-A9654B3C47C9}" type="pres">
      <dgm:prSet presAssocID="{46AC680D-6BAC-476D-8EDB-66EAB72EA61B}" presName="Name35" presStyleLbl="parChTrans1D2" presStyleIdx="0" presStyleCnt="3"/>
      <dgm:spPr/>
      <dgm:t>
        <a:bodyPr/>
        <a:lstStyle/>
        <a:p>
          <a:endParaRPr lang="en-US"/>
        </a:p>
      </dgm:t>
    </dgm:pt>
    <dgm:pt modelId="{0E28E679-61F8-4DCE-997A-F45FB6C0E465}" type="pres">
      <dgm:prSet presAssocID="{9FF99173-B99A-4FBA-B4F8-5D1CA25D4534}" presName="hierRoot2" presStyleCnt="0">
        <dgm:presLayoutVars>
          <dgm:hierBranch/>
        </dgm:presLayoutVars>
      </dgm:prSet>
      <dgm:spPr/>
    </dgm:pt>
    <dgm:pt modelId="{5BCC02B0-088B-47F0-AF4B-106C1ED0BF2E}" type="pres">
      <dgm:prSet presAssocID="{9FF99173-B99A-4FBA-B4F8-5D1CA25D4534}" presName="rootComposite" presStyleCnt="0"/>
      <dgm:spPr/>
    </dgm:pt>
    <dgm:pt modelId="{DD322470-F6C8-454F-8010-E70C24DFB128}" type="pres">
      <dgm:prSet presAssocID="{9FF99173-B99A-4FBA-B4F8-5D1CA25D4534}" presName="rootText" presStyleLbl="node2" presStyleIdx="0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490BF8A-E37F-4964-BE9E-902A80FB046B}" type="pres">
      <dgm:prSet presAssocID="{9FF99173-B99A-4FBA-B4F8-5D1CA25D4534}" presName="rootConnector" presStyleLbl="node2" presStyleIdx="0" presStyleCnt="3"/>
      <dgm:spPr/>
      <dgm:t>
        <a:bodyPr/>
        <a:lstStyle/>
        <a:p>
          <a:endParaRPr lang="en-US"/>
        </a:p>
      </dgm:t>
    </dgm:pt>
    <dgm:pt modelId="{75AB633C-6609-48CC-B847-C81DCA3096D3}" type="pres">
      <dgm:prSet presAssocID="{9FF99173-B99A-4FBA-B4F8-5D1CA25D4534}" presName="hierChild4" presStyleCnt="0"/>
      <dgm:spPr/>
    </dgm:pt>
    <dgm:pt modelId="{73CDB822-EBCD-497A-868F-35B1A9EDE257}" type="pres">
      <dgm:prSet presAssocID="{9FF99173-B99A-4FBA-B4F8-5D1CA25D4534}" presName="hierChild5" presStyleCnt="0"/>
      <dgm:spPr/>
    </dgm:pt>
    <dgm:pt modelId="{D09BA0FE-120F-4B4C-A9EB-BA3716181076}" type="pres">
      <dgm:prSet presAssocID="{6F9F00A4-D8D2-4531-90B3-39C02747B42B}" presName="Name35" presStyleLbl="parChTrans1D2" presStyleIdx="1" presStyleCnt="3"/>
      <dgm:spPr/>
      <dgm:t>
        <a:bodyPr/>
        <a:lstStyle/>
        <a:p>
          <a:endParaRPr lang="en-US"/>
        </a:p>
      </dgm:t>
    </dgm:pt>
    <dgm:pt modelId="{26AA5727-AD04-41F4-9069-EF5D0748FA48}" type="pres">
      <dgm:prSet presAssocID="{190BFC8C-89F2-4A08-9070-27F82B57969A}" presName="hierRoot2" presStyleCnt="0">
        <dgm:presLayoutVars>
          <dgm:hierBranch/>
        </dgm:presLayoutVars>
      </dgm:prSet>
      <dgm:spPr/>
    </dgm:pt>
    <dgm:pt modelId="{F9FC1907-EBB1-41C7-828F-CD95C3B13520}" type="pres">
      <dgm:prSet presAssocID="{190BFC8C-89F2-4A08-9070-27F82B57969A}" presName="rootComposite" presStyleCnt="0"/>
      <dgm:spPr/>
    </dgm:pt>
    <dgm:pt modelId="{67EB2BFC-E4C4-4FD1-9E0F-EADD599F01AA}" type="pres">
      <dgm:prSet presAssocID="{190BFC8C-89F2-4A08-9070-27F82B57969A}" presName="rootText" presStyleLbl="node2" presStyleIdx="1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1FDFAF9-5101-4A75-9C6A-4A7E0ADC3046}" type="pres">
      <dgm:prSet presAssocID="{190BFC8C-89F2-4A08-9070-27F82B57969A}" presName="rootConnector" presStyleLbl="node2" presStyleIdx="1" presStyleCnt="3"/>
      <dgm:spPr/>
      <dgm:t>
        <a:bodyPr/>
        <a:lstStyle/>
        <a:p>
          <a:endParaRPr lang="en-US"/>
        </a:p>
      </dgm:t>
    </dgm:pt>
    <dgm:pt modelId="{811E4809-9B75-4869-BC66-159D35E61E12}" type="pres">
      <dgm:prSet presAssocID="{190BFC8C-89F2-4A08-9070-27F82B57969A}" presName="hierChild4" presStyleCnt="0"/>
      <dgm:spPr/>
    </dgm:pt>
    <dgm:pt modelId="{708C8CD9-BD6B-4090-91FD-218F6D30E455}" type="pres">
      <dgm:prSet presAssocID="{190BFC8C-89F2-4A08-9070-27F82B57969A}" presName="hierChild5" presStyleCnt="0"/>
      <dgm:spPr/>
    </dgm:pt>
    <dgm:pt modelId="{156B85CE-5EB4-4983-8F62-E0C1DFF6DFD9}" type="pres">
      <dgm:prSet presAssocID="{60D6CED8-5A69-4540-9611-24E43B14B7AE}" presName="Name35" presStyleLbl="parChTrans1D2" presStyleIdx="2" presStyleCnt="3"/>
      <dgm:spPr/>
      <dgm:t>
        <a:bodyPr/>
        <a:lstStyle/>
        <a:p>
          <a:endParaRPr lang="en-US"/>
        </a:p>
      </dgm:t>
    </dgm:pt>
    <dgm:pt modelId="{518C80A9-D5E7-4312-B497-A863B43170E7}" type="pres">
      <dgm:prSet presAssocID="{E59A1C7C-D3A1-4FBE-B029-C459E43B3BEB}" presName="hierRoot2" presStyleCnt="0">
        <dgm:presLayoutVars>
          <dgm:hierBranch/>
        </dgm:presLayoutVars>
      </dgm:prSet>
      <dgm:spPr/>
    </dgm:pt>
    <dgm:pt modelId="{47B77064-D20A-4094-A27B-338FE4BCBC91}" type="pres">
      <dgm:prSet presAssocID="{E59A1C7C-D3A1-4FBE-B029-C459E43B3BEB}" presName="rootComposite" presStyleCnt="0"/>
      <dgm:spPr/>
    </dgm:pt>
    <dgm:pt modelId="{736E4847-27CC-4E38-B085-AEF51C82E50E}" type="pres">
      <dgm:prSet presAssocID="{E59A1C7C-D3A1-4FBE-B029-C459E43B3BEB}" presName="rootText" presStyleLbl="node2" presStyleIdx="2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69179CB-9F10-4B8F-8CE8-6C1F8BACD573}" type="pres">
      <dgm:prSet presAssocID="{E59A1C7C-D3A1-4FBE-B029-C459E43B3BEB}" presName="rootConnector" presStyleLbl="node2" presStyleIdx="2" presStyleCnt="3"/>
      <dgm:spPr/>
      <dgm:t>
        <a:bodyPr/>
        <a:lstStyle/>
        <a:p>
          <a:endParaRPr lang="en-US"/>
        </a:p>
      </dgm:t>
    </dgm:pt>
    <dgm:pt modelId="{748A644F-5768-4226-8132-9E753A28CB32}" type="pres">
      <dgm:prSet presAssocID="{E59A1C7C-D3A1-4FBE-B029-C459E43B3BEB}" presName="hierChild4" presStyleCnt="0"/>
      <dgm:spPr/>
    </dgm:pt>
    <dgm:pt modelId="{C64BB00A-297A-4DC4-B245-D3DCB638525A}" type="pres">
      <dgm:prSet presAssocID="{E59A1C7C-D3A1-4FBE-B029-C459E43B3BEB}" presName="hierChild5" presStyleCnt="0"/>
      <dgm:spPr/>
    </dgm:pt>
    <dgm:pt modelId="{B0380D2B-76B1-4FD1-A9C1-84DAC18249AF}" type="pres">
      <dgm:prSet presAssocID="{49BC9B36-4852-46C1-B5AC-531B979ECB76}" presName="hierChild3" presStyleCnt="0"/>
      <dgm:spPr/>
    </dgm:pt>
  </dgm:ptLst>
  <dgm:cxnLst>
    <dgm:cxn modelId="{63472044-3AC0-4BB9-A6DA-344B81B0A6A3}" type="presOf" srcId="{49BC9B36-4852-46C1-B5AC-531B979ECB76}" destId="{F0C92624-FC4A-413B-8580-74B7FD39983C}" srcOrd="0" destOrd="0" presId="urn:microsoft.com/office/officeart/2005/8/layout/orgChart1"/>
    <dgm:cxn modelId="{229155F0-8423-45C2-B276-F4D65438815A}" type="presOf" srcId="{9FF99173-B99A-4FBA-B4F8-5D1CA25D4534}" destId="{9490BF8A-E37F-4964-BE9E-902A80FB046B}" srcOrd="1" destOrd="0" presId="urn:microsoft.com/office/officeart/2005/8/layout/orgChart1"/>
    <dgm:cxn modelId="{EB5624D2-F5C9-4DDC-8AA4-8FE71B3545E9}" srcId="{49BC9B36-4852-46C1-B5AC-531B979ECB76}" destId="{9FF99173-B99A-4FBA-B4F8-5D1CA25D4534}" srcOrd="0" destOrd="0" parTransId="{46AC680D-6BAC-476D-8EDB-66EAB72EA61B}" sibTransId="{8BC8175A-68CD-40AD-A4F4-2C54A11D2756}"/>
    <dgm:cxn modelId="{80AC9F89-F18E-4070-BD51-93A2279F964C}" type="presOf" srcId="{E59A1C7C-D3A1-4FBE-B029-C459E43B3BEB}" destId="{569179CB-9F10-4B8F-8CE8-6C1F8BACD573}" srcOrd="1" destOrd="0" presId="urn:microsoft.com/office/officeart/2005/8/layout/orgChart1"/>
    <dgm:cxn modelId="{BD5D7063-01E6-4F77-BD99-20165DD4C254}" type="presOf" srcId="{190BFC8C-89F2-4A08-9070-27F82B57969A}" destId="{11FDFAF9-5101-4A75-9C6A-4A7E0ADC3046}" srcOrd="1" destOrd="0" presId="urn:microsoft.com/office/officeart/2005/8/layout/orgChart1"/>
    <dgm:cxn modelId="{42A5A85D-B8AD-49DA-9F3F-C9C6CB7FF5DB}" type="presOf" srcId="{190BFC8C-89F2-4A08-9070-27F82B57969A}" destId="{67EB2BFC-E4C4-4FD1-9E0F-EADD599F01AA}" srcOrd="0" destOrd="0" presId="urn:microsoft.com/office/officeart/2005/8/layout/orgChart1"/>
    <dgm:cxn modelId="{8A4F0932-27D9-4A45-81A1-7A9744E55275}" srcId="{49BC9B36-4852-46C1-B5AC-531B979ECB76}" destId="{E59A1C7C-D3A1-4FBE-B029-C459E43B3BEB}" srcOrd="2" destOrd="0" parTransId="{60D6CED8-5A69-4540-9611-24E43B14B7AE}" sibTransId="{F12243B9-4E4F-4100-BCDD-091DFBDAB8E1}"/>
    <dgm:cxn modelId="{13FD4FB6-8931-4BFA-887E-484A0C659F77}" type="presOf" srcId="{49BC9B36-4852-46C1-B5AC-531B979ECB76}" destId="{AFB79559-137C-4CD5-93E4-F6A8558B2652}" srcOrd="1" destOrd="0" presId="urn:microsoft.com/office/officeart/2005/8/layout/orgChart1"/>
    <dgm:cxn modelId="{2FD40772-2BB3-414F-AB53-F60E318E42DD}" type="presOf" srcId="{E59A1C7C-D3A1-4FBE-B029-C459E43B3BEB}" destId="{736E4847-27CC-4E38-B085-AEF51C82E50E}" srcOrd="0" destOrd="0" presId="urn:microsoft.com/office/officeart/2005/8/layout/orgChart1"/>
    <dgm:cxn modelId="{75135AA6-298B-4624-88AF-7FC6DA46F18C}" type="presOf" srcId="{6F9F00A4-D8D2-4531-90B3-39C02747B42B}" destId="{D09BA0FE-120F-4B4C-A9EB-BA3716181076}" srcOrd="0" destOrd="0" presId="urn:microsoft.com/office/officeart/2005/8/layout/orgChart1"/>
    <dgm:cxn modelId="{BE5784C2-DD67-43ED-8D98-0D11FDD8F455}" srcId="{49BC9B36-4852-46C1-B5AC-531B979ECB76}" destId="{190BFC8C-89F2-4A08-9070-27F82B57969A}" srcOrd="1" destOrd="0" parTransId="{6F9F00A4-D8D2-4531-90B3-39C02747B42B}" sibTransId="{CD0DC9FA-AD73-4453-8425-20F874EBA6C0}"/>
    <dgm:cxn modelId="{8F14998F-58B6-4BDB-AC9F-89194C41C8B2}" type="presOf" srcId="{9FF99173-B99A-4FBA-B4F8-5D1CA25D4534}" destId="{DD322470-F6C8-454F-8010-E70C24DFB128}" srcOrd="0" destOrd="0" presId="urn:microsoft.com/office/officeart/2005/8/layout/orgChart1"/>
    <dgm:cxn modelId="{09B344AC-20A2-4823-84B4-E1DBDCD590BD}" srcId="{DAD805CD-F2D4-4EF7-BD4C-F99F56F4EB05}" destId="{49BC9B36-4852-46C1-B5AC-531B979ECB76}" srcOrd="0" destOrd="0" parTransId="{1D2CD6A5-8DF3-4571-BDEF-A6DF74DC0DE1}" sibTransId="{82AA958A-D290-4E81-97D0-A269D775985B}"/>
    <dgm:cxn modelId="{7C2C9D2F-482F-4358-A074-2A47805EF81E}" type="presOf" srcId="{46AC680D-6BAC-476D-8EDB-66EAB72EA61B}" destId="{78C373A6-5864-4F04-8C26-A9654B3C47C9}" srcOrd="0" destOrd="0" presId="urn:microsoft.com/office/officeart/2005/8/layout/orgChart1"/>
    <dgm:cxn modelId="{271F547C-82F3-4FE5-AB7E-AE7ACFCD6734}" type="presOf" srcId="{DAD805CD-F2D4-4EF7-BD4C-F99F56F4EB05}" destId="{5D6754A7-6C70-4DCB-8B53-F410AA0A1998}" srcOrd="0" destOrd="0" presId="urn:microsoft.com/office/officeart/2005/8/layout/orgChart1"/>
    <dgm:cxn modelId="{C96F0AE1-A268-4D02-AF78-48549AEFA98F}" type="presOf" srcId="{60D6CED8-5A69-4540-9611-24E43B14B7AE}" destId="{156B85CE-5EB4-4983-8F62-E0C1DFF6DFD9}" srcOrd="0" destOrd="0" presId="urn:microsoft.com/office/officeart/2005/8/layout/orgChart1"/>
    <dgm:cxn modelId="{95B3B633-FF89-4EF5-8C4C-9006C88EFD67}" type="presParOf" srcId="{5D6754A7-6C70-4DCB-8B53-F410AA0A1998}" destId="{E9EABA96-11FC-47FC-B793-E584BBE6A154}" srcOrd="0" destOrd="0" presId="urn:microsoft.com/office/officeart/2005/8/layout/orgChart1"/>
    <dgm:cxn modelId="{B27A3C77-D655-4C16-AE9D-5F45E5A47E79}" type="presParOf" srcId="{E9EABA96-11FC-47FC-B793-E584BBE6A154}" destId="{3C3E1A87-646D-4271-9163-A12D941B499D}" srcOrd="0" destOrd="0" presId="urn:microsoft.com/office/officeart/2005/8/layout/orgChart1"/>
    <dgm:cxn modelId="{48E30978-EE22-4B5A-92CE-D673D21F5DD3}" type="presParOf" srcId="{3C3E1A87-646D-4271-9163-A12D941B499D}" destId="{F0C92624-FC4A-413B-8580-74B7FD39983C}" srcOrd="0" destOrd="0" presId="urn:microsoft.com/office/officeart/2005/8/layout/orgChart1"/>
    <dgm:cxn modelId="{681C2ADB-FB7D-4577-8289-C3D190F67263}" type="presParOf" srcId="{3C3E1A87-646D-4271-9163-A12D941B499D}" destId="{AFB79559-137C-4CD5-93E4-F6A8558B2652}" srcOrd="1" destOrd="0" presId="urn:microsoft.com/office/officeart/2005/8/layout/orgChart1"/>
    <dgm:cxn modelId="{06B9DAE4-EDB3-432D-9CD3-6BE5B3C7922B}" type="presParOf" srcId="{E9EABA96-11FC-47FC-B793-E584BBE6A154}" destId="{DAEF1428-4072-4C6F-926E-590373A465E7}" srcOrd="1" destOrd="0" presId="urn:microsoft.com/office/officeart/2005/8/layout/orgChart1"/>
    <dgm:cxn modelId="{CE319156-C9F4-4F1B-9C8F-EB5E3953DD91}" type="presParOf" srcId="{DAEF1428-4072-4C6F-926E-590373A465E7}" destId="{78C373A6-5864-4F04-8C26-A9654B3C47C9}" srcOrd="0" destOrd="0" presId="urn:microsoft.com/office/officeart/2005/8/layout/orgChart1"/>
    <dgm:cxn modelId="{21BB75AF-3740-4ACE-B486-0046AD008EC2}" type="presParOf" srcId="{DAEF1428-4072-4C6F-926E-590373A465E7}" destId="{0E28E679-61F8-4DCE-997A-F45FB6C0E465}" srcOrd="1" destOrd="0" presId="urn:microsoft.com/office/officeart/2005/8/layout/orgChart1"/>
    <dgm:cxn modelId="{531F8E0D-0A92-4667-A088-F4B26DA0D72C}" type="presParOf" srcId="{0E28E679-61F8-4DCE-997A-F45FB6C0E465}" destId="{5BCC02B0-088B-47F0-AF4B-106C1ED0BF2E}" srcOrd="0" destOrd="0" presId="urn:microsoft.com/office/officeart/2005/8/layout/orgChart1"/>
    <dgm:cxn modelId="{0E19F36C-A024-4F87-A399-FEA4B119F22A}" type="presParOf" srcId="{5BCC02B0-088B-47F0-AF4B-106C1ED0BF2E}" destId="{DD322470-F6C8-454F-8010-E70C24DFB128}" srcOrd="0" destOrd="0" presId="urn:microsoft.com/office/officeart/2005/8/layout/orgChart1"/>
    <dgm:cxn modelId="{DDEBB06D-61DE-44F3-9162-1187E0D6BB49}" type="presParOf" srcId="{5BCC02B0-088B-47F0-AF4B-106C1ED0BF2E}" destId="{9490BF8A-E37F-4964-BE9E-902A80FB046B}" srcOrd="1" destOrd="0" presId="urn:microsoft.com/office/officeart/2005/8/layout/orgChart1"/>
    <dgm:cxn modelId="{4E4F11C8-59B0-4A10-A69E-CD3B4E2A8352}" type="presParOf" srcId="{0E28E679-61F8-4DCE-997A-F45FB6C0E465}" destId="{75AB633C-6609-48CC-B847-C81DCA3096D3}" srcOrd="1" destOrd="0" presId="urn:microsoft.com/office/officeart/2005/8/layout/orgChart1"/>
    <dgm:cxn modelId="{2EC64F33-1728-448C-96B3-F417DEED7F72}" type="presParOf" srcId="{0E28E679-61F8-4DCE-997A-F45FB6C0E465}" destId="{73CDB822-EBCD-497A-868F-35B1A9EDE257}" srcOrd="2" destOrd="0" presId="urn:microsoft.com/office/officeart/2005/8/layout/orgChart1"/>
    <dgm:cxn modelId="{F9CB72A9-4121-4410-98D8-73A1D30543FD}" type="presParOf" srcId="{DAEF1428-4072-4C6F-926E-590373A465E7}" destId="{D09BA0FE-120F-4B4C-A9EB-BA3716181076}" srcOrd="2" destOrd="0" presId="urn:microsoft.com/office/officeart/2005/8/layout/orgChart1"/>
    <dgm:cxn modelId="{E9B3AE8B-392A-4424-B808-2DFA4D4F16D7}" type="presParOf" srcId="{DAEF1428-4072-4C6F-926E-590373A465E7}" destId="{26AA5727-AD04-41F4-9069-EF5D0748FA48}" srcOrd="3" destOrd="0" presId="urn:microsoft.com/office/officeart/2005/8/layout/orgChart1"/>
    <dgm:cxn modelId="{3089DA44-3F33-4D4F-8EE8-98A1F2924A40}" type="presParOf" srcId="{26AA5727-AD04-41F4-9069-EF5D0748FA48}" destId="{F9FC1907-EBB1-41C7-828F-CD95C3B13520}" srcOrd="0" destOrd="0" presId="urn:microsoft.com/office/officeart/2005/8/layout/orgChart1"/>
    <dgm:cxn modelId="{26B15ECD-6DBC-45D4-AC63-0E7A91E96636}" type="presParOf" srcId="{F9FC1907-EBB1-41C7-828F-CD95C3B13520}" destId="{67EB2BFC-E4C4-4FD1-9E0F-EADD599F01AA}" srcOrd="0" destOrd="0" presId="urn:microsoft.com/office/officeart/2005/8/layout/orgChart1"/>
    <dgm:cxn modelId="{0231683F-09BE-40F0-B27A-0230FEC9C3F5}" type="presParOf" srcId="{F9FC1907-EBB1-41C7-828F-CD95C3B13520}" destId="{11FDFAF9-5101-4A75-9C6A-4A7E0ADC3046}" srcOrd="1" destOrd="0" presId="urn:microsoft.com/office/officeart/2005/8/layout/orgChart1"/>
    <dgm:cxn modelId="{190C26A4-EEE8-4E32-AD58-FE5F64EFC0E9}" type="presParOf" srcId="{26AA5727-AD04-41F4-9069-EF5D0748FA48}" destId="{811E4809-9B75-4869-BC66-159D35E61E12}" srcOrd="1" destOrd="0" presId="urn:microsoft.com/office/officeart/2005/8/layout/orgChart1"/>
    <dgm:cxn modelId="{66F3FC1F-07F1-4AD4-8617-683C009B2665}" type="presParOf" srcId="{26AA5727-AD04-41F4-9069-EF5D0748FA48}" destId="{708C8CD9-BD6B-4090-91FD-218F6D30E455}" srcOrd="2" destOrd="0" presId="urn:microsoft.com/office/officeart/2005/8/layout/orgChart1"/>
    <dgm:cxn modelId="{52E9CF52-11FB-443E-8A40-3632036F9F23}" type="presParOf" srcId="{DAEF1428-4072-4C6F-926E-590373A465E7}" destId="{156B85CE-5EB4-4983-8F62-E0C1DFF6DFD9}" srcOrd="4" destOrd="0" presId="urn:microsoft.com/office/officeart/2005/8/layout/orgChart1"/>
    <dgm:cxn modelId="{B5148B6E-C2AC-4440-8EF1-E0C825EFE22D}" type="presParOf" srcId="{DAEF1428-4072-4C6F-926E-590373A465E7}" destId="{518C80A9-D5E7-4312-B497-A863B43170E7}" srcOrd="5" destOrd="0" presId="urn:microsoft.com/office/officeart/2005/8/layout/orgChart1"/>
    <dgm:cxn modelId="{B236611C-B726-457C-9190-049E178F6122}" type="presParOf" srcId="{518C80A9-D5E7-4312-B497-A863B43170E7}" destId="{47B77064-D20A-4094-A27B-338FE4BCBC91}" srcOrd="0" destOrd="0" presId="urn:microsoft.com/office/officeart/2005/8/layout/orgChart1"/>
    <dgm:cxn modelId="{4F7BB844-A494-4749-9B0D-B95E779EFA31}" type="presParOf" srcId="{47B77064-D20A-4094-A27B-338FE4BCBC91}" destId="{736E4847-27CC-4E38-B085-AEF51C82E50E}" srcOrd="0" destOrd="0" presId="urn:microsoft.com/office/officeart/2005/8/layout/orgChart1"/>
    <dgm:cxn modelId="{D5A56541-CC6D-4778-B8A5-010A612DF801}" type="presParOf" srcId="{47B77064-D20A-4094-A27B-338FE4BCBC91}" destId="{569179CB-9F10-4B8F-8CE8-6C1F8BACD573}" srcOrd="1" destOrd="0" presId="urn:microsoft.com/office/officeart/2005/8/layout/orgChart1"/>
    <dgm:cxn modelId="{40C8AFCC-92A5-49D4-A8FB-2CA329AEE1D7}" type="presParOf" srcId="{518C80A9-D5E7-4312-B497-A863B43170E7}" destId="{748A644F-5768-4226-8132-9E753A28CB32}" srcOrd="1" destOrd="0" presId="urn:microsoft.com/office/officeart/2005/8/layout/orgChart1"/>
    <dgm:cxn modelId="{22157D0B-90BC-4DDB-851E-454B067EA39C}" type="presParOf" srcId="{518C80A9-D5E7-4312-B497-A863B43170E7}" destId="{C64BB00A-297A-4DC4-B245-D3DCB638525A}" srcOrd="2" destOrd="0" presId="urn:microsoft.com/office/officeart/2005/8/layout/orgChart1"/>
    <dgm:cxn modelId="{F97C6423-5460-4E71-95F5-D41DF3FAA882}" type="presParOf" srcId="{E9EABA96-11FC-47FC-B793-E584BBE6A154}" destId="{B0380D2B-76B1-4FD1-A9C1-84DAC18249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82A426-C8A7-48B0-83D8-27AA8D051AA5}">
      <dsp:nvSpPr>
        <dsp:cNvPr id="0" name=""/>
        <dsp:cNvSpPr/>
      </dsp:nvSpPr>
      <dsp:spPr>
        <a:xfrm>
          <a:off x="234752" y="489159"/>
          <a:ext cx="969769" cy="2524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4496"/>
              </a:lnTo>
              <a:lnTo>
                <a:pt x="969769" y="25244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D53700-5EEE-4844-844A-B1C06798AF88}">
      <dsp:nvSpPr>
        <dsp:cNvPr id="0" name=""/>
        <dsp:cNvSpPr/>
      </dsp:nvSpPr>
      <dsp:spPr>
        <a:xfrm>
          <a:off x="234752" y="489159"/>
          <a:ext cx="950732" cy="1861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1001"/>
              </a:lnTo>
              <a:lnTo>
                <a:pt x="950732" y="18610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19017-8F35-4564-8F92-DAFFEC89D095}">
      <dsp:nvSpPr>
        <dsp:cNvPr id="0" name=""/>
        <dsp:cNvSpPr/>
      </dsp:nvSpPr>
      <dsp:spPr>
        <a:xfrm>
          <a:off x="234752" y="489159"/>
          <a:ext cx="950732" cy="1168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958"/>
              </a:lnTo>
              <a:lnTo>
                <a:pt x="950732" y="11689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446CE-CB52-473D-B9C2-BD4670D89060}">
      <dsp:nvSpPr>
        <dsp:cNvPr id="0" name=""/>
        <dsp:cNvSpPr/>
      </dsp:nvSpPr>
      <dsp:spPr>
        <a:xfrm>
          <a:off x="234752" y="489159"/>
          <a:ext cx="950732" cy="476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915"/>
              </a:lnTo>
              <a:lnTo>
                <a:pt x="950732" y="4769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7B83A4-46B3-440E-AD7B-94FFAF5C4C5D}">
      <dsp:nvSpPr>
        <dsp:cNvPr id="0" name=""/>
        <dsp:cNvSpPr/>
      </dsp:nvSpPr>
      <dsp:spPr>
        <a:xfrm>
          <a:off x="0" y="1805"/>
          <a:ext cx="2347527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Sports2000 (WIP) 2.0.0</a:t>
          </a:r>
        </a:p>
      </dsp:txBody>
      <dsp:txXfrm>
        <a:off x="0" y="1805"/>
        <a:ext cx="2347527" cy="487354"/>
      </dsp:txXfrm>
    </dsp:sp>
    <dsp:sp modelId="{826E7DE9-7286-4D17-BF64-2B75A4985793}">
      <dsp:nvSpPr>
        <dsp:cNvPr id="0" name=""/>
        <dsp:cNvSpPr/>
      </dsp:nvSpPr>
      <dsp:spPr>
        <a:xfrm>
          <a:off x="1185485" y="722397"/>
          <a:ext cx="1966572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Customer 1.0.0</a:t>
          </a:r>
        </a:p>
      </dsp:txBody>
      <dsp:txXfrm>
        <a:off x="1185485" y="722397"/>
        <a:ext cx="1966572" cy="487354"/>
      </dsp:txXfrm>
    </dsp:sp>
    <dsp:sp modelId="{AF8FBE5E-016F-441F-B0C3-4D3D2E5280ED}">
      <dsp:nvSpPr>
        <dsp:cNvPr id="0" name=""/>
        <dsp:cNvSpPr/>
      </dsp:nvSpPr>
      <dsp:spPr>
        <a:xfrm>
          <a:off x="1185485" y="1414440"/>
          <a:ext cx="1966572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Order 2.0.0</a:t>
          </a:r>
        </a:p>
      </dsp:txBody>
      <dsp:txXfrm>
        <a:off x="1185485" y="1414440"/>
        <a:ext cx="1966572" cy="487354"/>
      </dsp:txXfrm>
    </dsp:sp>
    <dsp:sp modelId="{490760D1-24FF-4769-83AF-8CB2E72C84E0}">
      <dsp:nvSpPr>
        <dsp:cNvPr id="0" name=""/>
        <dsp:cNvSpPr/>
      </dsp:nvSpPr>
      <dsp:spPr>
        <a:xfrm>
          <a:off x="1185485" y="2106484"/>
          <a:ext cx="1966572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OrderLine</a:t>
          </a:r>
          <a:r>
            <a:rPr kumimoji="0" lang="en-US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1.1.0</a:t>
          </a:r>
        </a:p>
      </dsp:txBody>
      <dsp:txXfrm>
        <a:off x="1185485" y="2106484"/>
        <a:ext cx="1966572" cy="487354"/>
      </dsp:txXfrm>
    </dsp:sp>
    <dsp:sp modelId="{A0E00426-7BEF-483F-AF18-90C5FF96EEC8}">
      <dsp:nvSpPr>
        <dsp:cNvPr id="0" name=""/>
        <dsp:cNvSpPr/>
      </dsp:nvSpPr>
      <dsp:spPr>
        <a:xfrm>
          <a:off x="1204521" y="2769978"/>
          <a:ext cx="1966572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Warehouse 1.0.0</a:t>
          </a:r>
        </a:p>
      </dsp:txBody>
      <dsp:txXfrm>
        <a:off x="1204521" y="2769978"/>
        <a:ext cx="1966572" cy="48735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DF256E-4478-41DC-A2B9-75013921BC7A}">
      <dsp:nvSpPr>
        <dsp:cNvPr id="0" name=""/>
        <dsp:cNvSpPr/>
      </dsp:nvSpPr>
      <dsp:spPr>
        <a:xfrm>
          <a:off x="507916" y="584440"/>
          <a:ext cx="314122" cy="2194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4793"/>
              </a:lnTo>
              <a:lnTo>
                <a:pt x="314122" y="2194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F87FA9-BE9D-4DC6-96F9-2F9D213ECF34}">
      <dsp:nvSpPr>
        <dsp:cNvPr id="0" name=""/>
        <dsp:cNvSpPr/>
      </dsp:nvSpPr>
      <dsp:spPr>
        <a:xfrm>
          <a:off x="507916" y="584440"/>
          <a:ext cx="314122" cy="1365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5908"/>
              </a:lnTo>
              <a:lnTo>
                <a:pt x="314122" y="13659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22C171-8232-42D2-BE35-87F682C37EE3}">
      <dsp:nvSpPr>
        <dsp:cNvPr id="0" name=""/>
        <dsp:cNvSpPr/>
      </dsp:nvSpPr>
      <dsp:spPr>
        <a:xfrm>
          <a:off x="507916" y="584440"/>
          <a:ext cx="314122" cy="537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7023"/>
              </a:lnTo>
              <a:lnTo>
                <a:pt x="314122" y="5370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DB3B1C-8709-4893-B1AF-C91E488105C6}">
      <dsp:nvSpPr>
        <dsp:cNvPr id="0" name=""/>
        <dsp:cNvSpPr/>
      </dsp:nvSpPr>
      <dsp:spPr>
        <a:xfrm>
          <a:off x="298501" y="718"/>
          <a:ext cx="2094148" cy="583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Sports2000 (1.0.0)</a:t>
          </a:r>
        </a:p>
      </dsp:txBody>
      <dsp:txXfrm>
        <a:off x="298501" y="718"/>
        <a:ext cx="2094148" cy="583721"/>
      </dsp:txXfrm>
    </dsp:sp>
    <dsp:sp modelId="{08AC2853-B664-4DA0-AB69-A69C12732A47}">
      <dsp:nvSpPr>
        <dsp:cNvPr id="0" name=""/>
        <dsp:cNvSpPr/>
      </dsp:nvSpPr>
      <dsp:spPr>
        <a:xfrm>
          <a:off x="822038" y="829603"/>
          <a:ext cx="2094148" cy="583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Customer</a:t>
          </a:r>
        </a:p>
      </dsp:txBody>
      <dsp:txXfrm>
        <a:off x="822038" y="829603"/>
        <a:ext cx="2094148" cy="583721"/>
      </dsp:txXfrm>
    </dsp:sp>
    <dsp:sp modelId="{BF7CD254-F6E8-42D2-AE9B-5E8831CC6F7C}">
      <dsp:nvSpPr>
        <dsp:cNvPr id="0" name=""/>
        <dsp:cNvSpPr/>
      </dsp:nvSpPr>
      <dsp:spPr>
        <a:xfrm>
          <a:off x="822038" y="1658488"/>
          <a:ext cx="2094148" cy="583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Order</a:t>
          </a:r>
          <a:endParaRPr kumimoji="0" lang="en-US" sz="18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822038" y="1658488"/>
        <a:ext cx="2094148" cy="583721"/>
      </dsp:txXfrm>
    </dsp:sp>
    <dsp:sp modelId="{FAFCE4B1-918D-4491-9ABC-9839C4912262}">
      <dsp:nvSpPr>
        <dsp:cNvPr id="0" name=""/>
        <dsp:cNvSpPr/>
      </dsp:nvSpPr>
      <dsp:spPr>
        <a:xfrm>
          <a:off x="822038" y="2487372"/>
          <a:ext cx="2094148" cy="583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OrderLine</a:t>
          </a:r>
          <a:endParaRPr kumimoji="0" lang="en-US" sz="18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822038" y="2487372"/>
        <a:ext cx="2094148" cy="58372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213C25-B3DB-46BF-BCC0-5A4D3AD714E2}">
      <dsp:nvSpPr>
        <dsp:cNvPr id="0" name=""/>
        <dsp:cNvSpPr/>
      </dsp:nvSpPr>
      <dsp:spPr>
        <a:xfrm>
          <a:off x="580281" y="522196"/>
          <a:ext cx="305692" cy="2697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7358"/>
              </a:lnTo>
              <a:lnTo>
                <a:pt x="305692" y="26973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27B63-2020-4584-915B-902EFF9B8060}">
      <dsp:nvSpPr>
        <dsp:cNvPr id="0" name=""/>
        <dsp:cNvSpPr/>
      </dsp:nvSpPr>
      <dsp:spPr>
        <a:xfrm>
          <a:off x="580281" y="522196"/>
          <a:ext cx="305692" cy="1957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7928"/>
              </a:lnTo>
              <a:lnTo>
                <a:pt x="305692" y="19579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51FC1-E46D-4B8D-BB09-297837690346}">
      <dsp:nvSpPr>
        <dsp:cNvPr id="0" name=""/>
        <dsp:cNvSpPr/>
      </dsp:nvSpPr>
      <dsp:spPr>
        <a:xfrm>
          <a:off x="580281" y="522196"/>
          <a:ext cx="305692" cy="1218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8497"/>
              </a:lnTo>
              <a:lnTo>
                <a:pt x="305692" y="12184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C06360-86A3-4306-8A63-BF7E133C3868}">
      <dsp:nvSpPr>
        <dsp:cNvPr id="0" name=""/>
        <dsp:cNvSpPr/>
      </dsp:nvSpPr>
      <dsp:spPr>
        <a:xfrm>
          <a:off x="580281" y="522196"/>
          <a:ext cx="316326" cy="479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9067"/>
              </a:lnTo>
              <a:lnTo>
                <a:pt x="316326" y="4790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15C37-83DC-4389-B1C8-D0AB6078A63D}">
      <dsp:nvSpPr>
        <dsp:cNvPr id="0" name=""/>
        <dsp:cNvSpPr/>
      </dsp:nvSpPr>
      <dsp:spPr>
        <a:xfrm>
          <a:off x="376485" y="1470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Sports2000 (2.0.0)</a:t>
          </a:r>
        </a:p>
      </dsp:txBody>
      <dsp:txXfrm>
        <a:off x="376485" y="1470"/>
        <a:ext cx="2037953" cy="520725"/>
      </dsp:txXfrm>
    </dsp:sp>
    <dsp:sp modelId="{B23FCA34-CC63-41F3-9C80-0C1C8A668A40}">
      <dsp:nvSpPr>
        <dsp:cNvPr id="0" name=""/>
        <dsp:cNvSpPr/>
      </dsp:nvSpPr>
      <dsp:spPr>
        <a:xfrm>
          <a:off x="896607" y="740900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Customer</a:t>
          </a:r>
        </a:p>
      </dsp:txBody>
      <dsp:txXfrm>
        <a:off x="896607" y="740900"/>
        <a:ext cx="2037953" cy="520725"/>
      </dsp:txXfrm>
    </dsp:sp>
    <dsp:sp modelId="{91D82ABC-B9BD-4DF2-B5EF-1A8B80DE1EC3}">
      <dsp:nvSpPr>
        <dsp:cNvPr id="0" name=""/>
        <dsp:cNvSpPr/>
      </dsp:nvSpPr>
      <dsp:spPr>
        <a:xfrm>
          <a:off x="885974" y="1480331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Order</a:t>
          </a:r>
        </a:p>
      </dsp:txBody>
      <dsp:txXfrm>
        <a:off x="885974" y="1480331"/>
        <a:ext cx="2037953" cy="520725"/>
      </dsp:txXfrm>
    </dsp:sp>
    <dsp:sp modelId="{40DE7D71-62EC-402D-8926-CFA67376A369}">
      <dsp:nvSpPr>
        <dsp:cNvPr id="0" name=""/>
        <dsp:cNvSpPr/>
      </dsp:nvSpPr>
      <dsp:spPr>
        <a:xfrm>
          <a:off x="885974" y="2219761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 err="1" smtClean="0">
              <a:ln/>
              <a:effectLst/>
              <a:latin typeface="Arial" charset="0"/>
              <a:cs typeface="Arial" charset="0"/>
            </a:rPr>
            <a:t>OrderLine</a:t>
          </a:r>
          <a:endParaRPr kumimoji="0" lang="en-US" sz="18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885974" y="2219761"/>
        <a:ext cx="2037953" cy="520725"/>
      </dsp:txXfrm>
    </dsp:sp>
    <dsp:sp modelId="{8F24748E-2964-4BB5-B213-F92D17D48B07}">
      <dsp:nvSpPr>
        <dsp:cNvPr id="0" name=""/>
        <dsp:cNvSpPr/>
      </dsp:nvSpPr>
      <dsp:spPr>
        <a:xfrm>
          <a:off x="885974" y="2959191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Warehouse</a:t>
          </a:r>
        </a:p>
      </dsp:txBody>
      <dsp:txXfrm>
        <a:off x="885974" y="2959191"/>
        <a:ext cx="2037953" cy="52072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82A426-C8A7-48B0-83D8-27AA8D051AA5}">
      <dsp:nvSpPr>
        <dsp:cNvPr id="0" name=""/>
        <dsp:cNvSpPr/>
      </dsp:nvSpPr>
      <dsp:spPr>
        <a:xfrm>
          <a:off x="234752" y="489159"/>
          <a:ext cx="969769" cy="2524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4496"/>
              </a:lnTo>
              <a:lnTo>
                <a:pt x="969769" y="25244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D53700-5EEE-4844-844A-B1C06798AF88}">
      <dsp:nvSpPr>
        <dsp:cNvPr id="0" name=""/>
        <dsp:cNvSpPr/>
      </dsp:nvSpPr>
      <dsp:spPr>
        <a:xfrm>
          <a:off x="234752" y="489159"/>
          <a:ext cx="950732" cy="1861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1001"/>
              </a:lnTo>
              <a:lnTo>
                <a:pt x="950732" y="18610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19017-8F35-4564-8F92-DAFFEC89D095}">
      <dsp:nvSpPr>
        <dsp:cNvPr id="0" name=""/>
        <dsp:cNvSpPr/>
      </dsp:nvSpPr>
      <dsp:spPr>
        <a:xfrm>
          <a:off x="234752" y="489159"/>
          <a:ext cx="950732" cy="1168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958"/>
              </a:lnTo>
              <a:lnTo>
                <a:pt x="950732" y="11689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446CE-CB52-473D-B9C2-BD4670D89060}">
      <dsp:nvSpPr>
        <dsp:cNvPr id="0" name=""/>
        <dsp:cNvSpPr/>
      </dsp:nvSpPr>
      <dsp:spPr>
        <a:xfrm>
          <a:off x="234752" y="489159"/>
          <a:ext cx="950732" cy="476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915"/>
              </a:lnTo>
              <a:lnTo>
                <a:pt x="950732" y="4769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7B83A4-46B3-440E-AD7B-94FFAF5C4C5D}">
      <dsp:nvSpPr>
        <dsp:cNvPr id="0" name=""/>
        <dsp:cNvSpPr/>
      </dsp:nvSpPr>
      <dsp:spPr>
        <a:xfrm>
          <a:off x="0" y="1805"/>
          <a:ext cx="2347527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Customer (WIP) 2.0.0</a:t>
          </a:r>
        </a:p>
      </dsp:txBody>
      <dsp:txXfrm>
        <a:off x="0" y="1805"/>
        <a:ext cx="2347527" cy="487354"/>
      </dsp:txXfrm>
    </dsp:sp>
    <dsp:sp modelId="{826E7DE9-7286-4D17-BF64-2B75A4985793}">
      <dsp:nvSpPr>
        <dsp:cNvPr id="0" name=""/>
        <dsp:cNvSpPr/>
      </dsp:nvSpPr>
      <dsp:spPr>
        <a:xfrm>
          <a:off x="1185485" y="722397"/>
          <a:ext cx="1966572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CustNum</a:t>
          </a:r>
          <a:r>
            <a:rPr kumimoji="0" lang="en-US" sz="17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1.0.0</a:t>
          </a:r>
        </a:p>
      </dsp:txBody>
      <dsp:txXfrm>
        <a:off x="1185485" y="722397"/>
        <a:ext cx="1966572" cy="487354"/>
      </dsp:txXfrm>
    </dsp:sp>
    <dsp:sp modelId="{AF8FBE5E-016F-441F-B0C3-4D3D2E5280ED}">
      <dsp:nvSpPr>
        <dsp:cNvPr id="0" name=""/>
        <dsp:cNvSpPr/>
      </dsp:nvSpPr>
      <dsp:spPr>
        <a:xfrm>
          <a:off x="1185485" y="1414440"/>
          <a:ext cx="1966572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Name 2.0.0</a:t>
          </a:r>
        </a:p>
      </dsp:txBody>
      <dsp:txXfrm>
        <a:off x="1185485" y="1414440"/>
        <a:ext cx="1966572" cy="487354"/>
      </dsp:txXfrm>
    </dsp:sp>
    <dsp:sp modelId="{490760D1-24FF-4769-83AF-8CB2E72C84E0}">
      <dsp:nvSpPr>
        <dsp:cNvPr id="0" name=""/>
        <dsp:cNvSpPr/>
      </dsp:nvSpPr>
      <dsp:spPr>
        <a:xfrm>
          <a:off x="1185485" y="2106484"/>
          <a:ext cx="1966572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City 1.1.0</a:t>
          </a:r>
        </a:p>
      </dsp:txBody>
      <dsp:txXfrm>
        <a:off x="1185485" y="2106484"/>
        <a:ext cx="1966572" cy="487354"/>
      </dsp:txXfrm>
    </dsp:sp>
    <dsp:sp modelId="{A0E00426-7BEF-483F-AF18-90C5FF96EEC8}">
      <dsp:nvSpPr>
        <dsp:cNvPr id="0" name=""/>
        <dsp:cNvSpPr/>
      </dsp:nvSpPr>
      <dsp:spPr>
        <a:xfrm>
          <a:off x="1204521" y="2769978"/>
          <a:ext cx="1966572" cy="487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Hairstyle 1.0.0</a:t>
          </a:r>
        </a:p>
      </dsp:txBody>
      <dsp:txXfrm>
        <a:off x="1204521" y="2769978"/>
        <a:ext cx="1966572" cy="48735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06F2A4-1A23-42B7-AE70-D6FB77B957D1}">
      <dsp:nvSpPr>
        <dsp:cNvPr id="0" name=""/>
        <dsp:cNvSpPr/>
      </dsp:nvSpPr>
      <dsp:spPr>
        <a:xfrm>
          <a:off x="507916" y="584440"/>
          <a:ext cx="314122" cy="2194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4793"/>
              </a:lnTo>
              <a:lnTo>
                <a:pt x="314122" y="2194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F87FA9-BE9D-4DC6-96F9-2F9D213ECF34}">
      <dsp:nvSpPr>
        <dsp:cNvPr id="0" name=""/>
        <dsp:cNvSpPr/>
      </dsp:nvSpPr>
      <dsp:spPr>
        <a:xfrm>
          <a:off x="507916" y="584440"/>
          <a:ext cx="314122" cy="1365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5908"/>
              </a:lnTo>
              <a:lnTo>
                <a:pt x="314122" y="13659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22C171-8232-42D2-BE35-87F682C37EE3}">
      <dsp:nvSpPr>
        <dsp:cNvPr id="0" name=""/>
        <dsp:cNvSpPr/>
      </dsp:nvSpPr>
      <dsp:spPr>
        <a:xfrm>
          <a:off x="507916" y="584440"/>
          <a:ext cx="314122" cy="537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7023"/>
              </a:lnTo>
              <a:lnTo>
                <a:pt x="314122" y="5370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DB3B1C-8709-4893-B1AF-C91E488105C6}">
      <dsp:nvSpPr>
        <dsp:cNvPr id="0" name=""/>
        <dsp:cNvSpPr/>
      </dsp:nvSpPr>
      <dsp:spPr>
        <a:xfrm>
          <a:off x="298501" y="718"/>
          <a:ext cx="2094148" cy="583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Customer (1.0.0)</a:t>
          </a:r>
        </a:p>
      </dsp:txBody>
      <dsp:txXfrm>
        <a:off x="298501" y="718"/>
        <a:ext cx="2094148" cy="583721"/>
      </dsp:txXfrm>
    </dsp:sp>
    <dsp:sp modelId="{08AC2853-B664-4DA0-AB69-A69C12732A47}">
      <dsp:nvSpPr>
        <dsp:cNvPr id="0" name=""/>
        <dsp:cNvSpPr/>
      </dsp:nvSpPr>
      <dsp:spPr>
        <a:xfrm>
          <a:off x="822038" y="829603"/>
          <a:ext cx="2094148" cy="583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 err="1" smtClean="0">
              <a:ln/>
              <a:effectLst/>
              <a:latin typeface="Arial" charset="0"/>
              <a:cs typeface="Arial" charset="0"/>
            </a:rPr>
            <a:t>CustNum</a:t>
          </a:r>
          <a:endParaRPr kumimoji="0" lang="en-US" sz="20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822038" y="829603"/>
        <a:ext cx="2094148" cy="583721"/>
      </dsp:txXfrm>
    </dsp:sp>
    <dsp:sp modelId="{BF7CD254-F6E8-42D2-AE9B-5E8831CC6F7C}">
      <dsp:nvSpPr>
        <dsp:cNvPr id="0" name=""/>
        <dsp:cNvSpPr/>
      </dsp:nvSpPr>
      <dsp:spPr>
        <a:xfrm>
          <a:off x="822038" y="1658488"/>
          <a:ext cx="2094148" cy="583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Name</a:t>
          </a:r>
        </a:p>
      </dsp:txBody>
      <dsp:txXfrm>
        <a:off x="822038" y="1658488"/>
        <a:ext cx="2094148" cy="583721"/>
      </dsp:txXfrm>
    </dsp:sp>
    <dsp:sp modelId="{FAFCE4B1-918D-4491-9ABC-9839C4912262}">
      <dsp:nvSpPr>
        <dsp:cNvPr id="0" name=""/>
        <dsp:cNvSpPr/>
      </dsp:nvSpPr>
      <dsp:spPr>
        <a:xfrm>
          <a:off x="822038" y="2487372"/>
          <a:ext cx="2094148" cy="583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City</a:t>
          </a:r>
        </a:p>
      </dsp:txBody>
      <dsp:txXfrm>
        <a:off x="822038" y="2487372"/>
        <a:ext cx="2094148" cy="58372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213C25-B3DB-46BF-BCC0-5A4D3AD714E2}">
      <dsp:nvSpPr>
        <dsp:cNvPr id="0" name=""/>
        <dsp:cNvSpPr/>
      </dsp:nvSpPr>
      <dsp:spPr>
        <a:xfrm>
          <a:off x="580281" y="522196"/>
          <a:ext cx="305692" cy="2697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7358"/>
              </a:lnTo>
              <a:lnTo>
                <a:pt x="305692" y="26973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27B63-2020-4584-915B-902EFF9B8060}">
      <dsp:nvSpPr>
        <dsp:cNvPr id="0" name=""/>
        <dsp:cNvSpPr/>
      </dsp:nvSpPr>
      <dsp:spPr>
        <a:xfrm>
          <a:off x="580281" y="522196"/>
          <a:ext cx="305692" cy="1957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7928"/>
              </a:lnTo>
              <a:lnTo>
                <a:pt x="305692" y="19579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51FC1-E46D-4B8D-BB09-297837690346}">
      <dsp:nvSpPr>
        <dsp:cNvPr id="0" name=""/>
        <dsp:cNvSpPr/>
      </dsp:nvSpPr>
      <dsp:spPr>
        <a:xfrm>
          <a:off x="580281" y="522196"/>
          <a:ext cx="305692" cy="1218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8497"/>
              </a:lnTo>
              <a:lnTo>
                <a:pt x="305692" y="12184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C06360-86A3-4306-8A63-BF7E133C3868}">
      <dsp:nvSpPr>
        <dsp:cNvPr id="0" name=""/>
        <dsp:cNvSpPr/>
      </dsp:nvSpPr>
      <dsp:spPr>
        <a:xfrm>
          <a:off x="580281" y="522196"/>
          <a:ext cx="305692" cy="479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9067"/>
              </a:lnTo>
              <a:lnTo>
                <a:pt x="305692" y="4790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15C37-83DC-4389-B1C8-D0AB6078A63D}">
      <dsp:nvSpPr>
        <dsp:cNvPr id="0" name=""/>
        <dsp:cNvSpPr/>
      </dsp:nvSpPr>
      <dsp:spPr>
        <a:xfrm>
          <a:off x="376485" y="1470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9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Customer (2.0.0)</a:t>
          </a:r>
        </a:p>
      </dsp:txBody>
      <dsp:txXfrm>
        <a:off x="376485" y="1470"/>
        <a:ext cx="2037953" cy="520725"/>
      </dsp:txXfrm>
    </dsp:sp>
    <dsp:sp modelId="{B23FCA34-CC63-41F3-9C80-0C1C8A668A40}">
      <dsp:nvSpPr>
        <dsp:cNvPr id="0" name=""/>
        <dsp:cNvSpPr/>
      </dsp:nvSpPr>
      <dsp:spPr>
        <a:xfrm>
          <a:off x="885974" y="740900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900" b="1" i="0" u="none" strike="noStrike" kern="1200" cap="none" normalizeH="0" baseline="0" dirty="0" err="1" smtClean="0">
              <a:ln/>
              <a:effectLst/>
              <a:latin typeface="Arial" charset="0"/>
              <a:cs typeface="Arial" charset="0"/>
            </a:rPr>
            <a:t>CustNum</a:t>
          </a:r>
          <a:endParaRPr kumimoji="0" lang="en-US" sz="19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885974" y="740900"/>
        <a:ext cx="2037953" cy="520725"/>
      </dsp:txXfrm>
    </dsp:sp>
    <dsp:sp modelId="{91D82ABC-B9BD-4DF2-B5EF-1A8B80DE1EC3}">
      <dsp:nvSpPr>
        <dsp:cNvPr id="0" name=""/>
        <dsp:cNvSpPr/>
      </dsp:nvSpPr>
      <dsp:spPr>
        <a:xfrm>
          <a:off x="885974" y="1480331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9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Name</a:t>
          </a:r>
        </a:p>
      </dsp:txBody>
      <dsp:txXfrm>
        <a:off x="885974" y="1480331"/>
        <a:ext cx="2037953" cy="520725"/>
      </dsp:txXfrm>
    </dsp:sp>
    <dsp:sp modelId="{40DE7D71-62EC-402D-8926-CFA67376A369}">
      <dsp:nvSpPr>
        <dsp:cNvPr id="0" name=""/>
        <dsp:cNvSpPr/>
      </dsp:nvSpPr>
      <dsp:spPr>
        <a:xfrm>
          <a:off x="885974" y="2219761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9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City</a:t>
          </a:r>
        </a:p>
      </dsp:txBody>
      <dsp:txXfrm>
        <a:off x="885974" y="2219761"/>
        <a:ext cx="2037953" cy="520725"/>
      </dsp:txXfrm>
    </dsp:sp>
    <dsp:sp modelId="{8F24748E-2964-4BB5-B213-F92D17D48B07}">
      <dsp:nvSpPr>
        <dsp:cNvPr id="0" name=""/>
        <dsp:cNvSpPr/>
      </dsp:nvSpPr>
      <dsp:spPr>
        <a:xfrm>
          <a:off x="885974" y="2959191"/>
          <a:ext cx="2037953" cy="520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9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Hairstyle</a:t>
          </a:r>
        </a:p>
      </dsp:txBody>
      <dsp:txXfrm>
        <a:off x="885974" y="2959191"/>
        <a:ext cx="2037953" cy="52072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B85CE-5EB4-4983-8F62-E0C1DFF6DFD9}">
      <dsp:nvSpPr>
        <dsp:cNvPr id="0" name=""/>
        <dsp:cNvSpPr/>
      </dsp:nvSpPr>
      <dsp:spPr>
        <a:xfrm>
          <a:off x="3462337" y="1474147"/>
          <a:ext cx="2449629" cy="4251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571"/>
              </a:lnTo>
              <a:lnTo>
                <a:pt x="2449629" y="212571"/>
              </a:lnTo>
              <a:lnTo>
                <a:pt x="2449629" y="4251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BA0FE-120F-4B4C-A9EB-BA3716181076}">
      <dsp:nvSpPr>
        <dsp:cNvPr id="0" name=""/>
        <dsp:cNvSpPr/>
      </dsp:nvSpPr>
      <dsp:spPr>
        <a:xfrm>
          <a:off x="3416617" y="1474147"/>
          <a:ext cx="91440" cy="4251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51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C373A6-5864-4F04-8C26-A9654B3C47C9}">
      <dsp:nvSpPr>
        <dsp:cNvPr id="0" name=""/>
        <dsp:cNvSpPr/>
      </dsp:nvSpPr>
      <dsp:spPr>
        <a:xfrm>
          <a:off x="1012708" y="1474147"/>
          <a:ext cx="2449629" cy="425142"/>
        </a:xfrm>
        <a:custGeom>
          <a:avLst/>
          <a:gdLst/>
          <a:ahLst/>
          <a:cxnLst/>
          <a:rect l="0" t="0" r="0" b="0"/>
          <a:pathLst>
            <a:path>
              <a:moveTo>
                <a:pt x="2449629" y="0"/>
              </a:moveTo>
              <a:lnTo>
                <a:pt x="2449629" y="212571"/>
              </a:lnTo>
              <a:lnTo>
                <a:pt x="0" y="212571"/>
              </a:lnTo>
              <a:lnTo>
                <a:pt x="0" y="4251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92624-FC4A-413B-8580-74B7FD39983C}">
      <dsp:nvSpPr>
        <dsp:cNvPr id="0" name=""/>
        <dsp:cNvSpPr/>
      </dsp:nvSpPr>
      <dsp:spPr>
        <a:xfrm>
          <a:off x="2450094" y="461904"/>
          <a:ext cx="2024486" cy="10122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FIELD Object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1" u="none" strike="noStrike" kern="1200" cap="none" normalizeH="0" baseline="0" dirty="0" err="1" smtClean="0">
              <a:ln/>
              <a:effectLst/>
              <a:latin typeface="Arial" charset="0"/>
              <a:cs typeface="Arial" charset="0"/>
            </a:rPr>
            <a:t>myNameField</a:t>
          </a:r>
          <a:endParaRPr kumimoji="0" lang="en-US" sz="1700" b="1" i="1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2450094" y="461904"/>
        <a:ext cx="2024486" cy="1012243"/>
      </dsp:txXfrm>
    </dsp:sp>
    <dsp:sp modelId="{DD322470-F6C8-454F-8010-E70C24DFB128}">
      <dsp:nvSpPr>
        <dsp:cNvPr id="0" name=""/>
        <dsp:cNvSpPr/>
      </dsp:nvSpPr>
      <dsp:spPr>
        <a:xfrm>
          <a:off x="464" y="1899290"/>
          <a:ext cx="2024486" cy="10122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Customer.Name</a:t>
          </a:r>
          <a:endParaRPr kumimoji="0" lang="en-US" sz="17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464" y="1899290"/>
        <a:ext cx="2024486" cy="1012243"/>
      </dsp:txXfrm>
    </dsp:sp>
    <dsp:sp modelId="{67EB2BFC-E4C4-4FD1-9E0F-EADD599F01AA}">
      <dsp:nvSpPr>
        <dsp:cNvPr id="0" name=""/>
        <dsp:cNvSpPr/>
      </dsp:nvSpPr>
      <dsp:spPr>
        <a:xfrm>
          <a:off x="2450094" y="1899290"/>
          <a:ext cx="2024486" cy="10122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Supplier.Name</a:t>
          </a:r>
          <a:endParaRPr kumimoji="0" lang="en-US" sz="17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2450094" y="1899290"/>
        <a:ext cx="2024486" cy="1012243"/>
      </dsp:txXfrm>
    </dsp:sp>
    <dsp:sp modelId="{736E4847-27CC-4E38-B085-AEF51C82E50E}">
      <dsp:nvSpPr>
        <dsp:cNvPr id="0" name=""/>
        <dsp:cNvSpPr/>
      </dsp:nvSpPr>
      <dsp:spPr>
        <a:xfrm>
          <a:off x="4899723" y="1899290"/>
          <a:ext cx="2024486" cy="10122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Warehouse.Name</a:t>
          </a:r>
          <a:endParaRPr kumimoji="0" lang="en-US" sz="17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4899723" y="1899290"/>
        <a:ext cx="2024486" cy="1012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SzTx/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SzTx/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SzTx/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SzTx/>
              <a:defRPr sz="1200"/>
            </a:lvl1pPr>
          </a:lstStyle>
          <a:p>
            <a:fld id="{920AFD00-6806-4C30-9EB4-3954D5327E7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43E658-C937-4D6A-874A-68C85CCFCFAA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Tugboat Software is a technology alliance partner with Progress Software. Our focus is on building </a:t>
            </a:r>
            <a:r>
              <a:rPr lang="en-US" dirty="0" err="1" smtClean="0"/>
              <a:t>OpenEdge</a:t>
            </a:r>
            <a:r>
              <a:rPr lang="en-US" dirty="0" smtClean="0"/>
              <a:t> applications that enable our customers to better achieve their business goals by making more efficient use of their existing resources. For </a:t>
            </a:r>
            <a:r>
              <a:rPr lang="en-US" dirty="0" err="1" smtClean="0"/>
              <a:t>OpenEdge</a:t>
            </a:r>
            <a:r>
              <a:rPr lang="en-US" dirty="0" smtClean="0"/>
              <a:t> development and change management, we offer two solutions: Roundtable Total Software Management System and Roundtable Team. Today our focus will be on Roundtable TSMS.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Introduce</a:t>
            </a:r>
            <a:r>
              <a:rPr lang="en-US" baseline="0" dirty="0" smtClean="0"/>
              <a:t> Roundtable TSMS as an SCM solution for </a:t>
            </a:r>
            <a:r>
              <a:rPr lang="en-US" baseline="0" dirty="0" err="1" smtClean="0"/>
              <a:t>OpenEdge</a:t>
            </a:r>
            <a:r>
              <a:rPr lang="en-US" baseline="0" dirty="0" smtClean="0"/>
              <a:t> 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95380" eaLnBrk="0" hangingPunct="0">
              <a:lnSpc>
                <a:spcPct val="80000"/>
              </a:lnSpc>
              <a:defRPr/>
            </a:pPr>
            <a:r>
              <a:rPr lang="en-US" dirty="0"/>
              <a:t>Define SCM and brief description.  Notes below in case they are needed.</a:t>
            </a:r>
          </a:p>
          <a:p>
            <a:pPr>
              <a:lnSpc>
                <a:spcPct val="80000"/>
              </a:lnSpc>
            </a:pPr>
            <a:endParaRPr lang="en-US" b="1" dirty="0"/>
          </a:p>
          <a:p>
            <a:pPr>
              <a:lnSpc>
                <a:spcPct val="80000"/>
              </a:lnSpc>
            </a:pPr>
            <a:r>
              <a:rPr lang="en-US" b="1" dirty="0"/>
              <a:t>Configuration Identification</a:t>
            </a:r>
            <a:r>
              <a:rPr lang="en-US" dirty="0"/>
              <a:t> is simply the identification of a relative arrangement of software system components. </a:t>
            </a:r>
          </a:p>
          <a:p>
            <a:pPr>
              <a:lnSpc>
                <a:spcPct val="80000"/>
              </a:lnSpc>
            </a:pPr>
            <a:r>
              <a:rPr lang="en-US" b="1" dirty="0"/>
              <a:t>Configuration Control</a:t>
            </a:r>
            <a:r>
              <a:rPr lang="en-US" dirty="0"/>
              <a:t> is the process of controlling changes to the system.</a:t>
            </a:r>
          </a:p>
          <a:p>
            <a:pPr>
              <a:lnSpc>
                <a:spcPct val="80000"/>
              </a:lnSpc>
            </a:pPr>
            <a:r>
              <a:rPr lang="en-US" b="1" dirty="0"/>
              <a:t>Configuration Auditing</a:t>
            </a:r>
            <a:r>
              <a:rPr lang="en-US" dirty="0"/>
              <a:t> is the process of ensuring that a system does contain everything implied by its baseline status.</a:t>
            </a:r>
          </a:p>
          <a:p>
            <a:pPr>
              <a:lnSpc>
                <a:spcPct val="80000"/>
              </a:lnSpc>
            </a:pPr>
            <a:r>
              <a:rPr lang="en-US" b="1" dirty="0"/>
              <a:t>Configuration Status Accounting</a:t>
            </a:r>
            <a:r>
              <a:rPr lang="en-US" dirty="0"/>
              <a:t> ensures that a complete record of the changes to a system and the reasons for those changes are available.  You may already do this without realizing it (comments in source code, spreadsheet, etc).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Gary’s quote to further define SCM and give the audience</a:t>
            </a:r>
            <a:r>
              <a:rPr lang="en-US" baseline="0" dirty="0" smtClean="0"/>
              <a:t> a better visual.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Poll</a:t>
            </a:r>
            <a:r>
              <a:rPr lang="en-US" baseline="0" dirty="0" smtClean="0"/>
              <a:t> the audience for their familiarity with Roundtable. If there are several who are not familiar with Roundtable, perform a brief demo of the features on the previous slide.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Poll</a:t>
            </a:r>
            <a:r>
              <a:rPr lang="en-US" baseline="0" dirty="0" smtClean="0"/>
              <a:t> the audience for their familiarity with Roundtable. If there are several who are not familiar with Roundtable, perform a brief demo of the features on the previous slide.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Poll</a:t>
            </a:r>
            <a:r>
              <a:rPr lang="en-US" baseline="0" dirty="0" smtClean="0"/>
              <a:t> the audience for their familiarity with Roundtable. If there are several who are not familiar with Roundtable, perform a brief demo of the features on the previous slide.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-1" y="1425677"/>
            <a:ext cx="7458075" cy="2507226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rgbClr val="FFCB99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1417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177089" y="1929779"/>
            <a:ext cx="5500775" cy="492443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200" b="1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714182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78303" y="3051454"/>
            <a:ext cx="5513962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11" name="Picture 10" descr="tugboat_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903840" y="1419033"/>
            <a:ext cx="2240160" cy="252431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176866"/>
            <a:ext cx="7330650" cy="480131"/>
          </a:xfrm>
        </p:spPr>
        <p:txBody>
          <a:bodyPr/>
          <a:lstStyle>
            <a:lvl1pPr>
              <a:defRPr sz="2800" b="1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charset="0"/>
              <a:buChar char="–"/>
              <a:tabLst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868"/>
            <a:ext cx="4038600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8868"/>
            <a:ext cx="4038600" cy="50633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7435"/>
            <a:ext cx="4040188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87794"/>
            <a:ext cx="4040188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7435"/>
            <a:ext cx="4041775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87794"/>
            <a:ext cx="4041775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530225" y="1371600"/>
            <a:ext cx="8296275" cy="466725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03225" y="1150938"/>
            <a:ext cx="8482678" cy="498475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217518"/>
            <a:ext cx="7330650" cy="438582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7086600" y="6619875"/>
            <a:ext cx="2057400" cy="123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2005 Tugboat Software Inc.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3225" y="1335088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301350" y="197640"/>
            <a:ext cx="733065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931025" y="6618288"/>
            <a:ext cx="2335576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900" i="0" dirty="0">
                <a:solidFill>
                  <a:srgbClr val="666666"/>
                </a:solidFill>
              </a:rPr>
              <a:t>© </a:t>
            </a:r>
            <a:r>
              <a:rPr lang="en-US" sz="900" i="0" dirty="0" smtClean="0">
                <a:solidFill>
                  <a:srgbClr val="666666"/>
                </a:solidFill>
              </a:rPr>
              <a:t>2011 Tugboat Software. All rights reserved.</a:t>
            </a:r>
            <a:endParaRPr lang="en-US" sz="900" i="0" dirty="0">
              <a:solidFill>
                <a:srgbClr val="666666"/>
              </a:solidFill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403225" y="6591394"/>
            <a:ext cx="165110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50" i="0" smtClean="0">
                <a:solidFill>
                  <a:srgbClr val="666666"/>
                </a:solidFill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1050" i="0" dirty="0">
              <a:solidFill>
                <a:srgbClr val="666666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-2" y="0"/>
            <a:ext cx="8391527" cy="981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cture 9" descr="roundtable_logo_trademark.jp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7965196" y="6129484"/>
            <a:ext cx="1079652" cy="652759"/>
          </a:xfrm>
          <a:prstGeom prst="rect">
            <a:avLst/>
          </a:prstGeom>
        </p:spPr>
      </p:pic>
      <p:pic>
        <p:nvPicPr>
          <p:cNvPr id="8" name="Picture 7" descr="tugboat_logo.jp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8277226" y="-1"/>
            <a:ext cx="866774" cy="9767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Font typeface="Wingdings" pitchFamily="2" charset="2"/>
        <a:buChar char="§"/>
        <a:defRPr lang="en-US" sz="2400" kern="1200" dirty="0" smtClean="0">
          <a:solidFill>
            <a:srgbClr val="666666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Char char="•"/>
        <a:defRPr lang="en-US" sz="2000" kern="1200" dirty="0" smtClean="0">
          <a:solidFill>
            <a:srgbClr val="666666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Font typeface="Arial" charset="0"/>
        <a:buChar char="–"/>
        <a:defRPr lang="en-US" sz="2000" kern="1200" dirty="0" smtClean="0">
          <a:solidFill>
            <a:srgbClr val="666666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SzPct val="95000"/>
        <a:buFont typeface="Courier New" pitchFamily="49" charset="0"/>
        <a:buChar char="o"/>
        <a:defRPr lang="en-US" sz="2000" kern="1200" dirty="0" smtClean="0">
          <a:solidFill>
            <a:srgbClr val="666666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ct val="20000"/>
        </a:spcBef>
        <a:spcAft>
          <a:spcPct val="0"/>
        </a:spcAft>
        <a:buClr>
          <a:schemeClr val="accent3"/>
        </a:buClr>
        <a:buSzPct val="95000"/>
        <a:buFont typeface="Courier New" pitchFamily="49" charset="0"/>
        <a:buChar char="o"/>
        <a:defRPr lang="en-US" sz="1600" kern="1200" dirty="0" smtClean="0">
          <a:solidFill>
            <a:srgbClr val="66666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undtable-tsms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3475" y="4434348"/>
            <a:ext cx="3489850" cy="5924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defTabSz="457200">
              <a:spcBef>
                <a:spcPts val="300"/>
              </a:spcBef>
              <a:buFont typeface="Arial" pitchFamily="34" charset="0"/>
              <a:buNone/>
            </a:pPr>
            <a:r>
              <a:rPr lang="en-US" sz="2000" b="1" i="0" dirty="0" smtClean="0">
                <a:solidFill>
                  <a:srgbClr val="666666"/>
                </a:solidFill>
                <a:ea typeface="MS PGothic"/>
                <a:cs typeface="Arial Bold" charset="0"/>
              </a:rPr>
              <a:t>Jeff Ledbetter</a:t>
            </a:r>
          </a:p>
          <a:p>
            <a:pPr algn="l" defTabSz="457200">
              <a:spcBef>
                <a:spcPts val="300"/>
              </a:spcBef>
              <a:buFont typeface="Arial" pitchFamily="34" charset="0"/>
              <a:buNone/>
            </a:pPr>
            <a:r>
              <a:rPr lang="en-US" sz="2000" dirty="0" smtClean="0">
                <a:solidFill>
                  <a:srgbClr val="666666"/>
                </a:solidFill>
                <a:ea typeface="MS PGothic"/>
                <a:cs typeface="Arial Italic" charset="0"/>
              </a:rPr>
              <a:t>Roundtable Product Architect</a:t>
            </a:r>
            <a:endParaRPr lang="en-US" sz="2000" i="0" dirty="0" smtClean="0">
              <a:solidFill>
                <a:srgbClr val="666666"/>
              </a:solidFill>
              <a:ea typeface="MS PGothic"/>
              <a:cs typeface="Arial Italic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77089" y="1683558"/>
            <a:ext cx="5500775" cy="984885"/>
          </a:xfrm>
        </p:spPr>
        <p:txBody>
          <a:bodyPr/>
          <a:lstStyle/>
          <a:p>
            <a:r>
              <a:rPr lang="en-US" dirty="0" smtClean="0"/>
              <a:t>Expert Database Updates</a:t>
            </a:r>
            <a:br>
              <a:rPr lang="en-US" dirty="0" smtClean="0"/>
            </a:br>
            <a:r>
              <a:rPr lang="en-US" dirty="0" smtClean="0"/>
              <a:t>and Delivery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Roundtable TSMS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6180464" y="1333041"/>
            <a:ext cx="2566930" cy="415336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54000">
                <a:srgbClr val="99BFD5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Tugboat Software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53390" y="1335087"/>
            <a:ext cx="5827922" cy="4404701"/>
          </a:xfrm>
        </p:spPr>
        <p:txBody>
          <a:bodyPr/>
          <a:lstStyle/>
          <a:p>
            <a:r>
              <a:rPr lang="en-US" dirty="0" smtClean="0"/>
              <a:t>Progress Technology Alliance Partner</a:t>
            </a:r>
          </a:p>
          <a:p>
            <a:r>
              <a:rPr lang="en-US" dirty="0" smtClean="0"/>
              <a:t>Roundtable TSMS</a:t>
            </a:r>
          </a:p>
          <a:p>
            <a:r>
              <a:rPr lang="en-US" dirty="0" smtClean="0"/>
              <a:t>Roundtable Team</a:t>
            </a:r>
          </a:p>
          <a:p>
            <a:r>
              <a:rPr lang="en-US" dirty="0" smtClean="0"/>
              <a:t>Other Solutions</a:t>
            </a:r>
          </a:p>
          <a:p>
            <a:pPr lvl="1"/>
            <a:r>
              <a:rPr lang="en-US" dirty="0" smtClean="0"/>
              <a:t>SOS Labor Scheduling</a:t>
            </a:r>
          </a:p>
          <a:p>
            <a:pPr lvl="1"/>
            <a:r>
              <a:rPr lang="en-US" dirty="0" smtClean="0"/>
              <a:t>SOS Vacation Scheduling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5" name="Picture 7" descr="PSC_logo_rg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2860" y="4488665"/>
            <a:ext cx="1544637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tugboat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381" y="1842499"/>
            <a:ext cx="1751388" cy="20905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Agenda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Roundtable and SCM?</a:t>
            </a:r>
          </a:p>
          <a:p>
            <a:r>
              <a:rPr lang="en-US" dirty="0" smtClean="0"/>
              <a:t>Logical Schema</a:t>
            </a:r>
            <a:endParaRPr lang="en-US" dirty="0"/>
          </a:p>
          <a:p>
            <a:r>
              <a:rPr lang="en-US" dirty="0" smtClean="0"/>
              <a:t>Schema Domains</a:t>
            </a:r>
            <a:endParaRPr lang="en-US" dirty="0"/>
          </a:p>
          <a:p>
            <a:r>
              <a:rPr lang="en-US" dirty="0" smtClean="0"/>
              <a:t>Updating the Physical Database</a:t>
            </a:r>
            <a:endParaRPr lang="en-US" dirty="0"/>
          </a:p>
          <a:p>
            <a:r>
              <a:rPr lang="en-US" dirty="0" smtClean="0"/>
              <a:t>Promoting Schema Changes</a:t>
            </a:r>
          </a:p>
          <a:p>
            <a:r>
              <a:rPr lang="en-US" dirty="0" smtClean="0"/>
              <a:t>Sneak Preview</a:t>
            </a:r>
          </a:p>
          <a:p>
            <a:r>
              <a:rPr lang="en-US" dirty="0" smtClean="0"/>
              <a:t>Questions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Roundtable TSMS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33647" y="2010705"/>
            <a:ext cx="7931888" cy="29877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hangingPunct="0">
              <a:lnSpc>
                <a:spcPct val="98000"/>
              </a:lnSpc>
              <a:buClr>
                <a:srgbClr val="000000"/>
              </a:buClr>
              <a:buSzPct val="45000"/>
            </a:pPr>
            <a:r>
              <a:rPr lang="en-GB" sz="3200" b="1" dirty="0" smtClean="0"/>
              <a:t>Roundtable TSMS is a team-oriented extension for the </a:t>
            </a:r>
            <a:r>
              <a:rPr lang="en-GB" sz="3200" b="1" dirty="0" err="1" smtClean="0"/>
              <a:t>OpenEdge</a:t>
            </a:r>
            <a:r>
              <a:rPr lang="en-GB" sz="3200" b="1" dirty="0" smtClean="0"/>
              <a:t> Studio and </a:t>
            </a:r>
            <a:r>
              <a:rPr lang="en-GB" sz="3200" b="1" dirty="0" err="1" smtClean="0"/>
              <a:t>OpenEdge</a:t>
            </a:r>
            <a:r>
              <a:rPr lang="en-GB" sz="3200" b="1" dirty="0" smtClean="0"/>
              <a:t> Architect development environments that provides </a:t>
            </a:r>
            <a:r>
              <a:rPr lang="en-GB" sz="3200" b="1" dirty="0" smtClean="0">
                <a:solidFill>
                  <a:srgbClr val="CC0000"/>
                </a:solidFill>
              </a:rPr>
              <a:t>Software Configuration Management</a:t>
            </a:r>
            <a:r>
              <a:rPr lang="en-GB" sz="3200" b="1" dirty="0" smtClean="0"/>
              <a:t> and developer productivity tools.</a:t>
            </a:r>
            <a:endParaRPr lang="en-GB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Configuration Management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GB" sz="3200" b="1" i="1" dirty="0">
                <a:solidFill>
                  <a:srgbClr val="CC0000"/>
                </a:solidFill>
              </a:rPr>
              <a:t>Software Configuration Management</a:t>
            </a:r>
            <a:r>
              <a:rPr lang="en-GB" sz="3200" b="1" i="1" dirty="0"/>
              <a:t> is the discipline of managing the entire life cycle of a software project</a:t>
            </a:r>
            <a:r>
              <a:rPr lang="en-GB" b="1" i="1" dirty="0"/>
              <a:t>.</a:t>
            </a:r>
            <a:endParaRPr lang="en-US" b="1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Configuration Management</a:t>
            </a:r>
            <a:endParaRPr 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38778" y="5154536"/>
            <a:ext cx="7686675" cy="7970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bIns="137160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/>
              <a:t>Gary S. Clink, Senior Solutions Engineer</a:t>
            </a:r>
          </a:p>
          <a:p>
            <a:pPr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 sz="2000" b="1" dirty="0"/>
              <a:t>Progress Software, UK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87079" y="1598732"/>
            <a:ext cx="8537944" cy="275152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Software </a:t>
            </a:r>
            <a:r>
              <a:rPr lang="en-US" sz="2400" b="1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Configuration Management is the heartbeat of any serious software development effort.  One would not start mass producing a car without first building a factory and defining the production line.  SCM is THE factory for software development.  It is the discipline, based on the principles of the manufacturing industry that brings repeatable, high-quality production to your software </a:t>
            </a:r>
            <a:r>
              <a:rPr lang="en-US" sz="24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applications.</a:t>
            </a:r>
            <a:r>
              <a:rPr lang="en-US" sz="24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197640"/>
            <a:ext cx="7330650" cy="438582"/>
          </a:xfrm>
        </p:spPr>
        <p:txBody>
          <a:bodyPr/>
          <a:lstStyle/>
          <a:p>
            <a:r>
              <a:rPr lang="en-US" dirty="0" smtClean="0"/>
              <a:t>Software Configuration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Configuration Identification</a:t>
            </a:r>
          </a:p>
          <a:p>
            <a:r>
              <a:rPr lang="en-US" dirty="0" smtClean="0"/>
              <a:t>Configuration Control</a:t>
            </a:r>
          </a:p>
          <a:p>
            <a:r>
              <a:rPr lang="en-US" dirty="0" smtClean="0"/>
              <a:t>Configuration Status Accounting</a:t>
            </a:r>
          </a:p>
          <a:p>
            <a:r>
              <a:rPr lang="en-US" dirty="0" smtClean="0"/>
              <a:t>Configuration Auditing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application components</a:t>
            </a:r>
          </a:p>
          <a:p>
            <a:r>
              <a:rPr lang="en-US" dirty="0" smtClean="0"/>
              <a:t>Define the physical and functional hierarchy</a:t>
            </a:r>
          </a:p>
          <a:p>
            <a:r>
              <a:rPr lang="en-US" dirty="0" smtClean="0"/>
              <a:t>Identify application configurations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Identification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 configuration security</a:t>
            </a:r>
          </a:p>
          <a:p>
            <a:r>
              <a:rPr lang="en-US" dirty="0" smtClean="0"/>
              <a:t>Manage application changes</a:t>
            </a:r>
          </a:p>
          <a:p>
            <a:r>
              <a:rPr lang="en-US" dirty="0" smtClean="0"/>
              <a:t>Define workflow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Control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Ensure existence of required components</a:t>
            </a:r>
          </a:p>
          <a:p>
            <a:r>
              <a:rPr lang="en-US" dirty="0" smtClean="0"/>
              <a:t>Review configuration changes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Auditing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changes made to configuration</a:t>
            </a:r>
          </a:p>
          <a:p>
            <a:r>
              <a:rPr lang="en-US" dirty="0" smtClean="0"/>
              <a:t>Identify work in process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Status Accounting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01350" y="-17033"/>
            <a:ext cx="7502948" cy="867930"/>
          </a:xfrm>
        </p:spPr>
        <p:txBody>
          <a:bodyPr/>
          <a:lstStyle/>
          <a:p>
            <a:r>
              <a:rPr lang="en-US" dirty="0" smtClean="0"/>
              <a:t>Problem – Managing Schema without SCM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Store .</a:t>
            </a:r>
            <a:r>
              <a:rPr lang="en-US" dirty="0" err="1" smtClean="0"/>
              <a:t>df</a:t>
            </a:r>
            <a:r>
              <a:rPr lang="en-US" dirty="0" smtClean="0"/>
              <a:t> files</a:t>
            </a:r>
          </a:p>
          <a:p>
            <a:r>
              <a:rPr lang="en-US" dirty="0" smtClean="0"/>
              <a:t>No history of schema changes</a:t>
            </a:r>
          </a:p>
          <a:p>
            <a:r>
              <a:rPr lang="en-US" dirty="0" smtClean="0"/>
              <a:t>Difficult to revert to previous schema releases</a:t>
            </a:r>
          </a:p>
          <a:p>
            <a:r>
              <a:rPr lang="en-US" dirty="0" smtClean="0"/>
              <a:t>Promoting schema changes is manual process</a:t>
            </a:r>
          </a:p>
          <a:p>
            <a:r>
              <a:rPr lang="en-US" dirty="0" smtClean="0"/>
              <a:t>No impact analysis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01350" y="176866"/>
            <a:ext cx="7330650" cy="480131"/>
          </a:xfrm>
        </p:spPr>
        <p:txBody>
          <a:bodyPr/>
          <a:lstStyle/>
          <a:p>
            <a:r>
              <a:rPr lang="en-US" dirty="0" smtClean="0"/>
              <a:t>Solution – Logical Schema Management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Stored in Roundtable repository</a:t>
            </a:r>
          </a:p>
          <a:p>
            <a:r>
              <a:rPr lang="en-US" dirty="0" smtClean="0"/>
              <a:t>Access controlled by security settings</a:t>
            </a:r>
          </a:p>
          <a:p>
            <a:r>
              <a:rPr lang="en-US" dirty="0" smtClean="0"/>
              <a:t>Changes associated with a task</a:t>
            </a:r>
          </a:p>
          <a:p>
            <a:r>
              <a:rPr lang="en-US" dirty="0" smtClean="0"/>
              <a:t>Version history per schema object</a:t>
            </a:r>
          </a:p>
          <a:p>
            <a:r>
              <a:rPr lang="en-US" dirty="0" smtClean="0"/>
              <a:t>Promoted through lifecycle</a:t>
            </a:r>
          </a:p>
          <a:p>
            <a:r>
              <a:rPr lang="en-US" dirty="0" smtClean="0"/>
              <a:t>Revert to previous versions</a:t>
            </a:r>
          </a:p>
          <a:p>
            <a:r>
              <a:rPr lang="en-US" dirty="0" smtClean="0"/>
              <a:t>Impact analysis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– Object Types	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200526" y="1497013"/>
            <a:ext cx="4695824" cy="2766643"/>
          </a:xfrm>
        </p:spPr>
        <p:txBody>
          <a:bodyPr/>
          <a:lstStyle/>
          <a:p>
            <a:r>
              <a:rPr lang="en-US" dirty="0"/>
              <a:t>PDBASE</a:t>
            </a:r>
          </a:p>
          <a:p>
            <a:pPr lvl="1"/>
            <a:r>
              <a:rPr lang="en-US" sz="2400" dirty="0" smtClean="0"/>
              <a:t>Database Object Definition</a:t>
            </a:r>
          </a:p>
          <a:p>
            <a:r>
              <a:rPr lang="en-US" dirty="0" smtClean="0"/>
              <a:t> PFILE</a:t>
            </a:r>
          </a:p>
          <a:p>
            <a:pPr lvl="1"/>
            <a:r>
              <a:rPr lang="en-US" sz="2400" dirty="0" smtClean="0"/>
              <a:t>File Object definition</a:t>
            </a:r>
          </a:p>
          <a:p>
            <a:r>
              <a:rPr lang="en-US" dirty="0" smtClean="0"/>
              <a:t> PFIELD </a:t>
            </a:r>
          </a:p>
          <a:p>
            <a:pPr lvl="1"/>
            <a:r>
              <a:rPr lang="en-US" sz="2400" dirty="0" smtClean="0"/>
              <a:t>Field Object definition</a:t>
            </a:r>
            <a:endParaRPr lang="en-US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66700" y="1266825"/>
            <a:ext cx="3629026" cy="4772025"/>
            <a:chOff x="438149" y="1371600"/>
            <a:chExt cx="3810001" cy="4772025"/>
          </a:xfrm>
        </p:grpSpPr>
        <p:sp>
          <p:nvSpPr>
            <p:cNvPr id="8202" name="AutoShape 10"/>
            <p:cNvSpPr>
              <a:spLocks noChangeArrowheads="1"/>
            </p:cNvSpPr>
            <p:nvPr/>
          </p:nvSpPr>
          <p:spPr bwMode="auto">
            <a:xfrm>
              <a:off x="438149" y="1371600"/>
              <a:ext cx="3810001" cy="4772025"/>
            </a:xfrm>
            <a:prstGeom prst="can">
              <a:avLst>
                <a:gd name="adj" fmla="val 990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</a:pPr>
              <a:endParaRPr lang="en-US" b="1"/>
            </a:p>
          </p:txBody>
        </p:sp>
        <p:sp>
          <p:nvSpPr>
            <p:cNvPr id="19" name="AutoShape 10"/>
            <p:cNvSpPr>
              <a:spLocks noChangeArrowheads="1"/>
            </p:cNvSpPr>
            <p:nvPr/>
          </p:nvSpPr>
          <p:spPr bwMode="auto">
            <a:xfrm>
              <a:off x="1108710" y="2176760"/>
              <a:ext cx="2592000" cy="519361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wrap="square" anchor="ctr"/>
            <a:lstStyle/>
            <a:p>
              <a:pPr algn="ctr"/>
              <a:r>
                <a:rPr lang="en-US" sz="1600" i="0" dirty="0" smtClean="0">
                  <a:solidFill>
                    <a:srgbClr val="000000"/>
                  </a:solidFill>
                </a:rPr>
                <a:t>Sports2000 - 2.0.0</a:t>
              </a:r>
            </a:p>
          </p:txBody>
        </p:sp>
        <p:sp>
          <p:nvSpPr>
            <p:cNvPr id="20" name="AutoShape 10"/>
            <p:cNvSpPr>
              <a:spLocks noChangeArrowheads="1"/>
            </p:cNvSpPr>
            <p:nvPr/>
          </p:nvSpPr>
          <p:spPr bwMode="auto">
            <a:xfrm>
              <a:off x="1108710" y="2769215"/>
              <a:ext cx="2592000" cy="519361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wrap="square" anchor="ctr"/>
            <a:lstStyle/>
            <a:p>
              <a:pPr algn="ctr"/>
              <a:r>
                <a:rPr lang="en-US" sz="1600" i="0" dirty="0" smtClean="0">
                  <a:solidFill>
                    <a:srgbClr val="000000"/>
                  </a:solidFill>
                </a:rPr>
                <a:t>Sports2000 -1.0.0</a:t>
              </a:r>
            </a:p>
          </p:txBody>
        </p:sp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>
              <a:off x="1108710" y="3361670"/>
              <a:ext cx="2592000" cy="51936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wrap="square" anchor="ctr"/>
            <a:lstStyle/>
            <a:p>
              <a:pPr algn="ctr"/>
              <a:r>
                <a:rPr lang="en-US" sz="1600" i="0" dirty="0" smtClean="0">
                  <a:solidFill>
                    <a:srgbClr val="000000"/>
                  </a:solidFill>
                </a:rPr>
                <a:t>Customer -1.1.0</a:t>
              </a:r>
            </a:p>
          </p:txBody>
        </p:sp>
        <p:sp>
          <p:nvSpPr>
            <p:cNvPr id="22" name="AutoShape 10"/>
            <p:cNvSpPr>
              <a:spLocks noChangeArrowheads="1"/>
            </p:cNvSpPr>
            <p:nvPr/>
          </p:nvSpPr>
          <p:spPr bwMode="auto">
            <a:xfrm>
              <a:off x="1108710" y="3954125"/>
              <a:ext cx="2592000" cy="51936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wrap="square" anchor="ctr"/>
            <a:lstStyle/>
            <a:p>
              <a:pPr algn="ctr"/>
              <a:r>
                <a:rPr lang="en-US" sz="1600" i="0" dirty="0" smtClean="0">
                  <a:solidFill>
                    <a:srgbClr val="000000"/>
                  </a:solidFill>
                </a:rPr>
                <a:t>Customer -1.0.0</a:t>
              </a:r>
            </a:p>
          </p:txBody>
        </p:sp>
        <p:sp>
          <p:nvSpPr>
            <p:cNvPr id="23" name="AutoShape 10"/>
            <p:cNvSpPr>
              <a:spLocks noChangeArrowheads="1"/>
            </p:cNvSpPr>
            <p:nvPr/>
          </p:nvSpPr>
          <p:spPr bwMode="auto">
            <a:xfrm>
              <a:off x="1108710" y="4546580"/>
              <a:ext cx="2592000" cy="519361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wrap="square" anchor="ctr"/>
            <a:lstStyle/>
            <a:p>
              <a:pPr algn="ctr"/>
              <a:r>
                <a:rPr lang="en-US" sz="1600" i="0" dirty="0" err="1" smtClean="0">
                  <a:solidFill>
                    <a:srgbClr val="000000"/>
                  </a:solidFill>
                </a:rPr>
                <a:t>Customer.Name</a:t>
              </a:r>
              <a:r>
                <a:rPr lang="en-US" sz="1600" i="0" dirty="0" smtClean="0">
                  <a:solidFill>
                    <a:srgbClr val="000000"/>
                  </a:solidFill>
                </a:rPr>
                <a:t> -1.0.0</a:t>
              </a:r>
            </a:p>
          </p:txBody>
        </p:sp>
        <p:sp>
          <p:nvSpPr>
            <p:cNvPr id="24" name="AutoShape 10"/>
            <p:cNvSpPr>
              <a:spLocks noChangeArrowheads="1"/>
            </p:cNvSpPr>
            <p:nvPr/>
          </p:nvSpPr>
          <p:spPr bwMode="auto">
            <a:xfrm>
              <a:off x="1108710" y="5139035"/>
              <a:ext cx="2592000" cy="519361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wrap="square" anchor="ctr"/>
            <a:lstStyle/>
            <a:p>
              <a:pPr algn="ctr"/>
              <a:r>
                <a:rPr lang="en-US" sz="1600" i="0" dirty="0" err="1" smtClean="0">
                  <a:solidFill>
                    <a:srgbClr val="000000"/>
                  </a:solidFill>
                </a:rPr>
                <a:t>Customer.Number</a:t>
              </a:r>
              <a:r>
                <a:rPr lang="en-US" sz="1600" i="0" dirty="0" smtClean="0">
                  <a:solidFill>
                    <a:srgbClr val="000000"/>
                  </a:solidFill>
                </a:rPr>
                <a:t> -1.0.0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- PDBASE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03225" y="1048009"/>
            <a:ext cx="7772400" cy="1642028"/>
          </a:xfrm>
        </p:spPr>
        <p:txBody>
          <a:bodyPr/>
          <a:lstStyle/>
          <a:p>
            <a:r>
              <a:rPr lang="en-US" dirty="0" smtClean="0"/>
              <a:t>Database Object Definition</a:t>
            </a:r>
          </a:p>
          <a:p>
            <a:r>
              <a:rPr lang="en-US" dirty="0" smtClean="0"/>
              <a:t>PDBASE is a collection of...</a:t>
            </a:r>
          </a:p>
          <a:p>
            <a:pPr lvl="1"/>
            <a:r>
              <a:rPr lang="en-US" dirty="0" smtClean="0"/>
              <a:t>PFILE Objects</a:t>
            </a:r>
          </a:p>
          <a:p>
            <a:pPr lvl="1"/>
            <a:r>
              <a:rPr lang="en-US" dirty="0" smtClean="0"/>
              <a:t>Sequence definitions</a:t>
            </a:r>
            <a:endParaRPr lang="en-US" dirty="0"/>
          </a:p>
        </p:txBody>
      </p:sp>
      <p:graphicFrame>
        <p:nvGraphicFramePr>
          <p:cNvPr id="12" name="Diagram 11"/>
          <p:cNvGraphicFramePr/>
          <p:nvPr/>
        </p:nvGraphicFramePr>
        <p:xfrm>
          <a:off x="1515006" y="2965832"/>
          <a:ext cx="3806825" cy="3259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ular Callout 6"/>
          <p:cNvSpPr/>
          <p:nvPr/>
        </p:nvSpPr>
        <p:spPr bwMode="auto">
          <a:xfrm>
            <a:off x="4931307" y="2809234"/>
            <a:ext cx="2476499" cy="1328023"/>
          </a:xfrm>
          <a:prstGeom prst="wedgeRoundRectCallout">
            <a:avLst>
              <a:gd name="adj1" fmla="val -91901"/>
              <a:gd name="adj2" fmla="val -19138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buSzPct val="130000"/>
            </a:pPr>
            <a:r>
              <a:rPr lang="en-US" sz="1800" b="1" dirty="0" smtClean="0">
                <a:solidFill>
                  <a:schemeClr val="bg1"/>
                </a:solidFill>
              </a:rPr>
              <a:t>PFILE assignments are attributes of this version of the PDBASE Object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/>
        </p:nvGraphicFramePr>
        <p:xfrm>
          <a:off x="4609434" y="3186677"/>
          <a:ext cx="3214688" cy="3071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- PDBASE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3700" y="1049078"/>
            <a:ext cx="7772400" cy="1205023"/>
          </a:xfrm>
        </p:spPr>
        <p:txBody>
          <a:bodyPr/>
          <a:lstStyle/>
          <a:p>
            <a:r>
              <a:rPr lang="en-US" dirty="0"/>
              <a:t>Different versions of PDBASE </a:t>
            </a:r>
            <a:r>
              <a:rPr lang="en-US" dirty="0" smtClean="0"/>
              <a:t>Objects </a:t>
            </a:r>
            <a:r>
              <a:rPr lang="en-US" dirty="0"/>
              <a:t>can </a:t>
            </a:r>
            <a:r>
              <a:rPr lang="en-US" dirty="0" smtClean="0"/>
              <a:t>have…</a:t>
            </a:r>
          </a:p>
          <a:p>
            <a:pPr lvl="1"/>
            <a:r>
              <a:rPr lang="en-US" dirty="0" smtClean="0"/>
              <a:t>Different </a:t>
            </a:r>
            <a:r>
              <a:rPr lang="en-US" dirty="0"/>
              <a:t>PFILE </a:t>
            </a:r>
            <a:r>
              <a:rPr lang="en-US" dirty="0" smtClean="0"/>
              <a:t>Object assignments</a:t>
            </a:r>
          </a:p>
          <a:p>
            <a:pPr lvl="1"/>
            <a:r>
              <a:rPr lang="en-US" dirty="0" smtClean="0"/>
              <a:t>Different Sequence definitions</a:t>
            </a:r>
            <a:endParaRPr lang="en-US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1469291" y="2685175"/>
          <a:ext cx="3300413" cy="3481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ounded Rectangular Callout 5"/>
          <p:cNvSpPr/>
          <p:nvPr/>
        </p:nvSpPr>
        <p:spPr bwMode="auto">
          <a:xfrm>
            <a:off x="129587" y="3639811"/>
            <a:ext cx="2228848" cy="1328023"/>
          </a:xfrm>
          <a:prstGeom prst="wedgeRoundRectCallout">
            <a:avLst>
              <a:gd name="adj1" fmla="val 51981"/>
              <a:gd name="adj2" fmla="val 102237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buSzPct val="130000"/>
            </a:pPr>
            <a:r>
              <a:rPr lang="en-US" sz="1800" b="1" dirty="0" smtClean="0">
                <a:solidFill>
                  <a:schemeClr val="bg1"/>
                </a:solidFill>
              </a:rPr>
              <a:t>New PFILE Object assignment for this version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- PFILE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03225" y="1020724"/>
            <a:ext cx="7772400" cy="1616150"/>
          </a:xfrm>
        </p:spPr>
        <p:txBody>
          <a:bodyPr/>
          <a:lstStyle/>
          <a:p>
            <a:r>
              <a:rPr lang="en-US" dirty="0" smtClean="0"/>
              <a:t>File Object Definition</a:t>
            </a:r>
          </a:p>
          <a:p>
            <a:r>
              <a:rPr lang="en-US" dirty="0" smtClean="0"/>
              <a:t>PFILE is a collection of…</a:t>
            </a:r>
          </a:p>
          <a:p>
            <a:pPr lvl="1"/>
            <a:r>
              <a:rPr lang="en-US" dirty="0" smtClean="0"/>
              <a:t>PFIELD Objects</a:t>
            </a:r>
          </a:p>
          <a:p>
            <a:pPr lvl="1"/>
            <a:r>
              <a:rPr lang="en-US" dirty="0" smtClean="0"/>
              <a:t>Index definitions</a:t>
            </a:r>
          </a:p>
        </p:txBody>
      </p:sp>
      <p:graphicFrame>
        <p:nvGraphicFramePr>
          <p:cNvPr id="12" name="Diagram 11"/>
          <p:cNvGraphicFramePr/>
          <p:nvPr/>
        </p:nvGraphicFramePr>
        <p:xfrm>
          <a:off x="1833996" y="2933933"/>
          <a:ext cx="3806825" cy="3259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ular Callout 6"/>
          <p:cNvSpPr/>
          <p:nvPr/>
        </p:nvSpPr>
        <p:spPr bwMode="auto">
          <a:xfrm>
            <a:off x="5250297" y="2592203"/>
            <a:ext cx="2476499" cy="1634490"/>
          </a:xfrm>
          <a:prstGeom prst="wedgeRoundRectCallout">
            <a:avLst>
              <a:gd name="adj1" fmla="val -91901"/>
              <a:gd name="adj2" fmla="val -13783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buSzPct val="130000"/>
            </a:pPr>
            <a:r>
              <a:rPr lang="en-US" sz="1800" b="1" dirty="0" smtClean="0">
                <a:solidFill>
                  <a:schemeClr val="bg1"/>
                </a:solidFill>
              </a:rPr>
              <a:t>PFIELD assignments are attributes of this version of the PFILE Object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/>
        </p:nvGraphicFramePr>
        <p:xfrm>
          <a:off x="4651971" y="3218575"/>
          <a:ext cx="3214688" cy="3071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- PFILE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04333" y="1059710"/>
            <a:ext cx="7772400" cy="1524001"/>
          </a:xfrm>
        </p:spPr>
        <p:txBody>
          <a:bodyPr/>
          <a:lstStyle/>
          <a:p>
            <a:r>
              <a:rPr lang="en-US" dirty="0"/>
              <a:t>Different versions of </a:t>
            </a:r>
            <a:r>
              <a:rPr lang="en-US" dirty="0" smtClean="0"/>
              <a:t>PFILE Objects </a:t>
            </a:r>
            <a:r>
              <a:rPr lang="en-US" dirty="0"/>
              <a:t>can </a:t>
            </a:r>
            <a:r>
              <a:rPr lang="en-US" dirty="0" smtClean="0"/>
              <a:t>have…</a:t>
            </a:r>
          </a:p>
          <a:p>
            <a:pPr lvl="1"/>
            <a:r>
              <a:rPr lang="en-US" dirty="0" smtClean="0"/>
              <a:t>Different PFIELD Object assignments</a:t>
            </a:r>
          </a:p>
          <a:p>
            <a:pPr lvl="1"/>
            <a:r>
              <a:rPr lang="en-US" dirty="0" smtClean="0"/>
              <a:t>Different Index Definitions</a:t>
            </a:r>
            <a:endParaRPr lang="en-US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1416153" y="2685175"/>
          <a:ext cx="3300413" cy="3481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ounded Rectangular Callout 5"/>
          <p:cNvSpPr/>
          <p:nvPr/>
        </p:nvSpPr>
        <p:spPr bwMode="auto">
          <a:xfrm>
            <a:off x="140221" y="3873730"/>
            <a:ext cx="2228848" cy="1328023"/>
          </a:xfrm>
          <a:prstGeom prst="wedgeRoundRectCallout">
            <a:avLst>
              <a:gd name="adj1" fmla="val 47210"/>
              <a:gd name="adj2" fmla="val 88625"/>
              <a:gd name="adj3" fmla="val 16667"/>
            </a:avLst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buSzPct val="130000"/>
            </a:pPr>
            <a:r>
              <a:rPr lang="en-US" sz="1800" b="1" dirty="0" smtClean="0">
                <a:solidFill>
                  <a:schemeClr val="bg1"/>
                </a:solidFill>
              </a:rPr>
              <a:t>New PFIELD Object assignment for this version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- PFIELD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04333" y="1325536"/>
            <a:ext cx="7772400" cy="1949304"/>
          </a:xfrm>
        </p:spPr>
        <p:txBody>
          <a:bodyPr/>
          <a:lstStyle/>
          <a:p>
            <a:r>
              <a:rPr lang="en-US" dirty="0" smtClean="0"/>
              <a:t>Field Object Definition</a:t>
            </a:r>
          </a:p>
          <a:p>
            <a:r>
              <a:rPr lang="en-US" dirty="0" smtClean="0"/>
              <a:t>Different versions of PFIELD Objects can have different attributes</a:t>
            </a:r>
          </a:p>
          <a:p>
            <a:r>
              <a:rPr lang="en-US" dirty="0" smtClean="0"/>
              <a:t>Can be assigned to multiple parents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350" y="176866"/>
            <a:ext cx="7330650" cy="480131"/>
          </a:xfrm>
        </p:spPr>
        <p:txBody>
          <a:bodyPr/>
          <a:lstStyle/>
          <a:p>
            <a:r>
              <a:rPr lang="en-US" dirty="0" smtClean="0"/>
              <a:t>Logical Schema – Direct Manipulation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Logical schema Object </a:t>
            </a:r>
            <a:r>
              <a:rPr lang="en-US" dirty="0"/>
              <a:t>definitions are </a:t>
            </a:r>
            <a:r>
              <a:rPr lang="en-US" dirty="0" smtClean="0"/>
              <a:t>created/modified via Roundtable</a:t>
            </a:r>
          </a:p>
          <a:p>
            <a:r>
              <a:rPr lang="en-US" dirty="0" smtClean="0"/>
              <a:t>Logical Schema is modified/assembled using Schema Manager</a:t>
            </a:r>
          </a:p>
          <a:p>
            <a:r>
              <a:rPr lang="en-US" dirty="0" smtClean="0"/>
              <a:t>Logical Schema is later applied to physical database via Schema Update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– Indirect Manipulation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Schema </a:t>
            </a:r>
            <a:r>
              <a:rPr lang="en-US" dirty="0" smtClean="0"/>
              <a:t>Object definitions can be loaded from a physical database using Load Schema tool</a:t>
            </a:r>
          </a:p>
          <a:p>
            <a:r>
              <a:rPr lang="en-US" dirty="0" smtClean="0"/>
              <a:t>Preview and selectively load schema changes</a:t>
            </a:r>
          </a:p>
          <a:p>
            <a:r>
              <a:rPr lang="en-US" dirty="0" smtClean="0"/>
              <a:t>Logical schema is updated automatically</a:t>
            </a:r>
          </a:p>
          <a:p>
            <a:r>
              <a:rPr lang="en-US" dirty="0" smtClean="0"/>
              <a:t>Automatically create update notes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- Putting it Together</a:t>
            </a:r>
            <a:endParaRPr lang="en-US" dirty="0"/>
          </a:p>
        </p:txBody>
      </p:sp>
      <p:grpSp>
        <p:nvGrpSpPr>
          <p:cNvPr id="3" name="Group 7"/>
          <p:cNvGrpSpPr/>
          <p:nvPr/>
        </p:nvGrpSpPr>
        <p:grpSpPr>
          <a:xfrm>
            <a:off x="2202426" y="1868129"/>
            <a:ext cx="4532672" cy="3392130"/>
            <a:chOff x="1770592" y="1702182"/>
            <a:chExt cx="5220138" cy="3882542"/>
          </a:xfrm>
        </p:grpSpPr>
        <p:pic>
          <p:nvPicPr>
            <p:cNvPr id="7" name="Picture 6" descr="bluecloud-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0592" y="1702182"/>
              <a:ext cx="5220138" cy="3882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677258" y="3236787"/>
              <a:ext cx="1614944" cy="6693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l"/>
              <a:r>
                <a:rPr lang="en-US" sz="3200" b="1" i="0" dirty="0" smtClean="0">
                  <a:solidFill>
                    <a:srgbClr val="666666"/>
                  </a:solidFill>
                </a:rPr>
                <a:t>Demo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 Domains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of a single PFIELD or PFILE Object to multiple parents</a:t>
            </a:r>
          </a:p>
          <a:p>
            <a:r>
              <a:rPr lang="en-US" dirty="0" smtClean="0"/>
              <a:t>Share a common Object definition</a:t>
            </a:r>
          </a:p>
          <a:p>
            <a:r>
              <a:rPr lang="en-US" dirty="0" smtClean="0"/>
              <a:t>Facilitates managing common fields across multiple tables</a:t>
            </a:r>
          </a:p>
          <a:p>
            <a:r>
              <a:rPr lang="en-US" dirty="0" smtClean="0"/>
              <a:t>Not supported via Schema Load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752475" y="2933701"/>
          <a:ext cx="6924675" cy="3373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– PFIELD Domain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03225" y="1335088"/>
            <a:ext cx="7772400" cy="1712912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spcBef>
                <a:spcPct val="0"/>
              </a:spcBef>
              <a:buSzTx/>
              <a:buFontTx/>
              <a:buChar char="•"/>
            </a:pPr>
            <a:r>
              <a:rPr lang="en-US" dirty="0"/>
              <a:t>Provides a single </a:t>
            </a:r>
            <a:r>
              <a:rPr lang="en-US" dirty="0" smtClean="0"/>
              <a:t>PFIELD </a:t>
            </a:r>
            <a:r>
              <a:rPr lang="en-US" dirty="0"/>
              <a:t>definition for multiple </a:t>
            </a:r>
            <a:r>
              <a:rPr lang="en-US" dirty="0" smtClean="0"/>
              <a:t>assignments</a:t>
            </a:r>
            <a:endParaRPr lang="en-US" dirty="0"/>
          </a:p>
          <a:p>
            <a:pPr marL="228600" indent="-228600">
              <a:lnSpc>
                <a:spcPct val="100000"/>
              </a:lnSpc>
              <a:spcBef>
                <a:spcPct val="0"/>
              </a:spcBef>
              <a:buSzTx/>
              <a:buFontTx/>
              <a:buChar char="•"/>
            </a:pPr>
            <a:r>
              <a:rPr lang="en-US" dirty="0"/>
              <a:t>The </a:t>
            </a:r>
            <a:r>
              <a:rPr lang="en-US" dirty="0" smtClean="0"/>
              <a:t>PFIELD </a:t>
            </a:r>
            <a:r>
              <a:rPr lang="en-US" dirty="0"/>
              <a:t>assignments inherit changes made to the domain </a:t>
            </a:r>
            <a:r>
              <a:rPr lang="en-US" dirty="0" smtClean="0"/>
              <a:t>PFIELD definition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Schema – Schema Domains</a:t>
            </a:r>
            <a:endParaRPr lang="en-US" dirty="0"/>
          </a:p>
        </p:txBody>
      </p:sp>
      <p:grpSp>
        <p:nvGrpSpPr>
          <p:cNvPr id="3" name="Group 7"/>
          <p:cNvGrpSpPr/>
          <p:nvPr/>
        </p:nvGrpSpPr>
        <p:grpSpPr>
          <a:xfrm>
            <a:off x="2202426" y="1868129"/>
            <a:ext cx="4532672" cy="3392130"/>
            <a:chOff x="1770592" y="1702182"/>
            <a:chExt cx="5220138" cy="3882542"/>
          </a:xfrm>
        </p:grpSpPr>
        <p:pic>
          <p:nvPicPr>
            <p:cNvPr id="7" name="Picture 6" descr="bluecloud-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0592" y="1702182"/>
              <a:ext cx="5220138" cy="3882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677258" y="3236787"/>
              <a:ext cx="1614944" cy="6693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l"/>
              <a:r>
                <a:rPr lang="en-US" sz="3200" b="1" i="0" dirty="0" smtClean="0">
                  <a:solidFill>
                    <a:srgbClr val="666666"/>
                  </a:solidFill>
                </a:rPr>
                <a:t>Demo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Promoting Schema Changes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•"/>
            </a:pPr>
            <a:r>
              <a:rPr lang="en-US" dirty="0" smtClean="0"/>
              <a:t>Schema changes can be promoted through development life-cycle</a:t>
            </a:r>
          </a:p>
          <a:p>
            <a:pPr marL="285750" indent="-285750">
              <a:buFontTx/>
              <a:buChar char="•"/>
            </a:pPr>
            <a:r>
              <a:rPr lang="en-US" dirty="0" smtClean="0"/>
              <a:t>Make schema changes once and push them downstream</a:t>
            </a:r>
          </a:p>
          <a:p>
            <a:pPr marL="285750" indent="-285750">
              <a:buFontTx/>
              <a:buChar char="•"/>
            </a:pPr>
            <a:r>
              <a:rPr lang="en-US" dirty="0" smtClean="0"/>
              <a:t>Update downstream physical databases using Schema Update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Delivering Schema Changes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•"/>
            </a:pPr>
            <a:r>
              <a:rPr lang="en-US" dirty="0"/>
              <a:t>Schema changes can be delivered to your end-user by including schema in a Workspace </a:t>
            </a:r>
            <a:r>
              <a:rPr lang="en-US" dirty="0" smtClean="0"/>
              <a:t>deployment</a:t>
            </a:r>
            <a:endParaRPr lang="en-US" dirty="0"/>
          </a:p>
          <a:p>
            <a:pPr marL="285750" indent="-285750">
              <a:buFontTx/>
              <a:buChar char="•"/>
            </a:pPr>
            <a:r>
              <a:rPr lang="en-US" dirty="0"/>
              <a:t>Data Processing procedures can also be included in your </a:t>
            </a:r>
            <a:r>
              <a:rPr lang="en-US" dirty="0" smtClean="0"/>
              <a:t>deployment</a:t>
            </a:r>
            <a:endParaRPr lang="en-US" dirty="0"/>
          </a:p>
          <a:p>
            <a:pPr marL="285750" indent="-285750">
              <a:buFontTx/>
              <a:buChar char="•"/>
            </a:pPr>
            <a:r>
              <a:rPr lang="en-US" dirty="0"/>
              <a:t>Database updating and data transformation processing is automated at your end-user site with the Roundtable setup and update </a:t>
            </a:r>
            <a:r>
              <a:rPr lang="en-US" dirty="0" smtClean="0"/>
              <a:t>tools</a:t>
            </a:r>
            <a:endParaRPr lang="en-US" dirty="0"/>
          </a:p>
          <a:p>
            <a:pPr marL="285750" indent="-285750">
              <a:buFontTx/>
              <a:buChar char="•"/>
            </a:pPr>
            <a:r>
              <a:rPr lang="en-US" dirty="0"/>
              <a:t>Roundtable is not required at the end-user </a:t>
            </a:r>
            <a:r>
              <a:rPr lang="en-US" dirty="0" smtClean="0"/>
              <a:t>site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Delivering Schema Changes</a:t>
            </a:r>
            <a:endParaRPr lang="en-US" dirty="0"/>
          </a:p>
        </p:txBody>
      </p:sp>
      <p:grpSp>
        <p:nvGrpSpPr>
          <p:cNvPr id="3" name="Group 7"/>
          <p:cNvGrpSpPr/>
          <p:nvPr/>
        </p:nvGrpSpPr>
        <p:grpSpPr>
          <a:xfrm>
            <a:off x="2202426" y="1868129"/>
            <a:ext cx="4532672" cy="3392130"/>
            <a:chOff x="1770592" y="1702182"/>
            <a:chExt cx="5220138" cy="3882542"/>
          </a:xfrm>
        </p:grpSpPr>
        <p:pic>
          <p:nvPicPr>
            <p:cNvPr id="7" name="Picture 6" descr="bluecloud-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0592" y="1702182"/>
              <a:ext cx="5220138" cy="3882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677258" y="3236787"/>
              <a:ext cx="1614944" cy="6693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l"/>
              <a:r>
                <a:rPr lang="en-US" sz="3200" b="1" i="0" dirty="0" smtClean="0">
                  <a:solidFill>
                    <a:srgbClr val="666666"/>
                  </a:solidFill>
                </a:rPr>
                <a:t>Demo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Common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Partially promoting schema changes</a:t>
            </a:r>
          </a:p>
          <a:p>
            <a:r>
              <a:rPr lang="en-US" dirty="0" smtClean="0"/>
              <a:t>Making schema changes twice</a:t>
            </a:r>
          </a:p>
          <a:p>
            <a:r>
              <a:rPr lang="en-US" dirty="0" smtClean="0"/>
              <a:t>Manually reverting physical schema</a:t>
            </a:r>
          </a:p>
          <a:p>
            <a:r>
              <a:rPr lang="en-US" dirty="0" smtClean="0"/>
              <a:t>Confusing loading and </a:t>
            </a:r>
            <a:r>
              <a:rPr lang="en-US" dirty="0" err="1" smtClean="0"/>
              <a:t>udpating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Roundtable 11.0 - What’s Coming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Schema viewer</a:t>
            </a:r>
          </a:p>
          <a:p>
            <a:r>
              <a:rPr lang="en-US" dirty="0" smtClean="0"/>
              <a:t>Schema compare</a:t>
            </a:r>
          </a:p>
          <a:p>
            <a:r>
              <a:rPr lang="en-US" dirty="0" smtClean="0"/>
              <a:t>Improved Schema Update UI</a:t>
            </a:r>
          </a:p>
          <a:p>
            <a:r>
              <a:rPr lang="en-US" dirty="0" smtClean="0"/>
              <a:t>Improved data procedure handling</a:t>
            </a:r>
          </a:p>
          <a:p>
            <a:r>
              <a:rPr lang="en-US" dirty="0" smtClean="0"/>
              <a:t>Direct manipulation via plug-in for OEA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Learn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Configuration Management is a defined set of principals</a:t>
            </a:r>
          </a:p>
          <a:p>
            <a:r>
              <a:rPr lang="en-US" dirty="0" smtClean="0"/>
              <a:t>Roundtable manages logical schema definitions</a:t>
            </a:r>
          </a:p>
          <a:p>
            <a:r>
              <a:rPr lang="en-US" dirty="0" smtClean="0"/>
              <a:t>Schema domain Objects are an effective way to manage common fields</a:t>
            </a:r>
          </a:p>
          <a:p>
            <a:r>
              <a:rPr lang="en-US" dirty="0" smtClean="0"/>
              <a:t>Deployments help deliver targeted schema application schema changes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www.roundtable-tsms.com</a:t>
            </a:r>
            <a:endParaRPr lang="en-US" dirty="0" smtClean="0"/>
          </a:p>
          <a:p>
            <a:r>
              <a:rPr lang="en-US" dirty="0" smtClean="0"/>
              <a:t>White Papers</a:t>
            </a:r>
          </a:p>
          <a:p>
            <a:r>
              <a:rPr lang="en-US" dirty="0" smtClean="0"/>
              <a:t>Come by our Booth!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2875780" y="2227006"/>
            <a:ext cx="2787598" cy="2807110"/>
            <a:chOff x="2757796" y="2227006"/>
            <a:chExt cx="2787598" cy="2807110"/>
          </a:xfrm>
        </p:grpSpPr>
        <p:sp>
          <p:nvSpPr>
            <p:cNvPr id="5" name="AutoShape 8"/>
            <p:cNvSpPr>
              <a:spLocks noChangeArrowheads="1"/>
            </p:cNvSpPr>
            <p:nvPr/>
          </p:nvSpPr>
          <p:spPr bwMode="auto">
            <a:xfrm>
              <a:off x="2757796" y="2227006"/>
              <a:ext cx="2787598" cy="28071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54000">
                  <a:srgbClr val="99BFD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endParaRPr lang="en-US" i="0" dirty="0">
                <a:solidFill>
                  <a:srgbClr val="000000"/>
                </a:solidFill>
              </a:endParaRPr>
            </a:p>
          </p:txBody>
        </p:sp>
        <p:pic>
          <p:nvPicPr>
            <p:cNvPr id="6" name="Picture 5" descr="question-mark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6882" y="2692919"/>
              <a:ext cx="1329426" cy="187528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gress Exchange 2010_TEMPLATE">
  <a:themeElements>
    <a:clrScheme name="Custom 5">
      <a:dk1>
        <a:srgbClr val="7F7F7F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37D2A8"/>
      </a:accent2>
      <a:accent3>
        <a:srgbClr val="FF7C00"/>
      </a:accent3>
      <a:accent4>
        <a:srgbClr val="797CA9"/>
      </a:accent4>
      <a:accent5>
        <a:srgbClr val="A7D101"/>
      </a:accent5>
      <a:accent6>
        <a:srgbClr val="99BFD5"/>
      </a:accent6>
      <a:hlink>
        <a:srgbClr val="FF7C00"/>
      </a:hlink>
      <a:folHlink>
        <a:srgbClr val="797C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666666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2119</TotalTime>
  <Words>1135</Words>
  <Application>Microsoft Office PowerPoint</Application>
  <PresentationFormat>On-screen Show (4:3)</PresentationFormat>
  <Paragraphs>207</Paragraphs>
  <Slides>33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Progress Exchange 2010_TEMPLATE</vt:lpstr>
      <vt:lpstr>Expert Database Updates and Delivery</vt:lpstr>
      <vt:lpstr>Tugboat Software</vt:lpstr>
      <vt:lpstr>Session Agenda</vt:lpstr>
      <vt:lpstr>Roundtable TSMS</vt:lpstr>
      <vt:lpstr>Software Configuration Management</vt:lpstr>
      <vt:lpstr>Software Configuration Management</vt:lpstr>
      <vt:lpstr>Software Configuration Management</vt:lpstr>
      <vt:lpstr>Configuration Identification</vt:lpstr>
      <vt:lpstr>Configuration Control</vt:lpstr>
      <vt:lpstr>Configuration Auditing</vt:lpstr>
      <vt:lpstr>Configuration Status Accounting</vt:lpstr>
      <vt:lpstr>Problem – Managing Schema without SCM</vt:lpstr>
      <vt:lpstr>Solution – Logical Schema Management</vt:lpstr>
      <vt:lpstr>Logical Schema – Object Types </vt:lpstr>
      <vt:lpstr>Logical Schema - PDBASE</vt:lpstr>
      <vt:lpstr>Logical Schema - PDBASE</vt:lpstr>
      <vt:lpstr>Logical Schema - PFILE</vt:lpstr>
      <vt:lpstr>Logical Schema - PFILE</vt:lpstr>
      <vt:lpstr>Logical Schema - PFIELD</vt:lpstr>
      <vt:lpstr>Logical Schema – Direct Manipulation</vt:lpstr>
      <vt:lpstr>Logical Schema – Indirect Manipulation</vt:lpstr>
      <vt:lpstr>Logical Schema - Putting it Together</vt:lpstr>
      <vt:lpstr>Schema Domains</vt:lpstr>
      <vt:lpstr>Logical Schema – PFIELD Domain</vt:lpstr>
      <vt:lpstr>Logical Schema – Schema Domains</vt:lpstr>
      <vt:lpstr>Promoting Schema Changes</vt:lpstr>
      <vt:lpstr>Delivering Schema Changes</vt:lpstr>
      <vt:lpstr>Delivering Schema Changes</vt:lpstr>
      <vt:lpstr>Some Common Problems</vt:lpstr>
      <vt:lpstr>Roundtable 11.0 - What’s Coming</vt:lpstr>
      <vt:lpstr>What Did We Learn </vt:lpstr>
      <vt:lpstr>More Information</vt:lpstr>
      <vt:lpstr>Questions</vt:lpstr>
    </vt:vector>
  </TitlesOfParts>
  <Company>Tugboat Software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Expert Database Update and Delivery w/Roundtable</dc:title>
  <dc:subject>Roundtable Schema Management</dc:subject>
  <dc:creator>Roundtable Development</dc:creator>
  <cp:lastModifiedBy>jeff.ledbetter</cp:lastModifiedBy>
  <cp:revision>132</cp:revision>
  <dcterms:created xsi:type="dcterms:W3CDTF">2005-04-07T18:46:57Z</dcterms:created>
  <dcterms:modified xsi:type="dcterms:W3CDTF">2011-06-13T18:37:55Z</dcterms:modified>
</cp:coreProperties>
</file>