
<file path=[Content_Types].xml><?xml version="1.0" encoding="utf-8"?>
<Types xmlns="http://schemas.openxmlformats.org/package/2006/content-types">
  <Override PartName="/ppt/diagrams/data17.xml" ContentType="application/vnd.openxmlformats-officedocument.drawingml.diagramData+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layout1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diagrams/data16.xml" ContentType="application/vnd.openxmlformats-officedocument.drawingml.diagramData+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Lst>
  <p:notesMasterIdLst>
    <p:notesMasterId r:id="rId24"/>
  </p:notesMasterIdLst>
  <p:handoutMasterIdLst>
    <p:handoutMasterId r:id="rId25"/>
  </p:handoutMasterIdLst>
  <p:sldIdLst>
    <p:sldId id="279" r:id="rId2"/>
    <p:sldId id="257" r:id="rId3"/>
    <p:sldId id="259" r:id="rId4"/>
    <p:sldId id="260" r:id="rId5"/>
    <p:sldId id="261" r:id="rId6"/>
    <p:sldId id="263" r:id="rId7"/>
    <p:sldId id="264" r:id="rId8"/>
    <p:sldId id="265" r:id="rId9"/>
    <p:sldId id="266" r:id="rId10"/>
    <p:sldId id="267" r:id="rId11"/>
    <p:sldId id="268" r:id="rId12"/>
    <p:sldId id="269" r:id="rId13"/>
    <p:sldId id="271" r:id="rId14"/>
    <p:sldId id="272" r:id="rId15"/>
    <p:sldId id="284" r:id="rId16"/>
    <p:sldId id="273" r:id="rId17"/>
    <p:sldId id="282" r:id="rId18"/>
    <p:sldId id="283" r:id="rId19"/>
    <p:sldId id="275" r:id="rId20"/>
    <p:sldId id="276" r:id="rId21"/>
    <p:sldId id="277" r:id="rId22"/>
    <p:sldId id="285" r:id="rId23"/>
  </p:sldIdLst>
  <p:sldSz cx="9144000" cy="6858000" type="screen4x3"/>
  <p:notesSz cx="6858000" cy="9296400"/>
  <p:custDataLst>
    <p:tags r:id="rId26"/>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1" clrIdx="1"/>
  <p:cmAuthor id="2" name="Progress Software"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4D997"/>
    <a:srgbClr val="23C78C"/>
    <a:srgbClr val="F199AE"/>
    <a:srgbClr val="A21636"/>
    <a:srgbClr val="FFD24F"/>
    <a:srgbClr val="FF82D4"/>
    <a:srgbClr val="FF8181"/>
    <a:srgbClr val="FFB7E7"/>
    <a:srgbClr val="FFD5F1"/>
    <a:srgbClr val="005F9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636" autoAdjust="0"/>
    <p:restoredTop sz="90966" autoAdjust="0"/>
  </p:normalViewPr>
  <p:slideViewPr>
    <p:cSldViewPr snapToGrid="0" showGuides="1">
      <p:cViewPr>
        <p:scale>
          <a:sx n="75" d="100"/>
          <a:sy n="75" d="100"/>
        </p:scale>
        <p:origin x="-1224" y="-288"/>
      </p:cViewPr>
      <p:guideLst>
        <p:guide orient="horz" pos="269"/>
        <p:guide orient="horz" pos="1132"/>
        <p:guide orient="horz" pos="1874"/>
        <p:guide orient="horz" pos="1792"/>
        <p:guide pos="367"/>
        <p:guide pos="3723"/>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90" d="100"/>
          <a:sy n="90" d="100"/>
        </p:scale>
        <p:origin x="-3696" y="-120"/>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5CF67B2F-BAE9-4E17-8B84-7EE2742FC314}" type="presOf" srcId="{AD429CAD-7ED0-4E60-89B1-9BDEBC23144F}" destId="{1D7290E6-E831-4658-B641-918CBECAC26E}" srcOrd="0" destOrd="0" presId="urn:microsoft.com/office/officeart/2005/8/layout/chart3"/>
    <dgm:cxn modelId="{DD642DA1-EB76-458F-9597-790A5C190803}" type="presOf" srcId="{CAD38A48-504E-4E77-BF15-609DD781D1D5}" destId="{21E67F83-0323-4639-AC63-4AAA296A97B2}"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876E33C4-1763-4680-A638-94D4A56E09A4}" type="presOf" srcId="{CAD38A48-504E-4E77-BF15-609DD781D1D5}" destId="{99B1480A-934D-4E4F-817D-D933EA291385}"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525202EE-9797-4006-A4A9-7E347148BE6D}" type="presOf" srcId="{145F2A61-8A53-437A-ACF9-EE6D40530512}" destId="{8461B199-26A6-4031-9694-3B9B663CDD13}" srcOrd="0" destOrd="0" presId="urn:microsoft.com/office/officeart/2005/8/layout/chart3"/>
    <dgm:cxn modelId="{4482D68F-BC40-4A9A-9EE5-54DBDACCDCAB}" type="presOf" srcId="{145F2A61-8A53-437A-ACF9-EE6D40530512}" destId="{51A62352-D6B4-453B-B45D-89A1B8F2C07E}" srcOrd="1" destOrd="0" presId="urn:microsoft.com/office/officeart/2005/8/layout/chart3"/>
    <dgm:cxn modelId="{A40A9303-F7FB-49CF-8476-7985D6517F0C}" type="presOf" srcId="{106D44F0-7FD3-4CCA-ACDA-E74E7032DB66}" destId="{D547B5D5-626C-446B-B862-B81A8D7A3E6C}" srcOrd="0"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71D0837B-A308-4130-8C24-8A33E6994C8A}" srcId="{AD429CAD-7ED0-4E60-89B1-9BDEBC23144F}" destId="{145F2A61-8A53-437A-ACF9-EE6D40530512}" srcOrd="5" destOrd="0" parTransId="{97D1BA8C-E43F-4291-9B89-411AC87D36AC}" sibTransId="{11882C21-E7BE-413E-AC4F-8E047EBF72AB}"/>
    <dgm:cxn modelId="{F4927EB8-0EE7-423C-A519-FA0879E0AB84}" type="presOf" srcId="{C5A86BC0-81EA-4495-89F1-F1537DB4903B}" destId="{98B02B7E-EC48-4AED-8046-FE5E1B397B51}" srcOrd="0" destOrd="0" presId="urn:microsoft.com/office/officeart/2005/8/layout/chart3"/>
    <dgm:cxn modelId="{5504CC24-A415-454B-87C3-BED045F2ECC6}" type="presOf" srcId="{34D442D1-CAAB-472C-A895-CDAC4470058B}" destId="{24C610E9-6B41-46F0-B98F-706EF8C7B28C}" srcOrd="1" destOrd="0" presId="urn:microsoft.com/office/officeart/2005/8/layout/chart3"/>
    <dgm:cxn modelId="{7593504D-6E38-4036-A972-75C02368227F}" type="presOf" srcId="{C46AF426-AEA1-425E-BA01-5A9B1893FD07}" destId="{D9CD0D06-0054-4A6A-B198-18BED4F83CFF}" srcOrd="1" destOrd="0" presId="urn:microsoft.com/office/officeart/2005/8/layout/chart3"/>
    <dgm:cxn modelId="{9373EFB7-517D-4121-92A8-B665769EC2AC}" type="presOf" srcId="{106D44F0-7FD3-4CCA-ACDA-E74E7032DB66}" destId="{E93E1D09-ABEC-41AC-A96E-469FCA10092F}" srcOrd="1" destOrd="0" presId="urn:microsoft.com/office/officeart/2005/8/layout/chart3"/>
    <dgm:cxn modelId="{2F5C312A-CD67-41D4-A6FC-6D9AFD1E0DFD}" type="presOf" srcId="{20406102-2950-4422-B574-665D87422ED4}" destId="{EA2B968A-1832-4015-877B-182DDFD79894}"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8DC32AF1-60F3-4073-9F5C-01A65D0D37A1}" type="presOf" srcId="{34D442D1-CAAB-472C-A895-CDAC4470058B}" destId="{336C957F-2DDE-4EA4-B0BC-1B47F107F57C}" srcOrd="0" destOrd="0" presId="urn:microsoft.com/office/officeart/2005/8/layout/chart3"/>
    <dgm:cxn modelId="{70F04C58-6976-46E2-ACED-CD35BE817166}" type="presOf" srcId="{20406102-2950-4422-B574-665D87422ED4}" destId="{1256A32E-C7E4-4C0A-B08B-45931A69956E}" srcOrd="1" destOrd="0" presId="urn:microsoft.com/office/officeart/2005/8/layout/chart3"/>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6F251C66-B69C-4422-8191-64D91572FEAC}" type="presOf" srcId="{C46AF426-AEA1-425E-BA01-5A9B1893FD07}" destId="{65B217C2-5C88-48B0-84FA-897E01967085}" srcOrd="0" destOrd="0" presId="urn:microsoft.com/office/officeart/2005/8/layout/chart3"/>
    <dgm:cxn modelId="{EB411D40-CBC2-4E04-992B-18C258072FED}" type="presOf" srcId="{C5A86BC0-81EA-4495-89F1-F1537DB4903B}" destId="{DF66FC4E-4CE6-46A3-AF2D-1FAA38F052CC}" srcOrd="1" destOrd="0" presId="urn:microsoft.com/office/officeart/2005/8/layout/chart3"/>
    <dgm:cxn modelId="{74F97FEA-0C1C-4EF1-870A-3658817B9C7B}" type="presParOf" srcId="{1D7290E6-E831-4658-B641-918CBECAC26E}" destId="{21E67F83-0323-4639-AC63-4AAA296A97B2}" srcOrd="0" destOrd="0" presId="urn:microsoft.com/office/officeart/2005/8/layout/chart3"/>
    <dgm:cxn modelId="{4FB5E9F6-FE01-4030-AB27-C7A69F79C3D8}" type="presParOf" srcId="{1D7290E6-E831-4658-B641-918CBECAC26E}" destId="{99B1480A-934D-4E4F-817D-D933EA291385}" srcOrd="1" destOrd="0" presId="urn:microsoft.com/office/officeart/2005/8/layout/chart3"/>
    <dgm:cxn modelId="{14B2ED42-E4EB-4219-B4D3-9BA280C89B5E}" type="presParOf" srcId="{1D7290E6-E831-4658-B641-918CBECAC26E}" destId="{65B217C2-5C88-48B0-84FA-897E01967085}" srcOrd="2" destOrd="0" presId="urn:microsoft.com/office/officeart/2005/8/layout/chart3"/>
    <dgm:cxn modelId="{2F6E43B0-AC07-4568-8AD2-0C5F5FB0107D}" type="presParOf" srcId="{1D7290E6-E831-4658-B641-918CBECAC26E}" destId="{D9CD0D06-0054-4A6A-B198-18BED4F83CFF}" srcOrd="3" destOrd="0" presId="urn:microsoft.com/office/officeart/2005/8/layout/chart3"/>
    <dgm:cxn modelId="{8A34D6E2-CDDE-4553-82AE-8C913474C0CF}" type="presParOf" srcId="{1D7290E6-E831-4658-B641-918CBECAC26E}" destId="{98B02B7E-EC48-4AED-8046-FE5E1B397B51}" srcOrd="4" destOrd="0" presId="urn:microsoft.com/office/officeart/2005/8/layout/chart3"/>
    <dgm:cxn modelId="{7729DEBC-340A-4BE5-88CC-32812D123147}" type="presParOf" srcId="{1D7290E6-E831-4658-B641-918CBECAC26E}" destId="{DF66FC4E-4CE6-46A3-AF2D-1FAA38F052CC}" srcOrd="5" destOrd="0" presId="urn:microsoft.com/office/officeart/2005/8/layout/chart3"/>
    <dgm:cxn modelId="{BF8180F7-C48E-48F6-88AC-47F3E6059EDA}" type="presParOf" srcId="{1D7290E6-E831-4658-B641-918CBECAC26E}" destId="{D547B5D5-626C-446B-B862-B81A8D7A3E6C}" srcOrd="6" destOrd="0" presId="urn:microsoft.com/office/officeart/2005/8/layout/chart3"/>
    <dgm:cxn modelId="{861636EE-52AF-4CDA-9024-1124D72D7382}" type="presParOf" srcId="{1D7290E6-E831-4658-B641-918CBECAC26E}" destId="{E93E1D09-ABEC-41AC-A96E-469FCA10092F}" srcOrd="7" destOrd="0" presId="urn:microsoft.com/office/officeart/2005/8/layout/chart3"/>
    <dgm:cxn modelId="{A34BA15D-38A1-40FE-94A8-22679F82CA3C}" type="presParOf" srcId="{1D7290E6-E831-4658-B641-918CBECAC26E}" destId="{EA2B968A-1832-4015-877B-182DDFD79894}" srcOrd="8" destOrd="0" presId="urn:microsoft.com/office/officeart/2005/8/layout/chart3"/>
    <dgm:cxn modelId="{464A0DFE-5A7F-4E2F-BAEB-E06C4309E654}" type="presParOf" srcId="{1D7290E6-E831-4658-B641-918CBECAC26E}" destId="{1256A32E-C7E4-4C0A-B08B-45931A69956E}" srcOrd="9" destOrd="0" presId="urn:microsoft.com/office/officeart/2005/8/layout/chart3"/>
    <dgm:cxn modelId="{7E8DC513-849B-40ED-BAF9-790F7D10C531}" type="presParOf" srcId="{1D7290E6-E831-4658-B641-918CBECAC26E}" destId="{8461B199-26A6-4031-9694-3B9B663CDD13}" srcOrd="10" destOrd="0" presId="urn:microsoft.com/office/officeart/2005/8/layout/chart3"/>
    <dgm:cxn modelId="{F2BB85A6-3EE1-4E07-9D14-A365474F138F}" type="presParOf" srcId="{1D7290E6-E831-4658-B641-918CBECAC26E}" destId="{51A62352-D6B4-453B-B45D-89A1B8F2C07E}" srcOrd="11" destOrd="0" presId="urn:microsoft.com/office/officeart/2005/8/layout/chart3"/>
    <dgm:cxn modelId="{0CD466B5-5CFB-4722-B718-C5AC6283DDAC}" type="presParOf" srcId="{1D7290E6-E831-4658-B641-918CBECAC26E}" destId="{336C957F-2DDE-4EA4-B0BC-1B47F107F57C}" srcOrd="12" destOrd="0" presId="urn:microsoft.com/office/officeart/2005/8/layout/chart3"/>
    <dgm:cxn modelId="{46B894B6-4C9B-403F-B989-8522E6B7B0FB}" type="presParOf" srcId="{1D7290E6-E831-4658-B641-918CBECAC26E}" destId="{24C610E9-6B41-46F0-B98F-706EF8C7B28C}" srcOrd="13" destOrd="0" presId="urn:microsoft.com/office/officeart/2005/8/layout/chart3"/>
  </dgm:cxnLst>
  <dgm:bg/>
  <dgm:whole/>
</dgm:dataModel>
</file>

<file path=ppt/diagrams/data2.xml><?xml version="1.0" encoding="utf-8"?>
<dgm:dataModel xmlns:dgm="http://schemas.openxmlformats.org/drawingml/2006/diagram" xmlns:a="http://schemas.openxmlformats.org/drawingml/2006/main">
  <dgm:ptLst>
    <dgm:pt modelId="{AA12592E-116D-4874-BAB0-9C2D20306133}" type="doc">
      <dgm:prSet loTypeId="urn:microsoft.com/office/officeart/2005/8/layout/hProcess9" loCatId="process" qsTypeId="urn:microsoft.com/office/officeart/2005/8/quickstyle/3d2" qsCatId="3D" csTypeId="urn:microsoft.com/office/officeart/2005/8/colors/colorful4" csCatId="colorful"/>
      <dgm:spPr/>
      <dgm:t>
        <a:bodyPr/>
        <a:lstStyle/>
        <a:p>
          <a:endParaRPr lang="en-US"/>
        </a:p>
      </dgm:t>
    </dgm:pt>
    <dgm:pt modelId="{F160E6A5-F94D-4B54-8413-06B09B354ADB}">
      <dgm:prSet/>
      <dgm:spPr/>
      <dgm:t>
        <a:bodyPr/>
        <a:lstStyle/>
        <a:p>
          <a:pPr rtl="0"/>
          <a:r>
            <a:rPr lang="en-US" dirty="0" smtClean="0"/>
            <a:t>What’s new in OpenEdge Architect 10.2B</a:t>
          </a:r>
          <a:endParaRPr lang="en-US" dirty="0"/>
        </a:p>
      </dgm:t>
    </dgm:pt>
    <dgm:pt modelId="{9CFDEB7F-6B9E-4E5E-8AAB-43086D158047}" type="parTrans" cxnId="{F95508EA-4F53-4D4D-B8E4-6C51312FA21B}">
      <dgm:prSet/>
      <dgm:spPr/>
      <dgm:t>
        <a:bodyPr/>
        <a:lstStyle/>
        <a:p>
          <a:endParaRPr lang="en-US"/>
        </a:p>
      </dgm:t>
    </dgm:pt>
    <dgm:pt modelId="{A21BA921-8488-4466-882F-F8E2E56F747A}" type="sibTrans" cxnId="{F95508EA-4F53-4D4D-B8E4-6C51312FA21B}">
      <dgm:prSet/>
      <dgm:spPr/>
      <dgm:t>
        <a:bodyPr/>
        <a:lstStyle/>
        <a:p>
          <a:endParaRPr lang="en-US"/>
        </a:p>
      </dgm:t>
    </dgm:pt>
    <dgm:pt modelId="{3825628D-D7BB-4FB7-A34E-129C9C618A84}">
      <dgm:prSet/>
      <dgm:spPr/>
      <dgm:t>
        <a:bodyPr/>
        <a:lstStyle/>
        <a:p>
          <a:pPr rtl="0"/>
          <a:r>
            <a:rPr lang="en-US" dirty="0" smtClean="0"/>
            <a:t>What’s coming in OpenEdge Architect 11.0</a:t>
          </a:r>
          <a:endParaRPr lang="en-US" dirty="0"/>
        </a:p>
      </dgm:t>
    </dgm:pt>
    <dgm:pt modelId="{B9158A37-C8A3-485C-B919-617BAB49845F}" type="parTrans" cxnId="{DD71C141-DD6A-431A-BF0D-E0E27C1C1C27}">
      <dgm:prSet/>
      <dgm:spPr/>
      <dgm:t>
        <a:bodyPr/>
        <a:lstStyle/>
        <a:p>
          <a:endParaRPr lang="en-US"/>
        </a:p>
      </dgm:t>
    </dgm:pt>
    <dgm:pt modelId="{78048FCE-E4E5-4B16-92FE-7BAE3B533337}" type="sibTrans" cxnId="{DD71C141-DD6A-431A-BF0D-E0E27C1C1C27}">
      <dgm:prSet/>
      <dgm:spPr/>
      <dgm:t>
        <a:bodyPr/>
        <a:lstStyle/>
        <a:p>
          <a:endParaRPr lang="en-US"/>
        </a:p>
      </dgm:t>
    </dgm:pt>
    <dgm:pt modelId="{0D045C13-1B2F-41D8-8F1E-8C7D5EE9B560}" type="pres">
      <dgm:prSet presAssocID="{AA12592E-116D-4874-BAB0-9C2D20306133}" presName="CompostProcess" presStyleCnt="0">
        <dgm:presLayoutVars>
          <dgm:dir/>
          <dgm:resizeHandles val="exact"/>
        </dgm:presLayoutVars>
      </dgm:prSet>
      <dgm:spPr/>
      <dgm:t>
        <a:bodyPr/>
        <a:lstStyle/>
        <a:p>
          <a:endParaRPr lang="en-US"/>
        </a:p>
      </dgm:t>
    </dgm:pt>
    <dgm:pt modelId="{A1262C3C-CA7E-4F16-9E57-2688361557D3}" type="pres">
      <dgm:prSet presAssocID="{AA12592E-116D-4874-BAB0-9C2D20306133}" presName="arrow" presStyleLbl="bgShp" presStyleIdx="0" presStyleCnt="1"/>
      <dgm:spPr/>
      <dgm:t>
        <a:bodyPr/>
        <a:lstStyle/>
        <a:p>
          <a:endParaRPr lang="en-US"/>
        </a:p>
      </dgm:t>
    </dgm:pt>
    <dgm:pt modelId="{136735A5-C9A8-491B-AB67-1E7A2F76F1B7}" type="pres">
      <dgm:prSet presAssocID="{AA12592E-116D-4874-BAB0-9C2D20306133}" presName="linearProcess" presStyleCnt="0"/>
      <dgm:spPr/>
      <dgm:t>
        <a:bodyPr/>
        <a:lstStyle/>
        <a:p>
          <a:endParaRPr lang="en-US"/>
        </a:p>
      </dgm:t>
    </dgm:pt>
    <dgm:pt modelId="{592892E6-8924-4954-B9F6-0BE457FA0FFA}" type="pres">
      <dgm:prSet presAssocID="{F160E6A5-F94D-4B54-8413-06B09B354ADB}" presName="textNode" presStyleLbl="node1" presStyleIdx="0" presStyleCnt="2">
        <dgm:presLayoutVars>
          <dgm:bulletEnabled val="1"/>
        </dgm:presLayoutVars>
      </dgm:prSet>
      <dgm:spPr/>
      <dgm:t>
        <a:bodyPr/>
        <a:lstStyle/>
        <a:p>
          <a:endParaRPr lang="en-US"/>
        </a:p>
      </dgm:t>
    </dgm:pt>
    <dgm:pt modelId="{41585C25-EE1C-4759-96E1-095E1C3528FD}" type="pres">
      <dgm:prSet presAssocID="{A21BA921-8488-4466-882F-F8E2E56F747A}" presName="sibTrans" presStyleCnt="0"/>
      <dgm:spPr/>
      <dgm:t>
        <a:bodyPr/>
        <a:lstStyle/>
        <a:p>
          <a:endParaRPr lang="en-US"/>
        </a:p>
      </dgm:t>
    </dgm:pt>
    <dgm:pt modelId="{A6CDC48E-4396-4C20-A413-5B36E02E9404}" type="pres">
      <dgm:prSet presAssocID="{3825628D-D7BB-4FB7-A34E-129C9C618A84}" presName="textNode" presStyleLbl="node1" presStyleIdx="1" presStyleCnt="2">
        <dgm:presLayoutVars>
          <dgm:bulletEnabled val="1"/>
        </dgm:presLayoutVars>
      </dgm:prSet>
      <dgm:spPr/>
      <dgm:t>
        <a:bodyPr/>
        <a:lstStyle/>
        <a:p>
          <a:endParaRPr lang="en-US"/>
        </a:p>
      </dgm:t>
    </dgm:pt>
  </dgm:ptLst>
  <dgm:cxnLst>
    <dgm:cxn modelId="{1A194835-BE3B-4C3A-9CAC-F6F4E6F5A759}" type="presOf" srcId="{3825628D-D7BB-4FB7-A34E-129C9C618A84}" destId="{A6CDC48E-4396-4C20-A413-5B36E02E9404}" srcOrd="0" destOrd="0" presId="urn:microsoft.com/office/officeart/2005/8/layout/hProcess9"/>
    <dgm:cxn modelId="{4E5C6773-8E03-4551-91D0-08A38D563CA9}" type="presOf" srcId="{F160E6A5-F94D-4B54-8413-06B09B354ADB}" destId="{592892E6-8924-4954-B9F6-0BE457FA0FFA}" srcOrd="0" destOrd="0" presId="urn:microsoft.com/office/officeart/2005/8/layout/hProcess9"/>
    <dgm:cxn modelId="{2B8ADF98-A003-49A4-8CAC-38511F588191}" type="presOf" srcId="{AA12592E-116D-4874-BAB0-9C2D20306133}" destId="{0D045C13-1B2F-41D8-8F1E-8C7D5EE9B560}" srcOrd="0" destOrd="0" presId="urn:microsoft.com/office/officeart/2005/8/layout/hProcess9"/>
    <dgm:cxn modelId="{DD71C141-DD6A-431A-BF0D-E0E27C1C1C27}" srcId="{AA12592E-116D-4874-BAB0-9C2D20306133}" destId="{3825628D-D7BB-4FB7-A34E-129C9C618A84}" srcOrd="1" destOrd="0" parTransId="{B9158A37-C8A3-485C-B919-617BAB49845F}" sibTransId="{78048FCE-E4E5-4B16-92FE-7BAE3B533337}"/>
    <dgm:cxn modelId="{F95508EA-4F53-4D4D-B8E4-6C51312FA21B}" srcId="{AA12592E-116D-4874-BAB0-9C2D20306133}" destId="{F160E6A5-F94D-4B54-8413-06B09B354ADB}" srcOrd="0" destOrd="0" parTransId="{9CFDEB7F-6B9E-4E5E-8AAB-43086D158047}" sibTransId="{A21BA921-8488-4466-882F-F8E2E56F747A}"/>
    <dgm:cxn modelId="{116DE1A5-EBBB-44FC-8568-0A92FD13CE50}" type="presParOf" srcId="{0D045C13-1B2F-41D8-8F1E-8C7D5EE9B560}" destId="{A1262C3C-CA7E-4F16-9E57-2688361557D3}" srcOrd="0" destOrd="0" presId="urn:microsoft.com/office/officeart/2005/8/layout/hProcess9"/>
    <dgm:cxn modelId="{54AE4993-C76A-4F8D-85C6-46539EDC4BB5}" type="presParOf" srcId="{0D045C13-1B2F-41D8-8F1E-8C7D5EE9B560}" destId="{136735A5-C9A8-491B-AB67-1E7A2F76F1B7}" srcOrd="1" destOrd="0" presId="urn:microsoft.com/office/officeart/2005/8/layout/hProcess9"/>
    <dgm:cxn modelId="{33DCE81A-332A-4332-B829-56FB4C2B40DD}" type="presParOf" srcId="{136735A5-C9A8-491B-AB67-1E7A2F76F1B7}" destId="{592892E6-8924-4954-B9F6-0BE457FA0FFA}" srcOrd="0" destOrd="0" presId="urn:microsoft.com/office/officeart/2005/8/layout/hProcess9"/>
    <dgm:cxn modelId="{3B2E89C7-2A88-4522-9CA6-C1AE4A9842DB}" type="presParOf" srcId="{136735A5-C9A8-491B-AB67-1E7A2F76F1B7}" destId="{41585C25-EE1C-4759-96E1-095E1C3528FD}" srcOrd="1" destOrd="0" presId="urn:microsoft.com/office/officeart/2005/8/layout/hProcess9"/>
    <dgm:cxn modelId="{8A2E2D53-DE54-4E3E-B373-05B25E6AA962}" type="presParOf" srcId="{136735A5-C9A8-491B-AB67-1E7A2F76F1B7}" destId="{A6CDC48E-4396-4C20-A413-5B36E02E9404}" srcOrd="2" destOrd="0" presId="urn:microsoft.com/office/officeart/2005/8/layout/hProcess9"/>
  </dgm:cxnLst>
  <dgm:bg/>
  <dgm:whole/>
</dgm:dataModel>
</file>

<file path=ppt/diagrams/data3.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0F17B883-C8A2-4C39-B0BA-1CB24D732FDF}" type="presOf" srcId="{20406102-2950-4422-B574-665D87422ED4}" destId="{1256A32E-C7E4-4C0A-B08B-45931A69956E}" srcOrd="1" destOrd="0" presId="urn:microsoft.com/office/officeart/2005/8/layout/chart3"/>
    <dgm:cxn modelId="{D6895077-B778-446E-A02E-3B6EB6A44876}" type="presOf" srcId="{34D442D1-CAAB-472C-A895-CDAC4470058B}" destId="{24C610E9-6B41-46F0-B98F-706EF8C7B28C}" srcOrd="1" destOrd="0" presId="urn:microsoft.com/office/officeart/2005/8/layout/chart3"/>
    <dgm:cxn modelId="{ADE111E8-1428-4633-8C94-AFD6F9418CBA}" type="presOf" srcId="{CAD38A48-504E-4E77-BF15-609DD781D1D5}" destId="{21E67F83-0323-4639-AC63-4AAA296A97B2}"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022CF186-5B3D-4F2B-9D9E-82B74C0D9B3E}" type="presOf" srcId="{145F2A61-8A53-437A-ACF9-EE6D40530512}" destId="{8461B199-26A6-4031-9694-3B9B663CDD13}" srcOrd="0" destOrd="0" presId="urn:microsoft.com/office/officeart/2005/8/layout/chart3"/>
    <dgm:cxn modelId="{6CC2F410-537F-4C0A-A531-6B970EE85333}" type="presOf" srcId="{106D44F0-7FD3-4CCA-ACDA-E74E7032DB66}" destId="{D547B5D5-626C-446B-B862-B81A8D7A3E6C}" srcOrd="0" destOrd="0" presId="urn:microsoft.com/office/officeart/2005/8/layout/chart3"/>
    <dgm:cxn modelId="{8213129B-B446-404D-988E-1C80964D1F34}" type="presOf" srcId="{C5A86BC0-81EA-4495-89F1-F1537DB4903B}" destId="{98B02B7E-EC48-4AED-8046-FE5E1B397B51}" srcOrd="0" destOrd="0" presId="urn:microsoft.com/office/officeart/2005/8/layout/chart3"/>
    <dgm:cxn modelId="{30EF99AF-18A0-4FF7-8DF0-2B1FD4E1CBED}" type="presOf" srcId="{106D44F0-7FD3-4CCA-ACDA-E74E7032DB66}" destId="{E93E1D09-ABEC-41AC-A96E-469FCA10092F}"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7DFF45C4-EDE6-49FF-878F-7DEE7E57489B}" srcId="{AD429CAD-7ED0-4E60-89B1-9BDEBC23144F}" destId="{C5A86BC0-81EA-4495-89F1-F1537DB4903B}" srcOrd="2" destOrd="0" parTransId="{7DF19A25-791D-4117-A55F-5E6A73419397}" sibTransId="{2EA88304-71FD-40F2-9152-173445FC06E4}"/>
    <dgm:cxn modelId="{1A6FBEA9-DC3D-48B5-AD8D-996485244358}" type="presOf" srcId="{CAD38A48-504E-4E77-BF15-609DD781D1D5}" destId="{99B1480A-934D-4E4F-817D-D933EA291385}" srcOrd="1"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161CF07B-8B91-4C23-A341-6F29DFD10E37}" type="presOf" srcId="{20406102-2950-4422-B574-665D87422ED4}" destId="{EA2B968A-1832-4015-877B-182DDFD79894}" srcOrd="0" destOrd="0" presId="urn:microsoft.com/office/officeart/2005/8/layout/chart3"/>
    <dgm:cxn modelId="{C309A773-FD6D-46F5-A76D-3F5A9974E0E3}" type="presOf" srcId="{C5A86BC0-81EA-4495-89F1-F1537DB4903B}" destId="{DF66FC4E-4CE6-46A3-AF2D-1FAA38F052CC}" srcOrd="1" destOrd="0" presId="urn:microsoft.com/office/officeart/2005/8/layout/chart3"/>
    <dgm:cxn modelId="{5F0C02C6-EBC9-4752-8502-6C025099BCE6}" type="presOf" srcId="{145F2A61-8A53-437A-ACF9-EE6D40530512}" destId="{51A62352-D6B4-453B-B45D-89A1B8F2C07E}"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80EBF8D9-E255-44EA-AFD3-DEB0CE1A43A7}" type="presOf" srcId="{AD429CAD-7ED0-4E60-89B1-9BDEBC23144F}" destId="{1D7290E6-E831-4658-B641-918CBECAC26E}" srcOrd="0" destOrd="0" presId="urn:microsoft.com/office/officeart/2005/8/layout/chart3"/>
    <dgm:cxn modelId="{80D62CB0-507C-4E3D-91AF-37D6A37247D2}" type="presOf" srcId="{C46AF426-AEA1-425E-BA01-5A9B1893FD07}" destId="{D9CD0D06-0054-4A6A-B198-18BED4F83CFF}" srcOrd="1" destOrd="0" presId="urn:microsoft.com/office/officeart/2005/8/layout/chart3"/>
    <dgm:cxn modelId="{57302310-05F3-44E7-AE9E-E4F6F989CCE8}" type="presOf" srcId="{C46AF426-AEA1-425E-BA01-5A9B1893FD07}" destId="{65B217C2-5C88-48B0-84FA-897E01967085}" srcOrd="0" destOrd="0" presId="urn:microsoft.com/office/officeart/2005/8/layout/chart3"/>
    <dgm:cxn modelId="{07A3F2E7-60AA-4F7D-BF8F-CC4A81FB469D}" type="presOf" srcId="{34D442D1-CAAB-472C-A895-CDAC4470058B}" destId="{336C957F-2DDE-4EA4-B0BC-1B47F107F57C}" srcOrd="0" destOrd="0" presId="urn:microsoft.com/office/officeart/2005/8/layout/chart3"/>
    <dgm:cxn modelId="{68199F10-9091-4CB9-B100-30BC042C84CD}" type="presParOf" srcId="{1D7290E6-E831-4658-B641-918CBECAC26E}" destId="{21E67F83-0323-4639-AC63-4AAA296A97B2}" srcOrd="0" destOrd="0" presId="urn:microsoft.com/office/officeart/2005/8/layout/chart3"/>
    <dgm:cxn modelId="{0A515EAE-5536-45A6-BAA7-D6187D1956D0}" type="presParOf" srcId="{1D7290E6-E831-4658-B641-918CBECAC26E}" destId="{99B1480A-934D-4E4F-817D-D933EA291385}" srcOrd="1" destOrd="0" presId="urn:microsoft.com/office/officeart/2005/8/layout/chart3"/>
    <dgm:cxn modelId="{4697D59C-E11E-4A95-A536-460D275DB0A2}" type="presParOf" srcId="{1D7290E6-E831-4658-B641-918CBECAC26E}" destId="{65B217C2-5C88-48B0-84FA-897E01967085}" srcOrd="2" destOrd="0" presId="urn:microsoft.com/office/officeart/2005/8/layout/chart3"/>
    <dgm:cxn modelId="{F6C5F1B4-3BFD-47EE-BC38-22F9837E8EDF}" type="presParOf" srcId="{1D7290E6-E831-4658-B641-918CBECAC26E}" destId="{D9CD0D06-0054-4A6A-B198-18BED4F83CFF}" srcOrd="3" destOrd="0" presId="urn:microsoft.com/office/officeart/2005/8/layout/chart3"/>
    <dgm:cxn modelId="{7A24100E-953B-490A-B32F-36441F783613}" type="presParOf" srcId="{1D7290E6-E831-4658-B641-918CBECAC26E}" destId="{98B02B7E-EC48-4AED-8046-FE5E1B397B51}" srcOrd="4" destOrd="0" presId="urn:microsoft.com/office/officeart/2005/8/layout/chart3"/>
    <dgm:cxn modelId="{CB7B360F-4E58-4E6B-9F76-77C432D31B19}" type="presParOf" srcId="{1D7290E6-E831-4658-B641-918CBECAC26E}" destId="{DF66FC4E-4CE6-46A3-AF2D-1FAA38F052CC}" srcOrd="5" destOrd="0" presId="urn:microsoft.com/office/officeart/2005/8/layout/chart3"/>
    <dgm:cxn modelId="{C30435CD-0DD8-478E-B189-267A781A837D}" type="presParOf" srcId="{1D7290E6-E831-4658-B641-918CBECAC26E}" destId="{D547B5D5-626C-446B-B862-B81A8D7A3E6C}" srcOrd="6" destOrd="0" presId="urn:microsoft.com/office/officeart/2005/8/layout/chart3"/>
    <dgm:cxn modelId="{B81D322C-8F87-46DD-963E-CE7EB97F6F65}" type="presParOf" srcId="{1D7290E6-E831-4658-B641-918CBECAC26E}" destId="{E93E1D09-ABEC-41AC-A96E-469FCA10092F}" srcOrd="7" destOrd="0" presId="urn:microsoft.com/office/officeart/2005/8/layout/chart3"/>
    <dgm:cxn modelId="{171C21EB-3DAA-4617-925C-02D60C8A0912}" type="presParOf" srcId="{1D7290E6-E831-4658-B641-918CBECAC26E}" destId="{EA2B968A-1832-4015-877B-182DDFD79894}" srcOrd="8" destOrd="0" presId="urn:microsoft.com/office/officeart/2005/8/layout/chart3"/>
    <dgm:cxn modelId="{50D19DFA-9B57-4810-9574-F485FDC89209}" type="presParOf" srcId="{1D7290E6-E831-4658-B641-918CBECAC26E}" destId="{1256A32E-C7E4-4C0A-B08B-45931A69956E}" srcOrd="9" destOrd="0" presId="urn:microsoft.com/office/officeart/2005/8/layout/chart3"/>
    <dgm:cxn modelId="{42407384-053F-42E2-9990-D8369323D044}" type="presParOf" srcId="{1D7290E6-E831-4658-B641-918CBECAC26E}" destId="{8461B199-26A6-4031-9694-3B9B663CDD13}" srcOrd="10" destOrd="0" presId="urn:microsoft.com/office/officeart/2005/8/layout/chart3"/>
    <dgm:cxn modelId="{B26B55C9-9981-4640-A326-B4461F46732F}" type="presParOf" srcId="{1D7290E6-E831-4658-B641-918CBECAC26E}" destId="{51A62352-D6B4-453B-B45D-89A1B8F2C07E}" srcOrd="11" destOrd="0" presId="urn:microsoft.com/office/officeart/2005/8/layout/chart3"/>
    <dgm:cxn modelId="{C7F723B8-8025-4A8C-A2FE-1A8D875A0669}" type="presParOf" srcId="{1D7290E6-E831-4658-B641-918CBECAC26E}" destId="{336C957F-2DDE-4EA4-B0BC-1B47F107F57C}" srcOrd="12" destOrd="0" presId="urn:microsoft.com/office/officeart/2005/8/layout/chart3"/>
    <dgm:cxn modelId="{7E835512-D3E7-4335-8E1E-775B0A160889}" type="presParOf" srcId="{1D7290E6-E831-4658-B641-918CBECAC26E}" destId="{24C610E9-6B41-46F0-B98F-706EF8C7B28C}" srcOrd="13" destOrd="0" presId="urn:microsoft.com/office/officeart/2005/8/layout/chart3"/>
  </dgm:cxnLst>
  <dgm:bg/>
  <dgm:whole/>
</dgm:dataModel>
</file>

<file path=ppt/diagrams/data4.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Create, Edit, Compile, Run and Debug ABL code</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D4FC4FBB-3357-49B8-A067-054777172898}">
      <dgm:prSet/>
      <dgm:spPr/>
      <dgm:t>
        <a:bodyPr/>
        <a:lstStyle/>
        <a:p>
          <a:pPr rtl="0"/>
          <a:r>
            <a:rPr lang="en-US" smtClean="0"/>
            <a:t>Build </a:t>
          </a:r>
          <a:r>
            <a:rPr lang="en-US" dirty="0" smtClean="0"/>
            <a:t>ABL GUI / ADM2 / CHUI based applications</a:t>
          </a:r>
          <a:endParaRPr lang="en-US" dirty="0"/>
        </a:p>
      </dgm:t>
    </dgm:pt>
    <dgm:pt modelId="{C2CAFCC6-3CF7-466A-9AC7-CE22AA8511F6}" type="parTrans" cxnId="{9576456C-DA7D-4947-B018-A690BA19BC72}">
      <dgm:prSet/>
      <dgm:spPr/>
    </dgm:pt>
    <dgm:pt modelId="{7D9176AB-FAED-495F-9DDA-BCE1C856F88E}" type="sibTrans" cxnId="{9576456C-DA7D-4947-B018-A690BA19BC72}">
      <dgm:prSet/>
      <dgm:spPr/>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5580" custLinFactNeighborY="1116"/>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5580" custLinFactNeighborY="1116"/>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7726E277-11FE-44C1-A22E-E05987BBBA9C}" srcId="{AD429CAD-7ED0-4E60-89B1-9BDEBC23144F}" destId="{81BF476F-A796-4AC7-95CF-CBFBE28B05AA}" srcOrd="7" destOrd="0" parTransId="{21DE4A7E-525E-4F6A-8C74-BDF94B8AAADB}" sibTransId="{4142AA6B-44B5-4A83-B9E4-0B03FF882F76}"/>
    <dgm:cxn modelId="{3CCCE27E-160C-4337-8707-11FE06F061B8}" type="presOf" srcId="{20406102-2950-4422-B574-665D87422ED4}" destId="{1256A32E-C7E4-4C0A-B08B-45931A69956E}" srcOrd="1" destOrd="0" presId="urn:microsoft.com/office/officeart/2005/8/layout/chart3"/>
    <dgm:cxn modelId="{0CF762AA-EEA2-4F60-AF1D-4E8981F52D7F}" type="presOf" srcId="{D4FC4FBB-3357-49B8-A067-054777172898}" destId="{98B02B7E-EC48-4AED-8046-FE5E1B397B51}" srcOrd="0" destOrd="0" presId="urn:microsoft.com/office/officeart/2005/8/layout/chart3"/>
    <dgm:cxn modelId="{EFD88D98-E608-4814-B372-60E5D2DFC723}" type="presOf" srcId="{CAD38A48-504E-4E77-BF15-609DD781D1D5}" destId="{21E67F83-0323-4639-AC63-4AAA296A97B2}" srcOrd="0"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D28A9FF5-5E0B-4BCD-BB34-EBAB71F87EB5}" type="presOf" srcId="{145F2A61-8A53-437A-ACF9-EE6D40530512}" destId="{8461B199-26A6-4031-9694-3B9B663CDD13}" srcOrd="0" destOrd="0" presId="urn:microsoft.com/office/officeart/2005/8/layout/chart3"/>
    <dgm:cxn modelId="{1675759D-CA25-409D-9CD1-98765C8DD157}" type="presOf" srcId="{C5A86BC0-81EA-4495-89F1-F1537DB4903B}" destId="{65B217C2-5C88-48B0-84FA-897E01967085}" srcOrd="0" destOrd="0" presId="urn:microsoft.com/office/officeart/2005/8/layout/chart3"/>
    <dgm:cxn modelId="{7DFF45C4-EDE6-49FF-878F-7DEE7E57489B}" srcId="{AD429CAD-7ED0-4E60-89B1-9BDEBC23144F}" destId="{C5A86BC0-81EA-4495-89F1-F1537DB4903B}" srcOrd="1" destOrd="0" parTransId="{7DF19A25-791D-4117-A55F-5E6A73419397}" sibTransId="{2EA88304-71FD-40F2-9152-173445FC06E4}"/>
    <dgm:cxn modelId="{15407872-BD29-4AB4-9687-97DB469D09B0}" type="presOf" srcId="{C5A86BC0-81EA-4495-89F1-F1537DB4903B}" destId="{D9CD0D06-0054-4A6A-B198-18BED4F83CFF}" srcOrd="1"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9576456C-DA7D-4947-B018-A690BA19BC72}" srcId="{AD429CAD-7ED0-4E60-89B1-9BDEBC23144F}" destId="{D4FC4FBB-3357-49B8-A067-054777172898}" srcOrd="2" destOrd="0" parTransId="{C2CAFCC6-3CF7-466A-9AC7-CE22AA8511F6}" sibTransId="{7D9176AB-FAED-495F-9DDA-BCE1C856F88E}"/>
    <dgm:cxn modelId="{7BFB7E16-AEA6-4EFF-B83E-EB8C89DE3C2F}" type="presOf" srcId="{34D442D1-CAAB-472C-A895-CDAC4470058B}" destId="{336C957F-2DDE-4EA4-B0BC-1B47F107F57C}" srcOrd="0" destOrd="0" presId="urn:microsoft.com/office/officeart/2005/8/layout/chart3"/>
    <dgm:cxn modelId="{63BCA7BB-DF30-4EA7-950A-F3ED3C1D8463}" type="presOf" srcId="{106D44F0-7FD3-4CCA-ACDA-E74E7032DB66}" destId="{E93E1D09-ABEC-41AC-A96E-469FCA10092F}" srcOrd="1" destOrd="0" presId="urn:microsoft.com/office/officeart/2005/8/layout/chart3"/>
    <dgm:cxn modelId="{84BF217E-1D39-4113-9F47-A3E184C94A36}" type="presOf" srcId="{AD429CAD-7ED0-4E60-89B1-9BDEBC23144F}" destId="{1D7290E6-E831-4658-B641-918CBECAC26E}" srcOrd="0" destOrd="0" presId="urn:microsoft.com/office/officeart/2005/8/layout/chart3"/>
    <dgm:cxn modelId="{07E3CC8C-0FDB-45DC-A038-11ECF8309F75}" type="presOf" srcId="{145F2A61-8A53-437A-ACF9-EE6D40530512}" destId="{51A62352-D6B4-453B-B45D-89A1B8F2C07E}" srcOrd="1" destOrd="0" presId="urn:microsoft.com/office/officeart/2005/8/layout/chart3"/>
    <dgm:cxn modelId="{6EFB9345-80A9-454F-ADE1-4829BB5F1CBF}" type="presOf" srcId="{CAD38A48-504E-4E77-BF15-609DD781D1D5}" destId="{99B1480A-934D-4E4F-817D-D933EA291385}" srcOrd="1" destOrd="0" presId="urn:microsoft.com/office/officeart/2005/8/layout/chart3"/>
    <dgm:cxn modelId="{FC2BB589-29F9-4923-8681-C7743EB23A4F}" type="presOf" srcId="{106D44F0-7FD3-4CCA-ACDA-E74E7032DB66}" destId="{D547B5D5-626C-446B-B862-B81A8D7A3E6C}"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B14C3968-8A63-4A6A-B10E-E18941891269}" type="presOf" srcId="{20406102-2950-4422-B574-665D87422ED4}" destId="{EA2B968A-1832-4015-877B-182DDFD79894}" srcOrd="0" destOrd="0" presId="urn:microsoft.com/office/officeart/2005/8/layout/chart3"/>
    <dgm:cxn modelId="{9F5AB909-CCAE-4BC2-9A4D-F73D4B6744DA}" type="presOf" srcId="{D4FC4FBB-3357-49B8-A067-054777172898}" destId="{DF66FC4E-4CE6-46A3-AF2D-1FAA38F052CC}" srcOrd="1" destOrd="0" presId="urn:microsoft.com/office/officeart/2005/8/layout/chart3"/>
    <dgm:cxn modelId="{9B86934A-805F-4535-88BC-D26B37F2AB72}" type="presOf" srcId="{34D442D1-CAAB-472C-A895-CDAC4470058B}" destId="{24C610E9-6B41-46F0-B98F-706EF8C7B28C}" srcOrd="1" destOrd="0" presId="urn:microsoft.com/office/officeart/2005/8/layout/chart3"/>
    <dgm:cxn modelId="{74C414EE-50E8-45BC-9730-60AD6264E066}" type="presParOf" srcId="{1D7290E6-E831-4658-B641-918CBECAC26E}" destId="{21E67F83-0323-4639-AC63-4AAA296A97B2}" srcOrd="0" destOrd="0" presId="urn:microsoft.com/office/officeart/2005/8/layout/chart3"/>
    <dgm:cxn modelId="{AB6BB857-956F-4429-ABE6-2D2533727CB2}" type="presParOf" srcId="{1D7290E6-E831-4658-B641-918CBECAC26E}" destId="{99B1480A-934D-4E4F-817D-D933EA291385}" srcOrd="1" destOrd="0" presId="urn:microsoft.com/office/officeart/2005/8/layout/chart3"/>
    <dgm:cxn modelId="{104D2281-7A1D-4904-A91B-486FA483A105}" type="presParOf" srcId="{1D7290E6-E831-4658-B641-918CBECAC26E}" destId="{65B217C2-5C88-48B0-84FA-897E01967085}" srcOrd="2" destOrd="0" presId="urn:microsoft.com/office/officeart/2005/8/layout/chart3"/>
    <dgm:cxn modelId="{050BE462-C3E3-42A8-85FD-52FB86265ACF}" type="presParOf" srcId="{1D7290E6-E831-4658-B641-918CBECAC26E}" destId="{D9CD0D06-0054-4A6A-B198-18BED4F83CFF}" srcOrd="3" destOrd="0" presId="urn:microsoft.com/office/officeart/2005/8/layout/chart3"/>
    <dgm:cxn modelId="{CFA190C6-744A-41F6-ADAF-954C3A64D7BA}" type="presParOf" srcId="{1D7290E6-E831-4658-B641-918CBECAC26E}" destId="{98B02B7E-EC48-4AED-8046-FE5E1B397B51}" srcOrd="4" destOrd="0" presId="urn:microsoft.com/office/officeart/2005/8/layout/chart3"/>
    <dgm:cxn modelId="{29889B3B-AB5F-4A61-8B29-1EE5377EE84B}" type="presParOf" srcId="{1D7290E6-E831-4658-B641-918CBECAC26E}" destId="{DF66FC4E-4CE6-46A3-AF2D-1FAA38F052CC}" srcOrd="5" destOrd="0" presId="urn:microsoft.com/office/officeart/2005/8/layout/chart3"/>
    <dgm:cxn modelId="{925C4F95-F167-4E18-866A-32310F15B939}" type="presParOf" srcId="{1D7290E6-E831-4658-B641-918CBECAC26E}" destId="{D547B5D5-626C-446B-B862-B81A8D7A3E6C}" srcOrd="6" destOrd="0" presId="urn:microsoft.com/office/officeart/2005/8/layout/chart3"/>
    <dgm:cxn modelId="{A353FED3-8745-4026-87AF-79887A220999}" type="presParOf" srcId="{1D7290E6-E831-4658-B641-918CBECAC26E}" destId="{E93E1D09-ABEC-41AC-A96E-469FCA10092F}" srcOrd="7" destOrd="0" presId="urn:microsoft.com/office/officeart/2005/8/layout/chart3"/>
    <dgm:cxn modelId="{A05E3B89-B434-4216-B9B8-49C5A480FD6F}" type="presParOf" srcId="{1D7290E6-E831-4658-B641-918CBECAC26E}" destId="{EA2B968A-1832-4015-877B-182DDFD79894}" srcOrd="8" destOrd="0" presId="urn:microsoft.com/office/officeart/2005/8/layout/chart3"/>
    <dgm:cxn modelId="{66D191A4-CE06-42F2-B5BA-4724D580C029}" type="presParOf" srcId="{1D7290E6-E831-4658-B641-918CBECAC26E}" destId="{1256A32E-C7E4-4C0A-B08B-45931A69956E}" srcOrd="9" destOrd="0" presId="urn:microsoft.com/office/officeart/2005/8/layout/chart3"/>
    <dgm:cxn modelId="{D5738BD7-B242-4BA3-96FE-9756D6F65309}" type="presParOf" srcId="{1D7290E6-E831-4658-B641-918CBECAC26E}" destId="{8461B199-26A6-4031-9694-3B9B663CDD13}" srcOrd="10" destOrd="0" presId="urn:microsoft.com/office/officeart/2005/8/layout/chart3"/>
    <dgm:cxn modelId="{FF98E349-C2DC-41AF-B856-445231DD44AD}" type="presParOf" srcId="{1D7290E6-E831-4658-B641-918CBECAC26E}" destId="{51A62352-D6B4-453B-B45D-89A1B8F2C07E}" srcOrd="11" destOrd="0" presId="urn:microsoft.com/office/officeart/2005/8/layout/chart3"/>
    <dgm:cxn modelId="{520748D7-2D25-4288-8058-446501530268}" type="presParOf" srcId="{1D7290E6-E831-4658-B641-918CBECAC26E}" destId="{336C957F-2DDE-4EA4-B0BC-1B47F107F57C}" srcOrd="12" destOrd="0" presId="urn:microsoft.com/office/officeart/2005/8/layout/chart3"/>
    <dgm:cxn modelId="{A7F53533-29B4-4E6C-9CB0-3EE60110A767}" type="presParOf" srcId="{1D7290E6-E831-4658-B641-918CBECAC26E}" destId="{24C610E9-6B41-46F0-B98F-706EF8C7B28C}" srcOrd="13" destOrd="0" presId="urn:microsoft.com/office/officeart/2005/8/layout/chart3"/>
  </dgm:cxnLst>
  <dgm:bg/>
  <dgm:whole/>
</dgm:dataModel>
</file>

<file path=ppt/diagrams/data5.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5271" custLinFactNeighborY="3765"/>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753"/>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CCA56B23-774A-4594-BA59-B943111785AA}" type="presOf" srcId="{106D44F0-7FD3-4CCA-ACDA-E74E7032DB66}" destId="{E93E1D09-ABEC-41AC-A96E-469FCA10092F}" srcOrd="1" destOrd="0" presId="urn:microsoft.com/office/officeart/2005/8/layout/chart3"/>
    <dgm:cxn modelId="{2CCE1910-C880-4067-ADFC-5C46167A38D2}" type="presOf" srcId="{20406102-2950-4422-B574-665D87422ED4}" destId="{1256A32E-C7E4-4C0A-B08B-45931A69956E}" srcOrd="1" destOrd="0" presId="urn:microsoft.com/office/officeart/2005/8/layout/chart3"/>
    <dgm:cxn modelId="{B9CD8BCE-C07C-4828-B631-251FD8EFC922}" type="presOf" srcId="{C5A86BC0-81EA-4495-89F1-F1537DB4903B}" destId="{DF66FC4E-4CE6-46A3-AF2D-1FAA38F052CC}" srcOrd="1"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89A014BC-CB29-4D6B-8CFE-794A4C5CF193}" type="presOf" srcId="{C5A86BC0-81EA-4495-89F1-F1537DB4903B}" destId="{98B02B7E-EC48-4AED-8046-FE5E1B397B51}" srcOrd="0" destOrd="0" presId="urn:microsoft.com/office/officeart/2005/8/layout/chart3"/>
    <dgm:cxn modelId="{0A967AE9-3600-479B-9E16-925DE1FCD1C7}" type="presOf" srcId="{C46AF426-AEA1-425E-BA01-5A9B1893FD07}" destId="{D9CD0D06-0054-4A6A-B198-18BED4F83CFF}"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7DFF45C4-EDE6-49FF-878F-7DEE7E57489B}" srcId="{AD429CAD-7ED0-4E60-89B1-9BDEBC23144F}" destId="{C5A86BC0-81EA-4495-89F1-F1537DB4903B}" srcOrd="2" destOrd="0" parTransId="{7DF19A25-791D-4117-A55F-5E6A73419397}" sibTransId="{2EA88304-71FD-40F2-9152-173445FC06E4}"/>
    <dgm:cxn modelId="{8BDC0BEF-659C-4082-BC12-E64A1190B707}" type="presOf" srcId="{C46AF426-AEA1-425E-BA01-5A9B1893FD07}" destId="{65B217C2-5C88-48B0-84FA-897E01967085}"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7356F501-8549-4BF6-9576-1021302889FC}" type="presOf" srcId="{106D44F0-7FD3-4CCA-ACDA-E74E7032DB66}" destId="{D547B5D5-626C-446B-B862-B81A8D7A3E6C}" srcOrd="0" destOrd="0" presId="urn:microsoft.com/office/officeart/2005/8/layout/chart3"/>
    <dgm:cxn modelId="{40CD97E7-59AE-4AF5-992C-7FE3D7977906}" type="presOf" srcId="{CAD38A48-504E-4E77-BF15-609DD781D1D5}" destId="{21E67F83-0323-4639-AC63-4AAA296A97B2}" srcOrd="0" destOrd="0" presId="urn:microsoft.com/office/officeart/2005/8/layout/chart3"/>
    <dgm:cxn modelId="{835EA9F0-2D93-4521-845C-E255E5917662}" type="presOf" srcId="{20406102-2950-4422-B574-665D87422ED4}" destId="{EA2B968A-1832-4015-877B-182DDFD79894}" srcOrd="0" destOrd="0" presId="urn:microsoft.com/office/officeart/2005/8/layout/chart3"/>
    <dgm:cxn modelId="{40F0E55E-9487-450F-A322-FD819F683D97}" type="presOf" srcId="{AD429CAD-7ED0-4E60-89B1-9BDEBC23144F}" destId="{1D7290E6-E831-4658-B641-918CBECAC26E}" srcOrd="0" destOrd="0" presId="urn:microsoft.com/office/officeart/2005/8/layout/chart3"/>
    <dgm:cxn modelId="{39217CE7-1CDE-4209-80FA-40CD03FD3AEB}" type="presOf" srcId="{145F2A61-8A53-437A-ACF9-EE6D40530512}" destId="{8461B199-26A6-4031-9694-3B9B663CDD13}" srcOrd="0" destOrd="0" presId="urn:microsoft.com/office/officeart/2005/8/layout/chart3"/>
    <dgm:cxn modelId="{DED1C748-C7F1-4B61-A2CB-52892168E368}" type="presOf" srcId="{34D442D1-CAAB-472C-A895-CDAC4470058B}" destId="{24C610E9-6B41-46F0-B98F-706EF8C7B28C}"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AF9F33AD-CE46-457D-8C8C-D9D4F9C4AF75}" type="presOf" srcId="{145F2A61-8A53-437A-ACF9-EE6D40530512}" destId="{51A62352-D6B4-453B-B45D-89A1B8F2C07E}" srcOrd="1" destOrd="0" presId="urn:microsoft.com/office/officeart/2005/8/layout/chart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ACC735DE-CC6E-42D4-95E8-8107649CDCCC}" type="presOf" srcId="{34D442D1-CAAB-472C-A895-CDAC4470058B}" destId="{336C957F-2DDE-4EA4-B0BC-1B47F107F57C}" srcOrd="0" destOrd="0" presId="urn:microsoft.com/office/officeart/2005/8/layout/chart3"/>
    <dgm:cxn modelId="{A9A1C0DD-CE0F-4259-8547-4F25C50B97D3}" srcId="{AD429CAD-7ED0-4E60-89B1-9BDEBC23144F}" destId="{C46AF426-AEA1-425E-BA01-5A9B1893FD07}" srcOrd="1" destOrd="0" parTransId="{1CBB4E21-DEF6-4F17-830E-1EC7FF2E06AC}" sibTransId="{2654DD40-9546-4517-A795-725EA16079B0}"/>
    <dgm:cxn modelId="{B366AD06-231F-4A8E-AC4C-E2CB583C1383}" type="presOf" srcId="{CAD38A48-504E-4E77-BF15-609DD781D1D5}" destId="{99B1480A-934D-4E4F-817D-D933EA291385}" srcOrd="1" destOrd="0" presId="urn:microsoft.com/office/officeart/2005/8/layout/chart3"/>
    <dgm:cxn modelId="{E878A76A-BB39-4082-A39D-836518B21081}" type="presParOf" srcId="{1D7290E6-E831-4658-B641-918CBECAC26E}" destId="{21E67F83-0323-4639-AC63-4AAA296A97B2}" srcOrd="0" destOrd="0" presId="urn:microsoft.com/office/officeart/2005/8/layout/chart3"/>
    <dgm:cxn modelId="{695455E0-B576-482A-8F2B-0584BAEAF375}" type="presParOf" srcId="{1D7290E6-E831-4658-B641-918CBECAC26E}" destId="{99B1480A-934D-4E4F-817D-D933EA291385}" srcOrd="1" destOrd="0" presId="urn:microsoft.com/office/officeart/2005/8/layout/chart3"/>
    <dgm:cxn modelId="{C606D082-2494-4C7E-91B9-8E749EB03DB2}" type="presParOf" srcId="{1D7290E6-E831-4658-B641-918CBECAC26E}" destId="{65B217C2-5C88-48B0-84FA-897E01967085}" srcOrd="2" destOrd="0" presId="urn:microsoft.com/office/officeart/2005/8/layout/chart3"/>
    <dgm:cxn modelId="{1C427FC7-C41E-4BD6-986C-72715E23534C}" type="presParOf" srcId="{1D7290E6-E831-4658-B641-918CBECAC26E}" destId="{D9CD0D06-0054-4A6A-B198-18BED4F83CFF}" srcOrd="3" destOrd="0" presId="urn:microsoft.com/office/officeart/2005/8/layout/chart3"/>
    <dgm:cxn modelId="{2AA2D47C-94FB-4380-9F78-C9D5D9E5B29C}" type="presParOf" srcId="{1D7290E6-E831-4658-B641-918CBECAC26E}" destId="{98B02B7E-EC48-4AED-8046-FE5E1B397B51}" srcOrd="4" destOrd="0" presId="urn:microsoft.com/office/officeart/2005/8/layout/chart3"/>
    <dgm:cxn modelId="{7554E3AC-ACE6-446A-9FDB-244FE00B4127}" type="presParOf" srcId="{1D7290E6-E831-4658-B641-918CBECAC26E}" destId="{DF66FC4E-4CE6-46A3-AF2D-1FAA38F052CC}" srcOrd="5" destOrd="0" presId="urn:microsoft.com/office/officeart/2005/8/layout/chart3"/>
    <dgm:cxn modelId="{3788EA95-B16F-43C5-A62B-28AAD70458C1}" type="presParOf" srcId="{1D7290E6-E831-4658-B641-918CBECAC26E}" destId="{D547B5D5-626C-446B-B862-B81A8D7A3E6C}" srcOrd="6" destOrd="0" presId="urn:microsoft.com/office/officeart/2005/8/layout/chart3"/>
    <dgm:cxn modelId="{C37CA267-BC72-4F1A-A3AD-23E87EF44012}" type="presParOf" srcId="{1D7290E6-E831-4658-B641-918CBECAC26E}" destId="{E93E1D09-ABEC-41AC-A96E-469FCA10092F}" srcOrd="7" destOrd="0" presId="urn:microsoft.com/office/officeart/2005/8/layout/chart3"/>
    <dgm:cxn modelId="{E8286390-4F87-4E96-BB6C-2CAF70140FDB}" type="presParOf" srcId="{1D7290E6-E831-4658-B641-918CBECAC26E}" destId="{EA2B968A-1832-4015-877B-182DDFD79894}" srcOrd="8" destOrd="0" presId="urn:microsoft.com/office/officeart/2005/8/layout/chart3"/>
    <dgm:cxn modelId="{EE03EA24-E0AA-4CF9-8019-7540B2210C1E}" type="presParOf" srcId="{1D7290E6-E831-4658-B641-918CBECAC26E}" destId="{1256A32E-C7E4-4C0A-B08B-45931A69956E}" srcOrd="9" destOrd="0" presId="urn:microsoft.com/office/officeart/2005/8/layout/chart3"/>
    <dgm:cxn modelId="{468465DE-4947-42A8-8E49-51DF7D429C58}" type="presParOf" srcId="{1D7290E6-E831-4658-B641-918CBECAC26E}" destId="{8461B199-26A6-4031-9694-3B9B663CDD13}" srcOrd="10" destOrd="0" presId="urn:microsoft.com/office/officeart/2005/8/layout/chart3"/>
    <dgm:cxn modelId="{9984280E-0C79-4B53-A3F3-18D9D87AD662}" type="presParOf" srcId="{1D7290E6-E831-4658-B641-918CBECAC26E}" destId="{51A62352-D6B4-453B-B45D-89A1B8F2C07E}" srcOrd="11" destOrd="0" presId="urn:microsoft.com/office/officeart/2005/8/layout/chart3"/>
    <dgm:cxn modelId="{975B8439-089C-4A02-A385-FC4E375E0633}" type="presParOf" srcId="{1D7290E6-E831-4658-B641-918CBECAC26E}" destId="{336C957F-2DDE-4EA4-B0BC-1B47F107F57C}" srcOrd="12" destOrd="0" presId="urn:microsoft.com/office/officeart/2005/8/layout/chart3"/>
    <dgm:cxn modelId="{CFAC3F47-C5CC-474A-9DD8-5C05B3271ECE}" type="presParOf" srcId="{1D7290E6-E831-4658-B641-918CBECAC26E}" destId="{24C610E9-6B41-46F0-B98F-706EF8C7B28C}" srcOrd="13" destOrd="0" presId="urn:microsoft.com/office/officeart/2005/8/layout/chart3"/>
  </dgm:cxnLst>
  <dgm:bg/>
  <dgm:whole/>
</dgm:dataModel>
</file>

<file path=ppt/diagrams/data6.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753" custLinFactNeighborY="-753"/>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7530" custLinFactNeighborY="-1506"/>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13DF0168-07DE-484E-8DDC-93B92967FDD2}" type="presOf" srcId="{106D44F0-7FD3-4CCA-ACDA-E74E7032DB66}" destId="{D547B5D5-626C-446B-B862-B81A8D7A3E6C}"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042BC784-F6ED-4BEB-AF33-F9442F6936C3}" type="presOf" srcId="{145F2A61-8A53-437A-ACF9-EE6D40530512}" destId="{8461B199-26A6-4031-9694-3B9B663CDD13}" srcOrd="0" destOrd="0" presId="urn:microsoft.com/office/officeart/2005/8/layout/chart3"/>
    <dgm:cxn modelId="{8CAF1C78-0FEF-48BD-B245-F0011EF81A55}" type="presOf" srcId="{20406102-2950-4422-B574-665D87422ED4}" destId="{1256A32E-C7E4-4C0A-B08B-45931A69956E}"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E2904D2D-4771-4F86-9BD7-6BBAF495C420}" type="presOf" srcId="{106D44F0-7FD3-4CCA-ACDA-E74E7032DB66}" destId="{E93E1D09-ABEC-41AC-A96E-469FCA10092F}" srcOrd="1"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F33B2E62-C70F-434C-A86E-745105AF5330}" type="presOf" srcId="{CAD38A48-504E-4E77-BF15-609DD781D1D5}" destId="{99B1480A-934D-4E4F-817D-D933EA291385}" srcOrd="1" destOrd="0" presId="urn:microsoft.com/office/officeart/2005/8/layout/chart3"/>
    <dgm:cxn modelId="{38B184BD-54E7-46A4-B648-B22DEC90137D}" type="presOf" srcId="{AD429CAD-7ED0-4E60-89B1-9BDEBC23144F}" destId="{1D7290E6-E831-4658-B641-918CBECAC26E}"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77DD2E48-BF17-4623-A43C-2625F771B621}" type="presOf" srcId="{145F2A61-8A53-437A-ACF9-EE6D40530512}" destId="{51A62352-D6B4-453B-B45D-89A1B8F2C07E}" srcOrd="1" destOrd="0" presId="urn:microsoft.com/office/officeart/2005/8/layout/chart3"/>
    <dgm:cxn modelId="{8CE25695-2123-4D2B-ABE3-ABD79EFFB2FE}" type="presOf" srcId="{C5A86BC0-81EA-4495-89F1-F1537DB4903B}" destId="{98B02B7E-EC48-4AED-8046-FE5E1B397B51}" srcOrd="0" destOrd="0" presId="urn:microsoft.com/office/officeart/2005/8/layout/chart3"/>
    <dgm:cxn modelId="{E2CCA65B-2176-4D22-9F64-F1B6345B9838}" type="presOf" srcId="{C46AF426-AEA1-425E-BA01-5A9B1893FD07}" destId="{D9CD0D06-0054-4A6A-B198-18BED4F83CFF}" srcOrd="1" destOrd="0" presId="urn:microsoft.com/office/officeart/2005/8/layout/chart3"/>
    <dgm:cxn modelId="{A0739604-FE72-4C30-9C4E-E40B9F3C2481}" type="presOf" srcId="{CAD38A48-504E-4E77-BF15-609DD781D1D5}" destId="{21E67F83-0323-4639-AC63-4AAA296A97B2}" srcOrd="0" destOrd="0" presId="urn:microsoft.com/office/officeart/2005/8/layout/chart3"/>
    <dgm:cxn modelId="{B65F7CE8-1598-472F-BE4D-189338891A43}" type="presOf" srcId="{C5A86BC0-81EA-4495-89F1-F1537DB4903B}" destId="{DF66FC4E-4CE6-46A3-AF2D-1FAA38F052CC}" srcOrd="1" destOrd="0" presId="urn:microsoft.com/office/officeart/2005/8/layout/chart3"/>
    <dgm:cxn modelId="{054A20B5-F712-4FF5-9A8C-3267619242A5}" type="presOf" srcId="{34D442D1-CAAB-472C-A895-CDAC4470058B}" destId="{336C957F-2DDE-4EA4-B0BC-1B47F107F57C}"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535EEA02-F710-4509-8C7D-D5F6EB87CF4E}" type="presOf" srcId="{20406102-2950-4422-B574-665D87422ED4}" destId="{EA2B968A-1832-4015-877B-182DDFD79894}" srcOrd="0" destOrd="0" presId="urn:microsoft.com/office/officeart/2005/8/layout/chart3"/>
    <dgm:cxn modelId="{A9A1C0DD-CE0F-4259-8547-4F25C50B97D3}" srcId="{AD429CAD-7ED0-4E60-89B1-9BDEBC23144F}" destId="{C46AF426-AEA1-425E-BA01-5A9B1893FD07}" srcOrd="1" destOrd="0" parTransId="{1CBB4E21-DEF6-4F17-830E-1EC7FF2E06AC}" sibTransId="{2654DD40-9546-4517-A795-725EA16079B0}"/>
    <dgm:cxn modelId="{C0B49C4E-C104-4C60-8611-47F488A5C133}" type="presOf" srcId="{34D442D1-CAAB-472C-A895-CDAC4470058B}" destId="{24C610E9-6B41-46F0-B98F-706EF8C7B28C}" srcOrd="1" destOrd="0" presId="urn:microsoft.com/office/officeart/2005/8/layout/chart3"/>
    <dgm:cxn modelId="{670A9D2C-CF69-46E5-AA96-0E20FDEBCBB9}" type="presOf" srcId="{C46AF426-AEA1-425E-BA01-5A9B1893FD07}" destId="{65B217C2-5C88-48B0-84FA-897E01967085}" srcOrd="0" destOrd="0" presId="urn:microsoft.com/office/officeart/2005/8/layout/chart3"/>
    <dgm:cxn modelId="{694EE77C-C491-4747-908D-60C3AC099F63}" type="presParOf" srcId="{1D7290E6-E831-4658-B641-918CBECAC26E}" destId="{21E67F83-0323-4639-AC63-4AAA296A97B2}" srcOrd="0" destOrd="0" presId="urn:microsoft.com/office/officeart/2005/8/layout/chart3"/>
    <dgm:cxn modelId="{975C05F4-9007-4017-A1D5-DACE7C64F33E}" type="presParOf" srcId="{1D7290E6-E831-4658-B641-918CBECAC26E}" destId="{99B1480A-934D-4E4F-817D-D933EA291385}" srcOrd="1" destOrd="0" presId="urn:microsoft.com/office/officeart/2005/8/layout/chart3"/>
    <dgm:cxn modelId="{7761AA95-5D16-44D0-ACCE-0AE333362CC3}" type="presParOf" srcId="{1D7290E6-E831-4658-B641-918CBECAC26E}" destId="{65B217C2-5C88-48B0-84FA-897E01967085}" srcOrd="2" destOrd="0" presId="urn:microsoft.com/office/officeart/2005/8/layout/chart3"/>
    <dgm:cxn modelId="{1C5DD813-444B-4E4C-A06B-E5DB55B46C1B}" type="presParOf" srcId="{1D7290E6-E831-4658-B641-918CBECAC26E}" destId="{D9CD0D06-0054-4A6A-B198-18BED4F83CFF}" srcOrd="3" destOrd="0" presId="urn:microsoft.com/office/officeart/2005/8/layout/chart3"/>
    <dgm:cxn modelId="{E16524E4-F7EB-443D-8D17-4CBE46858858}" type="presParOf" srcId="{1D7290E6-E831-4658-B641-918CBECAC26E}" destId="{98B02B7E-EC48-4AED-8046-FE5E1B397B51}" srcOrd="4" destOrd="0" presId="urn:microsoft.com/office/officeart/2005/8/layout/chart3"/>
    <dgm:cxn modelId="{CD0C0D20-20C3-4E34-9614-0ED4E5A81703}" type="presParOf" srcId="{1D7290E6-E831-4658-B641-918CBECAC26E}" destId="{DF66FC4E-4CE6-46A3-AF2D-1FAA38F052CC}" srcOrd="5" destOrd="0" presId="urn:microsoft.com/office/officeart/2005/8/layout/chart3"/>
    <dgm:cxn modelId="{26C51D7C-0200-4A61-ABCB-2ADD46598902}" type="presParOf" srcId="{1D7290E6-E831-4658-B641-918CBECAC26E}" destId="{D547B5D5-626C-446B-B862-B81A8D7A3E6C}" srcOrd="6" destOrd="0" presId="urn:microsoft.com/office/officeart/2005/8/layout/chart3"/>
    <dgm:cxn modelId="{D5177D92-6667-4A7B-BA04-7BF4A1DCF5D9}" type="presParOf" srcId="{1D7290E6-E831-4658-B641-918CBECAC26E}" destId="{E93E1D09-ABEC-41AC-A96E-469FCA10092F}" srcOrd="7" destOrd="0" presId="urn:microsoft.com/office/officeart/2005/8/layout/chart3"/>
    <dgm:cxn modelId="{0D6324B4-96F2-4F08-87D8-9BD95E5E5F12}" type="presParOf" srcId="{1D7290E6-E831-4658-B641-918CBECAC26E}" destId="{EA2B968A-1832-4015-877B-182DDFD79894}" srcOrd="8" destOrd="0" presId="urn:microsoft.com/office/officeart/2005/8/layout/chart3"/>
    <dgm:cxn modelId="{455F7B97-E946-410F-A877-A2FA28D7C334}" type="presParOf" srcId="{1D7290E6-E831-4658-B641-918CBECAC26E}" destId="{1256A32E-C7E4-4C0A-B08B-45931A69956E}" srcOrd="9" destOrd="0" presId="urn:microsoft.com/office/officeart/2005/8/layout/chart3"/>
    <dgm:cxn modelId="{7CF48EA7-E94B-4B80-ABFA-A2A31251E3F8}" type="presParOf" srcId="{1D7290E6-E831-4658-B641-918CBECAC26E}" destId="{8461B199-26A6-4031-9694-3B9B663CDD13}" srcOrd="10" destOrd="0" presId="urn:microsoft.com/office/officeart/2005/8/layout/chart3"/>
    <dgm:cxn modelId="{7287A7F3-EA26-4DD9-B11E-18FFE2BCCF7D}" type="presParOf" srcId="{1D7290E6-E831-4658-B641-918CBECAC26E}" destId="{51A62352-D6B4-453B-B45D-89A1B8F2C07E}" srcOrd="11" destOrd="0" presId="urn:microsoft.com/office/officeart/2005/8/layout/chart3"/>
    <dgm:cxn modelId="{B157FCEF-9E6F-48FF-AF3F-ACC2B7375A13}" type="presParOf" srcId="{1D7290E6-E831-4658-B641-918CBECAC26E}" destId="{336C957F-2DDE-4EA4-B0BC-1B47F107F57C}" srcOrd="12" destOrd="0" presId="urn:microsoft.com/office/officeart/2005/8/layout/chart3"/>
    <dgm:cxn modelId="{E4678865-8080-4FAF-9F56-ACC1F3896426}" type="presParOf" srcId="{1D7290E6-E831-4658-B641-918CBECAC26E}" destId="{24C610E9-6B41-46F0-B98F-706EF8C7B28C}" srcOrd="13" destOrd="0" presId="urn:microsoft.com/office/officeart/2005/8/layout/chart3"/>
  </dgm:cxnLst>
  <dgm:bg/>
  <dgm:whole/>
</dgm:dataModel>
</file>

<file path=ppt/diagrams/data7.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custLinFactNeighborX="5208" custLinFactNeighborY="-1116"/>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486917AE-5CBB-4BD7-A1AC-A0D93F481B0F}" type="presOf" srcId="{C46AF426-AEA1-425E-BA01-5A9B1893FD07}" destId="{65B217C2-5C88-48B0-84FA-897E01967085}" srcOrd="0" destOrd="0" presId="urn:microsoft.com/office/officeart/2005/8/layout/chart3"/>
    <dgm:cxn modelId="{89F3774D-4FA1-4E51-90F0-FE31ECAA46E1}" type="presOf" srcId="{CAD38A48-504E-4E77-BF15-609DD781D1D5}" destId="{99B1480A-934D-4E4F-817D-D933EA291385}" srcOrd="1" destOrd="0" presId="urn:microsoft.com/office/officeart/2005/8/layout/chart3"/>
    <dgm:cxn modelId="{13A44173-885C-4319-A37A-1A1839D74036}" type="presOf" srcId="{20406102-2950-4422-B574-665D87422ED4}" destId="{EA2B968A-1832-4015-877B-182DDFD79894}" srcOrd="0" destOrd="0" presId="urn:microsoft.com/office/officeart/2005/8/layout/chart3"/>
    <dgm:cxn modelId="{5337CB03-A3DC-496C-B2E4-F93D667879FE}" type="presOf" srcId="{34D442D1-CAAB-472C-A895-CDAC4470058B}" destId="{336C957F-2DDE-4EA4-B0BC-1B47F107F57C}"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99C8890B-4126-4FC0-8F17-9F0582D1E9A4}" type="presOf" srcId="{145F2A61-8A53-437A-ACF9-EE6D40530512}" destId="{51A62352-D6B4-453B-B45D-89A1B8F2C07E}" srcOrd="1" destOrd="0" presId="urn:microsoft.com/office/officeart/2005/8/layout/chart3"/>
    <dgm:cxn modelId="{819B0944-7D3F-49BE-AD53-2741F4BFAAC3}" type="presOf" srcId="{C5A86BC0-81EA-4495-89F1-F1537DB4903B}" destId="{DF66FC4E-4CE6-46A3-AF2D-1FAA38F052CC}"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7DFF45C4-EDE6-49FF-878F-7DEE7E57489B}" srcId="{AD429CAD-7ED0-4E60-89B1-9BDEBC23144F}" destId="{C5A86BC0-81EA-4495-89F1-F1537DB4903B}" srcOrd="2" destOrd="0" parTransId="{7DF19A25-791D-4117-A55F-5E6A73419397}" sibTransId="{2EA88304-71FD-40F2-9152-173445FC06E4}"/>
    <dgm:cxn modelId="{D9922B56-BE69-496E-AAED-25F7C8451787}" type="presOf" srcId="{106D44F0-7FD3-4CCA-ACDA-E74E7032DB66}" destId="{D547B5D5-626C-446B-B862-B81A8D7A3E6C}"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F1E5B306-FA39-4AE6-A277-6AE20EF63195}" type="presOf" srcId="{C46AF426-AEA1-425E-BA01-5A9B1893FD07}" destId="{D9CD0D06-0054-4A6A-B198-18BED4F83CFF}" srcOrd="1" destOrd="0" presId="urn:microsoft.com/office/officeart/2005/8/layout/chart3"/>
    <dgm:cxn modelId="{B14C73A1-0D88-4949-808B-A18945970DE5}" type="presOf" srcId="{CAD38A48-504E-4E77-BF15-609DD781D1D5}" destId="{21E67F83-0323-4639-AC63-4AAA296A97B2}" srcOrd="0" destOrd="0" presId="urn:microsoft.com/office/officeart/2005/8/layout/chart3"/>
    <dgm:cxn modelId="{DB1C4DA9-C465-47F5-815C-E3F10B5F2C6F}" type="presOf" srcId="{145F2A61-8A53-437A-ACF9-EE6D40530512}" destId="{8461B199-26A6-4031-9694-3B9B663CDD13}" srcOrd="0" destOrd="0" presId="urn:microsoft.com/office/officeart/2005/8/layout/chart3"/>
    <dgm:cxn modelId="{1A61B4CF-7066-41C0-A9BF-44DA3DFC5C51}" type="presOf" srcId="{AD429CAD-7ED0-4E60-89B1-9BDEBC23144F}" destId="{1D7290E6-E831-4658-B641-918CBECAC26E}" srcOrd="0" destOrd="0" presId="urn:microsoft.com/office/officeart/2005/8/layout/chart3"/>
    <dgm:cxn modelId="{8D272AB1-43E9-4718-A708-6683347CA3FC}" type="presOf" srcId="{106D44F0-7FD3-4CCA-ACDA-E74E7032DB66}" destId="{E93E1D09-ABEC-41AC-A96E-469FCA10092F}"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2B8541C1-427B-45DD-9A10-298B3762BBFF}" type="presOf" srcId="{34D442D1-CAAB-472C-A895-CDAC4470058B}" destId="{24C610E9-6B41-46F0-B98F-706EF8C7B28C}" srcOrd="1" destOrd="0" presId="urn:microsoft.com/office/officeart/2005/8/layout/chart3"/>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C5FEEF0A-D0AA-4A6A-92EB-4B8119745135}" type="presOf" srcId="{C5A86BC0-81EA-4495-89F1-F1537DB4903B}" destId="{98B02B7E-EC48-4AED-8046-FE5E1B397B51}" srcOrd="0" destOrd="0" presId="urn:microsoft.com/office/officeart/2005/8/layout/chart3"/>
    <dgm:cxn modelId="{6DA85979-2EE5-4BDA-8200-C525BEA67FC8}" type="presOf" srcId="{20406102-2950-4422-B574-665D87422ED4}" destId="{1256A32E-C7E4-4C0A-B08B-45931A69956E}" srcOrd="1" destOrd="0" presId="urn:microsoft.com/office/officeart/2005/8/layout/chart3"/>
    <dgm:cxn modelId="{6CA91FAE-816F-4AE6-AF13-E377457A0FE5}" type="presParOf" srcId="{1D7290E6-E831-4658-B641-918CBECAC26E}" destId="{21E67F83-0323-4639-AC63-4AAA296A97B2}" srcOrd="0" destOrd="0" presId="urn:microsoft.com/office/officeart/2005/8/layout/chart3"/>
    <dgm:cxn modelId="{247B8BC6-BE67-418B-9DC0-FFE35A2CEFF2}" type="presParOf" srcId="{1D7290E6-E831-4658-B641-918CBECAC26E}" destId="{99B1480A-934D-4E4F-817D-D933EA291385}" srcOrd="1" destOrd="0" presId="urn:microsoft.com/office/officeart/2005/8/layout/chart3"/>
    <dgm:cxn modelId="{88223301-BEBD-4094-BBF0-BDDAD3B84454}" type="presParOf" srcId="{1D7290E6-E831-4658-B641-918CBECAC26E}" destId="{65B217C2-5C88-48B0-84FA-897E01967085}" srcOrd="2" destOrd="0" presId="urn:microsoft.com/office/officeart/2005/8/layout/chart3"/>
    <dgm:cxn modelId="{CAB03B20-FE31-4C30-9873-B33C9D9B406D}" type="presParOf" srcId="{1D7290E6-E831-4658-B641-918CBECAC26E}" destId="{D9CD0D06-0054-4A6A-B198-18BED4F83CFF}" srcOrd="3" destOrd="0" presId="urn:microsoft.com/office/officeart/2005/8/layout/chart3"/>
    <dgm:cxn modelId="{78068C25-02BC-4BA6-A0D8-7345FA566D6F}" type="presParOf" srcId="{1D7290E6-E831-4658-B641-918CBECAC26E}" destId="{98B02B7E-EC48-4AED-8046-FE5E1B397B51}" srcOrd="4" destOrd="0" presId="urn:microsoft.com/office/officeart/2005/8/layout/chart3"/>
    <dgm:cxn modelId="{66E74C34-E45F-48C8-BCF5-42431AC4254E}" type="presParOf" srcId="{1D7290E6-E831-4658-B641-918CBECAC26E}" destId="{DF66FC4E-4CE6-46A3-AF2D-1FAA38F052CC}" srcOrd="5" destOrd="0" presId="urn:microsoft.com/office/officeart/2005/8/layout/chart3"/>
    <dgm:cxn modelId="{A088E229-D7E3-4D2B-82F0-1FD4C27E4039}" type="presParOf" srcId="{1D7290E6-E831-4658-B641-918CBECAC26E}" destId="{D547B5D5-626C-446B-B862-B81A8D7A3E6C}" srcOrd="6" destOrd="0" presId="urn:microsoft.com/office/officeart/2005/8/layout/chart3"/>
    <dgm:cxn modelId="{15AA8EC6-AA24-4603-91AA-4D4CB234E500}" type="presParOf" srcId="{1D7290E6-E831-4658-B641-918CBECAC26E}" destId="{E93E1D09-ABEC-41AC-A96E-469FCA10092F}" srcOrd="7" destOrd="0" presId="urn:microsoft.com/office/officeart/2005/8/layout/chart3"/>
    <dgm:cxn modelId="{93389E28-AF80-4F68-8422-52896C1AA8D8}" type="presParOf" srcId="{1D7290E6-E831-4658-B641-918CBECAC26E}" destId="{EA2B968A-1832-4015-877B-182DDFD79894}" srcOrd="8" destOrd="0" presId="urn:microsoft.com/office/officeart/2005/8/layout/chart3"/>
    <dgm:cxn modelId="{F7F88021-06BC-4D79-9A14-06BBAB9EC972}" type="presParOf" srcId="{1D7290E6-E831-4658-B641-918CBECAC26E}" destId="{1256A32E-C7E4-4C0A-B08B-45931A69956E}" srcOrd="9" destOrd="0" presId="urn:microsoft.com/office/officeart/2005/8/layout/chart3"/>
    <dgm:cxn modelId="{D35AC50D-56BA-4AA2-B006-A99C2669AB05}" type="presParOf" srcId="{1D7290E6-E831-4658-B641-918CBECAC26E}" destId="{8461B199-26A6-4031-9694-3B9B663CDD13}" srcOrd="10" destOrd="0" presId="urn:microsoft.com/office/officeart/2005/8/layout/chart3"/>
    <dgm:cxn modelId="{DF568ABB-9477-485F-B204-5E6C040B782F}" type="presParOf" srcId="{1D7290E6-E831-4658-B641-918CBECAC26E}" destId="{51A62352-D6B4-453B-B45D-89A1B8F2C07E}" srcOrd="11" destOrd="0" presId="urn:microsoft.com/office/officeart/2005/8/layout/chart3"/>
    <dgm:cxn modelId="{4BBFC9DE-4700-404B-944B-8D8EA7D4355B}" type="presParOf" srcId="{1D7290E6-E831-4658-B641-918CBECAC26E}" destId="{336C957F-2DDE-4EA4-B0BC-1B47F107F57C}" srcOrd="12" destOrd="0" presId="urn:microsoft.com/office/officeart/2005/8/layout/chart3"/>
    <dgm:cxn modelId="{0894DB65-5C0C-4DC1-A363-AD41806FDA9F}" type="presParOf" srcId="{1D7290E6-E831-4658-B641-918CBECAC26E}" destId="{24C610E9-6B41-46F0-B98F-706EF8C7B28C}" srcOrd="13" destOrd="0" presId="urn:microsoft.com/office/officeart/2005/8/layout/chart3"/>
  </dgm:cxnLst>
  <dgm:bg/>
  <dgm:whole/>
</dgm:dataModel>
</file>

<file path=ppt/diagrams/data8.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and Run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custLinFactNeighborX="6777" custLinFactNeighborY="-753"/>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753" custLinFactNeighborY="-753"/>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1506"/>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BCB4CEDC-FE0B-441B-BE15-4E5461CE44A5}" type="presOf" srcId="{20406102-2950-4422-B574-665D87422ED4}" destId="{1256A32E-C7E4-4C0A-B08B-45931A69956E}" srcOrd="1" destOrd="0" presId="urn:microsoft.com/office/officeart/2005/8/layout/chart3"/>
    <dgm:cxn modelId="{0C0CFE2F-7CA4-4D0D-B2B6-27468820663E}" type="presOf" srcId="{34D442D1-CAAB-472C-A895-CDAC4470058B}" destId="{336C957F-2DDE-4EA4-B0BC-1B47F107F57C}"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689A331B-868D-4C27-AD01-4653FEDA2D88}" srcId="{AD429CAD-7ED0-4E60-89B1-9BDEBC23144F}" destId="{20406102-2950-4422-B574-665D87422ED4}" srcOrd="4" destOrd="0" parTransId="{351C00A9-9684-43FB-B372-396E27B09502}" sibTransId="{7AD9AE4F-5BAB-43F0-B312-B3DB809F1652}"/>
    <dgm:cxn modelId="{7DFF45C4-EDE6-49FF-878F-7DEE7E57489B}" srcId="{AD429CAD-7ED0-4E60-89B1-9BDEBC23144F}" destId="{C5A86BC0-81EA-4495-89F1-F1537DB4903B}" srcOrd="2" destOrd="0" parTransId="{7DF19A25-791D-4117-A55F-5E6A73419397}" sibTransId="{2EA88304-71FD-40F2-9152-173445FC06E4}"/>
    <dgm:cxn modelId="{11663A9B-7113-4D3A-BAB2-EF26ADBA1073}" type="presOf" srcId="{145F2A61-8A53-437A-ACF9-EE6D40530512}" destId="{8461B199-26A6-4031-9694-3B9B663CDD13}"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5D2D99CD-5D48-47D7-963F-A1872B10694C}" type="presOf" srcId="{C5A86BC0-81EA-4495-89F1-F1537DB4903B}" destId="{DF66FC4E-4CE6-46A3-AF2D-1FAA38F052CC}" srcOrd="1" destOrd="0" presId="urn:microsoft.com/office/officeart/2005/8/layout/chart3"/>
    <dgm:cxn modelId="{3BBD76E5-74CC-4B08-BA6C-E832AA95241C}" type="presOf" srcId="{145F2A61-8A53-437A-ACF9-EE6D40530512}" destId="{51A62352-D6B4-453B-B45D-89A1B8F2C07E}" srcOrd="1" destOrd="0" presId="urn:microsoft.com/office/officeart/2005/8/layout/chart3"/>
    <dgm:cxn modelId="{A7647C03-C901-41C1-9C6F-2463F75FB50C}" type="presOf" srcId="{C46AF426-AEA1-425E-BA01-5A9B1893FD07}" destId="{D9CD0D06-0054-4A6A-B198-18BED4F83CFF}" srcOrd="1" destOrd="0" presId="urn:microsoft.com/office/officeart/2005/8/layout/chart3"/>
    <dgm:cxn modelId="{8FC7644C-5D31-4AAF-BE19-B1779FE12A65}" type="presOf" srcId="{CAD38A48-504E-4E77-BF15-609DD781D1D5}" destId="{99B1480A-934D-4E4F-817D-D933EA291385}" srcOrd="1" destOrd="0" presId="urn:microsoft.com/office/officeart/2005/8/layout/chart3"/>
    <dgm:cxn modelId="{EB3CCB24-A3D4-4BAA-9CAE-521D29EE41DC}" type="presOf" srcId="{106D44F0-7FD3-4CCA-ACDA-E74E7032DB66}" destId="{D547B5D5-626C-446B-B862-B81A8D7A3E6C}" srcOrd="0" destOrd="0" presId="urn:microsoft.com/office/officeart/2005/8/layout/chart3"/>
    <dgm:cxn modelId="{B4900EBB-D00D-4FA6-B123-81D18E621BAC}" type="presOf" srcId="{AD429CAD-7ED0-4E60-89B1-9BDEBC23144F}" destId="{1D7290E6-E831-4658-B641-918CBECAC26E}"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7F49FE8-2BEA-40E9-AA0C-C1A04302FE45}" type="presOf" srcId="{C46AF426-AEA1-425E-BA01-5A9B1893FD07}" destId="{65B217C2-5C88-48B0-84FA-897E01967085}" srcOrd="0" destOrd="0" presId="urn:microsoft.com/office/officeart/2005/8/layout/chart3"/>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31864F68-583A-4AF5-9C32-E90F424ADFE3}" type="presOf" srcId="{20406102-2950-4422-B574-665D87422ED4}" destId="{EA2B968A-1832-4015-877B-182DDFD79894}" srcOrd="0" destOrd="0" presId="urn:microsoft.com/office/officeart/2005/8/layout/chart3"/>
    <dgm:cxn modelId="{AE509B50-E8A8-45A9-81F7-DF82B1FE1134}" srcId="{AD429CAD-7ED0-4E60-89B1-9BDEBC23144F}" destId="{CAD38A48-504E-4E77-BF15-609DD781D1D5}" srcOrd="0" destOrd="0" parTransId="{EECA4DC0-EE98-4084-85EA-2D22DE32480C}" sibTransId="{35B93AC4-8D1E-4A7C-A146-F22075D28D69}"/>
    <dgm:cxn modelId="{CA14CECA-A1C8-4DB7-82EE-4569944637B3}" type="presOf" srcId="{C5A86BC0-81EA-4495-89F1-F1537DB4903B}" destId="{98B02B7E-EC48-4AED-8046-FE5E1B397B51}" srcOrd="0" destOrd="0" presId="urn:microsoft.com/office/officeart/2005/8/layout/chart3"/>
    <dgm:cxn modelId="{888C819C-1AC9-4CA2-B86E-EC89FE846766}" type="presOf" srcId="{34D442D1-CAAB-472C-A895-CDAC4470058B}" destId="{24C610E9-6B41-46F0-B98F-706EF8C7B28C}" srcOrd="1" destOrd="0" presId="urn:microsoft.com/office/officeart/2005/8/layout/chart3"/>
    <dgm:cxn modelId="{A9A1C0DD-CE0F-4259-8547-4F25C50B97D3}" srcId="{AD429CAD-7ED0-4E60-89B1-9BDEBC23144F}" destId="{C46AF426-AEA1-425E-BA01-5A9B1893FD07}" srcOrd="1" destOrd="0" parTransId="{1CBB4E21-DEF6-4F17-830E-1EC7FF2E06AC}" sibTransId="{2654DD40-9546-4517-A795-725EA16079B0}"/>
    <dgm:cxn modelId="{5A376F68-8DC3-48A8-A808-A49960CCE76E}" type="presOf" srcId="{CAD38A48-504E-4E77-BF15-609DD781D1D5}" destId="{21E67F83-0323-4639-AC63-4AAA296A97B2}" srcOrd="0" destOrd="0" presId="urn:microsoft.com/office/officeart/2005/8/layout/chart3"/>
    <dgm:cxn modelId="{057AE4EF-84BB-4F7F-A5C1-BA0D6FF01BB8}" type="presOf" srcId="{106D44F0-7FD3-4CCA-ACDA-E74E7032DB66}" destId="{E93E1D09-ABEC-41AC-A96E-469FCA10092F}" srcOrd="1" destOrd="0" presId="urn:microsoft.com/office/officeart/2005/8/layout/chart3"/>
    <dgm:cxn modelId="{159BE973-92A5-48AC-992F-05AB04B68F76}" type="presParOf" srcId="{1D7290E6-E831-4658-B641-918CBECAC26E}" destId="{21E67F83-0323-4639-AC63-4AAA296A97B2}" srcOrd="0" destOrd="0" presId="urn:microsoft.com/office/officeart/2005/8/layout/chart3"/>
    <dgm:cxn modelId="{1063B54D-A256-4BF0-8BDD-24F47F0B9922}" type="presParOf" srcId="{1D7290E6-E831-4658-B641-918CBECAC26E}" destId="{99B1480A-934D-4E4F-817D-D933EA291385}" srcOrd="1" destOrd="0" presId="urn:microsoft.com/office/officeart/2005/8/layout/chart3"/>
    <dgm:cxn modelId="{D6BB2AD7-D550-4F41-9443-FB2BAB806BBA}" type="presParOf" srcId="{1D7290E6-E831-4658-B641-918CBECAC26E}" destId="{65B217C2-5C88-48B0-84FA-897E01967085}" srcOrd="2" destOrd="0" presId="urn:microsoft.com/office/officeart/2005/8/layout/chart3"/>
    <dgm:cxn modelId="{50687220-9AD8-4637-BB38-D1D733380D5B}" type="presParOf" srcId="{1D7290E6-E831-4658-B641-918CBECAC26E}" destId="{D9CD0D06-0054-4A6A-B198-18BED4F83CFF}" srcOrd="3" destOrd="0" presId="urn:microsoft.com/office/officeart/2005/8/layout/chart3"/>
    <dgm:cxn modelId="{190E1D9A-232C-4182-B28D-C13E441AE693}" type="presParOf" srcId="{1D7290E6-E831-4658-B641-918CBECAC26E}" destId="{98B02B7E-EC48-4AED-8046-FE5E1B397B51}" srcOrd="4" destOrd="0" presId="urn:microsoft.com/office/officeart/2005/8/layout/chart3"/>
    <dgm:cxn modelId="{8693C5B1-FFA5-4CED-A9C5-814CE3A4AEED}" type="presParOf" srcId="{1D7290E6-E831-4658-B641-918CBECAC26E}" destId="{DF66FC4E-4CE6-46A3-AF2D-1FAA38F052CC}" srcOrd="5" destOrd="0" presId="urn:microsoft.com/office/officeart/2005/8/layout/chart3"/>
    <dgm:cxn modelId="{64216818-4A11-48EF-B95B-80A797391584}" type="presParOf" srcId="{1D7290E6-E831-4658-B641-918CBECAC26E}" destId="{D547B5D5-626C-446B-B862-B81A8D7A3E6C}" srcOrd="6" destOrd="0" presId="urn:microsoft.com/office/officeart/2005/8/layout/chart3"/>
    <dgm:cxn modelId="{752AA21D-295F-4074-9F84-98DD57C71799}" type="presParOf" srcId="{1D7290E6-E831-4658-B641-918CBECAC26E}" destId="{E93E1D09-ABEC-41AC-A96E-469FCA10092F}" srcOrd="7" destOrd="0" presId="urn:microsoft.com/office/officeart/2005/8/layout/chart3"/>
    <dgm:cxn modelId="{759EBC53-FA51-4AC0-B5C4-E11279F6C7C9}" type="presParOf" srcId="{1D7290E6-E831-4658-B641-918CBECAC26E}" destId="{EA2B968A-1832-4015-877B-182DDFD79894}" srcOrd="8" destOrd="0" presId="urn:microsoft.com/office/officeart/2005/8/layout/chart3"/>
    <dgm:cxn modelId="{4FF14C52-D04D-4893-9CB8-BE88157A2178}" type="presParOf" srcId="{1D7290E6-E831-4658-B641-918CBECAC26E}" destId="{1256A32E-C7E4-4C0A-B08B-45931A69956E}" srcOrd="9" destOrd="0" presId="urn:microsoft.com/office/officeart/2005/8/layout/chart3"/>
    <dgm:cxn modelId="{53E76F26-5082-42A4-AD82-B9A07A69C007}" type="presParOf" srcId="{1D7290E6-E831-4658-B641-918CBECAC26E}" destId="{8461B199-26A6-4031-9694-3B9B663CDD13}" srcOrd="10" destOrd="0" presId="urn:microsoft.com/office/officeart/2005/8/layout/chart3"/>
    <dgm:cxn modelId="{590E31C1-34CB-4C27-B26E-684348ADCD34}" type="presParOf" srcId="{1D7290E6-E831-4658-B641-918CBECAC26E}" destId="{51A62352-D6B4-453B-B45D-89A1B8F2C07E}" srcOrd="11" destOrd="0" presId="urn:microsoft.com/office/officeart/2005/8/layout/chart3"/>
    <dgm:cxn modelId="{97E0F296-74D7-4F08-81DC-F61E72B589C9}" type="presParOf" srcId="{1D7290E6-E831-4658-B641-918CBECAC26E}" destId="{336C957F-2DDE-4EA4-B0BC-1B47F107F57C}" srcOrd="12" destOrd="0" presId="urn:microsoft.com/office/officeart/2005/8/layout/chart3"/>
    <dgm:cxn modelId="{1B9C0BA3-B2DF-49B1-8E7E-AC019125164E}" type="presParOf" srcId="{1D7290E6-E831-4658-B641-918CBECAC26E}" destId="{24C610E9-6B41-46F0-B98F-706EF8C7B28C}" srcOrd="13" destOrd="0" presId="urn:microsoft.com/office/officeart/2005/8/layout/chart3"/>
  </dgm:cxnLst>
  <dgm:bg/>
  <dgm:whole/>
</dgm:dataModel>
</file>

<file path=ppt/diagrams/data9.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custLinFactNeighborX="6777" custLinFactNeighborY="-753"/>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753" custLinFactNeighborY="-753"/>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1506"/>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EA449F54-2D14-4A70-86C8-6043293DEF27}" type="presOf" srcId="{145F2A61-8A53-437A-ACF9-EE6D40530512}" destId="{51A62352-D6B4-453B-B45D-89A1B8F2C07E}" srcOrd="1" destOrd="0" presId="urn:microsoft.com/office/officeart/2005/8/layout/chart3"/>
    <dgm:cxn modelId="{ED710853-7CBA-4449-A493-485BBCB4C611}" type="presOf" srcId="{20406102-2950-4422-B574-665D87422ED4}" destId="{1256A32E-C7E4-4C0A-B08B-45931A69956E}" srcOrd="1" destOrd="0" presId="urn:microsoft.com/office/officeart/2005/8/layout/chart3"/>
    <dgm:cxn modelId="{A97E0C78-8528-41E4-BADC-5E68B693E8A3}" type="presOf" srcId="{CAD38A48-504E-4E77-BF15-609DD781D1D5}" destId="{21E67F83-0323-4639-AC63-4AAA296A97B2}"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8C8E3491-7251-4861-91E1-E56EFCF0FCF4}" type="presOf" srcId="{106D44F0-7FD3-4CCA-ACDA-E74E7032DB66}" destId="{E93E1D09-ABEC-41AC-A96E-469FCA10092F}"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97E74DFE-CBD4-4A3F-AB5A-70AD8F8C5AB1}" type="presOf" srcId="{145F2A61-8A53-437A-ACF9-EE6D40530512}" destId="{8461B199-26A6-4031-9694-3B9B663CDD13}" srcOrd="0"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71D0837B-A308-4130-8C24-8A33E6994C8A}" srcId="{AD429CAD-7ED0-4E60-89B1-9BDEBC23144F}" destId="{145F2A61-8A53-437A-ACF9-EE6D40530512}" srcOrd="5" destOrd="0" parTransId="{97D1BA8C-E43F-4291-9B89-411AC87D36AC}" sibTransId="{11882C21-E7BE-413E-AC4F-8E047EBF72AB}"/>
    <dgm:cxn modelId="{6F44E495-75A7-4C37-83EE-ECB36314E30D}" type="presOf" srcId="{C5A86BC0-81EA-4495-89F1-F1537DB4903B}" destId="{DF66FC4E-4CE6-46A3-AF2D-1FAA38F052CC}" srcOrd="1" destOrd="0" presId="urn:microsoft.com/office/officeart/2005/8/layout/chart3"/>
    <dgm:cxn modelId="{BB0CB33F-0F0C-4D06-99F1-6E878072F2A3}" type="presOf" srcId="{106D44F0-7FD3-4CCA-ACDA-E74E7032DB66}" destId="{D547B5D5-626C-446B-B862-B81A8D7A3E6C}" srcOrd="0" destOrd="0" presId="urn:microsoft.com/office/officeart/2005/8/layout/chart3"/>
    <dgm:cxn modelId="{7D3BE33B-A699-4947-A4FB-15FB0C122506}" type="presOf" srcId="{34D442D1-CAAB-472C-A895-CDAC4470058B}" destId="{24C610E9-6B41-46F0-B98F-706EF8C7B28C}" srcOrd="1" destOrd="0" presId="urn:microsoft.com/office/officeart/2005/8/layout/chart3"/>
    <dgm:cxn modelId="{A9ABDCC7-A400-4CB3-83CC-7D398C41E7A1}" type="presOf" srcId="{AD429CAD-7ED0-4E60-89B1-9BDEBC23144F}" destId="{1D7290E6-E831-4658-B641-918CBECAC26E}" srcOrd="0" destOrd="0" presId="urn:microsoft.com/office/officeart/2005/8/layout/chart3"/>
    <dgm:cxn modelId="{43520E7A-6565-4242-9CF4-19C94AA8FC89}" type="presOf" srcId="{34D442D1-CAAB-472C-A895-CDAC4470058B}" destId="{336C957F-2DDE-4EA4-B0BC-1B47F107F57C}" srcOrd="0" destOrd="0" presId="urn:microsoft.com/office/officeart/2005/8/layout/chart3"/>
    <dgm:cxn modelId="{BFC8BE27-64ED-4BEE-B0E7-EBCCBF286CC1}" type="presOf" srcId="{C46AF426-AEA1-425E-BA01-5A9B1893FD07}" destId="{65B217C2-5C88-48B0-84FA-897E01967085}" srcOrd="0" destOrd="0" presId="urn:microsoft.com/office/officeart/2005/8/layout/chart3"/>
    <dgm:cxn modelId="{98C6840A-AFF4-4262-82A5-B173EDD1E38F}" type="presOf" srcId="{C5A86BC0-81EA-4495-89F1-F1537DB4903B}" destId="{98B02B7E-EC48-4AED-8046-FE5E1B397B51}"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E795BE50-5D6C-4F33-ABC5-F498D92311FB}" type="presOf" srcId="{CAD38A48-504E-4E77-BF15-609DD781D1D5}" destId="{99B1480A-934D-4E4F-817D-D933EA291385}" srcOrd="1" destOrd="0" presId="urn:microsoft.com/office/officeart/2005/8/layout/chart3"/>
    <dgm:cxn modelId="{6A9DF82E-F22C-4243-9996-5A9D197FF2E7}" type="presOf" srcId="{20406102-2950-4422-B574-665D87422ED4}" destId="{EA2B968A-1832-4015-877B-182DDFD79894}" srcOrd="0" destOrd="0" presId="urn:microsoft.com/office/officeart/2005/8/layout/chart3"/>
    <dgm:cxn modelId="{7F2CDBE8-C70A-4331-BE8C-C6D94A88C80C}" type="presOf" srcId="{C46AF426-AEA1-425E-BA01-5A9B1893FD07}" destId="{D9CD0D06-0054-4A6A-B198-18BED4F83CFF}" srcOrd="1" destOrd="0" presId="urn:microsoft.com/office/officeart/2005/8/layout/chart3"/>
    <dgm:cxn modelId="{271B76E2-2D07-4D29-ADC8-1F9B5CAC5863}" type="presParOf" srcId="{1D7290E6-E831-4658-B641-918CBECAC26E}" destId="{21E67F83-0323-4639-AC63-4AAA296A97B2}" srcOrd="0" destOrd="0" presId="urn:microsoft.com/office/officeart/2005/8/layout/chart3"/>
    <dgm:cxn modelId="{7F18CFAB-E5E9-4B92-BA4F-4714C601839A}" type="presParOf" srcId="{1D7290E6-E831-4658-B641-918CBECAC26E}" destId="{99B1480A-934D-4E4F-817D-D933EA291385}" srcOrd="1" destOrd="0" presId="urn:microsoft.com/office/officeart/2005/8/layout/chart3"/>
    <dgm:cxn modelId="{D12996CA-1F95-444F-BEEC-0FB1568575AB}" type="presParOf" srcId="{1D7290E6-E831-4658-B641-918CBECAC26E}" destId="{65B217C2-5C88-48B0-84FA-897E01967085}" srcOrd="2" destOrd="0" presId="urn:microsoft.com/office/officeart/2005/8/layout/chart3"/>
    <dgm:cxn modelId="{2C9A44C1-AFD6-4561-BA4A-F219A72B3B65}" type="presParOf" srcId="{1D7290E6-E831-4658-B641-918CBECAC26E}" destId="{D9CD0D06-0054-4A6A-B198-18BED4F83CFF}" srcOrd="3" destOrd="0" presId="urn:microsoft.com/office/officeart/2005/8/layout/chart3"/>
    <dgm:cxn modelId="{5949C811-0D19-4DCA-8823-4040D3A92D49}" type="presParOf" srcId="{1D7290E6-E831-4658-B641-918CBECAC26E}" destId="{98B02B7E-EC48-4AED-8046-FE5E1B397B51}" srcOrd="4" destOrd="0" presId="urn:microsoft.com/office/officeart/2005/8/layout/chart3"/>
    <dgm:cxn modelId="{65E6CA07-96B4-4012-9A44-B640F27B1BED}" type="presParOf" srcId="{1D7290E6-E831-4658-B641-918CBECAC26E}" destId="{DF66FC4E-4CE6-46A3-AF2D-1FAA38F052CC}" srcOrd="5" destOrd="0" presId="urn:microsoft.com/office/officeart/2005/8/layout/chart3"/>
    <dgm:cxn modelId="{D361C9B6-404C-4B3E-9614-6DAA5CA6F246}" type="presParOf" srcId="{1D7290E6-E831-4658-B641-918CBECAC26E}" destId="{D547B5D5-626C-446B-B862-B81A8D7A3E6C}" srcOrd="6" destOrd="0" presId="urn:microsoft.com/office/officeart/2005/8/layout/chart3"/>
    <dgm:cxn modelId="{567F1812-CA64-462E-84BC-7ABCB029E182}" type="presParOf" srcId="{1D7290E6-E831-4658-B641-918CBECAC26E}" destId="{E93E1D09-ABEC-41AC-A96E-469FCA10092F}" srcOrd="7" destOrd="0" presId="urn:microsoft.com/office/officeart/2005/8/layout/chart3"/>
    <dgm:cxn modelId="{C03ECEF6-73DC-4D38-B3D4-1BB029F0BCEF}" type="presParOf" srcId="{1D7290E6-E831-4658-B641-918CBECAC26E}" destId="{EA2B968A-1832-4015-877B-182DDFD79894}" srcOrd="8" destOrd="0" presId="urn:microsoft.com/office/officeart/2005/8/layout/chart3"/>
    <dgm:cxn modelId="{428FDA9C-AE51-4E94-A895-94100B897B85}" type="presParOf" srcId="{1D7290E6-E831-4658-B641-918CBECAC26E}" destId="{1256A32E-C7E4-4C0A-B08B-45931A69956E}" srcOrd="9" destOrd="0" presId="urn:microsoft.com/office/officeart/2005/8/layout/chart3"/>
    <dgm:cxn modelId="{C318E750-19F0-4093-B613-B4BE41008C67}" type="presParOf" srcId="{1D7290E6-E831-4658-B641-918CBECAC26E}" destId="{8461B199-26A6-4031-9694-3B9B663CDD13}" srcOrd="10" destOrd="0" presId="urn:microsoft.com/office/officeart/2005/8/layout/chart3"/>
    <dgm:cxn modelId="{52CAEB26-B51A-49BB-BBD5-2FF68F904F0D}" type="presParOf" srcId="{1D7290E6-E831-4658-B641-918CBECAC26E}" destId="{51A62352-D6B4-453B-B45D-89A1B8F2C07E}" srcOrd="11" destOrd="0" presId="urn:microsoft.com/office/officeart/2005/8/layout/chart3"/>
    <dgm:cxn modelId="{5105FC52-E7A7-490A-ABDC-EE620F38767C}" type="presParOf" srcId="{1D7290E6-E831-4658-B641-918CBECAC26E}" destId="{336C957F-2DDE-4EA4-B0BC-1B47F107F57C}" srcOrd="12" destOrd="0" presId="urn:microsoft.com/office/officeart/2005/8/layout/chart3"/>
    <dgm:cxn modelId="{6CDB1EBF-C511-48E8-B744-D507031F4B97}" type="presParOf" srcId="{1D7290E6-E831-4658-B641-918CBECAC26E}" destId="{24C610E9-6B41-46F0-B98F-706EF8C7B28C}" srcOrd="13" destOrd="0" presId="urn:microsoft.com/office/officeart/2005/8/layout/chart3"/>
  </dgm:cxnLst>
  <dgm:bg/>
  <dgm:whole/>
</dgm:dataModel>
</file>

<file path=ppt/diagrams/data10.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custLinFactNeighborY="8556"/>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DB5413CF-31F9-4356-89FB-BEAFBCDB3957}" type="presOf" srcId="{106D44F0-7FD3-4CCA-ACDA-E74E7032DB66}" destId="{E93E1D09-ABEC-41AC-A96E-469FCA10092F}" srcOrd="1" destOrd="0" presId="urn:microsoft.com/office/officeart/2005/8/layout/chart3"/>
    <dgm:cxn modelId="{9EC4FB80-7627-4F47-82BA-0370E82262BE}" type="presOf" srcId="{CAD38A48-504E-4E77-BF15-609DD781D1D5}" destId="{99B1480A-934D-4E4F-817D-D933EA291385}" srcOrd="1" destOrd="0" presId="urn:microsoft.com/office/officeart/2005/8/layout/chart3"/>
    <dgm:cxn modelId="{D2ECC1B9-0C6D-4DAD-AA61-6BBA5C80776F}" type="presOf" srcId="{C5A86BC0-81EA-4495-89F1-F1537DB4903B}" destId="{98B02B7E-EC48-4AED-8046-FE5E1B397B51}" srcOrd="0" destOrd="0" presId="urn:microsoft.com/office/officeart/2005/8/layout/chart3"/>
    <dgm:cxn modelId="{81FE826A-1775-4B6B-BAC6-2C8A8CBDA7B8}" type="presOf" srcId="{C46AF426-AEA1-425E-BA01-5A9B1893FD07}" destId="{65B217C2-5C88-48B0-84FA-897E01967085}"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689A331B-868D-4C27-AD01-4653FEDA2D88}" srcId="{AD429CAD-7ED0-4E60-89B1-9BDEBC23144F}" destId="{20406102-2950-4422-B574-665D87422ED4}" srcOrd="4" destOrd="0" parTransId="{351C00A9-9684-43FB-B372-396E27B09502}" sibTransId="{7AD9AE4F-5BAB-43F0-B312-B3DB809F1652}"/>
    <dgm:cxn modelId="{513F0CD2-34B0-4B8A-BD4E-E64E1A309E46}" type="presOf" srcId="{20406102-2950-4422-B574-665D87422ED4}" destId="{1256A32E-C7E4-4C0A-B08B-45931A69956E}" srcOrd="1"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B1FB352F-8D88-4431-A921-D09729B16A5C}" type="presOf" srcId="{106D44F0-7FD3-4CCA-ACDA-E74E7032DB66}" destId="{D547B5D5-626C-446B-B862-B81A8D7A3E6C}"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B416A207-3A52-4519-A907-DC6D495D173E}" type="presOf" srcId="{20406102-2950-4422-B574-665D87422ED4}" destId="{EA2B968A-1832-4015-877B-182DDFD79894}" srcOrd="0" destOrd="0" presId="urn:microsoft.com/office/officeart/2005/8/layout/chart3"/>
    <dgm:cxn modelId="{3F972078-6C93-4593-BA4E-98431624E7BC}" type="presOf" srcId="{145F2A61-8A53-437A-ACF9-EE6D40530512}" destId="{51A62352-D6B4-453B-B45D-89A1B8F2C07E}" srcOrd="1" destOrd="0" presId="urn:microsoft.com/office/officeart/2005/8/layout/chart3"/>
    <dgm:cxn modelId="{3A5EB9E5-DCFA-4E83-A450-E1EE8BD07F31}" type="presOf" srcId="{145F2A61-8A53-437A-ACF9-EE6D40530512}" destId="{8461B199-26A6-4031-9694-3B9B663CDD13}" srcOrd="0" destOrd="0" presId="urn:microsoft.com/office/officeart/2005/8/layout/chart3"/>
    <dgm:cxn modelId="{43DBF0F0-40DA-444B-9AF7-86C2A572C87B}" type="presOf" srcId="{AD429CAD-7ED0-4E60-89B1-9BDEBC23144F}" destId="{1D7290E6-E831-4658-B641-918CBECAC26E}" srcOrd="0" destOrd="0" presId="urn:microsoft.com/office/officeart/2005/8/layout/chart3"/>
    <dgm:cxn modelId="{718F219A-9F2E-467C-9113-C211DA5FCEBB}" type="presOf" srcId="{C5A86BC0-81EA-4495-89F1-F1537DB4903B}" destId="{DF66FC4E-4CE6-46A3-AF2D-1FAA38F052CC}"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94243016-B565-48A7-9804-DB9A35785C96}" type="presOf" srcId="{C46AF426-AEA1-425E-BA01-5A9B1893FD07}" destId="{D9CD0D06-0054-4A6A-B198-18BED4F83CFF}" srcOrd="1" destOrd="0" presId="urn:microsoft.com/office/officeart/2005/8/layout/chart3"/>
    <dgm:cxn modelId="{DA9B680E-E7AE-40E7-9B97-EF9B861C18A8}" type="presOf" srcId="{CAD38A48-504E-4E77-BF15-609DD781D1D5}" destId="{21E67F83-0323-4639-AC63-4AAA296A97B2}" srcOrd="0" destOrd="0" presId="urn:microsoft.com/office/officeart/2005/8/layout/chart3"/>
    <dgm:cxn modelId="{A9A1C0DD-CE0F-4259-8547-4F25C50B97D3}" srcId="{AD429CAD-7ED0-4E60-89B1-9BDEBC23144F}" destId="{C46AF426-AEA1-425E-BA01-5A9B1893FD07}" srcOrd="1" destOrd="0" parTransId="{1CBB4E21-DEF6-4F17-830E-1EC7FF2E06AC}" sibTransId="{2654DD40-9546-4517-A795-725EA16079B0}"/>
    <dgm:cxn modelId="{B0C79515-344D-4790-934D-E42B1EE7948C}" type="presOf" srcId="{34D442D1-CAAB-472C-A895-CDAC4470058B}" destId="{24C610E9-6B41-46F0-B98F-706EF8C7B28C}" srcOrd="1" destOrd="0" presId="urn:microsoft.com/office/officeart/2005/8/layout/chart3"/>
    <dgm:cxn modelId="{015D55A4-16A5-4BED-9277-C4F49E73C4B2}" type="presOf" srcId="{34D442D1-CAAB-472C-A895-CDAC4470058B}" destId="{336C957F-2DDE-4EA4-B0BC-1B47F107F57C}" srcOrd="0" destOrd="0" presId="urn:microsoft.com/office/officeart/2005/8/layout/chart3"/>
    <dgm:cxn modelId="{5D150420-2C50-4C94-9639-C815FF6520A3}" type="presParOf" srcId="{1D7290E6-E831-4658-B641-918CBECAC26E}" destId="{21E67F83-0323-4639-AC63-4AAA296A97B2}" srcOrd="0" destOrd="0" presId="urn:microsoft.com/office/officeart/2005/8/layout/chart3"/>
    <dgm:cxn modelId="{C8B8F3C4-21EB-4D85-8324-8B22326BBE43}" type="presParOf" srcId="{1D7290E6-E831-4658-B641-918CBECAC26E}" destId="{99B1480A-934D-4E4F-817D-D933EA291385}" srcOrd="1" destOrd="0" presId="urn:microsoft.com/office/officeart/2005/8/layout/chart3"/>
    <dgm:cxn modelId="{EF4073EE-AC93-4E53-B03E-9C750BA45DB3}" type="presParOf" srcId="{1D7290E6-E831-4658-B641-918CBECAC26E}" destId="{65B217C2-5C88-48B0-84FA-897E01967085}" srcOrd="2" destOrd="0" presId="urn:microsoft.com/office/officeart/2005/8/layout/chart3"/>
    <dgm:cxn modelId="{DD22D8C6-1156-49CB-B387-36E817700166}" type="presParOf" srcId="{1D7290E6-E831-4658-B641-918CBECAC26E}" destId="{D9CD0D06-0054-4A6A-B198-18BED4F83CFF}" srcOrd="3" destOrd="0" presId="urn:microsoft.com/office/officeart/2005/8/layout/chart3"/>
    <dgm:cxn modelId="{EAB18C9D-8F63-4E27-AE4F-DC33283E6196}" type="presParOf" srcId="{1D7290E6-E831-4658-B641-918CBECAC26E}" destId="{98B02B7E-EC48-4AED-8046-FE5E1B397B51}" srcOrd="4" destOrd="0" presId="urn:microsoft.com/office/officeart/2005/8/layout/chart3"/>
    <dgm:cxn modelId="{DF638933-034F-4D79-BB9A-D4343DCEF983}" type="presParOf" srcId="{1D7290E6-E831-4658-B641-918CBECAC26E}" destId="{DF66FC4E-4CE6-46A3-AF2D-1FAA38F052CC}" srcOrd="5" destOrd="0" presId="urn:microsoft.com/office/officeart/2005/8/layout/chart3"/>
    <dgm:cxn modelId="{602AEBC4-5D9E-4BDA-8F9B-2AA5201C83CB}" type="presParOf" srcId="{1D7290E6-E831-4658-B641-918CBECAC26E}" destId="{D547B5D5-626C-446B-B862-B81A8D7A3E6C}" srcOrd="6" destOrd="0" presId="urn:microsoft.com/office/officeart/2005/8/layout/chart3"/>
    <dgm:cxn modelId="{C33BAFBD-42FA-49EE-A4B1-62F2DE85AEF3}" type="presParOf" srcId="{1D7290E6-E831-4658-B641-918CBECAC26E}" destId="{E93E1D09-ABEC-41AC-A96E-469FCA10092F}" srcOrd="7" destOrd="0" presId="urn:microsoft.com/office/officeart/2005/8/layout/chart3"/>
    <dgm:cxn modelId="{4D9C9134-9C62-499B-AD8F-CC58D6E36B8A}" type="presParOf" srcId="{1D7290E6-E831-4658-B641-918CBECAC26E}" destId="{EA2B968A-1832-4015-877B-182DDFD79894}" srcOrd="8" destOrd="0" presId="urn:microsoft.com/office/officeart/2005/8/layout/chart3"/>
    <dgm:cxn modelId="{65AB2771-FE48-4629-8DF2-2FC8BA6AC39A}" type="presParOf" srcId="{1D7290E6-E831-4658-B641-918CBECAC26E}" destId="{1256A32E-C7E4-4C0A-B08B-45931A69956E}" srcOrd="9" destOrd="0" presId="urn:microsoft.com/office/officeart/2005/8/layout/chart3"/>
    <dgm:cxn modelId="{9F5942E8-9F0E-4E91-9521-D3D9309424AC}" type="presParOf" srcId="{1D7290E6-E831-4658-B641-918CBECAC26E}" destId="{8461B199-26A6-4031-9694-3B9B663CDD13}" srcOrd="10" destOrd="0" presId="urn:microsoft.com/office/officeart/2005/8/layout/chart3"/>
    <dgm:cxn modelId="{3850AB70-453C-4527-BF08-E101A40481C8}" type="presParOf" srcId="{1D7290E6-E831-4658-B641-918CBECAC26E}" destId="{51A62352-D6B4-453B-B45D-89A1B8F2C07E}" srcOrd="11" destOrd="0" presId="urn:microsoft.com/office/officeart/2005/8/layout/chart3"/>
    <dgm:cxn modelId="{D54CE093-0CFA-4856-8524-C12B5FEE1246}" type="presParOf" srcId="{1D7290E6-E831-4658-B641-918CBECAC26E}" destId="{336C957F-2DDE-4EA4-B0BC-1B47F107F57C}" srcOrd="12" destOrd="0" presId="urn:microsoft.com/office/officeart/2005/8/layout/chart3"/>
    <dgm:cxn modelId="{04A3564B-0379-4A15-8B19-2DD960B3CE15}" type="presParOf" srcId="{1D7290E6-E831-4658-B641-918CBECAC26E}" destId="{24C610E9-6B41-46F0-B98F-706EF8C7B28C}" srcOrd="13" destOrd="0" presId="urn:microsoft.com/office/officeart/2005/8/layout/chart3"/>
  </dgm:cxnLst>
  <dgm:bg/>
  <dgm:whole/>
</dgm:dataModel>
</file>

<file path=ppt/diagrams/data11.xml><?xml version="1.0" encoding="utf-8"?>
<dgm:dataModel xmlns:dgm="http://schemas.openxmlformats.org/drawingml/2006/diagram" xmlns:a="http://schemas.openxmlformats.org/drawingml/2006/main">
  <dgm:ptLst>
    <dgm:pt modelId="{AA12592E-116D-4874-BAB0-9C2D20306133}" type="doc">
      <dgm:prSet loTypeId="urn:microsoft.com/office/officeart/2005/8/layout/hProcess9" loCatId="process" qsTypeId="urn:microsoft.com/office/officeart/2005/8/quickstyle/3d2" qsCatId="3D" csTypeId="urn:microsoft.com/office/officeart/2005/8/colors/colorful4" csCatId="colorful"/>
      <dgm:spPr/>
      <dgm:t>
        <a:bodyPr/>
        <a:lstStyle/>
        <a:p>
          <a:endParaRPr lang="en-US"/>
        </a:p>
      </dgm:t>
    </dgm:pt>
    <dgm:pt modelId="{F160E6A5-F94D-4B54-8413-06B09B354ADB}">
      <dgm:prSet/>
      <dgm:spPr/>
      <dgm:t>
        <a:bodyPr/>
        <a:lstStyle/>
        <a:p>
          <a:pPr rtl="0"/>
          <a:r>
            <a:rPr lang="en-US" dirty="0" smtClean="0"/>
            <a:t>What’s new in OpenEdge Architect 10.2B</a:t>
          </a:r>
          <a:endParaRPr lang="en-US" dirty="0"/>
        </a:p>
      </dgm:t>
    </dgm:pt>
    <dgm:pt modelId="{9CFDEB7F-6B9E-4E5E-8AAB-43086D158047}" type="parTrans" cxnId="{F95508EA-4F53-4D4D-B8E4-6C51312FA21B}">
      <dgm:prSet/>
      <dgm:spPr/>
      <dgm:t>
        <a:bodyPr/>
        <a:lstStyle/>
        <a:p>
          <a:endParaRPr lang="en-US"/>
        </a:p>
      </dgm:t>
    </dgm:pt>
    <dgm:pt modelId="{A21BA921-8488-4466-882F-F8E2E56F747A}" type="sibTrans" cxnId="{F95508EA-4F53-4D4D-B8E4-6C51312FA21B}">
      <dgm:prSet/>
      <dgm:spPr/>
      <dgm:t>
        <a:bodyPr/>
        <a:lstStyle/>
        <a:p>
          <a:endParaRPr lang="en-US"/>
        </a:p>
      </dgm:t>
    </dgm:pt>
    <dgm:pt modelId="{3825628D-D7BB-4FB7-A34E-129C9C618A84}">
      <dgm:prSet/>
      <dgm:spPr/>
      <dgm:t>
        <a:bodyPr/>
        <a:lstStyle/>
        <a:p>
          <a:pPr rtl="0"/>
          <a:r>
            <a:rPr lang="en-US" dirty="0" smtClean="0"/>
            <a:t>What’s coming in OpenEdge Architect 11.0</a:t>
          </a:r>
          <a:endParaRPr lang="en-US" dirty="0"/>
        </a:p>
      </dgm:t>
    </dgm:pt>
    <dgm:pt modelId="{B9158A37-C8A3-485C-B919-617BAB49845F}" type="parTrans" cxnId="{DD71C141-DD6A-431A-BF0D-E0E27C1C1C27}">
      <dgm:prSet/>
      <dgm:spPr/>
      <dgm:t>
        <a:bodyPr/>
        <a:lstStyle/>
        <a:p>
          <a:endParaRPr lang="en-US"/>
        </a:p>
      </dgm:t>
    </dgm:pt>
    <dgm:pt modelId="{78048FCE-E4E5-4B16-92FE-7BAE3B533337}" type="sibTrans" cxnId="{DD71C141-DD6A-431A-BF0D-E0E27C1C1C27}">
      <dgm:prSet/>
      <dgm:spPr/>
      <dgm:t>
        <a:bodyPr/>
        <a:lstStyle/>
        <a:p>
          <a:endParaRPr lang="en-US"/>
        </a:p>
      </dgm:t>
    </dgm:pt>
    <dgm:pt modelId="{0D045C13-1B2F-41D8-8F1E-8C7D5EE9B560}" type="pres">
      <dgm:prSet presAssocID="{AA12592E-116D-4874-BAB0-9C2D20306133}" presName="CompostProcess" presStyleCnt="0">
        <dgm:presLayoutVars>
          <dgm:dir/>
          <dgm:resizeHandles val="exact"/>
        </dgm:presLayoutVars>
      </dgm:prSet>
      <dgm:spPr/>
      <dgm:t>
        <a:bodyPr/>
        <a:lstStyle/>
        <a:p>
          <a:endParaRPr lang="en-US"/>
        </a:p>
      </dgm:t>
    </dgm:pt>
    <dgm:pt modelId="{A1262C3C-CA7E-4F16-9E57-2688361557D3}" type="pres">
      <dgm:prSet presAssocID="{AA12592E-116D-4874-BAB0-9C2D20306133}" presName="arrow" presStyleLbl="bgShp" presStyleIdx="0" presStyleCnt="1"/>
      <dgm:spPr/>
      <dgm:t>
        <a:bodyPr/>
        <a:lstStyle/>
        <a:p>
          <a:endParaRPr lang="en-US"/>
        </a:p>
      </dgm:t>
    </dgm:pt>
    <dgm:pt modelId="{136735A5-C9A8-491B-AB67-1E7A2F76F1B7}" type="pres">
      <dgm:prSet presAssocID="{AA12592E-116D-4874-BAB0-9C2D20306133}" presName="linearProcess" presStyleCnt="0"/>
      <dgm:spPr/>
      <dgm:t>
        <a:bodyPr/>
        <a:lstStyle/>
        <a:p>
          <a:endParaRPr lang="en-US"/>
        </a:p>
      </dgm:t>
    </dgm:pt>
    <dgm:pt modelId="{592892E6-8924-4954-B9F6-0BE457FA0FFA}" type="pres">
      <dgm:prSet presAssocID="{F160E6A5-F94D-4B54-8413-06B09B354ADB}" presName="textNode" presStyleLbl="node1" presStyleIdx="0" presStyleCnt="2">
        <dgm:presLayoutVars>
          <dgm:bulletEnabled val="1"/>
        </dgm:presLayoutVars>
      </dgm:prSet>
      <dgm:spPr/>
      <dgm:t>
        <a:bodyPr/>
        <a:lstStyle/>
        <a:p>
          <a:endParaRPr lang="en-US"/>
        </a:p>
      </dgm:t>
    </dgm:pt>
    <dgm:pt modelId="{41585C25-EE1C-4759-96E1-095E1C3528FD}" type="pres">
      <dgm:prSet presAssocID="{A21BA921-8488-4466-882F-F8E2E56F747A}" presName="sibTrans" presStyleCnt="0"/>
      <dgm:spPr/>
      <dgm:t>
        <a:bodyPr/>
        <a:lstStyle/>
        <a:p>
          <a:endParaRPr lang="en-US"/>
        </a:p>
      </dgm:t>
    </dgm:pt>
    <dgm:pt modelId="{A6CDC48E-4396-4C20-A413-5B36E02E9404}" type="pres">
      <dgm:prSet presAssocID="{3825628D-D7BB-4FB7-A34E-129C9C618A84}" presName="textNode" presStyleLbl="node1" presStyleIdx="1" presStyleCnt="2">
        <dgm:presLayoutVars>
          <dgm:bulletEnabled val="1"/>
        </dgm:presLayoutVars>
      </dgm:prSet>
      <dgm:spPr/>
      <dgm:t>
        <a:bodyPr/>
        <a:lstStyle/>
        <a:p>
          <a:endParaRPr lang="en-US"/>
        </a:p>
      </dgm:t>
    </dgm:pt>
  </dgm:ptLst>
  <dgm:cxnLst>
    <dgm:cxn modelId="{6E0C7C37-34F9-4335-8A00-BF4E86309C75}" type="presOf" srcId="{F160E6A5-F94D-4B54-8413-06B09B354ADB}" destId="{592892E6-8924-4954-B9F6-0BE457FA0FFA}" srcOrd="0" destOrd="0" presId="urn:microsoft.com/office/officeart/2005/8/layout/hProcess9"/>
    <dgm:cxn modelId="{7596AD17-766E-4C30-B530-DF0FC84547E0}" type="presOf" srcId="{3825628D-D7BB-4FB7-A34E-129C9C618A84}" destId="{A6CDC48E-4396-4C20-A413-5B36E02E9404}" srcOrd="0" destOrd="0" presId="urn:microsoft.com/office/officeart/2005/8/layout/hProcess9"/>
    <dgm:cxn modelId="{DD71C141-DD6A-431A-BF0D-E0E27C1C1C27}" srcId="{AA12592E-116D-4874-BAB0-9C2D20306133}" destId="{3825628D-D7BB-4FB7-A34E-129C9C618A84}" srcOrd="1" destOrd="0" parTransId="{B9158A37-C8A3-485C-B919-617BAB49845F}" sibTransId="{78048FCE-E4E5-4B16-92FE-7BAE3B533337}"/>
    <dgm:cxn modelId="{F95508EA-4F53-4D4D-B8E4-6C51312FA21B}" srcId="{AA12592E-116D-4874-BAB0-9C2D20306133}" destId="{F160E6A5-F94D-4B54-8413-06B09B354ADB}" srcOrd="0" destOrd="0" parTransId="{9CFDEB7F-6B9E-4E5E-8AAB-43086D158047}" sibTransId="{A21BA921-8488-4466-882F-F8E2E56F747A}"/>
    <dgm:cxn modelId="{FD0853FA-BDE2-4815-9B3E-27FAD8FA3099}" type="presOf" srcId="{AA12592E-116D-4874-BAB0-9C2D20306133}" destId="{0D045C13-1B2F-41D8-8F1E-8C7D5EE9B560}" srcOrd="0" destOrd="0" presId="urn:microsoft.com/office/officeart/2005/8/layout/hProcess9"/>
    <dgm:cxn modelId="{CFCCCB55-B59E-4B12-838E-29B53ECEDA5F}" type="presParOf" srcId="{0D045C13-1B2F-41D8-8F1E-8C7D5EE9B560}" destId="{A1262C3C-CA7E-4F16-9E57-2688361557D3}" srcOrd="0" destOrd="0" presId="urn:microsoft.com/office/officeart/2005/8/layout/hProcess9"/>
    <dgm:cxn modelId="{B911DF37-8ADD-4632-A45C-0CFD8E37D478}" type="presParOf" srcId="{0D045C13-1B2F-41D8-8F1E-8C7D5EE9B560}" destId="{136735A5-C9A8-491B-AB67-1E7A2F76F1B7}" srcOrd="1" destOrd="0" presId="urn:microsoft.com/office/officeart/2005/8/layout/hProcess9"/>
    <dgm:cxn modelId="{17CF7CD3-3197-4024-8FAB-21DF97A52E5C}" type="presParOf" srcId="{136735A5-C9A8-491B-AB67-1E7A2F76F1B7}" destId="{592892E6-8924-4954-B9F6-0BE457FA0FFA}" srcOrd="0" destOrd="0" presId="urn:microsoft.com/office/officeart/2005/8/layout/hProcess9"/>
    <dgm:cxn modelId="{68363210-D978-4D16-AA6E-C8B6A9DB9009}" type="presParOf" srcId="{136735A5-C9A8-491B-AB67-1E7A2F76F1B7}" destId="{41585C25-EE1C-4759-96E1-095E1C3528FD}" srcOrd="1" destOrd="0" presId="urn:microsoft.com/office/officeart/2005/8/layout/hProcess9"/>
    <dgm:cxn modelId="{ACC55699-D17D-43B2-9669-834125F8FFE2}" type="presParOf" srcId="{136735A5-C9A8-491B-AB67-1E7A2F76F1B7}" destId="{A6CDC48E-4396-4C20-A413-5B36E02E9404}" srcOrd="2" destOrd="0" presId="urn:microsoft.com/office/officeart/2005/8/layout/hProcess9"/>
  </dgm:cxnLst>
  <dgm:bg/>
  <dgm:whole/>
</dgm:dataModel>
</file>

<file path=ppt/diagrams/data12.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custLinFactNeighborX="8664" custLinFactNeighborY="-722"/>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217" custLinFactNeighborY="-56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753"/>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057FAD7F-7DB1-4BB2-91C8-46E17883C925}" type="presOf" srcId="{C5A86BC0-81EA-4495-89F1-F1537DB4903B}" destId="{98B02B7E-EC48-4AED-8046-FE5E1B397B51}" srcOrd="0" destOrd="0" presId="urn:microsoft.com/office/officeart/2005/8/layout/chart3"/>
    <dgm:cxn modelId="{51C7DC61-E181-477E-991C-3C20796FAB57}" type="presOf" srcId="{145F2A61-8A53-437A-ACF9-EE6D40530512}" destId="{51A62352-D6B4-453B-B45D-89A1B8F2C07E}" srcOrd="1" destOrd="0" presId="urn:microsoft.com/office/officeart/2005/8/layout/chart3"/>
    <dgm:cxn modelId="{E24C3B82-314F-4695-A7A5-969BBA31CFCF}" type="presOf" srcId="{CAD38A48-504E-4E77-BF15-609DD781D1D5}" destId="{99B1480A-934D-4E4F-817D-D933EA291385}" srcOrd="1" destOrd="0" presId="urn:microsoft.com/office/officeart/2005/8/layout/chart3"/>
    <dgm:cxn modelId="{24F0A8C2-01EA-43DC-99CA-0D1B68062223}" type="presOf" srcId="{20406102-2950-4422-B574-665D87422ED4}" destId="{EA2B968A-1832-4015-877B-182DDFD79894}" srcOrd="0"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812FDAA4-5D36-4EF0-98FA-1B7FC58536CA}" type="presOf" srcId="{AD429CAD-7ED0-4E60-89B1-9BDEBC23144F}" destId="{1D7290E6-E831-4658-B641-918CBECAC26E}" srcOrd="0"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2C84711A-A4C3-435F-B3AE-0D734F205B31}" type="presOf" srcId="{20406102-2950-4422-B574-665D87422ED4}" destId="{1256A32E-C7E4-4C0A-B08B-45931A69956E}" srcOrd="1"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51424645-9623-427D-B4F9-44D0B2F8F002}" type="presOf" srcId="{106D44F0-7FD3-4CCA-ACDA-E74E7032DB66}" destId="{D547B5D5-626C-446B-B862-B81A8D7A3E6C}"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7CE01BF8-E744-4489-9BF3-4DFC8F19D9B0}" type="presOf" srcId="{145F2A61-8A53-437A-ACF9-EE6D40530512}" destId="{8461B199-26A6-4031-9694-3B9B663CDD13}" srcOrd="0" destOrd="0" presId="urn:microsoft.com/office/officeart/2005/8/layout/chart3"/>
    <dgm:cxn modelId="{A3510622-DC5A-4232-BBA8-F9997C5C9322}" type="presOf" srcId="{C46AF426-AEA1-425E-BA01-5A9B1893FD07}" destId="{65B217C2-5C88-48B0-84FA-897E01967085}" srcOrd="0" destOrd="0" presId="urn:microsoft.com/office/officeart/2005/8/layout/chart3"/>
    <dgm:cxn modelId="{C5B99461-DE71-4011-BD3E-6718C3E3F45C}" type="presOf" srcId="{C46AF426-AEA1-425E-BA01-5A9B1893FD07}" destId="{D9CD0D06-0054-4A6A-B198-18BED4F83CFF}" srcOrd="1" destOrd="0" presId="urn:microsoft.com/office/officeart/2005/8/layout/chart3"/>
    <dgm:cxn modelId="{FBEF4882-0343-4460-95FA-5E373154774D}" type="presOf" srcId="{34D442D1-CAAB-472C-A895-CDAC4470058B}" destId="{336C957F-2DDE-4EA4-B0BC-1B47F107F57C}"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EDC999EA-45CB-40F0-BD6E-AC619AB33676}" type="presOf" srcId="{106D44F0-7FD3-4CCA-ACDA-E74E7032DB66}" destId="{E93E1D09-ABEC-41AC-A96E-469FCA10092F}" srcOrd="1" destOrd="0" presId="urn:microsoft.com/office/officeart/2005/8/layout/chart3"/>
    <dgm:cxn modelId="{322C1D75-A39D-4AFA-ADF2-F3DB6CA43EBC}" srcId="{AD429CAD-7ED0-4E60-89B1-9BDEBC23144F}" destId="{106D44F0-7FD3-4CCA-ACDA-E74E7032DB66}" srcOrd="3" destOrd="0" parTransId="{482ACCF9-7C34-4514-85B1-95B1F4914CE2}" sibTransId="{5DF132B7-C221-4A2B-B763-84A7AE0D42E8}"/>
    <dgm:cxn modelId="{A68A63D7-BC56-4562-9284-EDDFF03BFD3B}" srcId="{AD429CAD-7ED0-4E60-89B1-9BDEBC23144F}" destId="{34D442D1-CAAB-472C-A895-CDAC4470058B}" srcOrd="6" destOrd="0" parTransId="{0B77D893-4FBB-4C87-BC78-000B1B68A6C9}" sibTransId="{393E1111-778F-4EB5-9E8F-ADA6D8C1D363}"/>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8FDB6535-130F-4CFD-8D3C-47FDDBC1A296}" type="presOf" srcId="{34D442D1-CAAB-472C-A895-CDAC4470058B}" destId="{24C610E9-6B41-46F0-B98F-706EF8C7B28C}" srcOrd="1" destOrd="0" presId="urn:microsoft.com/office/officeart/2005/8/layout/chart3"/>
    <dgm:cxn modelId="{BB1BBFBB-5C45-48AA-B988-A5EBFC3390B5}" type="presOf" srcId="{C5A86BC0-81EA-4495-89F1-F1537DB4903B}" destId="{DF66FC4E-4CE6-46A3-AF2D-1FAA38F052CC}" srcOrd="1" destOrd="0" presId="urn:microsoft.com/office/officeart/2005/8/layout/chart3"/>
    <dgm:cxn modelId="{440C546E-8D81-4C00-BB94-80938A18F3D5}" type="presOf" srcId="{CAD38A48-504E-4E77-BF15-609DD781D1D5}" destId="{21E67F83-0323-4639-AC63-4AAA296A97B2}" srcOrd="0" destOrd="0" presId="urn:microsoft.com/office/officeart/2005/8/layout/chart3"/>
    <dgm:cxn modelId="{B2F3D560-12B1-4E61-B214-369E87A2B6C9}" type="presParOf" srcId="{1D7290E6-E831-4658-B641-918CBECAC26E}" destId="{21E67F83-0323-4639-AC63-4AAA296A97B2}" srcOrd="0" destOrd="0" presId="urn:microsoft.com/office/officeart/2005/8/layout/chart3"/>
    <dgm:cxn modelId="{4CBAE233-2BF2-475F-871F-48F3F929F557}" type="presParOf" srcId="{1D7290E6-E831-4658-B641-918CBECAC26E}" destId="{99B1480A-934D-4E4F-817D-D933EA291385}" srcOrd="1" destOrd="0" presId="urn:microsoft.com/office/officeart/2005/8/layout/chart3"/>
    <dgm:cxn modelId="{323FE15A-DE8B-417F-910F-CA5EA47B891B}" type="presParOf" srcId="{1D7290E6-E831-4658-B641-918CBECAC26E}" destId="{65B217C2-5C88-48B0-84FA-897E01967085}" srcOrd="2" destOrd="0" presId="urn:microsoft.com/office/officeart/2005/8/layout/chart3"/>
    <dgm:cxn modelId="{0076F636-DBE7-41BA-905A-EFB722601F26}" type="presParOf" srcId="{1D7290E6-E831-4658-B641-918CBECAC26E}" destId="{D9CD0D06-0054-4A6A-B198-18BED4F83CFF}" srcOrd="3" destOrd="0" presId="urn:microsoft.com/office/officeart/2005/8/layout/chart3"/>
    <dgm:cxn modelId="{23B043F6-A82B-4BA3-AD3B-1FEBE5AA338A}" type="presParOf" srcId="{1D7290E6-E831-4658-B641-918CBECAC26E}" destId="{98B02B7E-EC48-4AED-8046-FE5E1B397B51}" srcOrd="4" destOrd="0" presId="urn:microsoft.com/office/officeart/2005/8/layout/chart3"/>
    <dgm:cxn modelId="{91B65097-15BD-4C17-8400-F32B8DBCFEE4}" type="presParOf" srcId="{1D7290E6-E831-4658-B641-918CBECAC26E}" destId="{DF66FC4E-4CE6-46A3-AF2D-1FAA38F052CC}" srcOrd="5" destOrd="0" presId="urn:microsoft.com/office/officeart/2005/8/layout/chart3"/>
    <dgm:cxn modelId="{7E96016A-5DA2-4C77-9BA2-F12FFDC68796}" type="presParOf" srcId="{1D7290E6-E831-4658-B641-918CBECAC26E}" destId="{D547B5D5-626C-446B-B862-B81A8D7A3E6C}" srcOrd="6" destOrd="0" presId="urn:microsoft.com/office/officeart/2005/8/layout/chart3"/>
    <dgm:cxn modelId="{4ACB835C-07CC-48C2-848D-8A497E5FEE1D}" type="presParOf" srcId="{1D7290E6-E831-4658-B641-918CBECAC26E}" destId="{E93E1D09-ABEC-41AC-A96E-469FCA10092F}" srcOrd="7" destOrd="0" presId="urn:microsoft.com/office/officeart/2005/8/layout/chart3"/>
    <dgm:cxn modelId="{DF4EF28E-9323-476A-AD07-54E258408C60}" type="presParOf" srcId="{1D7290E6-E831-4658-B641-918CBECAC26E}" destId="{EA2B968A-1832-4015-877B-182DDFD79894}" srcOrd="8" destOrd="0" presId="urn:microsoft.com/office/officeart/2005/8/layout/chart3"/>
    <dgm:cxn modelId="{01F4377E-AE85-442D-9B44-136F130F7F9E}" type="presParOf" srcId="{1D7290E6-E831-4658-B641-918CBECAC26E}" destId="{1256A32E-C7E4-4C0A-B08B-45931A69956E}" srcOrd="9" destOrd="0" presId="urn:microsoft.com/office/officeart/2005/8/layout/chart3"/>
    <dgm:cxn modelId="{E807F25D-CCE0-426E-8C64-78A15A42C192}" type="presParOf" srcId="{1D7290E6-E831-4658-B641-918CBECAC26E}" destId="{8461B199-26A6-4031-9694-3B9B663CDD13}" srcOrd="10" destOrd="0" presId="urn:microsoft.com/office/officeart/2005/8/layout/chart3"/>
    <dgm:cxn modelId="{23B00A0C-51A5-414D-B912-C0A219FAA52A}" type="presParOf" srcId="{1D7290E6-E831-4658-B641-918CBECAC26E}" destId="{51A62352-D6B4-453B-B45D-89A1B8F2C07E}" srcOrd="11" destOrd="0" presId="urn:microsoft.com/office/officeart/2005/8/layout/chart3"/>
    <dgm:cxn modelId="{15DE9BCB-6D02-4E6C-9CD0-67E4D56F30FA}" type="presParOf" srcId="{1D7290E6-E831-4658-B641-918CBECAC26E}" destId="{336C957F-2DDE-4EA4-B0BC-1B47F107F57C}" srcOrd="12" destOrd="0" presId="urn:microsoft.com/office/officeart/2005/8/layout/chart3"/>
    <dgm:cxn modelId="{D8927C9A-A76C-46C1-A179-2306C948F1DE}" type="presParOf" srcId="{1D7290E6-E831-4658-B641-918CBECAC26E}" destId="{24C610E9-6B41-46F0-B98F-706EF8C7B28C}" srcOrd="13" destOrd="0" presId="urn:microsoft.com/office/officeart/2005/8/layout/chart3"/>
  </dgm:cxnLst>
  <dgm:bg/>
  <dgm:whole/>
</dgm:dataModel>
</file>

<file path=ppt/diagrams/data13.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8283" custLinFactNeighborY="-1506"/>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A31EC464-831D-41E3-AFC2-45CE3F5C947E}" type="presOf" srcId="{C46AF426-AEA1-425E-BA01-5A9B1893FD07}" destId="{D9CD0D06-0054-4A6A-B198-18BED4F83CFF}" srcOrd="1" destOrd="0" presId="urn:microsoft.com/office/officeart/2005/8/layout/chart3"/>
    <dgm:cxn modelId="{B28A86B0-F8E1-432D-B55D-B6393177A280}" type="presOf" srcId="{C5A86BC0-81EA-4495-89F1-F1537DB4903B}" destId="{98B02B7E-EC48-4AED-8046-FE5E1B397B51}" srcOrd="0" destOrd="0" presId="urn:microsoft.com/office/officeart/2005/8/layout/chart3"/>
    <dgm:cxn modelId="{D13E2014-A61B-4D5B-9B33-EE0A7F7EF8BA}" type="presOf" srcId="{C46AF426-AEA1-425E-BA01-5A9B1893FD07}" destId="{65B217C2-5C88-48B0-84FA-897E01967085}" srcOrd="0" destOrd="0" presId="urn:microsoft.com/office/officeart/2005/8/layout/chart3"/>
    <dgm:cxn modelId="{2CD4F76B-0E30-4FC4-91D5-FA25DFFD93F7}" type="presOf" srcId="{34D442D1-CAAB-472C-A895-CDAC4470058B}" destId="{336C957F-2DDE-4EA4-B0BC-1B47F107F57C}" srcOrd="0" destOrd="0" presId="urn:microsoft.com/office/officeart/2005/8/layout/chart3"/>
    <dgm:cxn modelId="{8D5B0578-4DC2-4AD2-9421-443F6E6B9971}" type="presOf" srcId="{CAD38A48-504E-4E77-BF15-609DD781D1D5}" destId="{99B1480A-934D-4E4F-817D-D933EA291385}" srcOrd="1"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F2D73B53-9608-462B-A949-393C7C9D166C}" type="presOf" srcId="{C5A86BC0-81EA-4495-89F1-F1537DB4903B}" destId="{DF66FC4E-4CE6-46A3-AF2D-1FAA38F052CC}"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00A62EAD-5B32-421D-B51C-9D4EF5F1B1F4}" type="presOf" srcId="{106D44F0-7FD3-4CCA-ACDA-E74E7032DB66}" destId="{E93E1D09-ABEC-41AC-A96E-469FCA10092F}" srcOrd="1"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71D0837B-A308-4130-8C24-8A33E6994C8A}" srcId="{AD429CAD-7ED0-4E60-89B1-9BDEBC23144F}" destId="{145F2A61-8A53-437A-ACF9-EE6D40530512}" srcOrd="5" destOrd="0" parTransId="{97D1BA8C-E43F-4291-9B89-411AC87D36AC}" sibTransId="{11882C21-E7BE-413E-AC4F-8E047EBF72AB}"/>
    <dgm:cxn modelId="{15E490A3-3117-40B0-92E4-EB46DD07EC4A}" type="presOf" srcId="{20406102-2950-4422-B574-665D87422ED4}" destId="{1256A32E-C7E4-4C0A-B08B-45931A69956E}" srcOrd="1" destOrd="0" presId="urn:microsoft.com/office/officeart/2005/8/layout/chart3"/>
    <dgm:cxn modelId="{F6C99925-FA96-481D-BB45-B78C6F353553}" type="presOf" srcId="{145F2A61-8A53-437A-ACF9-EE6D40530512}" destId="{51A62352-D6B4-453B-B45D-89A1B8F2C07E}" srcOrd="1" destOrd="0" presId="urn:microsoft.com/office/officeart/2005/8/layout/chart3"/>
    <dgm:cxn modelId="{09C85326-A060-4CA6-B32D-FDBD94582C27}" type="presOf" srcId="{CAD38A48-504E-4E77-BF15-609DD781D1D5}" destId="{21E67F83-0323-4639-AC63-4AAA296A97B2}" srcOrd="0" destOrd="0" presId="urn:microsoft.com/office/officeart/2005/8/layout/chart3"/>
    <dgm:cxn modelId="{A0B91FB0-5362-4216-AA5E-D7B0AAA5D4C5}" type="presOf" srcId="{106D44F0-7FD3-4CCA-ACDA-E74E7032DB66}" destId="{D547B5D5-626C-446B-B862-B81A8D7A3E6C}" srcOrd="0" destOrd="0" presId="urn:microsoft.com/office/officeart/2005/8/layout/chart3"/>
    <dgm:cxn modelId="{4F8C5190-372A-43E1-A33C-F38F7486D9D8}" type="presOf" srcId="{34D442D1-CAAB-472C-A895-CDAC4470058B}" destId="{24C610E9-6B41-46F0-B98F-706EF8C7B28C}"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079173B1-86FC-4558-AD9F-46A5DDAA291D}" type="presOf" srcId="{AD429CAD-7ED0-4E60-89B1-9BDEBC23144F}" destId="{1D7290E6-E831-4658-B641-918CBECAC26E}" srcOrd="0" destOrd="0" presId="urn:microsoft.com/office/officeart/2005/8/layout/chart3"/>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BBB1AB3D-CF38-4AFA-B386-9E5595FBC0FC}" type="presOf" srcId="{20406102-2950-4422-B574-665D87422ED4}" destId="{EA2B968A-1832-4015-877B-182DDFD79894}" srcOrd="0" destOrd="0" presId="urn:microsoft.com/office/officeart/2005/8/layout/chart3"/>
    <dgm:cxn modelId="{403E96FE-EF3A-4791-AC82-DF9F2A209AAB}" type="presOf" srcId="{145F2A61-8A53-437A-ACF9-EE6D40530512}" destId="{8461B199-26A6-4031-9694-3B9B663CDD13}" srcOrd="0" destOrd="0" presId="urn:microsoft.com/office/officeart/2005/8/layout/chart3"/>
    <dgm:cxn modelId="{8ABD09B4-FF32-433A-B24D-9296810CCA87}" type="presParOf" srcId="{1D7290E6-E831-4658-B641-918CBECAC26E}" destId="{21E67F83-0323-4639-AC63-4AAA296A97B2}" srcOrd="0" destOrd="0" presId="urn:microsoft.com/office/officeart/2005/8/layout/chart3"/>
    <dgm:cxn modelId="{B2466C71-F50A-4C7F-8C36-0E3DD064B188}" type="presParOf" srcId="{1D7290E6-E831-4658-B641-918CBECAC26E}" destId="{99B1480A-934D-4E4F-817D-D933EA291385}" srcOrd="1" destOrd="0" presId="urn:microsoft.com/office/officeart/2005/8/layout/chart3"/>
    <dgm:cxn modelId="{16990EA1-BFC0-4062-A70F-730EEF39B31F}" type="presParOf" srcId="{1D7290E6-E831-4658-B641-918CBECAC26E}" destId="{65B217C2-5C88-48B0-84FA-897E01967085}" srcOrd="2" destOrd="0" presId="urn:microsoft.com/office/officeart/2005/8/layout/chart3"/>
    <dgm:cxn modelId="{BB1CB829-9E10-4C59-A89C-6E268783E64E}" type="presParOf" srcId="{1D7290E6-E831-4658-B641-918CBECAC26E}" destId="{D9CD0D06-0054-4A6A-B198-18BED4F83CFF}" srcOrd="3" destOrd="0" presId="urn:microsoft.com/office/officeart/2005/8/layout/chart3"/>
    <dgm:cxn modelId="{2910D462-D47E-42F4-BFA5-7F467AD403F6}" type="presParOf" srcId="{1D7290E6-E831-4658-B641-918CBECAC26E}" destId="{98B02B7E-EC48-4AED-8046-FE5E1B397B51}" srcOrd="4" destOrd="0" presId="urn:microsoft.com/office/officeart/2005/8/layout/chart3"/>
    <dgm:cxn modelId="{F43D63F7-EE8B-4B43-9914-FFD7DE4D398E}" type="presParOf" srcId="{1D7290E6-E831-4658-B641-918CBECAC26E}" destId="{DF66FC4E-4CE6-46A3-AF2D-1FAA38F052CC}" srcOrd="5" destOrd="0" presId="urn:microsoft.com/office/officeart/2005/8/layout/chart3"/>
    <dgm:cxn modelId="{4B6E4B8A-3381-4BC2-AFAA-A357145F2205}" type="presParOf" srcId="{1D7290E6-E831-4658-B641-918CBECAC26E}" destId="{D547B5D5-626C-446B-B862-B81A8D7A3E6C}" srcOrd="6" destOrd="0" presId="urn:microsoft.com/office/officeart/2005/8/layout/chart3"/>
    <dgm:cxn modelId="{27E39275-6AAD-40F3-A7ED-1C212B4BFDE1}" type="presParOf" srcId="{1D7290E6-E831-4658-B641-918CBECAC26E}" destId="{E93E1D09-ABEC-41AC-A96E-469FCA10092F}" srcOrd="7" destOrd="0" presId="urn:microsoft.com/office/officeart/2005/8/layout/chart3"/>
    <dgm:cxn modelId="{F56ABDAB-8A42-430E-ADC5-E2434D6B2C33}" type="presParOf" srcId="{1D7290E6-E831-4658-B641-918CBECAC26E}" destId="{EA2B968A-1832-4015-877B-182DDFD79894}" srcOrd="8" destOrd="0" presId="urn:microsoft.com/office/officeart/2005/8/layout/chart3"/>
    <dgm:cxn modelId="{D02B20EA-DCF6-48B5-813F-DBE24F775E44}" type="presParOf" srcId="{1D7290E6-E831-4658-B641-918CBECAC26E}" destId="{1256A32E-C7E4-4C0A-B08B-45931A69956E}" srcOrd="9" destOrd="0" presId="urn:microsoft.com/office/officeart/2005/8/layout/chart3"/>
    <dgm:cxn modelId="{16CF9FF2-FB0C-4361-A679-EA9114D06D36}" type="presParOf" srcId="{1D7290E6-E831-4658-B641-918CBECAC26E}" destId="{8461B199-26A6-4031-9694-3B9B663CDD13}" srcOrd="10" destOrd="0" presId="urn:microsoft.com/office/officeart/2005/8/layout/chart3"/>
    <dgm:cxn modelId="{6F97B2A7-AA61-45A1-9463-10109890B7BA}" type="presParOf" srcId="{1D7290E6-E831-4658-B641-918CBECAC26E}" destId="{51A62352-D6B4-453B-B45D-89A1B8F2C07E}" srcOrd="11" destOrd="0" presId="urn:microsoft.com/office/officeart/2005/8/layout/chart3"/>
    <dgm:cxn modelId="{F4719294-A6C8-4367-A16D-36B985FCE72B}" type="presParOf" srcId="{1D7290E6-E831-4658-B641-918CBECAC26E}" destId="{336C957F-2DDE-4EA4-B0BC-1B47F107F57C}" srcOrd="12" destOrd="0" presId="urn:microsoft.com/office/officeart/2005/8/layout/chart3"/>
    <dgm:cxn modelId="{3EE4965C-AB13-4E00-836D-B29282A4A468}" type="presParOf" srcId="{1D7290E6-E831-4658-B641-918CBECAC26E}" destId="{24C610E9-6B41-46F0-B98F-706EF8C7B28C}" srcOrd="13" destOrd="0" presId="urn:microsoft.com/office/officeart/2005/8/layout/chart3"/>
  </dgm:cxnLst>
  <dgm:bg/>
  <dgm:whole/>
</dgm:dataModel>
</file>

<file path=ppt/diagrams/data14.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5271" custLinFactNeighborY="3765"/>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753"/>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53D3C0FC-ED49-44F9-97B8-0EA7C0039A39}" type="presOf" srcId="{CAD38A48-504E-4E77-BF15-609DD781D1D5}" destId="{99B1480A-934D-4E4F-817D-D933EA291385}" srcOrd="1" destOrd="0" presId="urn:microsoft.com/office/officeart/2005/8/layout/chart3"/>
    <dgm:cxn modelId="{3AC64CA0-35F8-4384-BD66-E8542D46C289}" type="presOf" srcId="{CAD38A48-504E-4E77-BF15-609DD781D1D5}" destId="{21E67F83-0323-4639-AC63-4AAA296A97B2}" srcOrd="0" destOrd="0" presId="urn:microsoft.com/office/officeart/2005/8/layout/chart3"/>
    <dgm:cxn modelId="{389E8B4D-AD1E-4367-A4DF-CB561FE9D77E}" type="presOf" srcId="{20406102-2950-4422-B574-665D87422ED4}" destId="{1256A32E-C7E4-4C0A-B08B-45931A69956E}" srcOrd="1" destOrd="0" presId="urn:microsoft.com/office/officeart/2005/8/layout/chart3"/>
    <dgm:cxn modelId="{977C3690-73FE-4CFD-84E8-4BC556B3D847}" type="presOf" srcId="{C46AF426-AEA1-425E-BA01-5A9B1893FD07}" destId="{65B217C2-5C88-48B0-84FA-897E01967085}" srcOrd="0" destOrd="0" presId="urn:microsoft.com/office/officeart/2005/8/layout/chart3"/>
    <dgm:cxn modelId="{AF7B4128-F7A2-4876-89FF-7E0BB64C404B}" type="presOf" srcId="{34D442D1-CAAB-472C-A895-CDAC4470058B}" destId="{24C610E9-6B41-46F0-B98F-706EF8C7B28C}" srcOrd="1"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AD552D11-D751-42AF-8923-8DDA98E120CF}" type="presOf" srcId="{20406102-2950-4422-B574-665D87422ED4}" destId="{EA2B968A-1832-4015-877B-182DDFD79894}" srcOrd="0"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C4B686AE-F366-477A-A519-DBB5C57541A1}" type="presOf" srcId="{C5A86BC0-81EA-4495-89F1-F1537DB4903B}" destId="{98B02B7E-EC48-4AED-8046-FE5E1B397B51}" srcOrd="0"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22D6E014-1D68-4EB2-9B02-A92C2B9B7078}" type="presOf" srcId="{106D44F0-7FD3-4CCA-ACDA-E74E7032DB66}" destId="{E93E1D09-ABEC-41AC-A96E-469FCA10092F}" srcOrd="1"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BBCB89C7-B0F5-4AEF-91EB-6F4F15978347}" type="presOf" srcId="{145F2A61-8A53-437A-ACF9-EE6D40530512}" destId="{8461B199-26A6-4031-9694-3B9B663CDD13}" srcOrd="0" destOrd="0" presId="urn:microsoft.com/office/officeart/2005/8/layout/chart3"/>
    <dgm:cxn modelId="{1F1053A8-1180-4548-A00A-73592AD5650B}" type="presOf" srcId="{AD429CAD-7ED0-4E60-89B1-9BDEBC23144F}" destId="{1D7290E6-E831-4658-B641-918CBECAC26E}" srcOrd="0" destOrd="0" presId="urn:microsoft.com/office/officeart/2005/8/layout/chart3"/>
    <dgm:cxn modelId="{E8536D2A-E121-476E-B276-A79E3AD114C1}" type="presOf" srcId="{106D44F0-7FD3-4CCA-ACDA-E74E7032DB66}" destId="{D547B5D5-626C-446B-B862-B81A8D7A3E6C}" srcOrd="0" destOrd="0" presId="urn:microsoft.com/office/officeart/2005/8/layout/chart3"/>
    <dgm:cxn modelId="{B20433A2-510C-4E94-8E5B-5B96F86763AE}" type="presOf" srcId="{145F2A61-8A53-437A-ACF9-EE6D40530512}" destId="{51A62352-D6B4-453B-B45D-89A1B8F2C07E}" srcOrd="1" destOrd="0" presId="urn:microsoft.com/office/officeart/2005/8/layout/chart3"/>
    <dgm:cxn modelId="{BB5FD367-C21B-43B7-A3C6-F902E572020B}" type="presOf" srcId="{34D442D1-CAAB-472C-A895-CDAC4470058B}" destId="{336C957F-2DDE-4EA4-B0BC-1B47F107F57C}" srcOrd="0"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F8635B88-204B-49DB-8553-08888EF05AA3}" type="presOf" srcId="{C5A86BC0-81EA-4495-89F1-F1537DB4903B}" destId="{DF66FC4E-4CE6-46A3-AF2D-1FAA38F052CC}" srcOrd="1" destOrd="0" presId="urn:microsoft.com/office/officeart/2005/8/layout/chart3"/>
    <dgm:cxn modelId="{79051748-9A5E-48E4-80C5-8D404823989D}" type="presOf" srcId="{C46AF426-AEA1-425E-BA01-5A9B1893FD07}" destId="{D9CD0D06-0054-4A6A-B198-18BED4F83CFF}" srcOrd="1" destOrd="0" presId="urn:microsoft.com/office/officeart/2005/8/layout/chart3"/>
    <dgm:cxn modelId="{AE509B50-E8A8-45A9-81F7-DF82B1FE1134}" srcId="{AD429CAD-7ED0-4E60-89B1-9BDEBC23144F}" destId="{CAD38A48-504E-4E77-BF15-609DD781D1D5}" srcOrd="0" destOrd="0" parTransId="{EECA4DC0-EE98-4084-85EA-2D22DE32480C}" sibTransId="{35B93AC4-8D1E-4A7C-A146-F22075D28D69}"/>
    <dgm:cxn modelId="{A9A1C0DD-CE0F-4259-8547-4F25C50B97D3}" srcId="{AD429CAD-7ED0-4E60-89B1-9BDEBC23144F}" destId="{C46AF426-AEA1-425E-BA01-5A9B1893FD07}" srcOrd="1" destOrd="0" parTransId="{1CBB4E21-DEF6-4F17-830E-1EC7FF2E06AC}" sibTransId="{2654DD40-9546-4517-A795-725EA16079B0}"/>
    <dgm:cxn modelId="{947319CD-7720-42FD-ACC2-7163505E5278}" type="presParOf" srcId="{1D7290E6-E831-4658-B641-918CBECAC26E}" destId="{21E67F83-0323-4639-AC63-4AAA296A97B2}" srcOrd="0" destOrd="0" presId="urn:microsoft.com/office/officeart/2005/8/layout/chart3"/>
    <dgm:cxn modelId="{A7CD72B3-3906-4762-BDF9-45D2AF429252}" type="presParOf" srcId="{1D7290E6-E831-4658-B641-918CBECAC26E}" destId="{99B1480A-934D-4E4F-817D-D933EA291385}" srcOrd="1" destOrd="0" presId="urn:microsoft.com/office/officeart/2005/8/layout/chart3"/>
    <dgm:cxn modelId="{D5C5B769-6E69-4566-9052-24E391B71216}" type="presParOf" srcId="{1D7290E6-E831-4658-B641-918CBECAC26E}" destId="{65B217C2-5C88-48B0-84FA-897E01967085}" srcOrd="2" destOrd="0" presId="urn:microsoft.com/office/officeart/2005/8/layout/chart3"/>
    <dgm:cxn modelId="{18495066-5654-4857-8443-D93E84BCC4EB}" type="presParOf" srcId="{1D7290E6-E831-4658-B641-918CBECAC26E}" destId="{D9CD0D06-0054-4A6A-B198-18BED4F83CFF}" srcOrd="3" destOrd="0" presId="urn:microsoft.com/office/officeart/2005/8/layout/chart3"/>
    <dgm:cxn modelId="{03F77206-AE00-489C-A509-0E1FBB8050EC}" type="presParOf" srcId="{1D7290E6-E831-4658-B641-918CBECAC26E}" destId="{98B02B7E-EC48-4AED-8046-FE5E1B397B51}" srcOrd="4" destOrd="0" presId="urn:microsoft.com/office/officeart/2005/8/layout/chart3"/>
    <dgm:cxn modelId="{06154C48-1494-43B4-B448-84AE8DCBA70D}" type="presParOf" srcId="{1D7290E6-E831-4658-B641-918CBECAC26E}" destId="{DF66FC4E-4CE6-46A3-AF2D-1FAA38F052CC}" srcOrd="5" destOrd="0" presId="urn:microsoft.com/office/officeart/2005/8/layout/chart3"/>
    <dgm:cxn modelId="{7C1A3331-EB0E-49CD-B798-3F079BB25932}" type="presParOf" srcId="{1D7290E6-E831-4658-B641-918CBECAC26E}" destId="{D547B5D5-626C-446B-B862-B81A8D7A3E6C}" srcOrd="6" destOrd="0" presId="urn:microsoft.com/office/officeart/2005/8/layout/chart3"/>
    <dgm:cxn modelId="{D1D83460-6A79-4E48-BDA8-F562F40C6C9C}" type="presParOf" srcId="{1D7290E6-E831-4658-B641-918CBECAC26E}" destId="{E93E1D09-ABEC-41AC-A96E-469FCA10092F}" srcOrd="7" destOrd="0" presId="urn:microsoft.com/office/officeart/2005/8/layout/chart3"/>
    <dgm:cxn modelId="{8F092D45-63D7-4B20-BDC3-A169263C831E}" type="presParOf" srcId="{1D7290E6-E831-4658-B641-918CBECAC26E}" destId="{EA2B968A-1832-4015-877B-182DDFD79894}" srcOrd="8" destOrd="0" presId="urn:microsoft.com/office/officeart/2005/8/layout/chart3"/>
    <dgm:cxn modelId="{439DE13A-B0F1-425A-9889-63C36AE2C925}" type="presParOf" srcId="{1D7290E6-E831-4658-B641-918CBECAC26E}" destId="{1256A32E-C7E4-4C0A-B08B-45931A69956E}" srcOrd="9" destOrd="0" presId="urn:microsoft.com/office/officeart/2005/8/layout/chart3"/>
    <dgm:cxn modelId="{496E3033-08D4-4025-AA85-FDB1570AB500}" type="presParOf" srcId="{1D7290E6-E831-4658-B641-918CBECAC26E}" destId="{8461B199-26A6-4031-9694-3B9B663CDD13}" srcOrd="10" destOrd="0" presId="urn:microsoft.com/office/officeart/2005/8/layout/chart3"/>
    <dgm:cxn modelId="{F1D9D97E-4CBB-422C-A740-329D18EF1B17}" type="presParOf" srcId="{1D7290E6-E831-4658-B641-918CBECAC26E}" destId="{51A62352-D6B4-453B-B45D-89A1B8F2C07E}" srcOrd="11" destOrd="0" presId="urn:microsoft.com/office/officeart/2005/8/layout/chart3"/>
    <dgm:cxn modelId="{913B7C46-EB0C-43D2-AF41-FCE0A65746E8}" type="presParOf" srcId="{1D7290E6-E831-4658-B641-918CBECAC26E}" destId="{336C957F-2DDE-4EA4-B0BC-1B47F107F57C}" srcOrd="12" destOrd="0" presId="urn:microsoft.com/office/officeart/2005/8/layout/chart3"/>
    <dgm:cxn modelId="{F16BB4C5-FC0E-4ADE-8A9A-D7ADB170AA60}" type="presParOf" srcId="{1D7290E6-E831-4658-B641-918CBECAC26E}" destId="{24C610E9-6B41-46F0-B98F-706EF8C7B28C}" srcOrd="13" destOrd="0" presId="urn:microsoft.com/office/officeart/2005/8/layout/chart3"/>
  </dgm:cxnLst>
  <dgm:bg/>
  <dgm:whole/>
</dgm:dataModel>
</file>

<file path=ppt/diagrams/data15.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Run and Debug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custLinFactNeighborX="8664" custLinFactNeighborY="-722"/>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custLinFactNeighborY="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custLinFactNeighborX="-217" custLinFactNeighborY="-56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753"/>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3B3F644F-7CF7-4DFA-80E4-DE6269029C46}" type="presOf" srcId="{20406102-2950-4422-B574-665D87422ED4}" destId="{EA2B968A-1832-4015-877B-182DDFD79894}" srcOrd="0" destOrd="0" presId="urn:microsoft.com/office/officeart/2005/8/layout/chart3"/>
    <dgm:cxn modelId="{F09A78B8-71AB-4C0A-9B05-4F152216A621}" type="presOf" srcId="{C5A86BC0-81EA-4495-89F1-F1537DB4903B}" destId="{98B02B7E-EC48-4AED-8046-FE5E1B397B51}" srcOrd="0" destOrd="0" presId="urn:microsoft.com/office/officeart/2005/8/layout/chart3"/>
    <dgm:cxn modelId="{44477CD0-2822-496A-A18D-31B20AC0F044}" type="presOf" srcId="{C5A86BC0-81EA-4495-89F1-F1537DB4903B}" destId="{DF66FC4E-4CE6-46A3-AF2D-1FAA38F052CC}" srcOrd="1"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870DD120-A68D-4661-9D55-64CB062C416D}" type="presOf" srcId="{CAD38A48-504E-4E77-BF15-609DD781D1D5}" destId="{21E67F83-0323-4639-AC63-4AAA296A97B2}" srcOrd="0" destOrd="0" presId="urn:microsoft.com/office/officeart/2005/8/layout/chart3"/>
    <dgm:cxn modelId="{45BF3B29-FE1E-4101-BC3C-A1CE26633DBB}" type="presOf" srcId="{106D44F0-7FD3-4CCA-ACDA-E74E7032DB66}" destId="{D547B5D5-626C-446B-B862-B81A8D7A3E6C}" srcOrd="0" destOrd="0" presId="urn:microsoft.com/office/officeart/2005/8/layout/chart3"/>
    <dgm:cxn modelId="{DC5C0A94-76BA-414B-9BD2-10F6EEF9FBB8}" type="presOf" srcId="{145F2A61-8A53-437A-ACF9-EE6D40530512}" destId="{51A62352-D6B4-453B-B45D-89A1B8F2C07E}"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6E410FFE-67F2-4DEE-BCD8-CA8D7A43D65E}" type="presOf" srcId="{C46AF426-AEA1-425E-BA01-5A9B1893FD07}" destId="{D9CD0D06-0054-4A6A-B198-18BED4F83CFF}" srcOrd="1"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0B609B04-9C03-4554-8ED0-475ACAB8A04D}" type="presOf" srcId="{106D44F0-7FD3-4CCA-ACDA-E74E7032DB66}" destId="{E93E1D09-ABEC-41AC-A96E-469FCA10092F}" srcOrd="1"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B5E368EC-D82F-4F9C-8DE2-CE61DDA1D65A}" type="presOf" srcId="{20406102-2950-4422-B574-665D87422ED4}" destId="{1256A32E-C7E4-4C0A-B08B-45931A69956E}" srcOrd="1" destOrd="0" presId="urn:microsoft.com/office/officeart/2005/8/layout/chart3"/>
    <dgm:cxn modelId="{A3879C8F-B920-4D81-BC0E-FD81EB884466}" type="presOf" srcId="{CAD38A48-504E-4E77-BF15-609DD781D1D5}" destId="{99B1480A-934D-4E4F-817D-D933EA291385}" srcOrd="1" destOrd="0" presId="urn:microsoft.com/office/officeart/2005/8/layout/chart3"/>
    <dgm:cxn modelId="{BB4FFB93-74E5-4804-867D-440C9E58BCD8}" type="presOf" srcId="{34D442D1-CAAB-472C-A895-CDAC4470058B}" destId="{24C610E9-6B41-46F0-B98F-706EF8C7B28C}"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C466DBA6-6325-4EC4-B462-558B60CD97A2}" type="presOf" srcId="{AD429CAD-7ED0-4E60-89B1-9BDEBC23144F}" destId="{1D7290E6-E831-4658-B641-918CBECAC26E}" srcOrd="0" destOrd="0" presId="urn:microsoft.com/office/officeart/2005/8/layout/chart3"/>
    <dgm:cxn modelId="{A68A63D7-BC56-4562-9284-EDDFF03BFD3B}" srcId="{AD429CAD-7ED0-4E60-89B1-9BDEBC23144F}" destId="{34D442D1-CAAB-472C-A895-CDAC4470058B}" srcOrd="6" destOrd="0" parTransId="{0B77D893-4FBB-4C87-BC78-000B1B68A6C9}" sibTransId="{393E1111-778F-4EB5-9E8F-ADA6D8C1D36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5BF6CE2B-1A8A-4971-888B-4053CB340611}" type="presOf" srcId="{C46AF426-AEA1-425E-BA01-5A9B1893FD07}" destId="{65B217C2-5C88-48B0-84FA-897E01967085}" srcOrd="0" destOrd="0" presId="urn:microsoft.com/office/officeart/2005/8/layout/chart3"/>
    <dgm:cxn modelId="{A9A1C0DD-CE0F-4259-8547-4F25C50B97D3}" srcId="{AD429CAD-7ED0-4E60-89B1-9BDEBC23144F}" destId="{C46AF426-AEA1-425E-BA01-5A9B1893FD07}" srcOrd="1" destOrd="0" parTransId="{1CBB4E21-DEF6-4F17-830E-1EC7FF2E06AC}" sibTransId="{2654DD40-9546-4517-A795-725EA16079B0}"/>
    <dgm:cxn modelId="{0F22896F-98CE-4431-BB60-437789602882}" type="presOf" srcId="{145F2A61-8A53-437A-ACF9-EE6D40530512}" destId="{8461B199-26A6-4031-9694-3B9B663CDD13}" srcOrd="0" destOrd="0" presId="urn:microsoft.com/office/officeart/2005/8/layout/chart3"/>
    <dgm:cxn modelId="{1EF7DD77-79A0-4713-BCA3-B7E70A46BFFB}" type="presOf" srcId="{34D442D1-CAAB-472C-A895-CDAC4470058B}" destId="{336C957F-2DDE-4EA4-B0BC-1B47F107F57C}" srcOrd="0" destOrd="0" presId="urn:microsoft.com/office/officeart/2005/8/layout/chart3"/>
    <dgm:cxn modelId="{14B16F84-34B6-4838-A5C0-074116DF4B00}" type="presParOf" srcId="{1D7290E6-E831-4658-B641-918CBECAC26E}" destId="{21E67F83-0323-4639-AC63-4AAA296A97B2}" srcOrd="0" destOrd="0" presId="urn:microsoft.com/office/officeart/2005/8/layout/chart3"/>
    <dgm:cxn modelId="{2EE4A2D4-83C8-4E84-951D-D6421BE033B1}" type="presParOf" srcId="{1D7290E6-E831-4658-B641-918CBECAC26E}" destId="{99B1480A-934D-4E4F-817D-D933EA291385}" srcOrd="1" destOrd="0" presId="urn:microsoft.com/office/officeart/2005/8/layout/chart3"/>
    <dgm:cxn modelId="{3FD58087-5DD1-47CF-A21B-2A3C5B7B4245}" type="presParOf" srcId="{1D7290E6-E831-4658-B641-918CBECAC26E}" destId="{65B217C2-5C88-48B0-84FA-897E01967085}" srcOrd="2" destOrd="0" presId="urn:microsoft.com/office/officeart/2005/8/layout/chart3"/>
    <dgm:cxn modelId="{8B38BB30-D90D-4A73-8F34-DC0FB4A3BA4A}" type="presParOf" srcId="{1D7290E6-E831-4658-B641-918CBECAC26E}" destId="{D9CD0D06-0054-4A6A-B198-18BED4F83CFF}" srcOrd="3" destOrd="0" presId="urn:microsoft.com/office/officeart/2005/8/layout/chart3"/>
    <dgm:cxn modelId="{E7439534-25C4-461D-92DD-4668519188FA}" type="presParOf" srcId="{1D7290E6-E831-4658-B641-918CBECAC26E}" destId="{98B02B7E-EC48-4AED-8046-FE5E1B397B51}" srcOrd="4" destOrd="0" presId="urn:microsoft.com/office/officeart/2005/8/layout/chart3"/>
    <dgm:cxn modelId="{EEB8C0FA-835A-4960-A94D-922929B7EE0B}" type="presParOf" srcId="{1D7290E6-E831-4658-B641-918CBECAC26E}" destId="{DF66FC4E-4CE6-46A3-AF2D-1FAA38F052CC}" srcOrd="5" destOrd="0" presId="urn:microsoft.com/office/officeart/2005/8/layout/chart3"/>
    <dgm:cxn modelId="{763F8D2C-FFEE-4DB0-AC4E-A85E5E32B4A9}" type="presParOf" srcId="{1D7290E6-E831-4658-B641-918CBECAC26E}" destId="{D547B5D5-626C-446B-B862-B81A8D7A3E6C}" srcOrd="6" destOrd="0" presId="urn:microsoft.com/office/officeart/2005/8/layout/chart3"/>
    <dgm:cxn modelId="{55E9A9D2-DFBB-469E-8D6B-3EB46EB7FA22}" type="presParOf" srcId="{1D7290E6-E831-4658-B641-918CBECAC26E}" destId="{E93E1D09-ABEC-41AC-A96E-469FCA10092F}" srcOrd="7" destOrd="0" presId="urn:microsoft.com/office/officeart/2005/8/layout/chart3"/>
    <dgm:cxn modelId="{4072C1EB-43E2-433E-B4E1-1248832F84CC}" type="presParOf" srcId="{1D7290E6-E831-4658-B641-918CBECAC26E}" destId="{EA2B968A-1832-4015-877B-182DDFD79894}" srcOrd="8" destOrd="0" presId="urn:microsoft.com/office/officeart/2005/8/layout/chart3"/>
    <dgm:cxn modelId="{6A88CCE4-753E-4934-A661-68C6FB532D89}" type="presParOf" srcId="{1D7290E6-E831-4658-B641-918CBECAC26E}" destId="{1256A32E-C7E4-4C0A-B08B-45931A69956E}" srcOrd="9" destOrd="0" presId="urn:microsoft.com/office/officeart/2005/8/layout/chart3"/>
    <dgm:cxn modelId="{47CD32DF-E616-45F6-B4DC-F4E1695E8CE5}" type="presParOf" srcId="{1D7290E6-E831-4658-B641-918CBECAC26E}" destId="{8461B199-26A6-4031-9694-3B9B663CDD13}" srcOrd="10" destOrd="0" presId="urn:microsoft.com/office/officeart/2005/8/layout/chart3"/>
    <dgm:cxn modelId="{18B0722A-426A-4B17-A3EF-5101D8D00026}" type="presParOf" srcId="{1D7290E6-E831-4658-B641-918CBECAC26E}" destId="{51A62352-D6B4-453B-B45D-89A1B8F2C07E}" srcOrd="11" destOrd="0" presId="urn:microsoft.com/office/officeart/2005/8/layout/chart3"/>
    <dgm:cxn modelId="{4EA74CB1-80FC-47BD-A83F-42779F90F2A2}" type="presParOf" srcId="{1D7290E6-E831-4658-B641-918CBECAC26E}" destId="{336C957F-2DDE-4EA4-B0BC-1B47F107F57C}" srcOrd="12" destOrd="0" presId="urn:microsoft.com/office/officeart/2005/8/layout/chart3"/>
    <dgm:cxn modelId="{6EAD9CA1-70D5-4290-B682-5E1111314B96}" type="presParOf" srcId="{1D7290E6-E831-4658-B641-918CBECAC26E}" destId="{24C610E9-6B41-46F0-B98F-706EF8C7B28C}" srcOrd="13" destOrd="0" presId="urn:microsoft.com/office/officeart/2005/8/layout/chart3"/>
  </dgm:cxnLst>
  <dgm:bg/>
  <dgm:whole/>
</dgm:dataModel>
</file>

<file path=ppt/diagrams/data16.xml><?xml version="1.0" encoding="utf-8"?>
<dgm:dataModel xmlns:dgm="http://schemas.openxmlformats.org/drawingml/2006/diagram" xmlns:a="http://schemas.openxmlformats.org/drawingml/2006/main">
  <dgm:ptLst>
    <dgm:pt modelId="{A196BD6B-522E-4902-A74C-7E668568D12D}" type="doc">
      <dgm:prSet loTypeId="urn:microsoft.com/office/officeart/2005/8/layout/gear1" loCatId="process" qsTypeId="urn:microsoft.com/office/officeart/2005/8/quickstyle/simple5" qsCatId="simple" csTypeId="urn:microsoft.com/office/officeart/2005/8/colors/colorful2" csCatId="colorful" phldr="1"/>
      <dgm:spPr/>
    </dgm:pt>
    <dgm:pt modelId="{411DA878-2C09-44CD-820D-B578B192A9DF}">
      <dgm:prSet phldrT="[Text]"/>
      <dgm:spPr/>
      <dgm:t>
        <a:bodyPr/>
        <a:lstStyle/>
        <a:p>
          <a:r>
            <a:rPr lang="en-US" dirty="0" smtClean="0"/>
            <a:t>OpenEdge Architect</a:t>
          </a:r>
          <a:endParaRPr lang="en-US" dirty="0"/>
        </a:p>
      </dgm:t>
    </dgm:pt>
    <dgm:pt modelId="{BF78CB5F-5B0D-405B-A7AC-A10271A1E403}" type="parTrans" cxnId="{A9706A0A-BCD3-4240-9765-DB3CBCABA329}">
      <dgm:prSet/>
      <dgm:spPr/>
      <dgm:t>
        <a:bodyPr/>
        <a:lstStyle/>
        <a:p>
          <a:endParaRPr lang="en-US"/>
        </a:p>
      </dgm:t>
    </dgm:pt>
    <dgm:pt modelId="{3C0FA815-CBA9-4860-86CF-64CFABF0D715}" type="sibTrans" cxnId="{A9706A0A-BCD3-4240-9765-DB3CBCABA329}">
      <dgm:prSet/>
      <dgm:spPr/>
      <dgm:t>
        <a:bodyPr/>
        <a:lstStyle/>
        <a:p>
          <a:endParaRPr lang="en-US"/>
        </a:p>
      </dgm:t>
    </dgm:pt>
    <dgm:pt modelId="{6EBC3BE0-7880-4920-B1AE-B957AEC9175D}">
      <dgm:prSet phldrT="[Text]"/>
      <dgm:spPr/>
      <dgm:t>
        <a:bodyPr/>
        <a:lstStyle/>
        <a:p>
          <a:r>
            <a:rPr lang="en-US" dirty="0" smtClean="0"/>
            <a:t>Different Platforms + SDLC integration</a:t>
          </a:r>
          <a:endParaRPr lang="en-US" dirty="0"/>
        </a:p>
      </dgm:t>
    </dgm:pt>
    <dgm:pt modelId="{8A0675F7-CEF2-4CC7-9EED-0BBE281ADCFE}" type="parTrans" cxnId="{78E947E6-2E2A-41F7-A0E0-D4359B9958F0}">
      <dgm:prSet/>
      <dgm:spPr/>
      <dgm:t>
        <a:bodyPr/>
        <a:lstStyle/>
        <a:p>
          <a:endParaRPr lang="en-US"/>
        </a:p>
      </dgm:t>
    </dgm:pt>
    <dgm:pt modelId="{627C5A89-D055-49E9-BFE2-A324C82CD564}" type="sibTrans" cxnId="{78E947E6-2E2A-41F7-A0E0-D4359B9958F0}">
      <dgm:prSet/>
      <dgm:spPr/>
      <dgm:t>
        <a:bodyPr/>
        <a:lstStyle/>
        <a:p>
          <a:endParaRPr lang="en-US"/>
        </a:p>
      </dgm:t>
    </dgm:pt>
    <dgm:pt modelId="{FC4A0553-6056-4022-9D2E-DCBD057B8170}">
      <dgm:prSet phldrT="[Text]"/>
      <dgm:spPr/>
      <dgm:t>
        <a:bodyPr/>
        <a:lstStyle/>
        <a:p>
          <a:r>
            <a:rPr lang="en-US" dirty="0" smtClean="0"/>
            <a:t>Integrate other Progress products</a:t>
          </a:r>
          <a:endParaRPr lang="en-US" dirty="0"/>
        </a:p>
      </dgm:t>
    </dgm:pt>
    <dgm:pt modelId="{C1F4C572-B7E5-4349-BF92-B60CAF758D34}" type="parTrans" cxnId="{9F632549-DDBE-4FE1-ADF5-03CA0A8C527F}">
      <dgm:prSet/>
      <dgm:spPr/>
      <dgm:t>
        <a:bodyPr/>
        <a:lstStyle/>
        <a:p>
          <a:endParaRPr lang="en-US"/>
        </a:p>
      </dgm:t>
    </dgm:pt>
    <dgm:pt modelId="{CD827B4D-F26B-46B6-BAF2-87B1D2C18597}" type="sibTrans" cxnId="{9F632549-DDBE-4FE1-ADF5-03CA0A8C527F}">
      <dgm:prSet/>
      <dgm:spPr/>
      <dgm:t>
        <a:bodyPr/>
        <a:lstStyle/>
        <a:p>
          <a:endParaRPr lang="en-US"/>
        </a:p>
      </dgm:t>
    </dgm:pt>
    <dgm:pt modelId="{0A7E5981-5205-4601-89BB-004B624D41B2}" type="pres">
      <dgm:prSet presAssocID="{A196BD6B-522E-4902-A74C-7E668568D12D}" presName="composite" presStyleCnt="0">
        <dgm:presLayoutVars>
          <dgm:chMax val="3"/>
          <dgm:animLvl val="lvl"/>
          <dgm:resizeHandles val="exact"/>
        </dgm:presLayoutVars>
      </dgm:prSet>
      <dgm:spPr/>
    </dgm:pt>
    <dgm:pt modelId="{FE9F0234-72D0-4218-A0B8-F1D70F2DC017}" type="pres">
      <dgm:prSet presAssocID="{411DA878-2C09-44CD-820D-B578B192A9DF}" presName="gear1" presStyleLbl="node1" presStyleIdx="0" presStyleCnt="3">
        <dgm:presLayoutVars>
          <dgm:chMax val="1"/>
          <dgm:bulletEnabled val="1"/>
        </dgm:presLayoutVars>
      </dgm:prSet>
      <dgm:spPr/>
      <dgm:t>
        <a:bodyPr/>
        <a:lstStyle/>
        <a:p>
          <a:endParaRPr lang="en-US"/>
        </a:p>
      </dgm:t>
    </dgm:pt>
    <dgm:pt modelId="{1E07FAAF-44D9-4095-A13E-AD274C291572}" type="pres">
      <dgm:prSet presAssocID="{411DA878-2C09-44CD-820D-B578B192A9DF}" presName="gear1srcNode" presStyleLbl="node1" presStyleIdx="0" presStyleCnt="3"/>
      <dgm:spPr/>
      <dgm:t>
        <a:bodyPr/>
        <a:lstStyle/>
        <a:p>
          <a:endParaRPr lang="en-US"/>
        </a:p>
      </dgm:t>
    </dgm:pt>
    <dgm:pt modelId="{D1A2D974-EBEF-4C2A-9367-3CFA274123A7}" type="pres">
      <dgm:prSet presAssocID="{411DA878-2C09-44CD-820D-B578B192A9DF}" presName="gear1dstNode" presStyleLbl="node1" presStyleIdx="0" presStyleCnt="3"/>
      <dgm:spPr/>
      <dgm:t>
        <a:bodyPr/>
        <a:lstStyle/>
        <a:p>
          <a:endParaRPr lang="en-US"/>
        </a:p>
      </dgm:t>
    </dgm:pt>
    <dgm:pt modelId="{0A606F0E-0C25-476C-94DF-6CFD6653E0F1}" type="pres">
      <dgm:prSet presAssocID="{6EBC3BE0-7880-4920-B1AE-B957AEC9175D}" presName="gear2" presStyleLbl="node1" presStyleIdx="1" presStyleCnt="3">
        <dgm:presLayoutVars>
          <dgm:chMax val="1"/>
          <dgm:bulletEnabled val="1"/>
        </dgm:presLayoutVars>
      </dgm:prSet>
      <dgm:spPr/>
      <dgm:t>
        <a:bodyPr/>
        <a:lstStyle/>
        <a:p>
          <a:endParaRPr lang="en-US"/>
        </a:p>
      </dgm:t>
    </dgm:pt>
    <dgm:pt modelId="{B66F595B-167D-40C8-81A5-126624C83124}" type="pres">
      <dgm:prSet presAssocID="{6EBC3BE0-7880-4920-B1AE-B957AEC9175D}" presName="gear2srcNode" presStyleLbl="node1" presStyleIdx="1" presStyleCnt="3"/>
      <dgm:spPr/>
      <dgm:t>
        <a:bodyPr/>
        <a:lstStyle/>
        <a:p>
          <a:endParaRPr lang="en-US"/>
        </a:p>
      </dgm:t>
    </dgm:pt>
    <dgm:pt modelId="{860A0E32-835E-4D22-ABA4-C8401C6646F2}" type="pres">
      <dgm:prSet presAssocID="{6EBC3BE0-7880-4920-B1AE-B957AEC9175D}" presName="gear2dstNode" presStyleLbl="node1" presStyleIdx="1" presStyleCnt="3"/>
      <dgm:spPr/>
      <dgm:t>
        <a:bodyPr/>
        <a:lstStyle/>
        <a:p>
          <a:endParaRPr lang="en-US"/>
        </a:p>
      </dgm:t>
    </dgm:pt>
    <dgm:pt modelId="{8ED7E488-7462-4480-9C11-B2A15D146AB2}" type="pres">
      <dgm:prSet presAssocID="{FC4A0553-6056-4022-9D2E-DCBD057B8170}" presName="gear3" presStyleLbl="node1" presStyleIdx="2" presStyleCnt="3"/>
      <dgm:spPr/>
      <dgm:t>
        <a:bodyPr/>
        <a:lstStyle/>
        <a:p>
          <a:endParaRPr lang="en-US"/>
        </a:p>
      </dgm:t>
    </dgm:pt>
    <dgm:pt modelId="{50849D83-25E3-4718-BFAC-641DDCA5605D}" type="pres">
      <dgm:prSet presAssocID="{FC4A0553-6056-4022-9D2E-DCBD057B8170}" presName="gear3tx" presStyleLbl="node1" presStyleIdx="2" presStyleCnt="3">
        <dgm:presLayoutVars>
          <dgm:chMax val="1"/>
          <dgm:bulletEnabled val="1"/>
        </dgm:presLayoutVars>
      </dgm:prSet>
      <dgm:spPr/>
      <dgm:t>
        <a:bodyPr/>
        <a:lstStyle/>
        <a:p>
          <a:endParaRPr lang="en-US"/>
        </a:p>
      </dgm:t>
    </dgm:pt>
    <dgm:pt modelId="{FC55794B-90F5-4960-B154-876946464880}" type="pres">
      <dgm:prSet presAssocID="{FC4A0553-6056-4022-9D2E-DCBD057B8170}" presName="gear3srcNode" presStyleLbl="node1" presStyleIdx="2" presStyleCnt="3"/>
      <dgm:spPr/>
      <dgm:t>
        <a:bodyPr/>
        <a:lstStyle/>
        <a:p>
          <a:endParaRPr lang="en-US"/>
        </a:p>
      </dgm:t>
    </dgm:pt>
    <dgm:pt modelId="{58F0B4A5-DAF0-43C9-A480-F034B5ADFD01}" type="pres">
      <dgm:prSet presAssocID="{FC4A0553-6056-4022-9D2E-DCBD057B8170}" presName="gear3dstNode" presStyleLbl="node1" presStyleIdx="2" presStyleCnt="3"/>
      <dgm:spPr/>
      <dgm:t>
        <a:bodyPr/>
        <a:lstStyle/>
        <a:p>
          <a:endParaRPr lang="en-US"/>
        </a:p>
      </dgm:t>
    </dgm:pt>
    <dgm:pt modelId="{0C65A3E7-6AA6-4DBC-AEDA-3AE04AFB8BCF}" type="pres">
      <dgm:prSet presAssocID="{3C0FA815-CBA9-4860-86CF-64CFABF0D715}" presName="connector1" presStyleLbl="sibTrans2D1" presStyleIdx="0" presStyleCnt="3"/>
      <dgm:spPr/>
      <dgm:t>
        <a:bodyPr/>
        <a:lstStyle/>
        <a:p>
          <a:endParaRPr lang="en-US"/>
        </a:p>
      </dgm:t>
    </dgm:pt>
    <dgm:pt modelId="{40C6F1D1-92E4-4389-9E42-043BF0DD3A1D}" type="pres">
      <dgm:prSet presAssocID="{627C5A89-D055-49E9-BFE2-A324C82CD564}" presName="connector2" presStyleLbl="sibTrans2D1" presStyleIdx="1" presStyleCnt="3"/>
      <dgm:spPr/>
      <dgm:t>
        <a:bodyPr/>
        <a:lstStyle/>
        <a:p>
          <a:endParaRPr lang="en-US"/>
        </a:p>
      </dgm:t>
    </dgm:pt>
    <dgm:pt modelId="{FDC4CF50-A195-4453-B48C-DCF4C7E0D882}" type="pres">
      <dgm:prSet presAssocID="{CD827B4D-F26B-46B6-BAF2-87B1D2C18597}" presName="connector3" presStyleLbl="sibTrans2D1" presStyleIdx="2" presStyleCnt="3"/>
      <dgm:spPr/>
      <dgm:t>
        <a:bodyPr/>
        <a:lstStyle/>
        <a:p>
          <a:endParaRPr lang="en-US"/>
        </a:p>
      </dgm:t>
    </dgm:pt>
  </dgm:ptLst>
  <dgm:cxnLst>
    <dgm:cxn modelId="{510E9808-330D-4DB2-8350-59504C17F10A}" type="presOf" srcId="{FC4A0553-6056-4022-9D2E-DCBD057B8170}" destId="{8ED7E488-7462-4480-9C11-B2A15D146AB2}" srcOrd="0" destOrd="0" presId="urn:microsoft.com/office/officeart/2005/8/layout/gear1"/>
    <dgm:cxn modelId="{B9544D59-039C-426A-80E0-1B84ACCA2EEF}" type="presOf" srcId="{411DA878-2C09-44CD-820D-B578B192A9DF}" destId="{FE9F0234-72D0-4218-A0B8-F1D70F2DC017}" srcOrd="0" destOrd="0" presId="urn:microsoft.com/office/officeart/2005/8/layout/gear1"/>
    <dgm:cxn modelId="{78E947E6-2E2A-41F7-A0E0-D4359B9958F0}" srcId="{A196BD6B-522E-4902-A74C-7E668568D12D}" destId="{6EBC3BE0-7880-4920-B1AE-B957AEC9175D}" srcOrd="1" destOrd="0" parTransId="{8A0675F7-CEF2-4CC7-9EED-0BBE281ADCFE}" sibTransId="{627C5A89-D055-49E9-BFE2-A324C82CD564}"/>
    <dgm:cxn modelId="{3F348BC3-5003-40F3-9D29-1BA5DA85A0D3}" type="presOf" srcId="{3C0FA815-CBA9-4860-86CF-64CFABF0D715}" destId="{0C65A3E7-6AA6-4DBC-AEDA-3AE04AFB8BCF}" srcOrd="0" destOrd="0" presId="urn:microsoft.com/office/officeart/2005/8/layout/gear1"/>
    <dgm:cxn modelId="{E5D1B87F-1205-483B-963E-0A3F618DE335}" type="presOf" srcId="{627C5A89-D055-49E9-BFE2-A324C82CD564}" destId="{40C6F1D1-92E4-4389-9E42-043BF0DD3A1D}" srcOrd="0" destOrd="0" presId="urn:microsoft.com/office/officeart/2005/8/layout/gear1"/>
    <dgm:cxn modelId="{46A698F1-92CE-4058-9229-EC21B79142CD}" type="presOf" srcId="{A196BD6B-522E-4902-A74C-7E668568D12D}" destId="{0A7E5981-5205-4601-89BB-004B624D41B2}" srcOrd="0" destOrd="0" presId="urn:microsoft.com/office/officeart/2005/8/layout/gear1"/>
    <dgm:cxn modelId="{FB92EE04-7821-4E45-BC44-A934623E9D8F}" type="presOf" srcId="{411DA878-2C09-44CD-820D-B578B192A9DF}" destId="{D1A2D974-EBEF-4C2A-9367-3CFA274123A7}" srcOrd="2" destOrd="0" presId="urn:microsoft.com/office/officeart/2005/8/layout/gear1"/>
    <dgm:cxn modelId="{A9706A0A-BCD3-4240-9765-DB3CBCABA329}" srcId="{A196BD6B-522E-4902-A74C-7E668568D12D}" destId="{411DA878-2C09-44CD-820D-B578B192A9DF}" srcOrd="0" destOrd="0" parTransId="{BF78CB5F-5B0D-405B-A7AC-A10271A1E403}" sibTransId="{3C0FA815-CBA9-4860-86CF-64CFABF0D715}"/>
    <dgm:cxn modelId="{9F632549-DDBE-4FE1-ADF5-03CA0A8C527F}" srcId="{A196BD6B-522E-4902-A74C-7E668568D12D}" destId="{FC4A0553-6056-4022-9D2E-DCBD057B8170}" srcOrd="2" destOrd="0" parTransId="{C1F4C572-B7E5-4349-BF92-B60CAF758D34}" sibTransId="{CD827B4D-F26B-46B6-BAF2-87B1D2C18597}"/>
    <dgm:cxn modelId="{AD893429-0CFA-454D-9532-AC908266B02B}" type="presOf" srcId="{CD827B4D-F26B-46B6-BAF2-87B1D2C18597}" destId="{FDC4CF50-A195-4453-B48C-DCF4C7E0D882}" srcOrd="0" destOrd="0" presId="urn:microsoft.com/office/officeart/2005/8/layout/gear1"/>
    <dgm:cxn modelId="{84EB7E27-DBBF-45A5-9F64-DC92F12A648E}" type="presOf" srcId="{FC4A0553-6056-4022-9D2E-DCBD057B8170}" destId="{FC55794B-90F5-4960-B154-876946464880}" srcOrd="2" destOrd="0" presId="urn:microsoft.com/office/officeart/2005/8/layout/gear1"/>
    <dgm:cxn modelId="{9E79A263-2E9E-4EAC-9AFF-AFAF574E27E4}" type="presOf" srcId="{6EBC3BE0-7880-4920-B1AE-B957AEC9175D}" destId="{860A0E32-835E-4D22-ABA4-C8401C6646F2}" srcOrd="2" destOrd="0" presId="urn:microsoft.com/office/officeart/2005/8/layout/gear1"/>
    <dgm:cxn modelId="{9D75D1AB-49B2-45FE-90C4-B0C0523A0828}" type="presOf" srcId="{6EBC3BE0-7880-4920-B1AE-B957AEC9175D}" destId="{0A606F0E-0C25-476C-94DF-6CFD6653E0F1}" srcOrd="0" destOrd="0" presId="urn:microsoft.com/office/officeart/2005/8/layout/gear1"/>
    <dgm:cxn modelId="{2C32A2FE-7C06-4A0C-9D1D-DA5D525CA2D1}" type="presOf" srcId="{FC4A0553-6056-4022-9D2E-DCBD057B8170}" destId="{58F0B4A5-DAF0-43C9-A480-F034B5ADFD01}" srcOrd="3" destOrd="0" presId="urn:microsoft.com/office/officeart/2005/8/layout/gear1"/>
    <dgm:cxn modelId="{13A66B15-00B1-4A02-BA92-6DA3781AAD41}" type="presOf" srcId="{FC4A0553-6056-4022-9D2E-DCBD057B8170}" destId="{50849D83-25E3-4718-BFAC-641DDCA5605D}" srcOrd="1" destOrd="0" presId="urn:microsoft.com/office/officeart/2005/8/layout/gear1"/>
    <dgm:cxn modelId="{759F1655-639F-45DC-AC96-5A439E674604}" type="presOf" srcId="{6EBC3BE0-7880-4920-B1AE-B957AEC9175D}" destId="{B66F595B-167D-40C8-81A5-126624C83124}" srcOrd="1" destOrd="0" presId="urn:microsoft.com/office/officeart/2005/8/layout/gear1"/>
    <dgm:cxn modelId="{A066C8CB-650E-415A-8BDA-0F650CB50667}" type="presOf" srcId="{411DA878-2C09-44CD-820D-B578B192A9DF}" destId="{1E07FAAF-44D9-4095-A13E-AD274C291572}" srcOrd="1" destOrd="0" presId="urn:microsoft.com/office/officeart/2005/8/layout/gear1"/>
    <dgm:cxn modelId="{72D0DD43-EC06-4322-A4B6-69D8F7D136F4}" type="presParOf" srcId="{0A7E5981-5205-4601-89BB-004B624D41B2}" destId="{FE9F0234-72D0-4218-A0B8-F1D70F2DC017}" srcOrd="0" destOrd="0" presId="urn:microsoft.com/office/officeart/2005/8/layout/gear1"/>
    <dgm:cxn modelId="{8BE9881C-4F21-4544-96F2-7A1DEBDFBB86}" type="presParOf" srcId="{0A7E5981-5205-4601-89BB-004B624D41B2}" destId="{1E07FAAF-44D9-4095-A13E-AD274C291572}" srcOrd="1" destOrd="0" presId="urn:microsoft.com/office/officeart/2005/8/layout/gear1"/>
    <dgm:cxn modelId="{582AFD5D-6E05-4FFC-B559-594D50F4BE6E}" type="presParOf" srcId="{0A7E5981-5205-4601-89BB-004B624D41B2}" destId="{D1A2D974-EBEF-4C2A-9367-3CFA274123A7}" srcOrd="2" destOrd="0" presId="urn:microsoft.com/office/officeart/2005/8/layout/gear1"/>
    <dgm:cxn modelId="{8CC3CF9E-7CB8-4893-8FE5-BA2669A5F927}" type="presParOf" srcId="{0A7E5981-5205-4601-89BB-004B624D41B2}" destId="{0A606F0E-0C25-476C-94DF-6CFD6653E0F1}" srcOrd="3" destOrd="0" presId="urn:microsoft.com/office/officeart/2005/8/layout/gear1"/>
    <dgm:cxn modelId="{D2FC7886-1DDE-4215-8B91-9DC6B4485C41}" type="presParOf" srcId="{0A7E5981-5205-4601-89BB-004B624D41B2}" destId="{B66F595B-167D-40C8-81A5-126624C83124}" srcOrd="4" destOrd="0" presId="urn:microsoft.com/office/officeart/2005/8/layout/gear1"/>
    <dgm:cxn modelId="{70CCA1F9-9EF1-421B-931C-AD2F780F4328}" type="presParOf" srcId="{0A7E5981-5205-4601-89BB-004B624D41B2}" destId="{860A0E32-835E-4D22-ABA4-C8401C6646F2}" srcOrd="5" destOrd="0" presId="urn:microsoft.com/office/officeart/2005/8/layout/gear1"/>
    <dgm:cxn modelId="{7CD3DA86-5D98-4457-89BE-0F44C2DA94BE}" type="presParOf" srcId="{0A7E5981-5205-4601-89BB-004B624D41B2}" destId="{8ED7E488-7462-4480-9C11-B2A15D146AB2}" srcOrd="6" destOrd="0" presId="urn:microsoft.com/office/officeart/2005/8/layout/gear1"/>
    <dgm:cxn modelId="{03C4C8AC-8907-45B9-8054-4642B1C78F30}" type="presParOf" srcId="{0A7E5981-5205-4601-89BB-004B624D41B2}" destId="{50849D83-25E3-4718-BFAC-641DDCA5605D}" srcOrd="7" destOrd="0" presId="urn:microsoft.com/office/officeart/2005/8/layout/gear1"/>
    <dgm:cxn modelId="{F8BE78C6-4DB6-4A98-BF4A-89F980262E99}" type="presParOf" srcId="{0A7E5981-5205-4601-89BB-004B624D41B2}" destId="{FC55794B-90F5-4960-B154-876946464880}" srcOrd="8" destOrd="0" presId="urn:microsoft.com/office/officeart/2005/8/layout/gear1"/>
    <dgm:cxn modelId="{74E570B5-6CF7-4167-9B3F-A51857F3EB12}" type="presParOf" srcId="{0A7E5981-5205-4601-89BB-004B624D41B2}" destId="{58F0B4A5-DAF0-43C9-A480-F034B5ADFD01}" srcOrd="9" destOrd="0" presId="urn:microsoft.com/office/officeart/2005/8/layout/gear1"/>
    <dgm:cxn modelId="{FE6F8099-67D7-42C8-9DEB-287AE4F8153E}" type="presParOf" srcId="{0A7E5981-5205-4601-89BB-004B624D41B2}" destId="{0C65A3E7-6AA6-4DBC-AEDA-3AE04AFB8BCF}" srcOrd="10" destOrd="0" presId="urn:microsoft.com/office/officeart/2005/8/layout/gear1"/>
    <dgm:cxn modelId="{B0E66698-8F65-4294-BBD2-4C1441E14CE3}" type="presParOf" srcId="{0A7E5981-5205-4601-89BB-004B624D41B2}" destId="{40C6F1D1-92E4-4389-9E42-043BF0DD3A1D}" srcOrd="11" destOrd="0" presId="urn:microsoft.com/office/officeart/2005/8/layout/gear1"/>
    <dgm:cxn modelId="{E5AC8297-4641-4926-A2A7-EB2040D3BB87}" type="presParOf" srcId="{0A7E5981-5205-4601-89BB-004B624D41B2}" destId="{FDC4CF50-A195-4453-B48C-DCF4C7E0D882}" srcOrd="12" destOrd="0" presId="urn:microsoft.com/office/officeart/2005/8/layout/gear1"/>
  </dgm:cxnLst>
  <dgm:bg/>
  <dgm:whole/>
</dgm:dataModel>
</file>

<file path=ppt/diagrams/data17.xml><?xml version="1.0" encoding="utf-8"?>
<dgm:dataModel xmlns:dgm="http://schemas.openxmlformats.org/drawingml/2006/diagram" xmlns:a="http://schemas.openxmlformats.org/drawingml/2006/main">
  <dgm:ptLst>
    <dgm:pt modelId="{AD429CAD-7ED0-4E60-89B1-9BDEBC23144F}" type="doc">
      <dgm:prSet loTypeId="urn:microsoft.com/office/officeart/2005/8/layout/chart3" loCatId="cycle" qsTypeId="urn:microsoft.com/office/officeart/2005/8/quickstyle/simple5" qsCatId="simple" csTypeId="urn:microsoft.com/office/officeart/2005/8/colors/colorful1" csCatId="colorful" phldr="1"/>
      <dgm:spPr/>
      <dgm:t>
        <a:bodyPr/>
        <a:lstStyle/>
        <a:p>
          <a:endParaRPr lang="en-US"/>
        </a:p>
      </dgm:t>
    </dgm:pt>
    <dgm:pt modelId="{C5A86BC0-81EA-4495-89F1-F1537DB4903B}">
      <dgm:prSet/>
      <dgm:spPr/>
      <dgm:t>
        <a:bodyPr/>
        <a:lstStyle/>
        <a:p>
          <a:pPr rtl="0"/>
          <a:r>
            <a:rPr lang="en-US" dirty="0" smtClean="0"/>
            <a:t>Build ABL GUI / ADM2 / CHUI based applications</a:t>
          </a:r>
          <a:endParaRPr lang="en-US" dirty="0"/>
        </a:p>
      </dgm:t>
    </dgm:pt>
    <dgm:pt modelId="{7DF19A25-791D-4117-A55F-5E6A73419397}" type="parTrans" cxnId="{7DFF45C4-EDE6-49FF-878F-7DEE7E57489B}">
      <dgm:prSet/>
      <dgm:spPr/>
      <dgm:t>
        <a:bodyPr/>
        <a:lstStyle/>
        <a:p>
          <a:endParaRPr lang="en-US"/>
        </a:p>
      </dgm:t>
    </dgm:pt>
    <dgm:pt modelId="{2EA88304-71FD-40F2-9152-173445FC06E4}" type="sibTrans" cxnId="{7DFF45C4-EDE6-49FF-878F-7DEE7E57489B}">
      <dgm:prSet/>
      <dgm:spPr/>
      <dgm:t>
        <a:bodyPr/>
        <a:lstStyle/>
        <a:p>
          <a:endParaRPr lang="en-US"/>
        </a:p>
      </dgm:t>
    </dgm:pt>
    <dgm:pt modelId="{145F2A61-8A53-437A-ACF9-EE6D40530512}">
      <dgm:prSet/>
      <dgm:spPr/>
      <dgm:t>
        <a:bodyPr/>
        <a:lstStyle/>
        <a:p>
          <a:pPr rtl="0"/>
          <a:r>
            <a:rPr lang="en-US" dirty="0" smtClean="0"/>
            <a:t>Build Webspeed/ AJAX based applications</a:t>
          </a:r>
          <a:endParaRPr lang="en-US" dirty="0"/>
        </a:p>
      </dgm:t>
    </dgm:pt>
    <dgm:pt modelId="{97D1BA8C-E43F-4291-9B89-411AC87D36AC}" type="parTrans" cxnId="{71D0837B-A308-4130-8C24-8A33E6994C8A}">
      <dgm:prSet/>
      <dgm:spPr/>
      <dgm:t>
        <a:bodyPr/>
        <a:lstStyle/>
        <a:p>
          <a:endParaRPr lang="en-US"/>
        </a:p>
      </dgm:t>
    </dgm:pt>
    <dgm:pt modelId="{11882C21-E7BE-413E-AC4F-8E047EBF72AB}" type="sibTrans" cxnId="{71D0837B-A308-4130-8C24-8A33E6994C8A}">
      <dgm:prSet/>
      <dgm:spPr/>
      <dgm:t>
        <a:bodyPr/>
        <a:lstStyle/>
        <a:p>
          <a:endParaRPr lang="en-US"/>
        </a:p>
      </dgm:t>
    </dgm:pt>
    <dgm:pt modelId="{34D442D1-CAAB-472C-A895-CDAC4470058B}">
      <dgm:prSet/>
      <dgm:spPr/>
      <dgm:t>
        <a:bodyPr/>
        <a:lstStyle/>
        <a:p>
          <a:pPr rtl="0"/>
          <a:r>
            <a:rPr lang="en-US" dirty="0" smtClean="0"/>
            <a:t>Add Integration support to ABL Applications – Sonic / REST</a:t>
          </a:r>
          <a:endParaRPr lang="en-US" dirty="0"/>
        </a:p>
      </dgm:t>
    </dgm:pt>
    <dgm:pt modelId="{0B77D893-4FBB-4C87-BC78-000B1B68A6C9}" type="parTrans" cxnId="{A68A63D7-BC56-4562-9284-EDDFF03BFD3B}">
      <dgm:prSet/>
      <dgm:spPr/>
      <dgm:t>
        <a:bodyPr/>
        <a:lstStyle/>
        <a:p>
          <a:endParaRPr lang="en-US"/>
        </a:p>
      </dgm:t>
    </dgm:pt>
    <dgm:pt modelId="{393E1111-778F-4EB5-9E8F-ADA6D8C1D363}" type="sibTrans" cxnId="{A68A63D7-BC56-4562-9284-EDDFF03BFD3B}">
      <dgm:prSet/>
      <dgm:spPr/>
      <dgm:t>
        <a:bodyPr/>
        <a:lstStyle/>
        <a:p>
          <a:endParaRPr lang="en-US"/>
        </a:p>
      </dgm:t>
    </dgm:pt>
    <dgm:pt modelId="{106D44F0-7FD3-4CCA-ACDA-E74E7032DB66}">
      <dgm:prSet/>
      <dgm:spPr/>
      <dgm:t>
        <a:bodyPr/>
        <a:lstStyle/>
        <a:p>
          <a:pPr rtl="0"/>
          <a:r>
            <a:rPr lang="en-US" dirty="0" smtClean="0"/>
            <a:t>Build ABL GUI for .NET UI</a:t>
          </a:r>
          <a:endParaRPr lang="en-US" dirty="0"/>
        </a:p>
      </dgm:t>
    </dgm:pt>
    <dgm:pt modelId="{482ACCF9-7C34-4514-85B1-95B1F4914CE2}" type="parTrans" cxnId="{322C1D75-A39D-4AFA-ADF2-F3DB6CA43EBC}">
      <dgm:prSet/>
      <dgm:spPr/>
      <dgm:t>
        <a:bodyPr/>
        <a:lstStyle/>
        <a:p>
          <a:endParaRPr lang="en-US"/>
        </a:p>
      </dgm:t>
    </dgm:pt>
    <dgm:pt modelId="{5DF132B7-C221-4A2B-B763-84A7AE0D42E8}" type="sibTrans" cxnId="{322C1D75-A39D-4AFA-ADF2-F3DB6CA43EBC}">
      <dgm:prSet/>
      <dgm:spPr/>
      <dgm:t>
        <a:bodyPr/>
        <a:lstStyle/>
        <a:p>
          <a:endParaRPr lang="en-US"/>
        </a:p>
      </dgm:t>
    </dgm:pt>
    <dgm:pt modelId="{20406102-2950-4422-B574-665D87422ED4}">
      <dgm:prSet/>
      <dgm:spPr/>
      <dgm:t>
        <a:bodyPr/>
        <a:lstStyle/>
        <a:p>
          <a:pPr rtl="0"/>
          <a:r>
            <a:rPr lang="en-US" dirty="0" smtClean="0"/>
            <a:t>Build AppServer based applications</a:t>
          </a:r>
          <a:endParaRPr lang="en-US" dirty="0"/>
        </a:p>
      </dgm:t>
    </dgm:pt>
    <dgm:pt modelId="{351C00A9-9684-43FB-B372-396E27B09502}" type="parTrans" cxnId="{689A331B-868D-4C27-AD01-4653FEDA2D88}">
      <dgm:prSet/>
      <dgm:spPr/>
      <dgm:t>
        <a:bodyPr/>
        <a:lstStyle/>
        <a:p>
          <a:endParaRPr lang="en-US"/>
        </a:p>
      </dgm:t>
    </dgm:pt>
    <dgm:pt modelId="{7AD9AE4F-5BAB-43F0-B312-B3DB809F1652}" type="sibTrans" cxnId="{689A331B-868D-4C27-AD01-4653FEDA2D88}">
      <dgm:prSet/>
      <dgm:spPr/>
      <dgm:t>
        <a:bodyPr/>
        <a:lstStyle/>
        <a:p>
          <a:endParaRPr lang="en-US"/>
        </a:p>
      </dgm:t>
    </dgm:pt>
    <dgm:pt modelId="{CAD38A48-504E-4E77-BF15-609DD781D1D5}">
      <dgm:prSet/>
      <dgm:spPr/>
      <dgm:t>
        <a:bodyPr/>
        <a:lstStyle/>
        <a:p>
          <a:pPr rtl="0"/>
          <a:r>
            <a:rPr lang="en-US" b="1" dirty="0" smtClean="0">
              <a:latin typeface="+mj-lt"/>
              <a:cs typeface="Courier New" pitchFamily="49" charset="0"/>
            </a:rPr>
            <a:t>Database Schema management</a:t>
          </a:r>
          <a:endParaRPr lang="en-US" dirty="0"/>
        </a:p>
      </dgm:t>
    </dgm:pt>
    <dgm:pt modelId="{EECA4DC0-EE98-4084-85EA-2D22DE32480C}" type="parTrans" cxnId="{AE509B50-E8A8-45A9-81F7-DF82B1FE1134}">
      <dgm:prSet/>
      <dgm:spPr/>
      <dgm:t>
        <a:bodyPr/>
        <a:lstStyle/>
        <a:p>
          <a:endParaRPr lang="en-US"/>
        </a:p>
      </dgm:t>
    </dgm:pt>
    <dgm:pt modelId="{35B93AC4-8D1E-4A7C-A146-F22075D28D69}" type="sibTrans" cxnId="{AE509B50-E8A8-45A9-81F7-DF82B1FE1134}">
      <dgm:prSet/>
      <dgm:spPr/>
      <dgm:t>
        <a:bodyPr/>
        <a:lstStyle/>
        <a:p>
          <a:endParaRPr lang="en-US"/>
        </a:p>
      </dgm:t>
    </dgm:pt>
    <dgm:pt modelId="{C46AF426-AEA1-425E-BA01-5A9B1893FD07}">
      <dgm:prSet/>
      <dgm:spPr/>
      <dgm:t>
        <a:bodyPr/>
        <a:lstStyle/>
        <a:p>
          <a:pPr rtl="0"/>
          <a:r>
            <a:rPr lang="en-US" dirty="0" smtClean="0"/>
            <a:t>Create, Edit, Compile and Run ABL code</a:t>
          </a:r>
          <a:endParaRPr lang="en-US" dirty="0"/>
        </a:p>
      </dgm:t>
    </dgm:pt>
    <dgm:pt modelId="{1CBB4E21-DEF6-4F17-830E-1EC7FF2E06AC}" type="parTrans" cxnId="{A9A1C0DD-CE0F-4259-8547-4F25C50B97D3}">
      <dgm:prSet/>
      <dgm:spPr/>
      <dgm:t>
        <a:bodyPr/>
        <a:lstStyle/>
        <a:p>
          <a:endParaRPr lang="en-US"/>
        </a:p>
      </dgm:t>
    </dgm:pt>
    <dgm:pt modelId="{2654DD40-9546-4517-A795-725EA16079B0}" type="sibTrans" cxnId="{A9A1C0DD-CE0F-4259-8547-4F25C50B97D3}">
      <dgm:prSet/>
      <dgm:spPr/>
      <dgm:t>
        <a:bodyPr/>
        <a:lstStyle/>
        <a:p>
          <a:endParaRPr lang="en-US"/>
        </a:p>
      </dgm:t>
    </dgm:pt>
    <dgm:pt modelId="{52607413-7D17-4173-ACE1-96FBA52A4728}">
      <dgm:prSet/>
      <dgm:spPr/>
      <dgm:t>
        <a:bodyPr/>
        <a:lstStyle/>
        <a:p>
          <a:endParaRPr lang="en-US" dirty="0"/>
        </a:p>
      </dgm:t>
    </dgm:pt>
    <dgm:pt modelId="{38776162-FF03-427D-B3AA-2BE337893236}" type="parTrans" cxnId="{AEE373FA-6A6F-4577-A0E5-7E1295960C66}">
      <dgm:prSet/>
      <dgm:spPr/>
      <dgm:t>
        <a:bodyPr/>
        <a:lstStyle/>
        <a:p>
          <a:endParaRPr lang="en-US"/>
        </a:p>
      </dgm:t>
    </dgm:pt>
    <dgm:pt modelId="{6645782A-6837-4B15-A40A-3930F98ED016}" type="sibTrans" cxnId="{AEE373FA-6A6F-4577-A0E5-7E1295960C66}">
      <dgm:prSet/>
      <dgm:spPr/>
      <dgm:t>
        <a:bodyPr/>
        <a:lstStyle/>
        <a:p>
          <a:endParaRPr lang="en-US"/>
        </a:p>
      </dgm:t>
    </dgm:pt>
    <dgm:pt modelId="{81BF476F-A796-4AC7-95CF-CBFBE28B05AA}">
      <dgm:prSet/>
      <dgm:spPr/>
      <dgm:t>
        <a:bodyPr/>
        <a:lstStyle/>
        <a:p>
          <a:endParaRPr lang="en-US" dirty="0"/>
        </a:p>
      </dgm:t>
    </dgm:pt>
    <dgm:pt modelId="{4142AA6B-44B5-4A83-B9E4-0B03FF882F76}" type="sibTrans" cxnId="{7726E277-11FE-44C1-A22E-E05987BBBA9C}">
      <dgm:prSet/>
      <dgm:spPr/>
      <dgm:t>
        <a:bodyPr/>
        <a:lstStyle/>
        <a:p>
          <a:endParaRPr lang="en-US"/>
        </a:p>
      </dgm:t>
    </dgm:pt>
    <dgm:pt modelId="{21DE4A7E-525E-4F6A-8C74-BDF94B8AAADB}" type="parTrans" cxnId="{7726E277-11FE-44C1-A22E-E05987BBBA9C}">
      <dgm:prSet/>
      <dgm:spPr/>
      <dgm:t>
        <a:bodyPr/>
        <a:lstStyle/>
        <a:p>
          <a:endParaRPr lang="en-US"/>
        </a:p>
      </dgm:t>
    </dgm:pt>
    <dgm:pt modelId="{1D7290E6-E831-4658-B641-918CBECAC26E}" type="pres">
      <dgm:prSet presAssocID="{AD429CAD-7ED0-4E60-89B1-9BDEBC23144F}" presName="compositeShape" presStyleCnt="0">
        <dgm:presLayoutVars>
          <dgm:chMax val="7"/>
          <dgm:dir/>
          <dgm:resizeHandles val="exact"/>
        </dgm:presLayoutVars>
      </dgm:prSet>
      <dgm:spPr/>
      <dgm:t>
        <a:bodyPr/>
        <a:lstStyle/>
        <a:p>
          <a:endParaRPr lang="en-US"/>
        </a:p>
      </dgm:t>
    </dgm:pt>
    <dgm:pt modelId="{21E67F83-0323-4639-AC63-4AAA296A97B2}" type="pres">
      <dgm:prSet presAssocID="{AD429CAD-7ED0-4E60-89B1-9BDEBC23144F}" presName="wedge1" presStyleLbl="node1" presStyleIdx="0" presStyleCnt="7" custLinFactNeighborX="-2306" custLinFactNeighborY="5536"/>
      <dgm:spPr/>
      <dgm:t>
        <a:bodyPr/>
        <a:lstStyle/>
        <a:p>
          <a:endParaRPr lang="en-US"/>
        </a:p>
      </dgm:t>
    </dgm:pt>
    <dgm:pt modelId="{99B1480A-934D-4E4F-817D-D933EA291385}" type="pres">
      <dgm:prSet presAssocID="{AD429CAD-7ED0-4E60-89B1-9BDEBC23144F}" presName="wedge1Tx" presStyleLbl="node1" presStyleIdx="0" presStyleCnt="7">
        <dgm:presLayoutVars>
          <dgm:chMax val="0"/>
          <dgm:chPref val="0"/>
          <dgm:bulletEnabled val="1"/>
        </dgm:presLayoutVars>
      </dgm:prSet>
      <dgm:spPr/>
      <dgm:t>
        <a:bodyPr/>
        <a:lstStyle/>
        <a:p>
          <a:endParaRPr lang="en-US"/>
        </a:p>
      </dgm:t>
    </dgm:pt>
    <dgm:pt modelId="{65B217C2-5C88-48B0-84FA-897E01967085}" type="pres">
      <dgm:prSet presAssocID="{AD429CAD-7ED0-4E60-89B1-9BDEBC23144F}" presName="wedge2" presStyleLbl="node1" presStyleIdx="1" presStyleCnt="7" custLinFactNeighborX="8283" custLinFactNeighborY="-1506"/>
      <dgm:spPr/>
      <dgm:t>
        <a:bodyPr/>
        <a:lstStyle/>
        <a:p>
          <a:endParaRPr lang="en-US"/>
        </a:p>
      </dgm:t>
    </dgm:pt>
    <dgm:pt modelId="{D9CD0D06-0054-4A6A-B198-18BED4F83CFF}" type="pres">
      <dgm:prSet presAssocID="{AD429CAD-7ED0-4E60-89B1-9BDEBC23144F}" presName="wedge2Tx" presStyleLbl="node1" presStyleIdx="1" presStyleCnt="7">
        <dgm:presLayoutVars>
          <dgm:chMax val="0"/>
          <dgm:chPref val="0"/>
          <dgm:bulletEnabled val="1"/>
        </dgm:presLayoutVars>
      </dgm:prSet>
      <dgm:spPr/>
      <dgm:t>
        <a:bodyPr/>
        <a:lstStyle/>
        <a:p>
          <a:endParaRPr lang="en-US"/>
        </a:p>
      </dgm:t>
    </dgm:pt>
    <dgm:pt modelId="{98B02B7E-EC48-4AED-8046-FE5E1B397B51}" type="pres">
      <dgm:prSet presAssocID="{AD429CAD-7ED0-4E60-89B1-9BDEBC23144F}" presName="wedge3" presStyleLbl="node1" presStyleIdx="2" presStyleCnt="7" custLinFactNeighborX="753"/>
      <dgm:spPr/>
      <dgm:t>
        <a:bodyPr/>
        <a:lstStyle/>
        <a:p>
          <a:endParaRPr lang="en-US"/>
        </a:p>
      </dgm:t>
    </dgm:pt>
    <dgm:pt modelId="{DF66FC4E-4CE6-46A3-AF2D-1FAA38F052CC}" type="pres">
      <dgm:prSet presAssocID="{AD429CAD-7ED0-4E60-89B1-9BDEBC23144F}" presName="wedge3Tx" presStyleLbl="node1" presStyleIdx="2" presStyleCnt="7">
        <dgm:presLayoutVars>
          <dgm:chMax val="0"/>
          <dgm:chPref val="0"/>
          <dgm:bulletEnabled val="1"/>
        </dgm:presLayoutVars>
      </dgm:prSet>
      <dgm:spPr/>
      <dgm:t>
        <a:bodyPr/>
        <a:lstStyle/>
        <a:p>
          <a:endParaRPr lang="en-US"/>
        </a:p>
      </dgm:t>
    </dgm:pt>
    <dgm:pt modelId="{D547B5D5-626C-446B-B862-B81A8D7A3E6C}" type="pres">
      <dgm:prSet presAssocID="{AD429CAD-7ED0-4E60-89B1-9BDEBC23144F}" presName="wedge4" presStyleLbl="node1" presStyleIdx="3" presStyleCnt="7"/>
      <dgm:spPr/>
      <dgm:t>
        <a:bodyPr/>
        <a:lstStyle/>
        <a:p>
          <a:endParaRPr lang="en-US"/>
        </a:p>
      </dgm:t>
    </dgm:pt>
    <dgm:pt modelId="{E93E1D09-ABEC-41AC-A96E-469FCA10092F}" type="pres">
      <dgm:prSet presAssocID="{AD429CAD-7ED0-4E60-89B1-9BDEBC23144F}" presName="wedge4Tx" presStyleLbl="node1" presStyleIdx="3" presStyleCnt="7">
        <dgm:presLayoutVars>
          <dgm:chMax val="0"/>
          <dgm:chPref val="0"/>
          <dgm:bulletEnabled val="1"/>
        </dgm:presLayoutVars>
      </dgm:prSet>
      <dgm:spPr/>
      <dgm:t>
        <a:bodyPr/>
        <a:lstStyle/>
        <a:p>
          <a:endParaRPr lang="en-US"/>
        </a:p>
      </dgm:t>
    </dgm:pt>
    <dgm:pt modelId="{EA2B968A-1832-4015-877B-182DDFD79894}" type="pres">
      <dgm:prSet presAssocID="{AD429CAD-7ED0-4E60-89B1-9BDEBC23144F}" presName="wedge5" presStyleLbl="node1" presStyleIdx="4" presStyleCnt="7"/>
      <dgm:spPr/>
      <dgm:t>
        <a:bodyPr/>
        <a:lstStyle/>
        <a:p>
          <a:endParaRPr lang="en-US"/>
        </a:p>
      </dgm:t>
    </dgm:pt>
    <dgm:pt modelId="{1256A32E-C7E4-4C0A-B08B-45931A69956E}" type="pres">
      <dgm:prSet presAssocID="{AD429CAD-7ED0-4E60-89B1-9BDEBC23144F}" presName="wedge5Tx" presStyleLbl="node1" presStyleIdx="4" presStyleCnt="7">
        <dgm:presLayoutVars>
          <dgm:chMax val="0"/>
          <dgm:chPref val="0"/>
          <dgm:bulletEnabled val="1"/>
        </dgm:presLayoutVars>
      </dgm:prSet>
      <dgm:spPr/>
      <dgm:t>
        <a:bodyPr/>
        <a:lstStyle/>
        <a:p>
          <a:endParaRPr lang="en-US"/>
        </a:p>
      </dgm:t>
    </dgm:pt>
    <dgm:pt modelId="{8461B199-26A6-4031-9694-3B9B663CDD13}" type="pres">
      <dgm:prSet presAssocID="{AD429CAD-7ED0-4E60-89B1-9BDEBC23144F}" presName="wedge6" presStyleLbl="node1" presStyleIdx="5" presStyleCnt="7" custLinFactNeighborX="-753"/>
      <dgm:spPr/>
      <dgm:t>
        <a:bodyPr/>
        <a:lstStyle/>
        <a:p>
          <a:endParaRPr lang="en-US"/>
        </a:p>
      </dgm:t>
    </dgm:pt>
    <dgm:pt modelId="{51A62352-D6B4-453B-B45D-89A1B8F2C07E}" type="pres">
      <dgm:prSet presAssocID="{AD429CAD-7ED0-4E60-89B1-9BDEBC23144F}" presName="wedge6Tx" presStyleLbl="node1" presStyleIdx="5" presStyleCnt="7">
        <dgm:presLayoutVars>
          <dgm:chMax val="0"/>
          <dgm:chPref val="0"/>
          <dgm:bulletEnabled val="1"/>
        </dgm:presLayoutVars>
      </dgm:prSet>
      <dgm:spPr/>
      <dgm:t>
        <a:bodyPr/>
        <a:lstStyle/>
        <a:p>
          <a:endParaRPr lang="en-US"/>
        </a:p>
      </dgm:t>
    </dgm:pt>
    <dgm:pt modelId="{336C957F-2DDE-4EA4-B0BC-1B47F107F57C}" type="pres">
      <dgm:prSet presAssocID="{AD429CAD-7ED0-4E60-89B1-9BDEBC23144F}" presName="wedge7" presStyleLbl="node1" presStyleIdx="6" presStyleCnt="7"/>
      <dgm:spPr/>
      <dgm:t>
        <a:bodyPr/>
        <a:lstStyle/>
        <a:p>
          <a:endParaRPr lang="en-US"/>
        </a:p>
      </dgm:t>
    </dgm:pt>
    <dgm:pt modelId="{24C610E9-6B41-46F0-B98F-706EF8C7B28C}" type="pres">
      <dgm:prSet presAssocID="{AD429CAD-7ED0-4E60-89B1-9BDEBC23144F}" presName="wedge7Tx" presStyleLbl="node1" presStyleIdx="6" presStyleCnt="7">
        <dgm:presLayoutVars>
          <dgm:chMax val="0"/>
          <dgm:chPref val="0"/>
          <dgm:bulletEnabled val="1"/>
        </dgm:presLayoutVars>
      </dgm:prSet>
      <dgm:spPr/>
      <dgm:t>
        <a:bodyPr/>
        <a:lstStyle/>
        <a:p>
          <a:endParaRPr lang="en-US"/>
        </a:p>
      </dgm:t>
    </dgm:pt>
  </dgm:ptLst>
  <dgm:cxnLst>
    <dgm:cxn modelId="{CD9FD5AE-FA01-4B2A-87E8-97E560A0BB65}" type="presOf" srcId="{34D442D1-CAAB-472C-A895-CDAC4470058B}" destId="{336C957F-2DDE-4EA4-B0BC-1B47F107F57C}" srcOrd="0" destOrd="0" presId="urn:microsoft.com/office/officeart/2005/8/layout/chart3"/>
    <dgm:cxn modelId="{65D3A2E3-0896-485F-BEA5-DF6C60B1DEDA}" type="presOf" srcId="{C46AF426-AEA1-425E-BA01-5A9B1893FD07}" destId="{D9CD0D06-0054-4A6A-B198-18BED4F83CFF}" srcOrd="1" destOrd="0" presId="urn:microsoft.com/office/officeart/2005/8/layout/chart3"/>
    <dgm:cxn modelId="{7726E277-11FE-44C1-A22E-E05987BBBA9C}" srcId="{AD429CAD-7ED0-4E60-89B1-9BDEBC23144F}" destId="{81BF476F-A796-4AC7-95CF-CBFBE28B05AA}" srcOrd="7" destOrd="0" parTransId="{21DE4A7E-525E-4F6A-8C74-BDF94B8AAADB}" sibTransId="{4142AA6B-44B5-4A83-B9E4-0B03FF882F76}"/>
    <dgm:cxn modelId="{52D1349D-39AD-4B77-80D7-ACA8E8F350F2}" type="presOf" srcId="{20406102-2950-4422-B574-665D87422ED4}" destId="{1256A32E-C7E4-4C0A-B08B-45931A69956E}" srcOrd="1" destOrd="0" presId="urn:microsoft.com/office/officeart/2005/8/layout/chart3"/>
    <dgm:cxn modelId="{689A331B-868D-4C27-AD01-4653FEDA2D88}" srcId="{AD429CAD-7ED0-4E60-89B1-9BDEBC23144F}" destId="{20406102-2950-4422-B574-665D87422ED4}" srcOrd="4" destOrd="0" parTransId="{351C00A9-9684-43FB-B372-396E27B09502}" sibTransId="{7AD9AE4F-5BAB-43F0-B312-B3DB809F1652}"/>
    <dgm:cxn modelId="{E99F8061-F956-42A3-9CAB-8D7FFC50FE89}" type="presOf" srcId="{CAD38A48-504E-4E77-BF15-609DD781D1D5}" destId="{99B1480A-934D-4E4F-817D-D933EA291385}" srcOrd="1" destOrd="0" presId="urn:microsoft.com/office/officeart/2005/8/layout/chart3"/>
    <dgm:cxn modelId="{08454860-F93E-4EA1-B980-8AEAE6204B72}" type="presOf" srcId="{CAD38A48-504E-4E77-BF15-609DD781D1D5}" destId="{21E67F83-0323-4639-AC63-4AAA296A97B2}" srcOrd="0" destOrd="0" presId="urn:microsoft.com/office/officeart/2005/8/layout/chart3"/>
    <dgm:cxn modelId="{7DFF45C4-EDE6-49FF-878F-7DEE7E57489B}" srcId="{AD429CAD-7ED0-4E60-89B1-9BDEBC23144F}" destId="{C5A86BC0-81EA-4495-89F1-F1537DB4903B}" srcOrd="2" destOrd="0" parTransId="{7DF19A25-791D-4117-A55F-5E6A73419397}" sibTransId="{2EA88304-71FD-40F2-9152-173445FC06E4}"/>
    <dgm:cxn modelId="{52742963-5DC3-4804-A36B-D49D68442E75}" type="presOf" srcId="{20406102-2950-4422-B574-665D87422ED4}" destId="{EA2B968A-1832-4015-877B-182DDFD79894}" srcOrd="0" destOrd="0" presId="urn:microsoft.com/office/officeart/2005/8/layout/chart3"/>
    <dgm:cxn modelId="{71D0837B-A308-4130-8C24-8A33E6994C8A}" srcId="{AD429CAD-7ED0-4E60-89B1-9BDEBC23144F}" destId="{145F2A61-8A53-437A-ACF9-EE6D40530512}" srcOrd="5" destOrd="0" parTransId="{97D1BA8C-E43F-4291-9B89-411AC87D36AC}" sibTransId="{11882C21-E7BE-413E-AC4F-8E047EBF72AB}"/>
    <dgm:cxn modelId="{7DB74820-28E0-457F-ABB1-5E6FE843AF69}" type="presOf" srcId="{C46AF426-AEA1-425E-BA01-5A9B1893FD07}" destId="{65B217C2-5C88-48B0-84FA-897E01967085}" srcOrd="0" destOrd="0" presId="urn:microsoft.com/office/officeart/2005/8/layout/chart3"/>
    <dgm:cxn modelId="{A109881D-41B8-4EA9-8833-B4E153E08907}" type="presOf" srcId="{145F2A61-8A53-437A-ACF9-EE6D40530512}" destId="{51A62352-D6B4-453B-B45D-89A1B8F2C07E}" srcOrd="1" destOrd="0" presId="urn:microsoft.com/office/officeart/2005/8/layout/chart3"/>
    <dgm:cxn modelId="{AEE373FA-6A6F-4577-A0E5-7E1295960C66}" srcId="{AD429CAD-7ED0-4E60-89B1-9BDEBC23144F}" destId="{52607413-7D17-4173-ACE1-96FBA52A4728}" srcOrd="8" destOrd="0" parTransId="{38776162-FF03-427D-B3AA-2BE337893236}" sibTransId="{6645782A-6837-4B15-A40A-3930F98ED016}"/>
    <dgm:cxn modelId="{A68A63D7-BC56-4562-9284-EDDFF03BFD3B}" srcId="{AD429CAD-7ED0-4E60-89B1-9BDEBC23144F}" destId="{34D442D1-CAAB-472C-A895-CDAC4470058B}" srcOrd="6" destOrd="0" parTransId="{0B77D893-4FBB-4C87-BC78-000B1B68A6C9}" sibTransId="{393E1111-778F-4EB5-9E8F-ADA6D8C1D363}"/>
    <dgm:cxn modelId="{A14BB59E-FB14-4215-872B-66FA055FDF2F}" type="presOf" srcId="{C5A86BC0-81EA-4495-89F1-F1537DB4903B}" destId="{DF66FC4E-4CE6-46A3-AF2D-1FAA38F052CC}" srcOrd="1" destOrd="0" presId="urn:microsoft.com/office/officeart/2005/8/layout/chart3"/>
    <dgm:cxn modelId="{322C1D75-A39D-4AFA-ADF2-F3DB6CA43EBC}" srcId="{AD429CAD-7ED0-4E60-89B1-9BDEBC23144F}" destId="{106D44F0-7FD3-4CCA-ACDA-E74E7032DB66}" srcOrd="3" destOrd="0" parTransId="{482ACCF9-7C34-4514-85B1-95B1F4914CE2}" sibTransId="{5DF132B7-C221-4A2B-B763-84A7AE0D42E8}"/>
    <dgm:cxn modelId="{AE509B50-E8A8-45A9-81F7-DF82B1FE1134}" srcId="{AD429CAD-7ED0-4E60-89B1-9BDEBC23144F}" destId="{CAD38A48-504E-4E77-BF15-609DD781D1D5}" srcOrd="0" destOrd="0" parTransId="{EECA4DC0-EE98-4084-85EA-2D22DE32480C}" sibTransId="{35B93AC4-8D1E-4A7C-A146-F22075D28D69}"/>
    <dgm:cxn modelId="{44440D84-5605-4E9E-8C7A-89F4C4F268BA}" type="presOf" srcId="{145F2A61-8A53-437A-ACF9-EE6D40530512}" destId="{8461B199-26A6-4031-9694-3B9B663CDD13}" srcOrd="0" destOrd="0" presId="urn:microsoft.com/office/officeart/2005/8/layout/chart3"/>
    <dgm:cxn modelId="{9D0746DD-7BBD-45D1-A4ED-18428CDCEE2A}" type="presOf" srcId="{106D44F0-7FD3-4CCA-ACDA-E74E7032DB66}" destId="{D547B5D5-626C-446B-B862-B81A8D7A3E6C}" srcOrd="0" destOrd="0" presId="urn:microsoft.com/office/officeart/2005/8/layout/chart3"/>
    <dgm:cxn modelId="{B1B750C9-37B3-449D-BE1B-1AC5C78CEEC2}" type="presOf" srcId="{C5A86BC0-81EA-4495-89F1-F1537DB4903B}" destId="{98B02B7E-EC48-4AED-8046-FE5E1B397B51}" srcOrd="0" destOrd="0" presId="urn:microsoft.com/office/officeart/2005/8/layout/chart3"/>
    <dgm:cxn modelId="{A9A1C0DD-CE0F-4259-8547-4F25C50B97D3}" srcId="{AD429CAD-7ED0-4E60-89B1-9BDEBC23144F}" destId="{C46AF426-AEA1-425E-BA01-5A9B1893FD07}" srcOrd="1" destOrd="0" parTransId="{1CBB4E21-DEF6-4F17-830E-1EC7FF2E06AC}" sibTransId="{2654DD40-9546-4517-A795-725EA16079B0}"/>
    <dgm:cxn modelId="{40B818AF-7ADE-427B-B54B-9DC75AED231D}" type="presOf" srcId="{34D442D1-CAAB-472C-A895-CDAC4470058B}" destId="{24C610E9-6B41-46F0-B98F-706EF8C7B28C}" srcOrd="1" destOrd="0" presId="urn:microsoft.com/office/officeart/2005/8/layout/chart3"/>
    <dgm:cxn modelId="{0C3CA16D-3CD0-440A-8255-0AEFF0658C29}" type="presOf" srcId="{106D44F0-7FD3-4CCA-ACDA-E74E7032DB66}" destId="{E93E1D09-ABEC-41AC-A96E-469FCA10092F}" srcOrd="1" destOrd="0" presId="urn:microsoft.com/office/officeart/2005/8/layout/chart3"/>
    <dgm:cxn modelId="{5E625969-4A17-4F7B-B696-8887754A396A}" type="presOf" srcId="{AD429CAD-7ED0-4E60-89B1-9BDEBC23144F}" destId="{1D7290E6-E831-4658-B641-918CBECAC26E}" srcOrd="0" destOrd="0" presId="urn:microsoft.com/office/officeart/2005/8/layout/chart3"/>
    <dgm:cxn modelId="{8FBD9629-08CE-435E-97D7-721CED8EE265}" type="presParOf" srcId="{1D7290E6-E831-4658-B641-918CBECAC26E}" destId="{21E67F83-0323-4639-AC63-4AAA296A97B2}" srcOrd="0" destOrd="0" presId="urn:microsoft.com/office/officeart/2005/8/layout/chart3"/>
    <dgm:cxn modelId="{631B3737-1100-4A09-8208-CB6489B3314E}" type="presParOf" srcId="{1D7290E6-E831-4658-B641-918CBECAC26E}" destId="{99B1480A-934D-4E4F-817D-D933EA291385}" srcOrd="1" destOrd="0" presId="urn:microsoft.com/office/officeart/2005/8/layout/chart3"/>
    <dgm:cxn modelId="{F9D76AEE-D0FC-4CAD-9838-36863951C231}" type="presParOf" srcId="{1D7290E6-E831-4658-B641-918CBECAC26E}" destId="{65B217C2-5C88-48B0-84FA-897E01967085}" srcOrd="2" destOrd="0" presId="urn:microsoft.com/office/officeart/2005/8/layout/chart3"/>
    <dgm:cxn modelId="{B1F1273A-68CC-418E-95FD-E52ABA794F1E}" type="presParOf" srcId="{1D7290E6-E831-4658-B641-918CBECAC26E}" destId="{D9CD0D06-0054-4A6A-B198-18BED4F83CFF}" srcOrd="3" destOrd="0" presId="urn:microsoft.com/office/officeart/2005/8/layout/chart3"/>
    <dgm:cxn modelId="{10790824-95F3-4BB4-B361-D7C4F9AB3629}" type="presParOf" srcId="{1D7290E6-E831-4658-B641-918CBECAC26E}" destId="{98B02B7E-EC48-4AED-8046-FE5E1B397B51}" srcOrd="4" destOrd="0" presId="urn:microsoft.com/office/officeart/2005/8/layout/chart3"/>
    <dgm:cxn modelId="{C307CA94-183C-49A1-B00C-309F02B1F0B0}" type="presParOf" srcId="{1D7290E6-E831-4658-B641-918CBECAC26E}" destId="{DF66FC4E-4CE6-46A3-AF2D-1FAA38F052CC}" srcOrd="5" destOrd="0" presId="urn:microsoft.com/office/officeart/2005/8/layout/chart3"/>
    <dgm:cxn modelId="{3F3C552F-DA5B-4970-B8F5-622C7796E88E}" type="presParOf" srcId="{1D7290E6-E831-4658-B641-918CBECAC26E}" destId="{D547B5D5-626C-446B-B862-B81A8D7A3E6C}" srcOrd="6" destOrd="0" presId="urn:microsoft.com/office/officeart/2005/8/layout/chart3"/>
    <dgm:cxn modelId="{6F6BBCA9-D69D-4690-AB2A-E10007C1313E}" type="presParOf" srcId="{1D7290E6-E831-4658-B641-918CBECAC26E}" destId="{E93E1D09-ABEC-41AC-A96E-469FCA10092F}" srcOrd="7" destOrd="0" presId="urn:microsoft.com/office/officeart/2005/8/layout/chart3"/>
    <dgm:cxn modelId="{74ADCCAB-EB67-4BC9-A705-68B6BDFA6AE8}" type="presParOf" srcId="{1D7290E6-E831-4658-B641-918CBECAC26E}" destId="{EA2B968A-1832-4015-877B-182DDFD79894}" srcOrd="8" destOrd="0" presId="urn:microsoft.com/office/officeart/2005/8/layout/chart3"/>
    <dgm:cxn modelId="{DD4AB406-4294-46F1-B271-417F36D92E97}" type="presParOf" srcId="{1D7290E6-E831-4658-B641-918CBECAC26E}" destId="{1256A32E-C7E4-4C0A-B08B-45931A69956E}" srcOrd="9" destOrd="0" presId="urn:microsoft.com/office/officeart/2005/8/layout/chart3"/>
    <dgm:cxn modelId="{C490CB41-F957-401D-BBCB-4B491BF84AE2}" type="presParOf" srcId="{1D7290E6-E831-4658-B641-918CBECAC26E}" destId="{8461B199-26A6-4031-9694-3B9B663CDD13}" srcOrd="10" destOrd="0" presId="urn:microsoft.com/office/officeart/2005/8/layout/chart3"/>
    <dgm:cxn modelId="{0C528E03-088E-44B8-A1E7-911CDB95709E}" type="presParOf" srcId="{1D7290E6-E831-4658-B641-918CBECAC26E}" destId="{51A62352-D6B4-453B-B45D-89A1B8F2C07E}" srcOrd="11" destOrd="0" presId="urn:microsoft.com/office/officeart/2005/8/layout/chart3"/>
    <dgm:cxn modelId="{284E621E-8873-4D54-A313-69A0A405A4CB}" type="presParOf" srcId="{1D7290E6-E831-4658-B641-918CBECAC26E}" destId="{336C957F-2DDE-4EA4-B0BC-1B47F107F57C}" srcOrd="12" destOrd="0" presId="urn:microsoft.com/office/officeart/2005/8/layout/chart3"/>
    <dgm:cxn modelId="{D0DFA94E-7986-4292-AA74-94107F8AEC7A}" type="presParOf" srcId="{1D7290E6-E831-4658-B641-918CBECAC26E}" destId="{24C610E9-6B41-46F0-B98F-706EF8C7B28C}" srcOrd="13" destOrd="0" presId="urn:microsoft.com/office/officeart/2005/8/layout/chart3"/>
  </dgm:cxnLst>
  <dgm:bg/>
  <dgm:whole/>
</dgm:dataModel>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8.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0.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2971232" cy="278415"/>
          </a:xfrm>
          <a:prstGeom prst="rect">
            <a:avLst/>
          </a:prstGeom>
          <a:noFill/>
          <a:ln w="9525">
            <a:noFill/>
            <a:prstDash val="sysDot"/>
            <a:miter lim="800000"/>
            <a:headEnd/>
            <a:tailEnd/>
          </a:ln>
          <a:effectLst/>
        </p:spPr>
        <p:txBody>
          <a:bodyPr vert="horz" wrap="square" lIns="92285" tIns="46143" rIns="92285" bIns="46143" numCol="1" anchor="t" anchorCtr="0" compatLnSpc="1">
            <a:prstTxWarp prst="textNoShape">
              <a:avLst/>
            </a:prstTxWarp>
            <a:spAutoFit/>
          </a:bodyPr>
          <a:lstStyle>
            <a:lvl1pPr algn="l" defTabSz="924285"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886769" y="0"/>
            <a:ext cx="2971232" cy="278415"/>
          </a:xfrm>
          <a:prstGeom prst="rect">
            <a:avLst/>
          </a:prstGeom>
          <a:noFill/>
          <a:ln w="9525">
            <a:noFill/>
            <a:prstDash val="sysDot"/>
            <a:miter lim="800000"/>
            <a:headEnd/>
            <a:tailEnd/>
          </a:ln>
          <a:effectLst/>
        </p:spPr>
        <p:txBody>
          <a:bodyPr vert="horz" wrap="square" lIns="92285" tIns="46143" rIns="92285" bIns="46143" numCol="1" anchor="t" anchorCtr="0" compatLnSpc="1">
            <a:prstTxWarp prst="textNoShape">
              <a:avLst/>
            </a:prstTxWarp>
            <a:spAutoFit/>
          </a:bodyPr>
          <a:lstStyle>
            <a:lvl1pPr algn="r" defTabSz="924285"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17985"/>
            <a:ext cx="2971232" cy="278415"/>
          </a:xfrm>
          <a:prstGeom prst="rect">
            <a:avLst/>
          </a:prstGeom>
          <a:noFill/>
          <a:ln w="9525">
            <a:noFill/>
            <a:prstDash val="sysDot"/>
            <a:miter lim="800000"/>
            <a:headEnd/>
            <a:tailEnd/>
          </a:ln>
          <a:effectLst/>
        </p:spPr>
        <p:txBody>
          <a:bodyPr vert="horz" wrap="square" lIns="92285" tIns="46143" rIns="92285" bIns="46143" numCol="1" anchor="b" anchorCtr="0" compatLnSpc="1">
            <a:prstTxWarp prst="textNoShape">
              <a:avLst/>
            </a:prstTxWarp>
            <a:spAutoFit/>
          </a:bodyPr>
          <a:lstStyle>
            <a:lvl1pPr algn="l" defTabSz="924285"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886769" y="9017985"/>
            <a:ext cx="2971232" cy="278415"/>
          </a:xfrm>
          <a:prstGeom prst="rect">
            <a:avLst/>
          </a:prstGeom>
          <a:noFill/>
          <a:ln w="9525">
            <a:noFill/>
            <a:prstDash val="sysDot"/>
            <a:miter lim="800000"/>
            <a:headEnd/>
            <a:tailEnd/>
          </a:ln>
          <a:effectLst/>
        </p:spPr>
        <p:txBody>
          <a:bodyPr vert="horz" wrap="square" lIns="92285" tIns="46143" rIns="92285" bIns="46143" numCol="1" anchor="b" anchorCtr="0" compatLnSpc="1">
            <a:prstTxWarp prst="textNoShape">
              <a:avLst/>
            </a:prstTxWarp>
            <a:spAutoFit/>
          </a:bodyPr>
          <a:lstStyle>
            <a:lvl1pPr algn="r" defTabSz="924285"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xmlns=""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232" cy="464266"/>
          </a:xfrm>
          <a:prstGeom prst="rect">
            <a:avLst/>
          </a:prstGeom>
          <a:noFill/>
          <a:ln w="9525">
            <a:noFill/>
            <a:prstDash val="sysDot"/>
            <a:miter lim="800000"/>
            <a:headEnd/>
            <a:tailEnd/>
          </a:ln>
          <a:effectLst/>
        </p:spPr>
        <p:txBody>
          <a:bodyPr vert="horz" wrap="square" lIns="92285" tIns="46143" rIns="92285" bIns="46143" numCol="1" anchor="t" anchorCtr="0" compatLnSpc="1">
            <a:prstTxWarp prst="textNoShape">
              <a:avLst/>
            </a:prstTxWarp>
          </a:bodyPr>
          <a:lstStyle>
            <a:lvl1pPr algn="l" defTabSz="924285"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886769" y="0"/>
            <a:ext cx="2971232" cy="464266"/>
          </a:xfrm>
          <a:prstGeom prst="rect">
            <a:avLst/>
          </a:prstGeom>
          <a:noFill/>
          <a:ln w="9525">
            <a:noFill/>
            <a:prstDash val="sysDot"/>
            <a:miter lim="800000"/>
            <a:headEnd/>
            <a:tailEnd/>
          </a:ln>
          <a:effectLst/>
        </p:spPr>
        <p:txBody>
          <a:bodyPr vert="horz" wrap="square" lIns="92285" tIns="46143" rIns="92285" bIns="46143" numCol="1" anchor="t" anchorCtr="0" compatLnSpc="1">
            <a:prstTxWarp prst="textNoShape">
              <a:avLst/>
            </a:prstTxWarp>
          </a:bodyPr>
          <a:lstStyle>
            <a:lvl1pPr algn="r" defTabSz="924285"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06488" y="698500"/>
            <a:ext cx="4648200"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13987" y="4416068"/>
            <a:ext cx="5030026" cy="4181557"/>
          </a:xfrm>
          <a:prstGeom prst="rect">
            <a:avLst/>
          </a:prstGeom>
          <a:noFill/>
          <a:ln w="9525">
            <a:noFill/>
            <a:prstDash val="sysDot"/>
            <a:miter lim="800000"/>
            <a:headEnd/>
            <a:tailEnd/>
          </a:ln>
          <a:effectLst/>
        </p:spPr>
        <p:txBody>
          <a:bodyPr vert="horz" wrap="square" lIns="92285" tIns="46143" rIns="92285" bIns="4614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32134"/>
            <a:ext cx="2971232" cy="464266"/>
          </a:xfrm>
          <a:prstGeom prst="rect">
            <a:avLst/>
          </a:prstGeom>
          <a:noFill/>
          <a:ln w="9525">
            <a:noFill/>
            <a:prstDash val="sysDot"/>
            <a:miter lim="800000"/>
            <a:headEnd/>
            <a:tailEnd/>
          </a:ln>
          <a:effectLst/>
        </p:spPr>
        <p:txBody>
          <a:bodyPr vert="horz" wrap="square" lIns="92285" tIns="46143" rIns="92285" bIns="46143" numCol="1" anchor="b" anchorCtr="0" compatLnSpc="1">
            <a:prstTxWarp prst="textNoShape">
              <a:avLst/>
            </a:prstTxWarp>
          </a:bodyPr>
          <a:lstStyle>
            <a:lvl1pPr algn="l" defTabSz="924285"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886769" y="8832134"/>
            <a:ext cx="2971232" cy="464266"/>
          </a:xfrm>
          <a:prstGeom prst="rect">
            <a:avLst/>
          </a:prstGeom>
          <a:noFill/>
          <a:ln w="9525">
            <a:noFill/>
            <a:prstDash val="sysDot"/>
            <a:miter lim="800000"/>
            <a:headEnd/>
            <a:tailEnd/>
          </a:ln>
          <a:effectLst/>
        </p:spPr>
        <p:txBody>
          <a:bodyPr vert="horz" wrap="square" lIns="92285" tIns="46143" rIns="92285" bIns="46143" numCol="1" anchor="b" anchorCtr="0" compatLnSpc="1">
            <a:prstTxWarp prst="textNoShape">
              <a:avLst/>
            </a:prstTxWarp>
          </a:bodyPr>
          <a:lstStyle>
            <a:lvl1pPr algn="r" defTabSz="924285"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xmlns=""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05D66769-DE4B-4B21-A38B-5113EDAC43F3}" type="slidenum">
              <a:rPr lang="en-US" smtClean="0">
                <a:ea typeface="MS PGothic" charset="-128"/>
              </a:rPr>
              <a:pPr/>
              <a:t>11</a:t>
            </a:fld>
            <a:endParaRPr lang="en-US" smtClean="0">
              <a:ea typeface="MS PGothic" charset="-128"/>
            </a:endParaRPr>
          </a:p>
        </p:txBody>
      </p:sp>
      <p:sp>
        <p:nvSpPr>
          <p:cNvPr id="30723" name="Slide Image Placeholder 1"/>
          <p:cNvSpPr>
            <a:spLocks noGrp="1" noRot="1" noChangeAspect="1" noTextEdit="1"/>
          </p:cNvSpPr>
          <p:nvPr>
            <p:ph type="sldImg"/>
          </p:nvPr>
        </p:nvSpPr>
        <p:spPr>
          <a:xfrm>
            <a:off x="1109663" y="698500"/>
            <a:ext cx="4643437" cy="3484563"/>
          </a:xfrm>
          <a:ln/>
        </p:spPr>
      </p:sp>
      <p:sp>
        <p:nvSpPr>
          <p:cNvPr id="30724" name="Notes Placeholder 2"/>
          <p:cNvSpPr>
            <a:spLocks noGrp="1"/>
          </p:cNvSpPr>
          <p:nvPr>
            <p:ph type="body" idx="1"/>
          </p:nvPr>
        </p:nvSpPr>
        <p:spPr>
          <a:xfrm>
            <a:off x="914713" y="4416427"/>
            <a:ext cx="5028579" cy="4181475"/>
          </a:xfrm>
          <a:noFill/>
          <a:ln/>
        </p:spPr>
        <p:txBody>
          <a:bodyPr lIns="91621" tIns="45811" rIns="91621" bIns="45811"/>
          <a:lstStyle/>
          <a:p>
            <a:pPr eaLnBrk="1" hangingPunct="1"/>
            <a:r>
              <a:rPr lang="en-US" smtClean="0"/>
              <a:t>In the code box, for the DISPLAY statement, the scope is the enclosing FOR EACH and DO FOR statements with </a:t>
            </a:r>
            <a:r>
              <a:rPr lang="en-US" b="1" smtClean="0"/>
              <a:t>Customer buffer</a:t>
            </a:r>
            <a:r>
              <a:rPr lang="en-US" smtClean="0"/>
              <a:t>. The cursor is in the FOR EACH block after the DISPLAY statement.  In this case, the previous DO FOR statement for Order is not considered since it comes within a previous completed block.  </a:t>
            </a:r>
          </a:p>
          <a:p>
            <a:pPr eaLnBrk="1" hangingPunct="1"/>
            <a:endParaRPr lang="en-US" smtClean="0"/>
          </a:p>
          <a:p>
            <a:pPr eaLnBrk="1" hangingPunct="1"/>
            <a:r>
              <a:rPr lang="en-US" b="1" smtClean="0"/>
              <a:t>~B~</a:t>
            </a:r>
            <a:r>
              <a:rPr lang="en-US" smtClean="0"/>
              <a:t> A content assist request after the </a:t>
            </a:r>
            <a:r>
              <a:rPr lang="en-US" b="1" smtClean="0"/>
              <a:t>DISPLAY</a:t>
            </a:r>
            <a:r>
              <a:rPr lang="en-US" smtClean="0"/>
              <a:t> keyword suggests </a:t>
            </a:r>
            <a:r>
              <a:rPr lang="en-US" b="1" smtClean="0"/>
              <a:t>Customer</a:t>
            </a:r>
            <a:r>
              <a:rPr lang="en-US" smtClean="0"/>
              <a:t> as top option in the list, based on the context of the DO FOR block which uses the Customer record. </a:t>
            </a:r>
          </a:p>
          <a:p>
            <a:pPr eaLnBrk="1" hangingPunct="1"/>
            <a:endParaRPr lang="en-US" smtClean="0"/>
          </a:p>
          <a:p>
            <a:pPr eaLnBrk="1" hangingPunct="1"/>
            <a:endParaRPr lang="en-US" smtClean="0"/>
          </a:p>
          <a:p>
            <a:pPr eaLnBrk="1" hangingPunct="1"/>
            <a:endParaRPr lang="en-US" smtClean="0"/>
          </a:p>
        </p:txBody>
      </p:sp>
      <p:sp>
        <p:nvSpPr>
          <p:cNvPr id="30725" name="Header Placeholder 3"/>
          <p:cNvSpPr txBox="1">
            <a:spLocks noGrp="1"/>
          </p:cNvSpPr>
          <p:nvPr/>
        </p:nvSpPr>
        <p:spPr bwMode="auto">
          <a:xfrm>
            <a:off x="0" y="0"/>
            <a:ext cx="5199408" cy="465138"/>
          </a:xfrm>
          <a:prstGeom prst="rect">
            <a:avLst/>
          </a:prstGeom>
          <a:noFill/>
          <a:ln w="9525">
            <a:noFill/>
            <a:prstDash val="sysDot"/>
            <a:miter lim="800000"/>
            <a:headEnd/>
            <a:tailEnd/>
          </a:ln>
        </p:spPr>
        <p:txBody>
          <a:bodyPr lIns="91621" tIns="45811" rIns="91621" bIns="45811"/>
          <a:lstStyle/>
          <a:p>
            <a:pPr defTabSz="918241" eaLnBrk="0" hangingPunct="0"/>
            <a:r>
              <a:rPr lang="en-US" sz="1200" dirty="0"/>
              <a:t>10.2B Beta OpenEdge</a:t>
            </a:r>
          </a:p>
          <a:p>
            <a:pPr defTabSz="918241" eaLnBrk="0" hangingPunct="0"/>
            <a:r>
              <a:rPr lang="en-US" sz="1200" dirty="0"/>
              <a:t>PSC Internal Use Only</a:t>
            </a:r>
          </a:p>
        </p:txBody>
      </p:sp>
      <p:sp>
        <p:nvSpPr>
          <p:cNvPr id="30726" name="Slide Number Placeholder 4"/>
          <p:cNvSpPr txBox="1">
            <a:spLocks noGrp="1"/>
          </p:cNvSpPr>
          <p:nvPr/>
        </p:nvSpPr>
        <p:spPr bwMode="auto">
          <a:xfrm>
            <a:off x="3887133" y="8831265"/>
            <a:ext cx="2970868" cy="465137"/>
          </a:xfrm>
          <a:prstGeom prst="rect">
            <a:avLst/>
          </a:prstGeom>
          <a:noFill/>
          <a:ln w="9525">
            <a:noFill/>
            <a:prstDash val="sysDot"/>
            <a:miter lim="800000"/>
            <a:headEnd/>
            <a:tailEnd/>
          </a:ln>
        </p:spPr>
        <p:txBody>
          <a:bodyPr lIns="91621" tIns="45811" rIns="91621" bIns="45811" anchor="b"/>
          <a:lstStyle/>
          <a:p>
            <a:pPr algn="r" defTabSz="918241" eaLnBrk="0" hangingPunct="0"/>
            <a:fld id="{46E4DBD3-F194-42C5-8767-079629CDF7EA}" type="slidenum">
              <a:rPr lang="en-US" sz="1200"/>
              <a:pPr algn="r" defTabSz="918241" eaLnBrk="0" hangingPunct="0"/>
              <a:t>11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C730FF43-D4EA-47B0-9934-FCC055DBF703}" type="slidenum">
              <a:rPr lang="en-US" smtClean="0"/>
              <a:pPr>
                <a:defRPr/>
              </a:pPr>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txBox="1">
            <a:spLocks noGrp="1" noChangeArrowheads="1"/>
          </p:cNvSpPr>
          <p:nvPr/>
        </p:nvSpPr>
        <p:spPr bwMode="auto">
          <a:xfrm>
            <a:off x="3886770" y="8832134"/>
            <a:ext cx="2971232" cy="464266"/>
          </a:xfrm>
          <a:prstGeom prst="rect">
            <a:avLst/>
          </a:prstGeom>
          <a:noFill/>
          <a:ln w="9525">
            <a:noFill/>
            <a:prstDash val="sysDot"/>
            <a:miter lim="800000"/>
            <a:headEnd/>
            <a:tailEnd/>
          </a:ln>
        </p:spPr>
        <p:txBody>
          <a:bodyPr lIns="92281" tIns="46141" rIns="92281" bIns="46141" anchor="b"/>
          <a:lstStyle/>
          <a:p>
            <a:pPr algn="r" defTabSz="924247" eaLnBrk="0" hangingPunct="0"/>
            <a:fld id="{C03ED8E9-7012-4086-805D-47A2D2975D71}" type="slidenum">
              <a:rPr lang="en-US" sz="1200" b="1"/>
              <a:pPr algn="r" defTabSz="924247" eaLnBrk="0" hangingPunct="0"/>
              <a:t>22</a:t>
            </a:fld>
            <a:endParaRPr lang="en-US" sz="1200" b="1" dirty="0"/>
          </a:p>
        </p:txBody>
      </p:sp>
      <p:sp>
        <p:nvSpPr>
          <p:cNvPr id="13314" name="Rectangle 2"/>
          <p:cNvSpPr>
            <a:spLocks noGrp="1" noRot="1" noChangeAspect="1" noChangeArrowheads="1" noTextEdit="1"/>
          </p:cNvSpPr>
          <p:nvPr>
            <p:ph type="sldImg"/>
          </p:nvPr>
        </p:nvSpPr>
        <p:spPr>
          <a:xfrm>
            <a:off x="1104900" y="698500"/>
            <a:ext cx="4648200" cy="3486150"/>
          </a:xfrm>
          <a:ln/>
        </p:spPr>
      </p:sp>
      <p:sp>
        <p:nvSpPr>
          <p:cNvPr id="13315" name="Rectangle 3"/>
          <p:cNvSpPr>
            <a:spLocks noGrp="1" noChangeArrowheads="1"/>
          </p:cNvSpPr>
          <p:nvPr>
            <p:ph type="body" idx="1"/>
          </p:nvPr>
        </p:nvSpPr>
        <p:spPr>
          <a:noFill/>
          <a:ln>
            <a:prstDash val="solid"/>
          </a:ln>
        </p:spPr>
        <p:txBody>
          <a:bodyPr/>
          <a:lstStyle/>
          <a:p>
            <a:pPr eaLnBrk="1" hangingPunct="1">
              <a:lnSpc>
                <a:spcPct val="90000"/>
              </a:lnSpc>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7" name="Picture 6" descr="Orange_PPT_gradient.png"/>
          <p:cNvPicPr>
            <a:picLocks noChangeAspect="1"/>
          </p:cNvPicPr>
          <p:nvPr userDrawn="1"/>
        </p:nvPicPr>
        <p:blipFill>
          <a:blip r:embed="rId2" cstate="print"/>
          <a:stretch>
            <a:fillRect/>
          </a:stretch>
        </p:blipFill>
        <p:spPr>
          <a:xfrm>
            <a:off x="0" y="1047750"/>
            <a:ext cx="5930900" cy="3051919"/>
          </a:xfrm>
          <a:prstGeom prst="rect">
            <a:avLst/>
          </a:prstGeom>
        </p:spPr>
      </p:pic>
      <p:pic>
        <p:nvPicPr>
          <p:cNvPr id="8" name="Picture 7" descr="BusinessMakingProgress.png"/>
          <p:cNvPicPr>
            <a:picLocks noChangeAspect="1"/>
          </p:cNvPicPr>
          <p:nvPr userDrawn="1"/>
        </p:nvPicPr>
        <p:blipFill>
          <a:blip r:embed="rId3" cstate="print"/>
          <a:stretch>
            <a:fillRect/>
          </a:stretch>
        </p:blipFill>
        <p:spPr>
          <a:xfrm>
            <a:off x="5907089" y="1047750"/>
            <a:ext cx="3236912" cy="3049464"/>
          </a:xfrm>
          <a:prstGeom prst="rect">
            <a:avLst/>
          </a:prstGeom>
        </p:spPr>
      </p:pic>
      <p:sp>
        <p:nvSpPr>
          <p:cNvPr id="9"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descr="ProgressTriumph_RGB.png"/>
          <p:cNvPicPr>
            <a:picLocks noChangeAspect="1"/>
          </p:cNvPicPr>
          <p:nvPr userDrawn="1"/>
        </p:nvPicPr>
        <p:blipFill>
          <a:blip r:embed="rId4" cstate="print"/>
          <a:stretch>
            <a:fillRect/>
          </a:stretch>
        </p:blipFill>
        <p:spPr>
          <a:xfrm>
            <a:off x="6373170" y="5836670"/>
            <a:ext cx="2491790" cy="802475"/>
          </a:xfrm>
          <a:prstGeom prst="rect">
            <a:avLst/>
          </a:prstGeom>
        </p:spPr>
      </p:pic>
    </p:spTree>
    <p:extLst>
      <p:ext uri="{BB962C8B-B14F-4D97-AF65-F5344CB8AC3E}">
        <p14:creationId xmlns:p14="http://schemas.microsoft.com/office/powerpoint/2010/main" xmlns=""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9091" y="1038225"/>
            <a:ext cx="7772400" cy="5303520"/>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998140"/>
            <a:ext cx="4040188"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789179"/>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998140"/>
            <a:ext cx="4041775"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789179"/>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482097" y="1219200"/>
            <a:ext cx="8296275" cy="4819650"/>
          </a:xfrm>
        </p:spPr>
        <p:txBody>
          <a:bodyPr/>
          <a:lstStyle/>
          <a:p>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4" name="Table Placeholder 3"/>
          <p:cNvSpPr>
            <a:spLocks noGrp="1"/>
          </p:cNvSpPr>
          <p:nvPr>
            <p:ph type="tbl" sz="quarter" idx="10"/>
          </p:nvPr>
        </p:nvSpPr>
        <p:spPr>
          <a:xfrm>
            <a:off x="463385" y="1150938"/>
            <a:ext cx="8482678" cy="4984750"/>
          </a:xfrm>
        </p:spPr>
        <p:txBody>
          <a:bodyPr/>
          <a:lstStyle/>
          <a:p>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 no logo">
    <p:spTree>
      <p:nvGrpSpPr>
        <p:cNvPr id="1" name=""/>
        <p:cNvGrpSpPr/>
        <p:nvPr/>
      </p:nvGrpSpPr>
      <p:grpSpPr>
        <a:xfrm>
          <a:off x="0" y="0"/>
          <a:ext cx="0" cy="0"/>
          <a:chOff x="0" y="0"/>
          <a:chExt cx="0" cy="0"/>
        </a:xfrm>
      </p:grpSpPr>
      <p:sp>
        <p:nvSpPr>
          <p:cNvPr id="3" name="Title 1"/>
          <p:cNvSpPr>
            <a:spLocks noGrp="1"/>
          </p:cNvSpPr>
          <p:nvPr>
            <p:ph type="title"/>
          </p:nvPr>
        </p:nvSpPr>
        <p:spPr>
          <a:xfrm>
            <a:off x="462720" y="359802"/>
            <a:ext cx="7330650" cy="438582"/>
          </a:xfrm>
        </p:spPr>
        <p:txBody>
          <a:bodyPr/>
          <a:lstStyle>
            <a:lvl1pPr>
              <a:defRPr>
                <a:solidFill>
                  <a:schemeClr val="tx1"/>
                </a:solidFill>
              </a:defRPr>
            </a:lvl1pPr>
          </a:lstStyle>
          <a:p>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Just title bar">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pic>
        <p:nvPicPr>
          <p:cNvPr id="5" name="Picture 4" descr="Progress PPT Temp_title-industries.png"/>
          <p:cNvPicPr>
            <a:picLocks noChangeAspect="1"/>
          </p:cNvPicPr>
          <p:nvPr userDrawn="1"/>
        </p:nvPicPr>
        <p:blipFill>
          <a:blip r:embed="rId2" cstate="print"/>
          <a:stretch>
            <a:fillRect/>
          </a:stretch>
        </p:blipFill>
        <p:spPr>
          <a:xfrm>
            <a:off x="0" y="0"/>
            <a:ext cx="9144000" cy="6858000"/>
          </a:xfrm>
          <a:prstGeom prst="rect">
            <a:avLst/>
          </a:prstGeom>
        </p:spPr>
      </p:pic>
      <p:sp>
        <p:nvSpPr>
          <p:cNvPr id="6" name="Rectangle 3"/>
          <p:cNvSpPr>
            <a:spLocks noGrp="1" noChangeArrowheads="1"/>
          </p:cNvSpPr>
          <p:nvPr>
            <p:ph type="ctrTitle" hasCustomPrompt="1"/>
          </p:nvPr>
        </p:nvSpPr>
        <p:spPr bwMode="auto">
          <a:xfrm>
            <a:off x="577753" y="1833064"/>
            <a:ext cx="4962612" cy="492443"/>
          </a:xfrm>
          <a:ln algn="ctr"/>
        </p:spPr>
        <p:txBody>
          <a:bodyPr lIns="0" tIns="0" rIns="0" bIns="0" anchor="ctr" anchorCtr="0"/>
          <a:lstStyle>
            <a:lvl1pPr>
              <a:lnSpc>
                <a:spcPct val="100000"/>
              </a:lnSpc>
              <a:defRPr sz="3200" b="0">
                <a:solidFill>
                  <a:schemeClr val="tx1"/>
                </a:solidFill>
                <a:latin typeface="Arial" pitchFamily="34" charset="0"/>
                <a:cs typeface="Arial" pitchFamily="34" charset="0"/>
              </a:defRPr>
            </a:lvl1pPr>
          </a:lstStyle>
          <a:p>
            <a:r>
              <a:rPr lang="en-US" dirty="0" smtClean="0"/>
              <a:t>Click To Edit Master Title</a:t>
            </a:r>
            <a:endParaRPr lang="en-US" dirty="0"/>
          </a:p>
        </p:txBody>
      </p:sp>
      <p:sp>
        <p:nvSpPr>
          <p:cNvPr id="8" name="Rectangle 6"/>
          <p:cNvSpPr>
            <a:spLocks noGrp="1" noChangeArrowheads="1"/>
          </p:cNvSpPr>
          <p:nvPr>
            <p:ph type="subTitle" idx="1" hasCustomPrompt="1"/>
          </p:nvPr>
        </p:nvSpPr>
        <p:spPr>
          <a:xfrm>
            <a:off x="580256" y="2954738"/>
            <a:ext cx="4974509" cy="723098"/>
          </a:xfrm>
          <a:ln algn="ctr"/>
        </p:spPr>
        <p:txBody>
          <a:bodyPr lIns="0" tIns="0" rIns="0" bIns="0" anchor="t" anchorCtr="0"/>
          <a:lstStyle>
            <a:lvl1pPr marL="0" indent="0">
              <a:buClrTx/>
              <a:buFontTx/>
              <a:buNone/>
              <a:defRPr sz="2400" i="0">
                <a:solidFill>
                  <a:srgbClr val="000000"/>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9" name="Picture 8" descr="ProgressTriumph_RGB.png"/>
          <p:cNvPicPr>
            <a:picLocks noChangeAspect="1"/>
          </p:cNvPicPr>
          <p:nvPr userDrawn="1"/>
        </p:nvPicPr>
        <p:blipFill>
          <a:blip r:embed="rId3" cstate="print"/>
          <a:stretch>
            <a:fillRect/>
          </a:stretch>
        </p:blipFill>
        <p:spPr>
          <a:xfrm>
            <a:off x="6373170" y="5836670"/>
            <a:ext cx="2491790" cy="802475"/>
          </a:xfrm>
          <a:prstGeom prst="rect">
            <a:avLst/>
          </a:prstGeom>
        </p:spPr>
      </p:pic>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108868"/>
            <a:ext cx="4038600" cy="5063332"/>
          </a:xfrm>
        </p:spPr>
        <p:txBody>
          <a:bodyPr/>
          <a:lstStyle>
            <a:lvl1pPr>
              <a:defRPr sz="2200"/>
            </a:lvl1pPr>
            <a:lvl2pPr>
              <a:defRPr sz="2000"/>
            </a:lvl2pPr>
            <a:lvl3pPr>
              <a:defRPr sz="20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4648200" y="1108868"/>
            <a:ext cx="4038600" cy="5063332"/>
          </a:xfrm>
        </p:spPr>
        <p:txBody>
          <a:bodyPr/>
          <a:lstStyle>
            <a:lvl1pPr>
              <a:defRPr sz="2200"/>
            </a:lvl1pPr>
            <a:lvl2pPr>
              <a:defRPr sz="2000"/>
            </a:lvl2pPr>
            <a:lvl3pPr>
              <a:defRPr sz="2000"/>
            </a:lvl3pPr>
            <a:lvl4pPr>
              <a:buNone/>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0" y="2223"/>
            <a:ext cx="9144000" cy="868680"/>
          </a:xfrm>
          <a:prstGeom prst="rect">
            <a:avLst/>
          </a:prstGeom>
        </p:spPr>
      </p:pic>
      <p:sp>
        <p:nvSpPr>
          <p:cNvPr id="1027" name="Rectangle 3"/>
          <p:cNvSpPr>
            <a:spLocks noGrp="1" noChangeArrowheads="1"/>
          </p:cNvSpPr>
          <p:nvPr>
            <p:ph type="body" idx="1"/>
          </p:nvPr>
        </p:nvSpPr>
        <p:spPr bwMode="auto">
          <a:xfrm>
            <a:off x="459091" y="1038225"/>
            <a:ext cx="7772400" cy="5371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title"/>
          </p:nvPr>
        </p:nvSpPr>
        <p:spPr bwMode="white">
          <a:xfrm>
            <a:off x="462720" y="401352"/>
            <a:ext cx="7330650" cy="3970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dirty="0" smtClean="0"/>
              <a:t>Click to edit Master title style</a:t>
            </a:r>
          </a:p>
        </p:txBody>
      </p:sp>
      <p:sp>
        <p:nvSpPr>
          <p:cNvPr id="1713157" name="Rectangle 5"/>
          <p:cNvSpPr>
            <a:spLocks noChangeArrowheads="1"/>
          </p:cNvSpPr>
          <p:nvPr/>
        </p:nvSpPr>
        <p:spPr bwMode="black">
          <a:xfrm>
            <a:off x="680205" y="6684781"/>
            <a:ext cx="2689839" cy="123111"/>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800" i="0" dirty="0">
                <a:solidFill>
                  <a:schemeClr val="tx1">
                    <a:lumMod val="50000"/>
                    <a:lumOff val="50000"/>
                  </a:schemeClr>
                </a:solidFill>
                <a:latin typeface="+mj-lt"/>
              </a:rPr>
              <a:t>© </a:t>
            </a:r>
            <a:r>
              <a:rPr lang="en-US" sz="800" i="0" dirty="0" smtClean="0">
                <a:solidFill>
                  <a:schemeClr val="tx1">
                    <a:lumMod val="50000"/>
                    <a:lumOff val="50000"/>
                  </a:schemeClr>
                </a:solidFill>
                <a:latin typeface="+mj-lt"/>
              </a:rPr>
              <a:t>2011 </a:t>
            </a:r>
            <a:r>
              <a:rPr lang="en-US" sz="800" i="0" dirty="0">
                <a:solidFill>
                  <a:schemeClr val="tx1">
                    <a:lumMod val="50000"/>
                    <a:lumOff val="50000"/>
                  </a:schemeClr>
                </a:solidFill>
                <a:latin typeface="+mj-lt"/>
              </a:rPr>
              <a:t>Progress Software </a:t>
            </a:r>
            <a:r>
              <a:rPr lang="en-US" sz="800" i="0" dirty="0" smtClean="0">
                <a:solidFill>
                  <a:schemeClr val="tx1">
                    <a:lumMod val="50000"/>
                    <a:lumOff val="50000"/>
                  </a:schemeClr>
                </a:solidFill>
                <a:latin typeface="+mj-lt"/>
              </a:rPr>
              <a:t>Corporation. All rights reserved.</a:t>
            </a:r>
            <a:endParaRPr lang="en-US" sz="800" i="0" dirty="0">
              <a:solidFill>
                <a:schemeClr val="tx1">
                  <a:lumMod val="50000"/>
                  <a:lumOff val="50000"/>
                </a:schemeClr>
              </a:solidFill>
              <a:latin typeface="+mj-lt"/>
            </a:endParaRPr>
          </a:p>
        </p:txBody>
      </p:sp>
      <p:sp>
        <p:nvSpPr>
          <p:cNvPr id="1713158" name="Rectangle 6"/>
          <p:cNvSpPr>
            <a:spLocks noChangeArrowheads="1"/>
          </p:cNvSpPr>
          <p:nvPr/>
        </p:nvSpPr>
        <p:spPr bwMode="auto">
          <a:xfrm>
            <a:off x="152405" y="6654004"/>
            <a:ext cx="157094"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04" r:id="rId2"/>
    <p:sldLayoutId id="2147483731" r:id="rId3"/>
    <p:sldLayoutId id="2147483716" r:id="rId4"/>
    <p:sldLayoutId id="2147483717" r:id="rId5"/>
    <p:sldLayoutId id="2147483718" r:id="rId6"/>
    <p:sldLayoutId id="2147483749" r:id="rId7"/>
    <p:sldLayoutId id="2147483709" r:id="rId8"/>
    <p:sldLayoutId id="2147483714" r:id="rId9"/>
    <p:sldLayoutId id="2147483736" r:id="rId10"/>
    <p:sldLayoutId id="2147483751" r:id="rId11"/>
  </p:sldLayoutIdLst>
  <p:transition>
    <p:wipe dir="r"/>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200">
          <a:solidFill>
            <a:schemeClr val="tx1"/>
          </a:solidFill>
          <a:latin typeface="Arial" pitchFamily="34" charset="0"/>
          <a:ea typeface="+mj-ea"/>
          <a:cs typeface="Arial" pitchFamily="34" charset="0"/>
        </a:defRPr>
      </a:lvl1pPr>
      <a:lvl2pPr algn="l" rtl="0" eaLnBrk="0" fontAlgn="base" hangingPunct="0">
        <a:lnSpc>
          <a:spcPct val="90000"/>
        </a:lnSpc>
        <a:spcBef>
          <a:spcPct val="0"/>
        </a:spcBef>
        <a:spcAft>
          <a:spcPct val="0"/>
        </a:spcAft>
        <a:defRPr sz="3200">
          <a:solidFill>
            <a:schemeClr val="bg1"/>
          </a:solidFill>
          <a:latin typeface="Arial" charset="0"/>
        </a:defRPr>
      </a:lvl2pPr>
      <a:lvl3pPr algn="l" rtl="0" eaLnBrk="0" fontAlgn="base" hangingPunct="0">
        <a:lnSpc>
          <a:spcPct val="90000"/>
        </a:lnSpc>
        <a:spcBef>
          <a:spcPct val="0"/>
        </a:spcBef>
        <a:spcAft>
          <a:spcPct val="0"/>
        </a:spcAft>
        <a:defRPr sz="3200">
          <a:solidFill>
            <a:schemeClr val="bg1"/>
          </a:solidFill>
          <a:latin typeface="Arial" charset="0"/>
        </a:defRPr>
      </a:lvl3pPr>
      <a:lvl4pPr algn="l" rtl="0" eaLnBrk="0" fontAlgn="base" hangingPunct="0">
        <a:lnSpc>
          <a:spcPct val="90000"/>
        </a:lnSpc>
        <a:spcBef>
          <a:spcPct val="0"/>
        </a:spcBef>
        <a:spcAft>
          <a:spcPct val="0"/>
        </a:spcAft>
        <a:defRPr sz="3200">
          <a:solidFill>
            <a:schemeClr val="bg1"/>
          </a:solidFill>
          <a:latin typeface="Arial" charset="0"/>
        </a:defRPr>
      </a:lvl4pPr>
      <a:lvl5pPr algn="l" rtl="0" eaLnBrk="0" fontAlgn="base" hangingPunct="0">
        <a:lnSpc>
          <a:spcPct val="90000"/>
        </a:lnSpc>
        <a:spcBef>
          <a:spcPct val="0"/>
        </a:spcBef>
        <a:spcAft>
          <a:spcPct val="0"/>
        </a:spcAft>
        <a:defRPr sz="3200">
          <a:solidFill>
            <a:schemeClr val="bg1"/>
          </a:solidFill>
          <a:latin typeface="Arial" charset="0"/>
        </a:defRPr>
      </a:lvl5pPr>
      <a:lvl6pPr marL="457200" algn="l" rtl="0" fontAlgn="base">
        <a:lnSpc>
          <a:spcPct val="90000"/>
        </a:lnSpc>
        <a:spcBef>
          <a:spcPct val="0"/>
        </a:spcBef>
        <a:spcAft>
          <a:spcPct val="0"/>
        </a:spcAft>
        <a:defRPr sz="3200">
          <a:solidFill>
            <a:schemeClr val="bg1"/>
          </a:solidFill>
          <a:latin typeface="Arial" charset="0"/>
        </a:defRPr>
      </a:lvl6pPr>
      <a:lvl7pPr marL="914400" algn="l" rtl="0" fontAlgn="base">
        <a:lnSpc>
          <a:spcPct val="90000"/>
        </a:lnSpc>
        <a:spcBef>
          <a:spcPct val="0"/>
        </a:spcBef>
        <a:spcAft>
          <a:spcPct val="0"/>
        </a:spcAft>
        <a:defRPr sz="3200">
          <a:solidFill>
            <a:schemeClr val="bg1"/>
          </a:solidFill>
          <a:latin typeface="Arial" charset="0"/>
        </a:defRPr>
      </a:lvl7pPr>
      <a:lvl8pPr marL="1371600" algn="l" rtl="0" fontAlgn="base">
        <a:lnSpc>
          <a:spcPct val="90000"/>
        </a:lnSpc>
        <a:spcBef>
          <a:spcPct val="0"/>
        </a:spcBef>
        <a:spcAft>
          <a:spcPct val="0"/>
        </a:spcAft>
        <a:defRPr sz="3200">
          <a:solidFill>
            <a:schemeClr val="bg1"/>
          </a:solidFill>
          <a:latin typeface="Arial" charset="0"/>
        </a:defRPr>
      </a:lvl8pPr>
      <a:lvl9pPr marL="1828800" algn="l" rtl="0" fontAlgn="base">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3"/>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3"/>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3"/>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3"/>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fontAlgn="base">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fontAlgn="base">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fontAlgn="base">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fontAlgn="base">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diagramColors" Target="../diagrams/colors9.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7090" y="4995985"/>
            <a:ext cx="5188710" cy="654025"/>
          </a:xfrm>
          <a:prstGeom prst="rect">
            <a:avLst/>
          </a:prstGeom>
          <a:noFill/>
        </p:spPr>
        <p:txBody>
          <a:bodyPr wrap="square" lIns="0" tIns="0" rIns="0" bIns="0" rtlCol="0">
            <a:spAutoFit/>
          </a:bodyPr>
          <a:lstStyle/>
          <a:p>
            <a:pPr algn="l" defTabSz="457200">
              <a:spcBef>
                <a:spcPts val="300"/>
              </a:spcBef>
              <a:buFont typeface="Arial" pitchFamily="34" charset="0"/>
              <a:buNone/>
            </a:pPr>
            <a:r>
              <a:rPr lang="en-US" sz="2000" b="1" i="0" dirty="0" smtClean="0">
                <a:ea typeface="MS PGothic"/>
                <a:cs typeface="Arial Bold" charset="0"/>
              </a:rPr>
              <a:t>Sunil Belgaonkar</a:t>
            </a:r>
          </a:p>
          <a:p>
            <a:pPr algn="l" defTabSz="457200">
              <a:spcBef>
                <a:spcPts val="300"/>
              </a:spcBef>
              <a:buFont typeface="Arial" pitchFamily="34" charset="0"/>
              <a:buNone/>
            </a:pPr>
            <a:r>
              <a:rPr lang="en-US" sz="2000" i="0" dirty="0" smtClean="0">
                <a:ea typeface="MS PGothic"/>
                <a:cs typeface="Arial Italic" charset="0"/>
              </a:rPr>
              <a:t>Software Architect, Progress Software Corp</a:t>
            </a:r>
          </a:p>
        </p:txBody>
      </p:sp>
      <p:sp>
        <p:nvSpPr>
          <p:cNvPr id="10" name="Title 8"/>
          <p:cNvSpPr>
            <a:spLocks noGrp="1"/>
          </p:cNvSpPr>
          <p:nvPr>
            <p:ph type="ctrTitle"/>
          </p:nvPr>
        </p:nvSpPr>
        <p:spPr>
          <a:xfrm>
            <a:off x="190500" y="1833064"/>
            <a:ext cx="5575299" cy="492443"/>
          </a:xfrm>
        </p:spPr>
        <p:txBody>
          <a:bodyPr/>
          <a:lstStyle/>
          <a:p>
            <a:r>
              <a:rPr lang="en-US" dirty="0" smtClean="0"/>
              <a:t>Latest in OpenEdge Architect</a:t>
            </a:r>
            <a:r>
              <a:rPr lang="en-US" sz="2800" baseline="30000" dirty="0" smtClean="0"/>
              <a:t> ®</a:t>
            </a:r>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197640"/>
            <a:ext cx="7330650" cy="438582"/>
          </a:xfrm>
        </p:spPr>
        <p:txBody>
          <a:bodyPr/>
          <a:lstStyle/>
          <a:p>
            <a:pPr lvl="0"/>
            <a:r>
              <a:rPr lang="en-US" dirty="0" smtClean="0"/>
              <a:t>OpenEdge Architect Use Cases</a:t>
            </a:r>
            <a:endParaRPr lang="en-US" dirty="0"/>
          </a:p>
        </p:txBody>
      </p:sp>
      <p:graphicFrame>
        <p:nvGraphicFramePr>
          <p:cNvPr id="4" name="Content Placeholder 3"/>
          <p:cNvGraphicFramePr>
            <a:graphicFrameLocks noGrp="1"/>
          </p:cNvGraphicFramePr>
          <p:nvPr>
            <p:ph idx="1"/>
          </p:nvPr>
        </p:nvGraphicFramePr>
        <p:xfrm>
          <a:off x="0" y="463826"/>
          <a:ext cx="8971722" cy="6056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03225" y="1335088"/>
          <a:ext cx="77724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p:cNvSpPr txBox="1">
            <a:spLocks/>
          </p:cNvSpPr>
          <p:nvPr/>
        </p:nvSpPr>
        <p:spPr bwMode="auto">
          <a:xfrm>
            <a:off x="292100" y="63500"/>
            <a:ext cx="6829425" cy="746125"/>
          </a:xfrm>
          <a:prstGeom prst="rect">
            <a:avLst/>
          </a:prstGeom>
          <a:noFill/>
          <a:ln w="9525">
            <a:noFill/>
            <a:miter lim="800000"/>
            <a:headEnd/>
            <a:tailEnd/>
          </a:ln>
          <a:effectLst/>
        </p:spPr>
        <p:txBody>
          <a:bodyPr/>
          <a:lstStyle/>
          <a:p>
            <a:pPr algn="l">
              <a:lnSpc>
                <a:spcPct val="90000"/>
              </a:lnSpc>
            </a:pPr>
            <a:r>
              <a:rPr lang="en-US" sz="2500" i="0" dirty="0">
                <a:solidFill>
                  <a:srgbClr val="383838"/>
                </a:solidFill>
              </a:rPr>
              <a:t>What </a:t>
            </a:r>
            <a:r>
              <a:rPr lang="en-US" sz="2500" i="0" dirty="0" smtClean="0">
                <a:solidFill>
                  <a:srgbClr val="383838"/>
                </a:solidFill>
              </a:rPr>
              <a:t>is new and exciting with OpenEdge </a:t>
            </a:r>
            <a:r>
              <a:rPr lang="en-US" sz="2500" i="0" dirty="0">
                <a:solidFill>
                  <a:srgbClr val="383838"/>
                </a:solidFill>
              </a:rPr>
              <a:t>Architect?</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Enhancements In OpenEdge Architect 10.2B</a:t>
            </a:r>
            <a:endParaRPr lang="en-US" dirty="0"/>
          </a:p>
        </p:txBody>
      </p:sp>
      <p:graphicFrame>
        <p:nvGraphicFramePr>
          <p:cNvPr id="5" name="Content Placeholder 3"/>
          <p:cNvGraphicFramePr>
            <a:graphicFrameLocks/>
          </p:cNvGraphicFramePr>
          <p:nvPr/>
        </p:nvGraphicFramePr>
        <p:xfrm>
          <a:off x="0" y="1550504"/>
          <a:ext cx="4572000" cy="4240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1"/>
          <p:cNvGrpSpPr/>
          <p:nvPr/>
        </p:nvGrpSpPr>
        <p:grpSpPr>
          <a:xfrm>
            <a:off x="6328232" y="1520304"/>
            <a:ext cx="1973935" cy="4745038"/>
            <a:chOff x="5824649" y="1162499"/>
            <a:chExt cx="1973935" cy="4745038"/>
          </a:xfrm>
        </p:grpSpPr>
        <p:grpSp>
          <p:nvGrpSpPr>
            <p:cNvPr id="4" name="Group 9"/>
            <p:cNvGrpSpPr/>
            <p:nvPr/>
          </p:nvGrpSpPr>
          <p:grpSpPr>
            <a:xfrm>
              <a:off x="5824649" y="1162499"/>
              <a:ext cx="1973935" cy="4745038"/>
              <a:chOff x="2011" y="0"/>
              <a:chExt cx="1973935" cy="4745038"/>
            </a:xfrm>
            <a:scene3d>
              <a:camera prst="orthographicFront"/>
              <a:lightRig rig="threePt" dir="t"/>
            </a:scene3d>
          </p:grpSpPr>
          <p:sp>
            <p:nvSpPr>
              <p:cNvPr id="20" name="Rounded Rectangle 19"/>
              <p:cNvSpPr/>
              <p:nvPr/>
            </p:nvSpPr>
            <p:spPr>
              <a:xfrm>
                <a:off x="2011" y="0"/>
                <a:ext cx="1973935" cy="4745038"/>
              </a:xfrm>
              <a:prstGeom prst="roundRect">
                <a:avLst>
                  <a:gd name="adj" fmla="val 10000"/>
                </a:avLst>
              </a:prstGeom>
              <a:effectLst>
                <a:innerShdw blurRad="63500" dist="50800" dir="13500000">
                  <a:prstClr val="black">
                    <a:alpha val="50000"/>
                  </a:prstClr>
                </a:innerShdw>
              </a:effectLst>
              <a:sp3d>
                <a:bevelT/>
              </a:sp3d>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1" name="Rounded Rectangle 4"/>
              <p:cNvSpPr/>
              <p:nvPr/>
            </p:nvSpPr>
            <p:spPr>
              <a:xfrm>
                <a:off x="2011" y="0"/>
                <a:ext cx="1973935" cy="142351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t>Installation and Getting Started</a:t>
                </a:r>
                <a:endParaRPr lang="en-US" sz="2100" kern="1200" dirty="0"/>
              </a:p>
            </p:txBody>
          </p:sp>
        </p:grpSp>
        <p:grpSp>
          <p:nvGrpSpPr>
            <p:cNvPr id="6" name="Group 10"/>
            <p:cNvGrpSpPr/>
            <p:nvPr/>
          </p:nvGrpSpPr>
          <p:grpSpPr>
            <a:xfrm>
              <a:off x="6022043" y="2586415"/>
              <a:ext cx="1579148" cy="932209"/>
              <a:chOff x="199405" y="1423916"/>
              <a:chExt cx="1579148" cy="932209"/>
            </a:xfrm>
          </p:grpSpPr>
          <p:sp>
            <p:nvSpPr>
              <p:cNvPr id="18" name="Rounded Rectangle 17"/>
              <p:cNvSpPr/>
              <p:nvPr/>
            </p:nvSpPr>
            <p:spPr>
              <a:xfrm>
                <a:off x="199405" y="1423916"/>
                <a:ext cx="1579148" cy="932209"/>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Rounded Rectangle 6"/>
              <p:cNvSpPr/>
              <p:nvPr/>
            </p:nvSpPr>
            <p:spPr>
              <a:xfrm>
                <a:off x="226708" y="1451219"/>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New and improved Welcome page</a:t>
                </a:r>
                <a:endParaRPr lang="en-US" sz="1200" kern="1200" dirty="0"/>
              </a:p>
            </p:txBody>
          </p:sp>
        </p:grpSp>
        <p:grpSp>
          <p:nvGrpSpPr>
            <p:cNvPr id="7" name="Group 11"/>
            <p:cNvGrpSpPr/>
            <p:nvPr/>
          </p:nvGrpSpPr>
          <p:grpSpPr>
            <a:xfrm>
              <a:off x="6022043" y="3662042"/>
              <a:ext cx="1579148" cy="932209"/>
              <a:chOff x="199405" y="2499543"/>
              <a:chExt cx="1579148" cy="932209"/>
            </a:xfrm>
          </p:grpSpPr>
          <p:sp>
            <p:nvSpPr>
              <p:cNvPr id="16" name="Rounded Rectangle 15"/>
              <p:cNvSpPr/>
              <p:nvPr/>
            </p:nvSpPr>
            <p:spPr>
              <a:xfrm>
                <a:off x="199405" y="2499543"/>
                <a:ext cx="1579148" cy="932209"/>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7" name="Rounded Rectangle 8"/>
              <p:cNvSpPr/>
              <p:nvPr/>
            </p:nvSpPr>
            <p:spPr>
              <a:xfrm>
                <a:off x="226708" y="2526846"/>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Installing OpenEdge Architect 10.2b plug-ins into existing Eclipse installation</a:t>
                </a:r>
                <a:endParaRPr lang="en-US" sz="1200" kern="1200" dirty="0"/>
              </a:p>
            </p:txBody>
          </p:sp>
        </p:grpSp>
        <p:grpSp>
          <p:nvGrpSpPr>
            <p:cNvPr id="8" name="Group 12"/>
            <p:cNvGrpSpPr/>
            <p:nvPr/>
          </p:nvGrpSpPr>
          <p:grpSpPr>
            <a:xfrm>
              <a:off x="6022043" y="4737669"/>
              <a:ext cx="1579148" cy="932209"/>
              <a:chOff x="199405" y="3575170"/>
              <a:chExt cx="1579148" cy="932209"/>
            </a:xfrm>
          </p:grpSpPr>
          <p:sp>
            <p:nvSpPr>
              <p:cNvPr id="14" name="Rounded Rectangle 13"/>
              <p:cNvSpPr/>
              <p:nvPr/>
            </p:nvSpPr>
            <p:spPr>
              <a:xfrm>
                <a:off x="199405" y="3575170"/>
                <a:ext cx="1579148" cy="932209"/>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5" name="Rounded Rectangle 10"/>
              <p:cNvSpPr/>
              <p:nvPr/>
            </p:nvSpPr>
            <p:spPr>
              <a:xfrm>
                <a:off x="226708" y="3602473"/>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OpenEdge Architect 10.2b - Supported Eclipse Platforms</a:t>
                </a:r>
                <a:endParaRPr lang="en-US" sz="1200" kern="1200" dirty="0"/>
              </a:p>
            </p:txBody>
          </p:sp>
        </p:grpSp>
      </p:grpSp>
      <p:sp>
        <p:nvSpPr>
          <p:cNvPr id="23" name="Striped Right Arrow 22"/>
          <p:cNvSpPr/>
          <p:nvPr/>
        </p:nvSpPr>
        <p:spPr bwMode="auto">
          <a:xfrm>
            <a:off x="4479235" y="3485322"/>
            <a:ext cx="1258956" cy="848139"/>
          </a:xfrm>
          <a:prstGeom prst="striped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017835" y="2092960"/>
            <a:ext cx="5094165" cy="3576320"/>
          </a:xfrm>
          <a:prstGeom prst="rect">
            <a:avLst/>
          </a:prstGeom>
          <a:noFill/>
          <a:ln w="9525">
            <a:noFill/>
            <a:miter lim="800000"/>
            <a:headEnd/>
            <a:tailEnd/>
          </a:ln>
        </p:spPr>
      </p:pic>
      <p:sp>
        <p:nvSpPr>
          <p:cNvPr id="7171" name="Rectangle 3"/>
          <p:cNvSpPr>
            <a:spLocks noGrp="1" noChangeArrowheads="1"/>
          </p:cNvSpPr>
          <p:nvPr>
            <p:ph type="body" idx="1"/>
          </p:nvPr>
        </p:nvSpPr>
        <p:spPr/>
        <p:txBody>
          <a:bodyPr/>
          <a:lstStyle/>
          <a:p>
            <a:r>
              <a:rPr lang="en-US" dirty="0" smtClean="0"/>
              <a:t>At install time, you can provide additional install targets</a:t>
            </a:r>
          </a:p>
          <a:p>
            <a:endParaRPr lang="en-US" dirty="0" smtClean="0"/>
          </a:p>
        </p:txBody>
      </p:sp>
      <p:pic>
        <p:nvPicPr>
          <p:cNvPr id="7173" name="Picture 2"/>
          <p:cNvPicPr>
            <a:picLocks noChangeAspect="1" noChangeArrowheads="1"/>
          </p:cNvPicPr>
          <p:nvPr/>
        </p:nvPicPr>
        <p:blipFill>
          <a:blip r:embed="rId3" cstate="print"/>
          <a:srcRect/>
          <a:stretch>
            <a:fillRect/>
          </a:stretch>
        </p:blipFill>
        <p:spPr bwMode="auto">
          <a:xfrm>
            <a:off x="2005013" y="2108518"/>
            <a:ext cx="5086667" cy="3534280"/>
          </a:xfrm>
          <a:prstGeom prst="rect">
            <a:avLst/>
          </a:prstGeom>
          <a:noFill/>
          <a:ln w="9525">
            <a:noFill/>
            <a:miter lim="800000"/>
            <a:headEnd/>
            <a:tailEnd/>
          </a:ln>
        </p:spPr>
      </p:pic>
      <p:sp>
        <p:nvSpPr>
          <p:cNvPr id="7" name="Title 1"/>
          <p:cNvSpPr txBox="1">
            <a:spLocks/>
          </p:cNvSpPr>
          <p:nvPr/>
        </p:nvSpPr>
        <p:spPr bwMode="white">
          <a:xfrm>
            <a:off x="301350" y="24516"/>
            <a:ext cx="7330650" cy="78483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lgn="l" eaLnBrk="0" hangingPunct="0">
              <a:lnSpc>
                <a:spcPct val="90000"/>
              </a:lnSpc>
              <a:spcBef>
                <a:spcPct val="0"/>
              </a:spcBef>
              <a:buSzTx/>
            </a:pPr>
            <a:r>
              <a:rPr lang="en-US" sz="2500" i="0" dirty="0" smtClean="0">
                <a:solidFill>
                  <a:srgbClr val="000000"/>
                </a:solidFill>
                <a:latin typeface="+mj-lt"/>
                <a:ea typeface="+mj-ea"/>
                <a:cs typeface="+mj-cs"/>
              </a:rPr>
              <a:t>Installing OpenEdge Architect 10.2B Plug-ins In Existing Eclipse installation</a:t>
            </a: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Enhancements In OpenEdge Architect 10.2B</a:t>
            </a:r>
            <a:endParaRPr lang="en-US" dirty="0"/>
          </a:p>
        </p:txBody>
      </p:sp>
      <p:graphicFrame>
        <p:nvGraphicFramePr>
          <p:cNvPr id="5" name="Content Placeholder 3"/>
          <p:cNvGraphicFramePr>
            <a:graphicFrameLocks/>
          </p:cNvGraphicFramePr>
          <p:nvPr/>
        </p:nvGraphicFramePr>
        <p:xfrm>
          <a:off x="0" y="1550504"/>
          <a:ext cx="4572000" cy="4240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Striped Right Arrow 22"/>
          <p:cNvSpPr/>
          <p:nvPr/>
        </p:nvSpPr>
        <p:spPr bwMode="auto">
          <a:xfrm>
            <a:off x="4479235" y="3485322"/>
            <a:ext cx="1258956" cy="848139"/>
          </a:xfrm>
          <a:prstGeom prst="striped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3" name="Group 44"/>
          <p:cNvGrpSpPr/>
          <p:nvPr/>
        </p:nvGrpSpPr>
        <p:grpSpPr>
          <a:xfrm>
            <a:off x="6500506" y="1480550"/>
            <a:ext cx="1973935" cy="4745038"/>
            <a:chOff x="3585032" y="1056481"/>
            <a:chExt cx="1973935" cy="4745038"/>
          </a:xfrm>
        </p:grpSpPr>
        <p:grpSp>
          <p:nvGrpSpPr>
            <p:cNvPr id="4" name="Group 35"/>
            <p:cNvGrpSpPr/>
            <p:nvPr/>
          </p:nvGrpSpPr>
          <p:grpSpPr>
            <a:xfrm>
              <a:off x="3585032" y="1056481"/>
              <a:ext cx="1973935" cy="4745038"/>
              <a:chOff x="2123992" y="0"/>
              <a:chExt cx="1973935" cy="4745038"/>
            </a:xfrm>
          </p:grpSpPr>
          <p:sp>
            <p:nvSpPr>
              <p:cNvPr id="43" name="Rounded Rectangle 42"/>
              <p:cNvSpPr/>
              <p:nvPr/>
            </p:nvSpPr>
            <p:spPr>
              <a:xfrm>
                <a:off x="2123992" y="0"/>
                <a:ext cx="1973935" cy="4745038"/>
              </a:xfrm>
              <a:prstGeom prst="roundRect">
                <a:avLst>
                  <a:gd name="adj" fmla="val 10000"/>
                </a:avLst>
              </a:prstGeom>
              <a:effectLst>
                <a:innerShdw blurRad="63500" dist="50800" dir="13500000">
                  <a:prstClr val="black">
                    <a:alpha val="50000"/>
                  </a:prstClr>
                </a:innerShdw>
              </a:effectLst>
            </p:spPr>
            <p:style>
              <a:lnRef idx="0">
                <a:schemeClr val="dk1">
                  <a:hueOff val="0"/>
                  <a:satOff val="0"/>
                  <a:lumOff val="0"/>
                  <a:alphaOff val="0"/>
                </a:schemeClr>
              </a:lnRef>
              <a:fillRef idx="1">
                <a:schemeClr val="accent2">
                  <a:tint val="40000"/>
                  <a:hueOff val="0"/>
                  <a:satOff val="0"/>
                  <a:lumOff val="0"/>
                  <a:alphaOff val="0"/>
                </a:schemeClr>
              </a:fillRef>
              <a:effectRef idx="0">
                <a:scrgbClr r="0" g="0" b="0"/>
              </a:effectRef>
              <a:fontRef idx="minor">
                <a:schemeClr val="dk1">
                  <a:hueOff val="0"/>
                  <a:satOff val="0"/>
                  <a:lumOff val="0"/>
                  <a:alphaOff val="0"/>
                </a:schemeClr>
              </a:fontRef>
            </p:style>
          </p:sp>
          <p:sp>
            <p:nvSpPr>
              <p:cNvPr id="44" name="Rounded Rectangle 4"/>
              <p:cNvSpPr/>
              <p:nvPr/>
            </p:nvSpPr>
            <p:spPr>
              <a:xfrm>
                <a:off x="2123992" y="0"/>
                <a:ext cx="1973935" cy="14235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t>AppServer and Web tooling enhancements</a:t>
                </a:r>
                <a:endParaRPr lang="en-US" sz="2100" kern="1200" dirty="0"/>
              </a:p>
            </p:txBody>
          </p:sp>
        </p:grpSp>
        <p:grpSp>
          <p:nvGrpSpPr>
            <p:cNvPr id="6" name="Group 36"/>
            <p:cNvGrpSpPr/>
            <p:nvPr/>
          </p:nvGrpSpPr>
          <p:grpSpPr>
            <a:xfrm>
              <a:off x="3782425" y="2481382"/>
              <a:ext cx="1579148" cy="1430693"/>
              <a:chOff x="2321385" y="1424901"/>
              <a:chExt cx="1579148" cy="1430693"/>
            </a:xfrm>
          </p:grpSpPr>
          <p:sp>
            <p:nvSpPr>
              <p:cNvPr id="41" name="Rounded Rectangle 40"/>
              <p:cNvSpPr/>
              <p:nvPr/>
            </p:nvSpPr>
            <p:spPr>
              <a:xfrm>
                <a:off x="2321385" y="1424901"/>
                <a:ext cx="1579148" cy="1430693"/>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42" name="Rounded Rectangle 6"/>
              <p:cNvSpPr/>
              <p:nvPr/>
            </p:nvSpPr>
            <p:spPr>
              <a:xfrm>
                <a:off x="2363289" y="1466805"/>
                <a:ext cx="1495340" cy="13468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Iterative N-tier development - AppServer Support</a:t>
                </a:r>
                <a:endParaRPr lang="en-US" sz="1200" kern="1200" dirty="0"/>
              </a:p>
            </p:txBody>
          </p:sp>
        </p:grpSp>
        <p:grpSp>
          <p:nvGrpSpPr>
            <p:cNvPr id="7" name="Group 37"/>
            <p:cNvGrpSpPr/>
            <p:nvPr/>
          </p:nvGrpSpPr>
          <p:grpSpPr>
            <a:xfrm>
              <a:off x="3782425" y="4132183"/>
              <a:ext cx="1579148" cy="1430693"/>
              <a:chOff x="2321385" y="3075702"/>
              <a:chExt cx="1579148" cy="1430693"/>
            </a:xfrm>
          </p:grpSpPr>
          <p:sp>
            <p:nvSpPr>
              <p:cNvPr id="39" name="Rounded Rectangle 38"/>
              <p:cNvSpPr/>
              <p:nvPr/>
            </p:nvSpPr>
            <p:spPr>
              <a:xfrm>
                <a:off x="2321385" y="3075702"/>
                <a:ext cx="1579148" cy="1430693"/>
              </a:xfrm>
              <a:prstGeom prst="roundRect">
                <a:avLst>
                  <a:gd name="adj" fmla="val 10000"/>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40" name="Rounded Rectangle 8"/>
              <p:cNvSpPr/>
              <p:nvPr/>
            </p:nvSpPr>
            <p:spPr>
              <a:xfrm>
                <a:off x="2363289" y="3117606"/>
                <a:ext cx="1495340" cy="13468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Web Tooling Enhancements</a:t>
                </a:r>
                <a:endParaRPr lang="en-US" sz="1200" kern="1200" dirty="0"/>
              </a:p>
            </p:txBody>
          </p:sp>
        </p:grpSp>
      </p:gr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AppServer Support In OpenEdge Architect 10.2B</a:t>
            </a:r>
            <a:endParaRPr lang="en-US" dirty="0"/>
          </a:p>
        </p:txBody>
      </p:sp>
      <p:sp>
        <p:nvSpPr>
          <p:cNvPr id="3" name="Content Placeholder 2"/>
          <p:cNvSpPr>
            <a:spLocks noGrp="1"/>
          </p:cNvSpPr>
          <p:nvPr>
            <p:ph idx="1"/>
          </p:nvPr>
        </p:nvSpPr>
        <p:spPr>
          <a:xfrm>
            <a:off x="2226365" y="1335088"/>
            <a:ext cx="6679096" cy="4942882"/>
          </a:xfrm>
        </p:spPr>
        <p:txBody>
          <a:bodyPr/>
          <a:lstStyle/>
          <a:p>
            <a:pPr>
              <a:buNone/>
            </a:pPr>
            <a:r>
              <a:rPr lang="en-US" b="1" dirty="0"/>
              <a:t>Goal:</a:t>
            </a:r>
            <a:r>
              <a:rPr lang="en-US" sz="2000" b="1" dirty="0"/>
              <a:t> </a:t>
            </a:r>
            <a:r>
              <a:rPr lang="en-US" dirty="0"/>
              <a:t>Simplify iterative development – Allow OpenEdge developers to iteratively </a:t>
            </a:r>
            <a:r>
              <a:rPr lang="en-US" dirty="0" smtClean="0"/>
              <a:t>develop and test OpenEdge </a:t>
            </a:r>
            <a:r>
              <a:rPr lang="en-US" dirty="0"/>
              <a:t>AppServer based applications from within OEA</a:t>
            </a:r>
          </a:p>
          <a:p>
            <a:endParaRPr lang="en-US" sz="2000" dirty="0" smtClean="0"/>
          </a:p>
          <a:p>
            <a:pPr>
              <a:buNone/>
            </a:pPr>
            <a:r>
              <a:rPr lang="en-US" b="1" dirty="0"/>
              <a:t>Functionality:</a:t>
            </a:r>
          </a:p>
          <a:p>
            <a:r>
              <a:rPr lang="en-US" dirty="0"/>
              <a:t>Added AppServer project type to identify AppServer resources </a:t>
            </a:r>
          </a:p>
          <a:p>
            <a:r>
              <a:rPr lang="en-US" dirty="0"/>
              <a:t>Added AppServer Broker support  for resources / Broker Association</a:t>
            </a:r>
          </a:p>
          <a:p>
            <a:r>
              <a:rPr lang="en-US" dirty="0"/>
              <a:t>Can publish AppServer resources to </a:t>
            </a:r>
            <a:r>
              <a:rPr lang="en-US" dirty="0" smtClean="0"/>
              <a:t>local AppServer</a:t>
            </a:r>
            <a:endParaRPr lang="en-US" dirty="0"/>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2292625" y="1364974"/>
            <a:ext cx="6639339" cy="5035826"/>
          </a:xfrm>
        </p:spPr>
        <p:txBody>
          <a:bodyPr/>
          <a:lstStyle/>
          <a:p>
            <a:pPr>
              <a:buNone/>
            </a:pPr>
            <a:r>
              <a:rPr lang="en-US" b="1" dirty="0"/>
              <a:t>Goal: </a:t>
            </a:r>
            <a:r>
              <a:rPr lang="en-US" dirty="0" smtClean="0"/>
              <a:t>As a first step, allow OpenEdge developers to create, edit and publish static web resources like HTML, JS, CSS from within OpenEdge Architect</a:t>
            </a:r>
          </a:p>
          <a:p>
            <a:pPr>
              <a:buNone/>
            </a:pPr>
            <a:endParaRPr lang="en-US" dirty="0" smtClean="0"/>
          </a:p>
          <a:p>
            <a:pPr>
              <a:buNone/>
            </a:pPr>
            <a:r>
              <a:rPr lang="en-US" b="1" dirty="0" smtClean="0"/>
              <a:t>Functionality:</a:t>
            </a:r>
            <a:endParaRPr lang="en-US" b="1" dirty="0"/>
          </a:p>
          <a:p>
            <a:r>
              <a:rPr lang="en-US" dirty="0" smtClean="0"/>
              <a:t>Added Static Web Project type and provides HTML, JavaScript and CSS Editors</a:t>
            </a:r>
          </a:p>
          <a:p>
            <a:r>
              <a:rPr lang="en-US" dirty="0" smtClean="0"/>
              <a:t>Provided Local Web Server support for static resource/ Web server association</a:t>
            </a:r>
          </a:p>
          <a:p>
            <a:r>
              <a:rPr lang="en-US" dirty="0" smtClean="0"/>
              <a:t>Can publish static resources to local Web server </a:t>
            </a:r>
          </a:p>
        </p:txBody>
      </p:sp>
      <p:sp>
        <p:nvSpPr>
          <p:cNvPr id="6" name="Title 1"/>
          <p:cNvSpPr>
            <a:spLocks noGrp="1"/>
          </p:cNvSpPr>
          <p:nvPr>
            <p:ph type="title"/>
          </p:nvPr>
        </p:nvSpPr>
        <p:spPr>
          <a:xfrm>
            <a:off x="301350" y="197640"/>
            <a:ext cx="7330650" cy="438582"/>
          </a:xfrm>
        </p:spPr>
        <p:txBody>
          <a:bodyPr/>
          <a:lstStyle/>
          <a:p>
            <a:r>
              <a:rPr lang="en-US" dirty="0" smtClean="0"/>
              <a:t>Web Tooling In OpenEdge Architect 10.2B</a:t>
            </a:r>
            <a:endParaRPr lang="en-US" dirty="0"/>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Enhancements In OpenEdge Architect 10.2B</a:t>
            </a:r>
            <a:endParaRPr lang="en-US" dirty="0"/>
          </a:p>
        </p:txBody>
      </p:sp>
      <p:graphicFrame>
        <p:nvGraphicFramePr>
          <p:cNvPr id="5" name="Content Placeholder 3"/>
          <p:cNvGraphicFramePr>
            <a:graphicFrameLocks/>
          </p:cNvGraphicFramePr>
          <p:nvPr/>
        </p:nvGraphicFramePr>
        <p:xfrm>
          <a:off x="0" y="1550504"/>
          <a:ext cx="4572000" cy="4240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Striped Right Arrow 22"/>
          <p:cNvSpPr/>
          <p:nvPr/>
        </p:nvSpPr>
        <p:spPr bwMode="auto">
          <a:xfrm>
            <a:off x="4545495" y="3485322"/>
            <a:ext cx="1258956" cy="848139"/>
          </a:xfrm>
          <a:prstGeom prst="striped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3" name="Group 34"/>
          <p:cNvGrpSpPr/>
          <p:nvPr/>
        </p:nvGrpSpPr>
        <p:grpSpPr>
          <a:xfrm>
            <a:off x="6460755" y="1414290"/>
            <a:ext cx="1973935" cy="4745038"/>
            <a:chOff x="3585033" y="1056481"/>
            <a:chExt cx="1973935" cy="4745038"/>
          </a:xfrm>
        </p:grpSpPr>
        <p:grpSp>
          <p:nvGrpSpPr>
            <p:cNvPr id="4" name="Group 21"/>
            <p:cNvGrpSpPr/>
            <p:nvPr/>
          </p:nvGrpSpPr>
          <p:grpSpPr>
            <a:xfrm>
              <a:off x="3585033" y="1056481"/>
              <a:ext cx="1973935" cy="4745038"/>
              <a:chOff x="6367953" y="0"/>
              <a:chExt cx="1973935" cy="4745038"/>
            </a:xfrm>
            <a:scene3d>
              <a:camera prst="orthographicFront"/>
              <a:lightRig rig="threePt" dir="t"/>
            </a:scene3d>
          </p:grpSpPr>
          <p:sp>
            <p:nvSpPr>
              <p:cNvPr id="33" name="Rounded Rectangle 32"/>
              <p:cNvSpPr/>
              <p:nvPr/>
            </p:nvSpPr>
            <p:spPr>
              <a:xfrm>
                <a:off x="6367953" y="0"/>
                <a:ext cx="1973935" cy="4745038"/>
              </a:xfrm>
              <a:prstGeom prst="roundRect">
                <a:avLst>
                  <a:gd name="adj" fmla="val 10000"/>
                </a:avLst>
              </a:prstGeom>
              <a:effectLst>
                <a:innerShdw blurRad="63500" dist="50800" dir="13500000">
                  <a:prstClr val="black">
                    <a:alpha val="50000"/>
                  </a:prstClr>
                </a:innerShdw>
              </a:effectLst>
              <a:sp3d>
                <a:bevelT/>
              </a:sp3d>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34" name="Rounded Rectangle 4"/>
              <p:cNvSpPr/>
              <p:nvPr/>
            </p:nvSpPr>
            <p:spPr>
              <a:xfrm>
                <a:off x="6367953" y="0"/>
                <a:ext cx="1973935" cy="142351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t>General </a:t>
                </a:r>
              </a:p>
              <a:p>
                <a:pPr lvl="0" algn="ctr" defTabSz="933450" rtl="0">
                  <a:lnSpc>
                    <a:spcPct val="90000"/>
                  </a:lnSpc>
                  <a:spcBef>
                    <a:spcPct val="0"/>
                  </a:spcBef>
                  <a:spcAft>
                    <a:spcPct val="35000"/>
                  </a:spcAft>
                </a:pPr>
                <a:r>
                  <a:rPr lang="en-US" sz="2100" dirty="0" smtClean="0"/>
                  <a:t>Environment </a:t>
                </a:r>
                <a:r>
                  <a:rPr lang="en-US" sz="2100" kern="1200" dirty="0" smtClean="0"/>
                  <a:t>Enhancements</a:t>
                </a:r>
                <a:endParaRPr lang="en-US" sz="2100" kern="1200" dirty="0"/>
              </a:p>
            </p:txBody>
          </p:sp>
        </p:grpSp>
        <p:grpSp>
          <p:nvGrpSpPr>
            <p:cNvPr id="6" name="Group 23"/>
            <p:cNvGrpSpPr/>
            <p:nvPr/>
          </p:nvGrpSpPr>
          <p:grpSpPr>
            <a:xfrm>
              <a:off x="3782426" y="2480397"/>
              <a:ext cx="1579148" cy="932209"/>
              <a:chOff x="6565346" y="1423916"/>
              <a:chExt cx="1579148" cy="932209"/>
            </a:xfrm>
          </p:grpSpPr>
          <p:sp>
            <p:nvSpPr>
              <p:cNvPr id="31" name="Rounded Rectangle 30"/>
              <p:cNvSpPr/>
              <p:nvPr/>
            </p:nvSpPr>
            <p:spPr>
              <a:xfrm>
                <a:off x="6565346" y="1423916"/>
                <a:ext cx="1579148" cy="932209"/>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2" name="Rounded Rectangle 6"/>
              <p:cNvSpPr/>
              <p:nvPr/>
            </p:nvSpPr>
            <p:spPr>
              <a:xfrm>
                <a:off x="6592649" y="1451219"/>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Shared AVM - Performance Improvements with Multiple Projects in the Workspace</a:t>
                </a:r>
                <a:endParaRPr lang="en-US" sz="1200" kern="1200" dirty="0"/>
              </a:p>
            </p:txBody>
          </p:sp>
        </p:grpSp>
        <p:grpSp>
          <p:nvGrpSpPr>
            <p:cNvPr id="7" name="Group 24"/>
            <p:cNvGrpSpPr/>
            <p:nvPr/>
          </p:nvGrpSpPr>
          <p:grpSpPr>
            <a:xfrm>
              <a:off x="3782426" y="3556024"/>
              <a:ext cx="1579148" cy="932209"/>
              <a:chOff x="6565346" y="2499543"/>
              <a:chExt cx="1579148" cy="932209"/>
            </a:xfrm>
          </p:grpSpPr>
          <p:sp>
            <p:nvSpPr>
              <p:cNvPr id="29" name="Rounded Rectangle 28"/>
              <p:cNvSpPr/>
              <p:nvPr/>
            </p:nvSpPr>
            <p:spPr>
              <a:xfrm>
                <a:off x="6565346" y="2499543"/>
                <a:ext cx="1579148" cy="932209"/>
              </a:xfrm>
              <a:prstGeom prst="roundRect">
                <a:avLst>
                  <a:gd name="adj" fmla="val 10000"/>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30" name="Rounded Rectangle 8"/>
              <p:cNvSpPr/>
              <p:nvPr/>
            </p:nvSpPr>
            <p:spPr>
              <a:xfrm>
                <a:off x="6592649" y="2526846"/>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t" anchorCtr="0">
                <a:noAutofit/>
              </a:bodyPr>
              <a:lstStyle/>
              <a:p>
                <a:pPr lvl="0" algn="l" defTabSz="533400" rtl="0">
                  <a:lnSpc>
                    <a:spcPct val="90000"/>
                  </a:lnSpc>
                  <a:spcBef>
                    <a:spcPct val="0"/>
                  </a:spcBef>
                  <a:spcAft>
                    <a:spcPct val="35000"/>
                  </a:spcAft>
                </a:pPr>
                <a:r>
                  <a:rPr lang="en-US" sz="1200" kern="1200" dirty="0" smtClean="0"/>
                  <a:t>Support for new language features</a:t>
                </a:r>
                <a:endParaRPr lang="en-US" sz="1200" kern="1200" dirty="0"/>
              </a:p>
              <a:p>
                <a:pPr marL="57150" lvl="1" indent="-57150" algn="l" defTabSz="400050" rtl="0">
                  <a:lnSpc>
                    <a:spcPct val="90000"/>
                  </a:lnSpc>
                  <a:spcBef>
                    <a:spcPct val="0"/>
                  </a:spcBef>
                  <a:spcAft>
                    <a:spcPct val="15000"/>
                  </a:spcAft>
                  <a:buChar char="••"/>
                </a:pPr>
                <a:r>
                  <a:rPr lang="en-US" sz="900" kern="1200" dirty="0" smtClean="0"/>
                  <a:t>Events</a:t>
                </a:r>
                <a:endParaRPr lang="en-US" sz="900" kern="1200" dirty="0"/>
              </a:p>
              <a:p>
                <a:pPr marL="57150" lvl="1" indent="-57150" algn="l" defTabSz="400050" rtl="0">
                  <a:lnSpc>
                    <a:spcPct val="90000"/>
                  </a:lnSpc>
                  <a:spcBef>
                    <a:spcPct val="0"/>
                  </a:spcBef>
                  <a:spcAft>
                    <a:spcPct val="15000"/>
                  </a:spcAft>
                  <a:buChar char="••"/>
                </a:pPr>
                <a:r>
                  <a:rPr lang="en-US" sz="900" kern="1200" dirty="0" smtClean="0"/>
                  <a:t>Generics</a:t>
                </a:r>
                <a:endParaRPr lang="en-US" sz="900" kern="1200" dirty="0"/>
              </a:p>
            </p:txBody>
          </p:sp>
        </p:grpSp>
        <p:grpSp>
          <p:nvGrpSpPr>
            <p:cNvPr id="8" name="Group 25"/>
            <p:cNvGrpSpPr/>
            <p:nvPr/>
          </p:nvGrpSpPr>
          <p:grpSpPr>
            <a:xfrm>
              <a:off x="3782426" y="4631651"/>
              <a:ext cx="1579148" cy="932209"/>
              <a:chOff x="6565346" y="3575170"/>
              <a:chExt cx="1579148" cy="932209"/>
            </a:xfrm>
          </p:grpSpPr>
          <p:sp>
            <p:nvSpPr>
              <p:cNvPr id="27" name="Rounded Rectangle 26"/>
              <p:cNvSpPr/>
              <p:nvPr/>
            </p:nvSpPr>
            <p:spPr>
              <a:xfrm>
                <a:off x="6565346" y="3575170"/>
                <a:ext cx="1579148" cy="932209"/>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8" name="Rounded Rectangle 10"/>
              <p:cNvSpPr/>
              <p:nvPr/>
            </p:nvSpPr>
            <p:spPr>
              <a:xfrm>
                <a:off x="6592649" y="3602473"/>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Data-aware Content Assist</a:t>
                </a:r>
                <a:endParaRPr lang="en-US" sz="1200" kern="1200" dirty="0"/>
              </a:p>
            </p:txBody>
          </p:sp>
        </p:grpSp>
      </p:gr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1" name="Rectangle 3"/>
          <p:cNvSpPr>
            <a:spLocks noGrp="1" noChangeArrowheads="1"/>
          </p:cNvSpPr>
          <p:nvPr>
            <p:ph type="body" idx="1"/>
          </p:nvPr>
        </p:nvSpPr>
        <p:spPr>
          <a:xfrm>
            <a:off x="2239617" y="1335088"/>
            <a:ext cx="6692348" cy="4419600"/>
          </a:xfrm>
        </p:spPr>
        <p:txBody>
          <a:bodyPr/>
          <a:lstStyle/>
          <a:p>
            <a:pPr>
              <a:buNone/>
            </a:pPr>
            <a:r>
              <a:rPr lang="en-US" b="1" dirty="0" smtClean="0"/>
              <a:t>Goal: </a:t>
            </a:r>
            <a:r>
              <a:rPr lang="en-US" dirty="0" smtClean="0"/>
              <a:t>Improve performance and scalability of OpenEdge Architect environment by reducing resource utilization.</a:t>
            </a:r>
          </a:p>
          <a:p>
            <a:pPr>
              <a:buNone/>
            </a:pPr>
            <a:endParaRPr lang="en-US" dirty="0" smtClean="0"/>
          </a:p>
          <a:p>
            <a:pPr>
              <a:buNone/>
            </a:pPr>
            <a:r>
              <a:rPr lang="en-US" b="1" dirty="0" smtClean="0"/>
              <a:t>Functionality:</a:t>
            </a:r>
          </a:p>
          <a:p>
            <a:r>
              <a:rPr lang="en-US" dirty="0" smtClean="0"/>
              <a:t>Sharable Workspace level AVM</a:t>
            </a:r>
          </a:p>
          <a:p>
            <a:r>
              <a:rPr lang="en-US" dirty="0" smtClean="0"/>
              <a:t>OpenEdge Project can now use either a project-specific AVM or shared workspace level AVM</a:t>
            </a:r>
          </a:p>
          <a:p>
            <a:pPr eaLnBrk="1" hangingPunct="1"/>
            <a:endParaRPr lang="en-US" dirty="0" smtClean="0"/>
          </a:p>
        </p:txBody>
      </p:sp>
      <p:sp>
        <p:nvSpPr>
          <p:cNvPr id="9" name="Title 1"/>
          <p:cNvSpPr>
            <a:spLocks noGrp="1"/>
          </p:cNvSpPr>
          <p:nvPr>
            <p:ph type="title"/>
          </p:nvPr>
        </p:nvSpPr>
        <p:spPr>
          <a:xfrm>
            <a:off x="301350" y="197640"/>
            <a:ext cx="7330650" cy="438582"/>
          </a:xfrm>
        </p:spPr>
        <p:txBody>
          <a:bodyPr/>
          <a:lstStyle/>
          <a:p>
            <a:r>
              <a:rPr lang="en-US" dirty="0" smtClean="0"/>
              <a:t>Shared AVM For OpenEdge Architect 10.2B</a:t>
            </a:r>
            <a:endParaRPr lang="en-US" dirty="0"/>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7"/>
          <p:cNvSpPr txBox="1">
            <a:spLocks noChangeArrowheads="1"/>
          </p:cNvSpPr>
          <p:nvPr/>
        </p:nvSpPr>
        <p:spPr bwMode="auto">
          <a:xfrm>
            <a:off x="2464904" y="1025525"/>
            <a:ext cx="5486400" cy="2506663"/>
          </a:xfrm>
          <a:prstGeom prst="rect">
            <a:avLst/>
          </a:prstGeom>
          <a:solidFill>
            <a:srgbClr val="F8F8F8"/>
          </a:solidFill>
          <a:ln w="12700" algn="ctr">
            <a:solidFill>
              <a:schemeClr val="bg2"/>
            </a:solidFill>
            <a:miter lim="800000"/>
            <a:headEnd/>
            <a:tailEnd/>
          </a:ln>
        </p:spPr>
        <p:txBody>
          <a:bodyPr wrap="none"/>
          <a:lstStyle/>
          <a:p>
            <a:pPr>
              <a:lnSpc>
                <a:spcPct val="90000"/>
              </a:lnSpc>
            </a:pPr>
            <a:r>
              <a:rPr lang="en-US" sz="2000" b="1" dirty="0">
                <a:latin typeface="Courier New" pitchFamily="49" charset="0"/>
                <a:cs typeface="Courier New" pitchFamily="49" charset="0"/>
              </a:rPr>
              <a:t>DO FOR </a:t>
            </a:r>
            <a:r>
              <a:rPr lang="en-US" sz="2000" b="1" dirty="0">
                <a:solidFill>
                  <a:srgbClr val="0000FF"/>
                </a:solidFill>
                <a:latin typeface="Courier New" pitchFamily="49" charset="0"/>
                <a:cs typeface="Courier New" pitchFamily="49" charset="0"/>
              </a:rPr>
              <a:t>Order</a:t>
            </a:r>
            <a:r>
              <a:rPr lang="en-US" sz="2000" b="1" dirty="0">
                <a:latin typeface="Courier New" pitchFamily="49" charset="0"/>
                <a:cs typeface="Courier New" pitchFamily="49" charset="0"/>
              </a:rPr>
              <a:t>:</a:t>
            </a:r>
          </a:p>
          <a:p>
            <a:pPr>
              <a:lnSpc>
                <a:spcPct val="90000"/>
              </a:lnSpc>
            </a:pPr>
            <a:r>
              <a:rPr lang="en-US" sz="2000" b="1" dirty="0">
                <a:latin typeface="Courier New" pitchFamily="49" charset="0"/>
                <a:cs typeface="Courier New" pitchFamily="49" charset="0"/>
              </a:rPr>
              <a:t>    DISPLAY </a:t>
            </a:r>
            <a:r>
              <a:rPr lang="en-US" sz="2000" b="1" dirty="0">
                <a:solidFill>
                  <a:srgbClr val="0000FF"/>
                </a:solidFill>
                <a:latin typeface="Courier New" pitchFamily="49" charset="0"/>
                <a:cs typeface="Courier New" pitchFamily="49" charset="0"/>
              </a:rPr>
              <a:t>Order</a:t>
            </a:r>
            <a:r>
              <a:rPr lang="en-US" sz="2000" b="1" dirty="0">
                <a:latin typeface="Courier New" pitchFamily="49" charset="0"/>
                <a:cs typeface="Courier New" pitchFamily="49" charset="0"/>
              </a:rPr>
              <a:t>. </a:t>
            </a:r>
          </a:p>
          <a:p>
            <a:pPr>
              <a:lnSpc>
                <a:spcPct val="90000"/>
              </a:lnSpc>
            </a:pPr>
            <a:r>
              <a:rPr lang="en-US" sz="2000" b="1" dirty="0">
                <a:latin typeface="Courier New" pitchFamily="49" charset="0"/>
                <a:cs typeface="Courier New" pitchFamily="49" charset="0"/>
              </a:rPr>
              <a:t>END. </a:t>
            </a:r>
          </a:p>
          <a:p>
            <a:pPr>
              <a:lnSpc>
                <a:spcPct val="90000"/>
              </a:lnSpc>
            </a:pPr>
            <a:r>
              <a:rPr lang="en-US" sz="2000" b="1" dirty="0">
                <a:latin typeface="Courier New" pitchFamily="49" charset="0"/>
                <a:cs typeface="Courier New" pitchFamily="49" charset="0"/>
              </a:rPr>
              <a:t> </a:t>
            </a:r>
          </a:p>
          <a:p>
            <a:pPr>
              <a:lnSpc>
                <a:spcPct val="90000"/>
              </a:lnSpc>
            </a:pPr>
            <a:r>
              <a:rPr lang="en-US" sz="2000" b="1" dirty="0">
                <a:solidFill>
                  <a:srgbClr val="7030A0"/>
                </a:solidFill>
                <a:latin typeface="Courier New" pitchFamily="49" charset="0"/>
                <a:cs typeface="Courier New" pitchFamily="49" charset="0"/>
              </a:rPr>
              <a:t>DO FOR </a:t>
            </a:r>
            <a:r>
              <a:rPr lang="en-US" sz="2000" b="1" dirty="0">
                <a:solidFill>
                  <a:srgbClr val="0000FF"/>
                </a:solidFill>
                <a:latin typeface="Courier New" pitchFamily="49" charset="0"/>
                <a:cs typeface="Courier New" pitchFamily="49" charset="0"/>
              </a:rPr>
              <a:t>Customer</a:t>
            </a:r>
            <a:r>
              <a:rPr lang="en-US" sz="2000" b="1" dirty="0">
                <a:latin typeface="Courier New" pitchFamily="49" charset="0"/>
                <a:cs typeface="Courier New" pitchFamily="49" charset="0"/>
              </a:rPr>
              <a:t>:   </a:t>
            </a:r>
          </a:p>
          <a:p>
            <a:pPr>
              <a:lnSpc>
                <a:spcPct val="90000"/>
              </a:lnSpc>
            </a:pPr>
            <a:r>
              <a:rPr lang="en-US" sz="2000" b="1" dirty="0">
                <a:latin typeface="Courier New" pitchFamily="49" charset="0"/>
                <a:cs typeface="Courier New" pitchFamily="49" charset="0"/>
              </a:rPr>
              <a:t>    </a:t>
            </a:r>
            <a:r>
              <a:rPr lang="en-US" sz="2000" b="1" dirty="0">
                <a:solidFill>
                  <a:srgbClr val="7030A0"/>
                </a:solidFill>
                <a:latin typeface="Courier New" pitchFamily="49" charset="0"/>
                <a:cs typeface="Courier New" pitchFamily="49" charset="0"/>
              </a:rPr>
              <a:t>FOR EACH </a:t>
            </a:r>
            <a:r>
              <a:rPr lang="en-US" sz="2000" b="1" dirty="0">
                <a:solidFill>
                  <a:srgbClr val="0000FF"/>
                </a:solidFill>
                <a:latin typeface="Courier New" pitchFamily="49" charset="0"/>
                <a:cs typeface="Courier New" pitchFamily="49" charset="0"/>
              </a:rPr>
              <a:t>Customer</a:t>
            </a:r>
            <a:r>
              <a:rPr lang="en-US" sz="2000" b="1" dirty="0">
                <a:latin typeface="Courier New" pitchFamily="49" charset="0"/>
                <a:cs typeface="Courier New" pitchFamily="49" charset="0"/>
              </a:rPr>
              <a:t>:</a:t>
            </a:r>
          </a:p>
          <a:p>
            <a:pPr>
              <a:lnSpc>
                <a:spcPct val="90000"/>
              </a:lnSpc>
            </a:pPr>
            <a:r>
              <a:rPr lang="en-US" sz="2000" b="1" dirty="0">
                <a:latin typeface="Courier New" pitchFamily="49" charset="0"/>
                <a:cs typeface="Courier New" pitchFamily="49" charset="0"/>
              </a:rPr>
              <a:t>        </a:t>
            </a:r>
            <a:r>
              <a:rPr lang="en-US" sz="2000" b="1" dirty="0">
                <a:solidFill>
                  <a:srgbClr val="7030A0"/>
                </a:solidFill>
                <a:latin typeface="Courier New" pitchFamily="49" charset="0"/>
                <a:cs typeface="Courier New" pitchFamily="49" charset="0"/>
              </a:rPr>
              <a:t>DISPLAY</a:t>
            </a:r>
            <a:r>
              <a:rPr lang="en-US" sz="2000" b="1" dirty="0">
                <a:latin typeface="Courier New" pitchFamily="49" charset="0"/>
                <a:cs typeface="Courier New" pitchFamily="49" charset="0"/>
              </a:rPr>
              <a:t> | EXCEPT comments.</a:t>
            </a:r>
          </a:p>
          <a:p>
            <a:pPr>
              <a:lnSpc>
                <a:spcPct val="90000"/>
              </a:lnSpc>
            </a:pPr>
            <a:r>
              <a:rPr lang="en-US" sz="2000" b="1" dirty="0">
                <a:latin typeface="Courier New" pitchFamily="49" charset="0"/>
                <a:cs typeface="Courier New" pitchFamily="49" charset="0"/>
              </a:rPr>
              <a:t>    END.</a:t>
            </a:r>
          </a:p>
          <a:p>
            <a:pPr>
              <a:lnSpc>
                <a:spcPct val="90000"/>
              </a:lnSpc>
            </a:pPr>
            <a:r>
              <a:rPr lang="en-US" sz="2000" b="1" dirty="0">
                <a:latin typeface="Courier New" pitchFamily="49" charset="0"/>
                <a:cs typeface="Courier New" pitchFamily="49" charset="0"/>
              </a:rPr>
              <a:t>END.</a:t>
            </a:r>
          </a:p>
        </p:txBody>
      </p:sp>
      <p:pic>
        <p:nvPicPr>
          <p:cNvPr id="226307" name="Picture 3"/>
          <p:cNvPicPr>
            <a:picLocks noChangeAspect="1" noChangeArrowheads="1"/>
          </p:cNvPicPr>
          <p:nvPr/>
        </p:nvPicPr>
        <p:blipFill>
          <a:blip r:embed="rId3" cstate="print"/>
          <a:srcRect/>
          <a:stretch>
            <a:fillRect/>
          </a:stretch>
        </p:blipFill>
        <p:spPr bwMode="white">
          <a:xfrm>
            <a:off x="4866930" y="3025292"/>
            <a:ext cx="3275012" cy="3624262"/>
          </a:xfrm>
          <a:prstGeom prst="rect">
            <a:avLst/>
          </a:prstGeom>
          <a:noFill/>
          <a:ln w="9525" algn="ctr">
            <a:solidFill>
              <a:schemeClr val="tx1"/>
            </a:solidFill>
            <a:miter lim="800000"/>
            <a:headEnd/>
            <a:tailEnd/>
          </a:ln>
        </p:spPr>
      </p:pic>
      <p:sp>
        <p:nvSpPr>
          <p:cNvPr id="19461" name="Title 1"/>
          <p:cNvSpPr>
            <a:spLocks noGrp="1"/>
          </p:cNvSpPr>
          <p:nvPr>
            <p:ph type="title" idx="4294967295"/>
          </p:nvPr>
        </p:nvSpPr>
        <p:spPr>
          <a:xfrm>
            <a:off x="292100" y="206375"/>
            <a:ext cx="6829425" cy="434975"/>
          </a:xfrm>
        </p:spPr>
        <p:txBody>
          <a:bodyPr anchor="ctr">
            <a:spAutoFit/>
          </a:bodyPr>
          <a:lstStyle/>
          <a:p>
            <a:pPr eaLnBrk="1" hangingPunct="1"/>
            <a:r>
              <a:rPr lang="en-US" smtClean="0"/>
              <a:t>Data-aware Content Assist</a:t>
            </a:r>
          </a:p>
        </p:txBody>
      </p:sp>
      <p:sp>
        <p:nvSpPr>
          <p:cNvPr id="8" name="AutoShape 9"/>
          <p:cNvSpPr>
            <a:spLocks noChangeArrowheads="1"/>
          </p:cNvSpPr>
          <p:nvPr/>
        </p:nvSpPr>
        <p:spPr bwMode="auto">
          <a:xfrm>
            <a:off x="6996112" y="3645038"/>
            <a:ext cx="2147888" cy="631825"/>
          </a:xfrm>
          <a:prstGeom prst="wedgeRectCallout">
            <a:avLst>
              <a:gd name="adj1" fmla="val -108769"/>
              <a:gd name="adj2" fmla="val -119134"/>
            </a:avLst>
          </a:prstGeom>
          <a:solidFill>
            <a:srgbClr val="FFFFCC"/>
          </a:solidFill>
          <a:ln w="12700" algn="ctr">
            <a:solidFill>
              <a:schemeClr val="tx1"/>
            </a:solidFill>
            <a:miter lim="800000"/>
            <a:headEnd/>
            <a:tailEnd/>
          </a:ln>
        </p:spPr>
        <p:txBody>
          <a:bodyPr anchor="ctr"/>
          <a:lstStyle/>
          <a:p>
            <a:pPr algn="ctr">
              <a:lnSpc>
                <a:spcPct val="90000"/>
              </a:lnSpc>
            </a:pPr>
            <a:r>
              <a:rPr lang="en-US" sz="2000" dirty="0">
                <a:solidFill>
                  <a:srgbClr val="0000FF"/>
                </a:solidFill>
              </a:rPr>
              <a:t>Customer </a:t>
            </a:r>
            <a:r>
              <a:rPr lang="en-US" sz="2000" dirty="0"/>
              <a:t>shown first in list</a:t>
            </a:r>
          </a:p>
        </p:txBody>
      </p:sp>
      <p:graphicFrame>
        <p:nvGraphicFramePr>
          <p:cNvPr id="6"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AutoShape 9"/>
          <p:cNvSpPr>
            <a:spLocks noChangeArrowheads="1"/>
          </p:cNvSpPr>
          <p:nvPr/>
        </p:nvSpPr>
        <p:spPr bwMode="auto">
          <a:xfrm>
            <a:off x="2771016" y="3818352"/>
            <a:ext cx="2038350" cy="992187"/>
          </a:xfrm>
          <a:prstGeom prst="wedgeRectCallout">
            <a:avLst>
              <a:gd name="adj1" fmla="val 48992"/>
              <a:gd name="adj2" fmla="val -141251"/>
            </a:avLst>
          </a:prstGeom>
          <a:solidFill>
            <a:srgbClr val="FFFFCC"/>
          </a:solidFill>
          <a:ln w="12700" algn="ctr">
            <a:solidFill>
              <a:schemeClr val="tx1"/>
            </a:solidFill>
            <a:miter lim="800000"/>
            <a:headEnd/>
            <a:tailEnd/>
          </a:ln>
        </p:spPr>
        <p:txBody>
          <a:bodyPr anchor="ctr"/>
          <a:lstStyle/>
          <a:p>
            <a:pPr algn="ctr">
              <a:lnSpc>
                <a:spcPct val="90000"/>
              </a:lnSpc>
              <a:defRPr/>
            </a:pPr>
            <a:r>
              <a:rPr lang="en-US" sz="2000" dirty="0">
                <a:solidFill>
                  <a:srgbClr val="0000FF"/>
                </a:solidFill>
                <a:ea typeface="+mn-ea"/>
              </a:rPr>
              <a:t>Content assist</a:t>
            </a:r>
            <a:r>
              <a:rPr lang="en-US" sz="2000" dirty="0">
                <a:ea typeface="+mn-ea"/>
              </a:rPr>
              <a:t> opened here </a:t>
            </a:r>
          </a:p>
          <a:p>
            <a:pPr algn="ctr">
              <a:lnSpc>
                <a:spcPct val="90000"/>
              </a:lnSpc>
              <a:defRPr/>
            </a:pPr>
            <a:r>
              <a:rPr lang="en-US" sz="2000" dirty="0">
                <a:solidFill>
                  <a:schemeClr val="tx1">
                    <a:lumMod val="65000"/>
                    <a:lumOff val="35000"/>
                  </a:schemeClr>
                </a:solidFill>
                <a:ea typeface="+mn-ea"/>
              </a:rPr>
              <a:t>(ctrl + space)</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Enhancements in OpenEdge Architect 10.2B</a:t>
            </a:r>
            <a:endParaRPr lang="en-US" dirty="0"/>
          </a:p>
        </p:txBody>
      </p:sp>
      <p:graphicFrame>
        <p:nvGraphicFramePr>
          <p:cNvPr id="5" name="Content Placeholder 3"/>
          <p:cNvGraphicFramePr>
            <a:graphicFrameLocks/>
          </p:cNvGraphicFramePr>
          <p:nvPr/>
        </p:nvGraphicFramePr>
        <p:xfrm>
          <a:off x="0" y="1550504"/>
          <a:ext cx="4572000" cy="4240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Striped Right Arrow 22"/>
          <p:cNvSpPr/>
          <p:nvPr/>
        </p:nvSpPr>
        <p:spPr bwMode="auto">
          <a:xfrm>
            <a:off x="4479235" y="3485322"/>
            <a:ext cx="1258956" cy="848139"/>
          </a:xfrm>
          <a:prstGeom prst="stripedRightArrow">
            <a:avLst/>
          </a:prstGeom>
          <a:solidFill>
            <a:srgbClr val="FFC0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grpSp>
        <p:nvGrpSpPr>
          <p:cNvPr id="3" name="Group 35"/>
          <p:cNvGrpSpPr/>
          <p:nvPr/>
        </p:nvGrpSpPr>
        <p:grpSpPr>
          <a:xfrm>
            <a:off x="6222216" y="1321525"/>
            <a:ext cx="1973935" cy="4745038"/>
            <a:chOff x="3585033" y="1056481"/>
            <a:chExt cx="1973935" cy="4745038"/>
          </a:xfrm>
        </p:grpSpPr>
        <p:grpSp>
          <p:nvGrpSpPr>
            <p:cNvPr id="4" name="Group 21"/>
            <p:cNvGrpSpPr/>
            <p:nvPr/>
          </p:nvGrpSpPr>
          <p:grpSpPr>
            <a:xfrm>
              <a:off x="3585033" y="1056481"/>
              <a:ext cx="1973935" cy="4745038"/>
              <a:chOff x="4245972" y="0"/>
              <a:chExt cx="1973935" cy="4745038"/>
            </a:xfrm>
            <a:scene3d>
              <a:camera prst="orthographicFront"/>
              <a:lightRig rig="threePt" dir="t"/>
            </a:scene3d>
          </p:grpSpPr>
          <p:sp>
            <p:nvSpPr>
              <p:cNvPr id="33" name="Rounded Rectangle 32"/>
              <p:cNvSpPr/>
              <p:nvPr/>
            </p:nvSpPr>
            <p:spPr>
              <a:xfrm>
                <a:off x="4245972" y="0"/>
                <a:ext cx="1973935" cy="4745038"/>
              </a:xfrm>
              <a:prstGeom prst="roundRect">
                <a:avLst>
                  <a:gd name="adj" fmla="val 10000"/>
                </a:avLst>
              </a:prstGeom>
              <a:effectLst>
                <a:innerShdw blurRad="63500" dist="50800" dir="13500000">
                  <a:prstClr val="black">
                    <a:alpha val="50000"/>
                  </a:prstClr>
                </a:innerShdw>
              </a:effectLst>
              <a:sp3d>
                <a:bevelT/>
              </a:sp3d>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34" name="Rounded Rectangle 4"/>
              <p:cNvSpPr/>
              <p:nvPr/>
            </p:nvSpPr>
            <p:spPr>
              <a:xfrm>
                <a:off x="4245972" y="0"/>
                <a:ext cx="1973935" cy="142351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dirty="0" smtClean="0"/>
                  <a:t>Visual Designer Enhancements</a:t>
                </a:r>
                <a:endParaRPr lang="en-US" sz="2100" kern="1200" dirty="0"/>
              </a:p>
            </p:txBody>
          </p:sp>
        </p:grpSp>
        <p:grpSp>
          <p:nvGrpSpPr>
            <p:cNvPr id="6" name="Group 23"/>
            <p:cNvGrpSpPr/>
            <p:nvPr/>
          </p:nvGrpSpPr>
          <p:grpSpPr>
            <a:xfrm>
              <a:off x="3782427" y="2480397"/>
              <a:ext cx="1579148" cy="932209"/>
              <a:chOff x="4443366" y="1423916"/>
              <a:chExt cx="1579148" cy="932209"/>
            </a:xfrm>
          </p:grpSpPr>
          <p:sp>
            <p:nvSpPr>
              <p:cNvPr id="31" name="Rounded Rectangle 30"/>
              <p:cNvSpPr/>
              <p:nvPr/>
            </p:nvSpPr>
            <p:spPr>
              <a:xfrm>
                <a:off x="4443366" y="1423916"/>
                <a:ext cx="1579148" cy="932209"/>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2" name="Rounded Rectangle 6"/>
              <p:cNvSpPr/>
              <p:nvPr/>
            </p:nvSpPr>
            <p:spPr>
              <a:xfrm>
                <a:off x="4470669" y="1451219"/>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Migration Tool for Upgrading OpenEdge Ultra Controls to 2009.2</a:t>
                </a:r>
                <a:endParaRPr lang="en-US" sz="1200" kern="1200" dirty="0"/>
              </a:p>
            </p:txBody>
          </p:sp>
        </p:grpSp>
        <p:grpSp>
          <p:nvGrpSpPr>
            <p:cNvPr id="7" name="Group 24"/>
            <p:cNvGrpSpPr/>
            <p:nvPr/>
          </p:nvGrpSpPr>
          <p:grpSpPr>
            <a:xfrm>
              <a:off x="3782427" y="3556024"/>
              <a:ext cx="1579148" cy="932209"/>
              <a:chOff x="4443366" y="2499543"/>
              <a:chExt cx="1579148" cy="932209"/>
            </a:xfrm>
          </p:grpSpPr>
          <p:sp>
            <p:nvSpPr>
              <p:cNvPr id="29" name="Rounded Rectangle 28"/>
              <p:cNvSpPr/>
              <p:nvPr/>
            </p:nvSpPr>
            <p:spPr>
              <a:xfrm>
                <a:off x="4443366" y="2499543"/>
                <a:ext cx="1579148" cy="932209"/>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30" name="Rounded Rectangle 8"/>
              <p:cNvSpPr/>
              <p:nvPr/>
            </p:nvSpPr>
            <p:spPr>
              <a:xfrm>
                <a:off x="4470669" y="2526846"/>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ProBindingSource Improvements at Design Time</a:t>
                </a:r>
                <a:endParaRPr lang="en-US" sz="1200" kern="1200" dirty="0"/>
              </a:p>
            </p:txBody>
          </p:sp>
        </p:grpSp>
        <p:grpSp>
          <p:nvGrpSpPr>
            <p:cNvPr id="8" name="Group 25"/>
            <p:cNvGrpSpPr/>
            <p:nvPr/>
          </p:nvGrpSpPr>
          <p:grpSpPr>
            <a:xfrm>
              <a:off x="3782427" y="4631651"/>
              <a:ext cx="1579148" cy="932209"/>
              <a:chOff x="4443366" y="3575170"/>
              <a:chExt cx="1579148" cy="932209"/>
            </a:xfrm>
          </p:grpSpPr>
          <p:sp>
            <p:nvSpPr>
              <p:cNvPr id="27" name="Rounded Rectangle 26"/>
              <p:cNvSpPr/>
              <p:nvPr/>
            </p:nvSpPr>
            <p:spPr>
              <a:xfrm>
                <a:off x="4443366" y="3575170"/>
                <a:ext cx="1579148" cy="932209"/>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8" name="Rounded Rectangle 10"/>
              <p:cNvSpPr/>
              <p:nvPr/>
            </p:nvSpPr>
            <p:spPr>
              <a:xfrm>
                <a:off x="4470669" y="3602473"/>
                <a:ext cx="1524542" cy="8776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kern="1200" dirty="0" smtClean="0"/>
                  <a:t>Global Toolbox</a:t>
                </a:r>
                <a:endParaRPr lang="en-US" sz="1200" kern="1200" dirty="0"/>
              </a:p>
            </p:txBody>
          </p:sp>
        </p:grpSp>
      </p:gr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03225" y="1335088"/>
          <a:ext cx="77724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p:cNvSpPr txBox="1">
            <a:spLocks/>
          </p:cNvSpPr>
          <p:nvPr/>
        </p:nvSpPr>
        <p:spPr bwMode="auto">
          <a:xfrm>
            <a:off x="292100" y="63500"/>
            <a:ext cx="6829425" cy="746125"/>
          </a:xfrm>
          <a:prstGeom prst="rect">
            <a:avLst/>
          </a:prstGeom>
          <a:noFill/>
          <a:ln w="9525">
            <a:noFill/>
            <a:miter lim="800000"/>
            <a:headEnd/>
            <a:tailEnd/>
          </a:ln>
          <a:effectLst/>
        </p:spPr>
        <p:txBody>
          <a:bodyPr/>
          <a:lstStyle/>
          <a:p>
            <a:pPr algn="l">
              <a:lnSpc>
                <a:spcPct val="90000"/>
              </a:lnSpc>
            </a:pPr>
            <a:r>
              <a:rPr lang="en-US" sz="2500" i="0" dirty="0">
                <a:solidFill>
                  <a:srgbClr val="383838"/>
                </a:solidFill>
              </a:rPr>
              <a:t>What </a:t>
            </a:r>
            <a:r>
              <a:rPr lang="en-US" sz="2500" i="0" dirty="0" smtClean="0">
                <a:solidFill>
                  <a:srgbClr val="383838"/>
                </a:solidFill>
              </a:rPr>
              <a:t>is new and exciting with OpenEdge </a:t>
            </a:r>
            <a:r>
              <a:rPr lang="en-US" sz="2500" i="0" dirty="0">
                <a:solidFill>
                  <a:srgbClr val="383838"/>
                </a:solidFill>
              </a:rPr>
              <a:t>Architect?</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1833563" y="1463675"/>
            <a:ext cx="5922962" cy="954088"/>
          </a:xfrm>
          <a:prstGeom prst="rect">
            <a:avLst/>
          </a:prstGeom>
          <a:noFill/>
          <a:ln w="12700">
            <a:noFill/>
            <a:miter lim="800000"/>
            <a:headEnd/>
            <a:tailEnd/>
          </a:ln>
        </p:spPr>
        <p:txBody>
          <a:bodyPr anchor="ctr">
            <a:spAutoFit/>
          </a:bodyPr>
          <a:lstStyle/>
          <a:p>
            <a:r>
              <a:rPr lang="en-US" sz="2800">
                <a:solidFill>
                  <a:schemeClr val="bg1"/>
                </a:solidFill>
              </a:rPr>
              <a:t>D    I    S    C    L    A    I   </a:t>
            </a:r>
          </a:p>
        </p:txBody>
      </p:sp>
      <p:sp>
        <p:nvSpPr>
          <p:cNvPr id="21507" name="Rectangle 5"/>
          <p:cNvSpPr>
            <a:spLocks noGrp="1" noChangeArrowheads="1"/>
          </p:cNvSpPr>
          <p:nvPr>
            <p:ph type="title"/>
          </p:nvPr>
        </p:nvSpPr>
        <p:spPr>
          <a:xfrm>
            <a:off x="438150" y="231775"/>
            <a:ext cx="8610600" cy="536575"/>
          </a:xfrm>
        </p:spPr>
        <p:txBody>
          <a:bodyPr/>
          <a:lstStyle/>
          <a:p>
            <a:r>
              <a:rPr lang="en-US" smtClean="0"/>
              <a:t>Future Strategy</a:t>
            </a:r>
          </a:p>
        </p:txBody>
      </p:sp>
      <p:sp>
        <p:nvSpPr>
          <p:cNvPr id="21508" name="Rectangle 6"/>
          <p:cNvSpPr>
            <a:spLocks noGrp="1" noChangeArrowheads="1"/>
          </p:cNvSpPr>
          <p:nvPr>
            <p:ph type="body" idx="1"/>
          </p:nvPr>
        </p:nvSpPr>
        <p:spPr>
          <a:xfrm>
            <a:off x="304800" y="1960563"/>
            <a:ext cx="8534400" cy="3205162"/>
          </a:xfrm>
        </p:spPr>
        <p:txBody>
          <a:bodyPr/>
          <a:lstStyle/>
          <a:p>
            <a:pPr>
              <a:lnSpc>
                <a:spcPct val="90000"/>
              </a:lnSpc>
            </a:pPr>
            <a:endParaRPr lang="en-US" dirty="0" smtClean="0"/>
          </a:p>
          <a:p>
            <a:pPr>
              <a:lnSpc>
                <a:spcPct val="90000"/>
              </a:lnSpc>
            </a:pPr>
            <a:r>
              <a:rPr lang="en-US" dirty="0" smtClean="0"/>
              <a:t>This presentation includes information about future products and/or product enhancements.</a:t>
            </a:r>
          </a:p>
          <a:p>
            <a:pPr>
              <a:lnSpc>
                <a:spcPct val="90000"/>
              </a:lnSpc>
            </a:pPr>
            <a:endParaRPr lang="en-US" dirty="0" smtClean="0"/>
          </a:p>
          <a:p>
            <a:pPr>
              <a:lnSpc>
                <a:spcPct val="90000"/>
              </a:lnSpc>
            </a:pPr>
            <a:r>
              <a:rPr lang="en-US" dirty="0" smtClean="0"/>
              <a:t>What I am going to say reflects our current thinking, but the information contained herein is preliminary and subject to change. Any future products we ultimately deliver may be materially different from what is described here.</a:t>
            </a:r>
          </a:p>
        </p:txBody>
      </p:sp>
      <p:grpSp>
        <p:nvGrpSpPr>
          <p:cNvPr id="2" name="Group 7"/>
          <p:cNvGrpSpPr>
            <a:grpSpLocks/>
          </p:cNvGrpSpPr>
          <p:nvPr/>
        </p:nvGrpSpPr>
        <p:grpSpPr bwMode="auto">
          <a:xfrm>
            <a:off x="469900" y="5227447"/>
            <a:ext cx="8216900" cy="522884"/>
            <a:chOff x="296" y="3332"/>
            <a:chExt cx="5472" cy="310"/>
          </a:xfrm>
        </p:grpSpPr>
        <p:sp>
          <p:nvSpPr>
            <p:cNvPr id="21513" name="Rectangle 8"/>
            <p:cNvSpPr>
              <a:spLocks noChangeArrowheads="1"/>
            </p:cNvSpPr>
            <p:nvPr/>
          </p:nvSpPr>
          <p:spPr bwMode="auto">
            <a:xfrm>
              <a:off x="296" y="3349"/>
              <a:ext cx="5472" cy="274"/>
            </a:xfrm>
            <a:prstGeom prst="rect">
              <a:avLst/>
            </a:prstGeom>
            <a:solidFill>
              <a:srgbClr val="DDDDDD"/>
            </a:solidFill>
            <a:ln w="12700">
              <a:noFill/>
              <a:miter lim="800000"/>
              <a:headEnd/>
              <a:tailEnd/>
            </a:ln>
          </p:spPr>
          <p:txBody>
            <a:bodyPr anchor="ctr">
              <a:spAutoFit/>
            </a:bodyPr>
            <a:lstStyle/>
            <a:p>
              <a:endParaRPr lang="en-US">
                <a:solidFill>
                  <a:srgbClr val="00B0F0"/>
                </a:solidFill>
              </a:endParaRPr>
            </a:p>
          </p:txBody>
        </p:sp>
        <p:sp>
          <p:nvSpPr>
            <p:cNvPr id="21514" name="Rectangle 9"/>
            <p:cNvSpPr>
              <a:spLocks noChangeArrowheads="1"/>
            </p:cNvSpPr>
            <p:nvPr/>
          </p:nvSpPr>
          <p:spPr bwMode="auto">
            <a:xfrm>
              <a:off x="1885" y="3332"/>
              <a:ext cx="2158" cy="310"/>
            </a:xfrm>
            <a:prstGeom prst="rect">
              <a:avLst/>
            </a:prstGeom>
            <a:noFill/>
            <a:ln w="12700">
              <a:noFill/>
              <a:miter lim="800000"/>
              <a:headEnd/>
              <a:tailEnd/>
            </a:ln>
          </p:spPr>
          <p:txBody>
            <a:bodyPr wrap="none" anchor="ctr">
              <a:spAutoFit/>
            </a:bodyPr>
            <a:lstStyle/>
            <a:p>
              <a:pPr algn="ctr"/>
              <a:r>
                <a:rPr lang="en-US" sz="2800">
                  <a:solidFill>
                    <a:srgbClr val="00B0F0"/>
                  </a:solidFill>
                </a:rPr>
                <a:t>D I S C L A I M E R</a:t>
              </a:r>
            </a:p>
          </p:txBody>
        </p:sp>
      </p:grpSp>
      <p:grpSp>
        <p:nvGrpSpPr>
          <p:cNvPr id="3" name="Group 7"/>
          <p:cNvGrpSpPr>
            <a:grpSpLocks/>
          </p:cNvGrpSpPr>
          <p:nvPr/>
        </p:nvGrpSpPr>
        <p:grpSpPr bwMode="auto">
          <a:xfrm>
            <a:off x="385763" y="1366838"/>
            <a:ext cx="8216900" cy="566737"/>
            <a:chOff x="296" y="3318"/>
            <a:chExt cx="5472" cy="336"/>
          </a:xfrm>
        </p:grpSpPr>
        <p:sp>
          <p:nvSpPr>
            <p:cNvPr id="21511" name="Rectangle 8"/>
            <p:cNvSpPr>
              <a:spLocks noChangeArrowheads="1"/>
            </p:cNvSpPr>
            <p:nvPr/>
          </p:nvSpPr>
          <p:spPr bwMode="auto">
            <a:xfrm>
              <a:off x="296" y="3318"/>
              <a:ext cx="5472" cy="336"/>
            </a:xfrm>
            <a:prstGeom prst="rect">
              <a:avLst/>
            </a:prstGeom>
            <a:solidFill>
              <a:srgbClr val="DDDDDD"/>
            </a:solidFill>
            <a:ln w="12700">
              <a:noFill/>
              <a:miter lim="800000"/>
              <a:headEnd/>
              <a:tailEnd/>
            </a:ln>
          </p:spPr>
          <p:txBody>
            <a:bodyPr anchor="ctr">
              <a:spAutoFit/>
            </a:bodyPr>
            <a:lstStyle/>
            <a:p>
              <a:endParaRPr lang="en-US"/>
            </a:p>
          </p:txBody>
        </p:sp>
        <p:sp>
          <p:nvSpPr>
            <p:cNvPr id="21512" name="Rectangle 9"/>
            <p:cNvSpPr>
              <a:spLocks noChangeArrowheads="1"/>
            </p:cNvSpPr>
            <p:nvPr/>
          </p:nvSpPr>
          <p:spPr bwMode="auto">
            <a:xfrm>
              <a:off x="1885" y="3332"/>
              <a:ext cx="2158" cy="310"/>
            </a:xfrm>
            <a:prstGeom prst="rect">
              <a:avLst/>
            </a:prstGeom>
            <a:noFill/>
            <a:ln w="12700">
              <a:noFill/>
              <a:miter lim="800000"/>
              <a:headEnd/>
              <a:tailEnd/>
            </a:ln>
          </p:spPr>
          <p:txBody>
            <a:bodyPr wrap="none" anchor="ctr">
              <a:spAutoFit/>
            </a:bodyPr>
            <a:lstStyle/>
            <a:p>
              <a:pPr algn="ctr"/>
              <a:r>
                <a:rPr lang="en-US" sz="2800" dirty="0">
                  <a:solidFill>
                    <a:srgbClr val="00B0F0"/>
                  </a:solidFill>
                </a:rPr>
                <a:t>D I S C L A I M E R</a:t>
              </a:r>
            </a:p>
          </p:txBody>
        </p:sp>
      </p:gr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Types in OpenEdge Architect 11.0</a:t>
            </a:r>
            <a:endParaRPr lang="en-US" dirty="0"/>
          </a:p>
        </p:txBody>
      </p:sp>
      <p:sp>
        <p:nvSpPr>
          <p:cNvPr id="3" name="Content Placeholder 2"/>
          <p:cNvSpPr>
            <a:spLocks noGrp="1"/>
          </p:cNvSpPr>
          <p:nvPr>
            <p:ph idx="1"/>
          </p:nvPr>
        </p:nvSpPr>
        <p:spPr>
          <a:xfrm>
            <a:off x="2226365" y="1335088"/>
            <a:ext cx="6679096" cy="4942882"/>
          </a:xfrm>
        </p:spPr>
        <p:txBody>
          <a:bodyPr/>
          <a:lstStyle/>
          <a:p>
            <a:pPr>
              <a:buNone/>
            </a:pPr>
            <a:r>
              <a:rPr lang="en-US" b="1" dirty="0"/>
              <a:t>Goal</a:t>
            </a:r>
            <a:r>
              <a:rPr lang="en-US" b="1" dirty="0" smtClean="0"/>
              <a:t>:</a:t>
            </a:r>
            <a:r>
              <a:rPr lang="en-US" dirty="0"/>
              <a:t> Allow OpenEdge developers </a:t>
            </a:r>
            <a:r>
              <a:rPr lang="en-US" dirty="0" smtClean="0"/>
              <a:t>a flexible and customizable project environment</a:t>
            </a:r>
            <a:endParaRPr lang="en-US" dirty="0"/>
          </a:p>
          <a:p>
            <a:pPr>
              <a:buNone/>
            </a:pPr>
            <a:endParaRPr lang="en-US" b="1" dirty="0" smtClean="0"/>
          </a:p>
          <a:p>
            <a:pPr>
              <a:buNone/>
            </a:pPr>
            <a:r>
              <a:rPr lang="en-US" b="1" dirty="0" smtClean="0"/>
              <a:t>Functionality: </a:t>
            </a:r>
          </a:p>
          <a:p>
            <a:r>
              <a:rPr lang="en-US" dirty="0" smtClean="0">
                <a:solidFill>
                  <a:schemeClr val="dk1"/>
                </a:solidFill>
              </a:rPr>
              <a:t>Out of the box project types e.g.</a:t>
            </a:r>
          </a:p>
          <a:p>
            <a:pPr lvl="1"/>
            <a:r>
              <a:rPr lang="en-US" dirty="0" smtClean="0">
                <a:solidFill>
                  <a:schemeClr val="dk1"/>
                </a:solidFill>
              </a:rPr>
              <a:t>AppServer </a:t>
            </a:r>
          </a:p>
          <a:p>
            <a:pPr lvl="1"/>
            <a:r>
              <a:rPr lang="en-US" dirty="0" smtClean="0">
                <a:solidFill>
                  <a:schemeClr val="dk1"/>
                </a:solidFill>
              </a:rPr>
              <a:t>Webspeed</a:t>
            </a:r>
          </a:p>
          <a:p>
            <a:pPr lvl="1"/>
            <a:r>
              <a:rPr lang="en-US" dirty="0" smtClean="0">
                <a:solidFill>
                  <a:schemeClr val="dk1"/>
                </a:solidFill>
              </a:rPr>
              <a:t>GUI for .NET</a:t>
            </a:r>
          </a:p>
          <a:p>
            <a:pPr lvl="1"/>
            <a:r>
              <a:rPr lang="en-US" dirty="0" smtClean="0">
                <a:solidFill>
                  <a:schemeClr val="dk1"/>
                </a:solidFill>
              </a:rPr>
              <a:t>ABL GUI etc…</a:t>
            </a:r>
          </a:p>
          <a:p>
            <a:r>
              <a:rPr lang="en-US" dirty="0" smtClean="0">
                <a:solidFill>
                  <a:schemeClr val="dk1"/>
                </a:solidFill>
              </a:rPr>
              <a:t>Ability to define your own project types</a:t>
            </a:r>
            <a:endParaRPr lang="en-US" dirty="0">
              <a:solidFill>
                <a:schemeClr val="dk1"/>
              </a:solidFill>
            </a:endParaRPr>
          </a:p>
          <a:p>
            <a:pPr>
              <a:buNone/>
            </a:pPr>
            <a:endParaRPr lang="en-US" b="1" dirty="0"/>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20" y="401352"/>
            <a:ext cx="7330650" cy="397032"/>
          </a:xfrm>
        </p:spPr>
        <p:txBody>
          <a:bodyPr/>
          <a:lstStyle/>
          <a:p>
            <a:r>
              <a:rPr lang="en-US" dirty="0" smtClean="0"/>
              <a:t>Webspeed support in OpenEdge Architect 11.0</a:t>
            </a:r>
            <a:endParaRPr lang="en-US" dirty="0"/>
          </a:p>
        </p:txBody>
      </p:sp>
      <p:sp>
        <p:nvSpPr>
          <p:cNvPr id="3" name="Content Placeholder 2"/>
          <p:cNvSpPr>
            <a:spLocks noGrp="1"/>
          </p:cNvSpPr>
          <p:nvPr>
            <p:ph idx="1"/>
          </p:nvPr>
        </p:nvSpPr>
        <p:spPr>
          <a:xfrm>
            <a:off x="2369128" y="1056795"/>
            <a:ext cx="6535358" cy="5556039"/>
          </a:xfrm>
        </p:spPr>
        <p:txBody>
          <a:bodyPr/>
          <a:lstStyle/>
          <a:p>
            <a:pPr>
              <a:buNone/>
            </a:pPr>
            <a:r>
              <a:rPr lang="en-US" sz="2000" b="1" dirty="0"/>
              <a:t>Goal: </a:t>
            </a:r>
            <a:r>
              <a:rPr lang="en-US" sz="2000" b="1" dirty="0" smtClean="0"/>
              <a:t> </a:t>
            </a:r>
            <a:r>
              <a:rPr lang="en-US" sz="2000" dirty="0" smtClean="0"/>
              <a:t>Allow </a:t>
            </a:r>
            <a:r>
              <a:rPr lang="en-US" sz="2000" dirty="0"/>
              <a:t>OpenEdge developers to iteratively develop, test and debug OpenEdge </a:t>
            </a:r>
            <a:r>
              <a:rPr lang="en-US" sz="2000" dirty="0" smtClean="0"/>
              <a:t>WebSpeed </a:t>
            </a:r>
            <a:r>
              <a:rPr lang="en-US" sz="2000" dirty="0"/>
              <a:t>applications from within </a:t>
            </a:r>
            <a:r>
              <a:rPr lang="en-US" sz="2000" dirty="0" smtClean="0"/>
              <a:t>OEA</a:t>
            </a:r>
          </a:p>
          <a:p>
            <a:endParaRPr lang="en-US" sz="2000" dirty="0" smtClean="0"/>
          </a:p>
          <a:p>
            <a:pPr>
              <a:buNone/>
            </a:pPr>
            <a:r>
              <a:rPr lang="en-US" sz="2000" b="1" dirty="0" smtClean="0"/>
              <a:t>Functionality:</a:t>
            </a:r>
          </a:p>
          <a:p>
            <a:r>
              <a:rPr lang="en-US" sz="2000" dirty="0" smtClean="0">
                <a:solidFill>
                  <a:schemeClr val="dk1"/>
                </a:solidFill>
              </a:rPr>
              <a:t>WebSpeed project type and WebSpeed Broker support </a:t>
            </a:r>
          </a:p>
          <a:p>
            <a:pPr lvl="1"/>
            <a:r>
              <a:rPr lang="en-US" sz="1800" dirty="0">
                <a:solidFill>
                  <a:schemeClr val="dk1"/>
                </a:solidFill>
              </a:rPr>
              <a:t>S</a:t>
            </a:r>
            <a:r>
              <a:rPr lang="en-US" sz="1800" dirty="0" smtClean="0">
                <a:solidFill>
                  <a:schemeClr val="dk1"/>
                </a:solidFill>
              </a:rPr>
              <a:t>imilar to AppServer Broker in 10.2B</a:t>
            </a:r>
          </a:p>
          <a:p>
            <a:r>
              <a:rPr lang="en-US" sz="2000" dirty="0" smtClean="0">
                <a:solidFill>
                  <a:schemeClr val="dk1"/>
                </a:solidFill>
              </a:rPr>
              <a:t>WebSpeed </a:t>
            </a:r>
            <a:r>
              <a:rPr lang="en-US" sz="2000" dirty="0">
                <a:solidFill>
                  <a:schemeClr val="dk1"/>
                </a:solidFill>
              </a:rPr>
              <a:t>programming models like </a:t>
            </a:r>
            <a:r>
              <a:rPr lang="en-US" sz="2000" dirty="0" smtClean="0">
                <a:solidFill>
                  <a:schemeClr val="dk1"/>
                </a:solidFill>
              </a:rPr>
              <a:t>SpeedScript</a:t>
            </a:r>
            <a:r>
              <a:rPr lang="en-US" sz="2000" dirty="0">
                <a:solidFill>
                  <a:schemeClr val="dk1"/>
                </a:solidFill>
              </a:rPr>
              <a:t>, CGI Wrapper</a:t>
            </a:r>
          </a:p>
          <a:p>
            <a:r>
              <a:rPr lang="en-US" sz="2000" dirty="0">
                <a:solidFill>
                  <a:schemeClr val="dk1"/>
                </a:solidFill>
              </a:rPr>
              <a:t>Remote Server </a:t>
            </a:r>
            <a:r>
              <a:rPr lang="en-US" sz="2000" dirty="0" smtClean="0">
                <a:solidFill>
                  <a:schemeClr val="dk1"/>
                </a:solidFill>
              </a:rPr>
              <a:t>support for WebSpeed Broker</a:t>
            </a:r>
            <a:endParaRPr lang="en-US" sz="2000" dirty="0">
              <a:solidFill>
                <a:schemeClr val="dk1"/>
              </a:solidFill>
            </a:endParaRPr>
          </a:p>
          <a:p>
            <a:endParaRPr lang="en-US" sz="2000" dirty="0"/>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AppServer Support In OpenEdge Architect 11.0</a:t>
            </a:r>
            <a:endParaRPr lang="en-US" dirty="0"/>
          </a:p>
        </p:txBody>
      </p:sp>
      <p:sp>
        <p:nvSpPr>
          <p:cNvPr id="3" name="Content Placeholder 2"/>
          <p:cNvSpPr>
            <a:spLocks noGrp="1"/>
          </p:cNvSpPr>
          <p:nvPr>
            <p:ph idx="1"/>
          </p:nvPr>
        </p:nvSpPr>
        <p:spPr>
          <a:xfrm>
            <a:off x="2226365" y="1335088"/>
            <a:ext cx="6679096" cy="4942882"/>
          </a:xfrm>
        </p:spPr>
        <p:txBody>
          <a:bodyPr/>
          <a:lstStyle/>
          <a:p>
            <a:pPr>
              <a:buNone/>
            </a:pPr>
            <a:r>
              <a:rPr lang="en-US" b="1" dirty="0"/>
              <a:t>Goal:</a:t>
            </a:r>
            <a:r>
              <a:rPr lang="en-US" sz="2000" b="1" dirty="0"/>
              <a:t> </a:t>
            </a:r>
            <a:r>
              <a:rPr lang="en-US" dirty="0"/>
              <a:t>Simplify iterative development – Allow OpenEdge developers to iteratively develop, test and debug OpenEdge AppServer based applications from within OEA</a:t>
            </a:r>
          </a:p>
          <a:p>
            <a:endParaRPr lang="en-US" sz="2000" dirty="0" smtClean="0"/>
          </a:p>
          <a:p>
            <a:pPr>
              <a:buNone/>
            </a:pPr>
            <a:r>
              <a:rPr lang="en-US" b="1" dirty="0"/>
              <a:t>Functionality:</a:t>
            </a:r>
          </a:p>
          <a:p>
            <a:r>
              <a:rPr lang="en-US" dirty="0">
                <a:solidFill>
                  <a:schemeClr val="dk1"/>
                </a:solidFill>
              </a:rPr>
              <a:t>Remote Server support for AppServer Broker</a:t>
            </a:r>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Improved Debugger in OpenEdge Architect 11.0</a:t>
            </a:r>
            <a:endParaRPr lang="en-US" dirty="0"/>
          </a:p>
        </p:txBody>
      </p:sp>
      <p:sp>
        <p:nvSpPr>
          <p:cNvPr id="3" name="Content Placeholder 2"/>
          <p:cNvSpPr>
            <a:spLocks noGrp="1"/>
          </p:cNvSpPr>
          <p:nvPr>
            <p:ph idx="1"/>
          </p:nvPr>
        </p:nvSpPr>
        <p:spPr>
          <a:xfrm>
            <a:off x="2226365" y="1335088"/>
            <a:ext cx="6679096" cy="4942882"/>
          </a:xfrm>
        </p:spPr>
        <p:txBody>
          <a:bodyPr/>
          <a:lstStyle/>
          <a:p>
            <a:pPr>
              <a:buNone/>
            </a:pPr>
            <a:r>
              <a:rPr lang="en-US" b="1" dirty="0"/>
              <a:t>Goal:</a:t>
            </a:r>
            <a:r>
              <a:rPr lang="en-US" sz="2000" b="1" dirty="0"/>
              <a:t> </a:t>
            </a:r>
            <a:r>
              <a:rPr lang="en-US" dirty="0" smtClean="0"/>
              <a:t>Allow OpenEdge developers to connect to remote AVM sessions and provide better AppServer / Webspeed debugging capability</a:t>
            </a:r>
            <a:endParaRPr lang="en-US" dirty="0"/>
          </a:p>
          <a:p>
            <a:endParaRPr lang="en-US" sz="2000" dirty="0" smtClean="0"/>
          </a:p>
          <a:p>
            <a:pPr>
              <a:buNone/>
            </a:pPr>
            <a:r>
              <a:rPr lang="en-US" b="1" dirty="0"/>
              <a:t>Functionality:</a:t>
            </a:r>
          </a:p>
          <a:p>
            <a:r>
              <a:rPr lang="en-US" dirty="0" smtClean="0">
                <a:solidFill>
                  <a:schemeClr val="dk1"/>
                </a:solidFill>
              </a:rPr>
              <a:t>Source code based debugging – no debug </a:t>
            </a:r>
            <a:r>
              <a:rPr lang="en-US" smtClean="0">
                <a:solidFill>
                  <a:schemeClr val="dk1"/>
                </a:solidFill>
              </a:rPr>
              <a:t>listing </a:t>
            </a:r>
            <a:r>
              <a:rPr lang="en-US" smtClean="0">
                <a:solidFill>
                  <a:schemeClr val="dk1"/>
                </a:solidFill>
              </a:rPr>
              <a:t>required for </a:t>
            </a:r>
            <a:r>
              <a:rPr lang="en-US" dirty="0" smtClean="0">
                <a:solidFill>
                  <a:schemeClr val="dk1"/>
                </a:solidFill>
              </a:rPr>
              <a:t>debugging using OpenEdge Architect</a:t>
            </a:r>
          </a:p>
          <a:p>
            <a:r>
              <a:rPr lang="en-US" dirty="0" smtClean="0">
                <a:solidFill>
                  <a:schemeClr val="dk1"/>
                </a:solidFill>
              </a:rPr>
              <a:t>Ability to connect OpenEdge Architect debugger to already running AVM sessions</a:t>
            </a:r>
          </a:p>
          <a:p>
            <a:r>
              <a:rPr lang="en-US" dirty="0" smtClean="0">
                <a:solidFill>
                  <a:schemeClr val="dk1"/>
                </a:solidFill>
              </a:rPr>
              <a:t>Ability to debug programs on AppServer and Webspeed brokers</a:t>
            </a:r>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OpenEdge Architect On Non-Windows Platforms</a:t>
            </a:r>
            <a:endParaRPr lang="en-US" dirty="0"/>
          </a:p>
        </p:txBody>
      </p:sp>
      <p:sp>
        <p:nvSpPr>
          <p:cNvPr id="3" name="Content Placeholder 2"/>
          <p:cNvSpPr>
            <a:spLocks noGrp="1"/>
          </p:cNvSpPr>
          <p:nvPr>
            <p:ph idx="1"/>
          </p:nvPr>
        </p:nvSpPr>
        <p:spPr>
          <a:xfrm>
            <a:off x="2438400" y="1056796"/>
            <a:ext cx="6387548" cy="5079360"/>
          </a:xfrm>
        </p:spPr>
        <p:txBody>
          <a:bodyPr/>
          <a:lstStyle/>
          <a:p>
            <a:pPr marL="457200" indent="-457200">
              <a:buNone/>
            </a:pPr>
            <a:r>
              <a:rPr lang="en-US" b="1" dirty="0"/>
              <a:t>Goal: </a:t>
            </a:r>
            <a:r>
              <a:rPr lang="en-US" dirty="0" smtClean="0"/>
              <a:t>Provide OpenEdge Architect support on Linux platforms</a:t>
            </a:r>
          </a:p>
          <a:p>
            <a:pPr>
              <a:buNone/>
            </a:pPr>
            <a:endParaRPr lang="en-US" b="1" dirty="0" smtClean="0"/>
          </a:p>
          <a:p>
            <a:pPr lvl="0">
              <a:buNone/>
            </a:pPr>
            <a:r>
              <a:rPr lang="en-US" b="1" dirty="0" smtClean="0"/>
              <a:t>List of Platforms supported: </a:t>
            </a:r>
          </a:p>
          <a:p>
            <a:pPr lvl="1"/>
            <a:r>
              <a:rPr lang="en-US" dirty="0" smtClean="0"/>
              <a:t>Red </a:t>
            </a:r>
            <a:r>
              <a:rPr lang="en-US" dirty="0"/>
              <a:t>Hat Enterprise Linux 5 </a:t>
            </a:r>
            <a:r>
              <a:rPr lang="en-US" dirty="0" smtClean="0"/>
              <a:t>– 32 and 64 bit</a:t>
            </a:r>
            <a:endParaRPr lang="en-US" dirty="0"/>
          </a:p>
          <a:p>
            <a:pPr lvl="1"/>
            <a:r>
              <a:rPr lang="en-US" dirty="0" err="1" smtClean="0"/>
              <a:t>SuSE</a:t>
            </a:r>
            <a:r>
              <a:rPr lang="en-US" dirty="0" smtClean="0"/>
              <a:t> </a:t>
            </a:r>
            <a:r>
              <a:rPr lang="en-US" dirty="0"/>
              <a:t>Enterprise Server 11  </a:t>
            </a:r>
            <a:r>
              <a:rPr lang="en-US" dirty="0" smtClean="0"/>
              <a:t>- 32 and 64 bit</a:t>
            </a:r>
            <a:endParaRPr lang="en-US" dirty="0"/>
          </a:p>
          <a:p>
            <a:pPr marL="457200" indent="-457200">
              <a:buNone/>
            </a:pPr>
            <a:endParaRPr lang="en-US" b="1" dirty="0" smtClean="0"/>
          </a:p>
          <a:p>
            <a:pPr marL="457200" indent="-457200">
              <a:buNone/>
            </a:pPr>
            <a:endParaRPr lang="en-US" dirty="0"/>
          </a:p>
          <a:p>
            <a:endParaRPr lang="en-US" dirty="0"/>
          </a:p>
          <a:p>
            <a:endParaRPr lang="en-US" dirty="0"/>
          </a:p>
        </p:txBody>
      </p:sp>
      <p:graphicFrame>
        <p:nvGraphicFramePr>
          <p:cNvPr id="6" name="Content Placeholder 3"/>
          <p:cNvGraphicFramePr>
            <a:graphicFrameLocks/>
          </p:cNvGraphicFramePr>
          <p:nvPr/>
        </p:nvGraphicFramePr>
        <p:xfrm>
          <a:off x="230947" y="1202566"/>
          <a:ext cx="2048427" cy="2415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0" y="24516"/>
            <a:ext cx="7330650" cy="784830"/>
          </a:xfrm>
        </p:spPr>
        <p:txBody>
          <a:bodyPr/>
          <a:lstStyle/>
          <a:p>
            <a:r>
              <a:rPr lang="en-US" dirty="0" smtClean="0"/>
              <a:t>General Improvements To OpenEdge Architect Environment </a:t>
            </a:r>
            <a:endParaRPr lang="en-US" dirty="0"/>
          </a:p>
        </p:txBody>
      </p:sp>
      <p:sp>
        <p:nvSpPr>
          <p:cNvPr id="3" name="Content Placeholder 2"/>
          <p:cNvSpPr>
            <a:spLocks noGrp="1"/>
          </p:cNvSpPr>
          <p:nvPr>
            <p:ph idx="1"/>
          </p:nvPr>
        </p:nvSpPr>
        <p:spPr>
          <a:xfrm>
            <a:off x="2239617" y="1099930"/>
            <a:ext cx="6692348" cy="4654758"/>
          </a:xfrm>
        </p:spPr>
        <p:txBody>
          <a:bodyPr/>
          <a:lstStyle/>
          <a:p>
            <a:r>
              <a:rPr lang="en-US" dirty="0" smtClean="0"/>
              <a:t>Support for Eclipse 3.6</a:t>
            </a:r>
          </a:p>
          <a:p>
            <a:r>
              <a:rPr lang="en-US" dirty="0" smtClean="0"/>
              <a:t>Pre Processor support in OpenEdge Architect ABL Editor</a:t>
            </a:r>
          </a:p>
          <a:p>
            <a:r>
              <a:rPr lang="en-US" dirty="0" smtClean="0"/>
              <a:t>Ability to Mark files/folders as non-compilable</a:t>
            </a:r>
          </a:p>
          <a:p>
            <a:pPr lvl="1"/>
            <a:r>
              <a:rPr lang="en-US" dirty="0" smtClean="0"/>
              <a:t>Leverage Working Sets for large project compilation</a:t>
            </a:r>
          </a:p>
          <a:p>
            <a:pPr lvl="1"/>
            <a:r>
              <a:rPr lang="en-US" dirty="0" smtClean="0"/>
              <a:t>Support for Build order</a:t>
            </a:r>
          </a:p>
          <a:p>
            <a:r>
              <a:rPr lang="en-US" dirty="0" smtClean="0"/>
              <a:t>Project Explorer view to replace Resources view</a:t>
            </a:r>
          </a:p>
          <a:p>
            <a:endParaRPr lang="en-US" dirty="0" smtClean="0"/>
          </a:p>
          <a:p>
            <a:endParaRPr lang="en-US" dirty="0" smtClean="0"/>
          </a:p>
          <a:p>
            <a:endParaRPr lang="en-US" dirty="0"/>
          </a:p>
        </p:txBody>
      </p:sp>
      <p:graphicFrame>
        <p:nvGraphicFramePr>
          <p:cNvPr id="4" name="Content Placeholder 3"/>
          <p:cNvGraphicFramePr>
            <a:graphicFrameLocks/>
          </p:cNvGraphicFramePr>
          <p:nvPr/>
        </p:nvGraphicFramePr>
        <p:xfrm>
          <a:off x="212035" y="954157"/>
          <a:ext cx="2093843" cy="213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mtClean="0"/>
              <a:t>Got Questions?</a:t>
            </a:r>
          </a:p>
        </p:txBody>
      </p:sp>
      <p:sp>
        <p:nvSpPr>
          <p:cNvPr id="23555" name="Content Placeholder 7"/>
          <p:cNvSpPr>
            <a:spLocks noGrp="1"/>
          </p:cNvSpPr>
          <p:nvPr>
            <p:ph sz="half" idx="1"/>
          </p:nvPr>
        </p:nvSpPr>
        <p:spPr>
          <a:xfrm>
            <a:off x="474663" y="1108075"/>
            <a:ext cx="8013700" cy="1042988"/>
          </a:xfrm>
        </p:spPr>
        <p:txBody>
          <a:bodyPr/>
          <a:lstStyle/>
          <a:p>
            <a:pPr marL="342900" lvl="1" indent="-342900" eaLnBrk="1" hangingPunct="1">
              <a:buFont typeface="Wingdings" pitchFamily="2" charset="2"/>
              <a:buChar char="§"/>
            </a:pPr>
            <a:r>
              <a:rPr lang="en-US" sz="2000" smtClean="0"/>
              <a:t>OpenEdge Architect forum on Progress Communities: </a:t>
            </a:r>
            <a:r>
              <a:rPr lang="en-US" sz="2000" u="sng" smtClean="0">
                <a:solidFill>
                  <a:schemeClr val="hlink"/>
                </a:solidFill>
              </a:rPr>
              <a:t>http://communities.progress.com/pcom/community/psdn/openedge/architect</a:t>
            </a:r>
          </a:p>
        </p:txBody>
      </p:sp>
      <p:pic>
        <p:nvPicPr>
          <p:cNvPr id="23556" name="Picture 3" descr="C:\Documents and Settings\sbelgaon\Desktop\progress.JPG"/>
          <p:cNvPicPr>
            <a:picLocks noChangeAspect="1" noChangeArrowheads="1"/>
          </p:cNvPicPr>
          <p:nvPr/>
        </p:nvPicPr>
        <p:blipFill>
          <a:blip r:embed="rId3" cstate="print"/>
          <a:srcRect/>
          <a:stretch>
            <a:fillRect/>
          </a:stretch>
        </p:blipFill>
        <p:spPr bwMode="auto">
          <a:xfrm>
            <a:off x="893763" y="2209800"/>
            <a:ext cx="7539037" cy="39020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ubtitle 2"/>
          <p:cNvSpPr txBox="1">
            <a:spLocks/>
          </p:cNvSpPr>
          <p:nvPr/>
        </p:nvSpPr>
        <p:spPr bwMode="auto">
          <a:xfrm>
            <a:off x="336550" y="5287963"/>
            <a:ext cx="6483350" cy="889000"/>
          </a:xfrm>
          <a:prstGeom prst="rect">
            <a:avLst/>
          </a:prstGeom>
          <a:noFill/>
          <a:ln w="9525">
            <a:noFill/>
            <a:miter lim="800000"/>
            <a:headEnd/>
            <a:tailEnd/>
          </a:ln>
        </p:spPr>
        <p:txBody>
          <a:bodyPr/>
          <a:lstStyle/>
          <a:p>
            <a:r>
              <a:rPr lang="en-US" sz="1800" i="0" dirty="0" smtClean="0"/>
              <a:t>Sept. 19 – 22, 2011</a:t>
            </a:r>
          </a:p>
          <a:p>
            <a:r>
              <a:rPr lang="en-US" sz="1800" i="0" dirty="0" smtClean="0"/>
              <a:t>Boston Westin Waterfront Hotel </a:t>
            </a:r>
            <a:br>
              <a:rPr lang="en-US" sz="1800" i="0" dirty="0" smtClean="0"/>
            </a:br>
            <a:r>
              <a:rPr lang="en-US" sz="1800" i="0" dirty="0" smtClean="0"/>
              <a:t>and Boston Convention &amp; Exhibition Center</a:t>
            </a:r>
          </a:p>
        </p:txBody>
      </p:sp>
      <p:pic>
        <p:nvPicPr>
          <p:cNvPr id="5" name="Picture 4" descr="Progress Revolution-9.png"/>
          <p:cNvPicPr>
            <a:picLocks noChangeAspect="1"/>
          </p:cNvPicPr>
          <p:nvPr/>
        </p:nvPicPr>
        <p:blipFill>
          <a:blip r:embed="rId3" cstate="print"/>
          <a:stretch>
            <a:fillRect/>
          </a:stretch>
        </p:blipFill>
        <p:spPr>
          <a:xfrm>
            <a:off x="1216541" y="1047749"/>
            <a:ext cx="3765034" cy="3902947"/>
          </a:xfrm>
          <a:prstGeom prst="rect">
            <a:avLst/>
          </a:prstGeom>
        </p:spPr>
      </p:pic>
    </p:spTree>
    <p:extLst>
      <p:ext uri="{BB962C8B-B14F-4D97-AF65-F5344CB8AC3E}">
        <p14:creationId xmlns="" xmlns:p14="http://schemas.microsoft.com/office/powerpoint/2010/main" val="1703364353"/>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owerPoint Master">
  <a:themeElements>
    <a:clrScheme name="May 2011">
      <a:dk1>
        <a:srgbClr val="000000"/>
      </a:dk1>
      <a:lt1>
        <a:srgbClr val="FFFFFF"/>
      </a:lt1>
      <a:dk2>
        <a:srgbClr val="005F97"/>
      </a:dk2>
      <a:lt2>
        <a:srgbClr val="FFFFFF"/>
      </a:lt2>
      <a:accent1>
        <a:srgbClr val="005F97"/>
      </a:accent1>
      <a:accent2>
        <a:srgbClr val="2BBF98"/>
      </a:accent2>
      <a:accent3>
        <a:srgbClr val="FF7C00"/>
      </a:accent3>
      <a:accent4>
        <a:srgbClr val="797CA9"/>
      </a:accent4>
      <a:accent5>
        <a:srgbClr val="9BBF01"/>
      </a:accent5>
      <a:accent6>
        <a:srgbClr val="B9BBC1"/>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3092</TotalTime>
  <Words>1582</Words>
  <Application>Microsoft Office PowerPoint</Application>
  <PresentationFormat>On-screen Show (4:3)</PresentationFormat>
  <Paragraphs>236</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PowerPoint Master</vt:lpstr>
      <vt:lpstr>Latest in OpenEdge Architect ®</vt:lpstr>
      <vt:lpstr>OpenEdge Architect Use Cases</vt:lpstr>
      <vt:lpstr>Slide 3</vt:lpstr>
      <vt:lpstr>Enhancements In OpenEdge Architect 10.2B</vt:lpstr>
      <vt:lpstr>Slide 5</vt:lpstr>
      <vt:lpstr>Enhancements In OpenEdge Architect 10.2B</vt:lpstr>
      <vt:lpstr>AppServer Support In OpenEdge Architect 10.2B</vt:lpstr>
      <vt:lpstr>Web Tooling In OpenEdge Architect 10.2B</vt:lpstr>
      <vt:lpstr>Enhancements In OpenEdge Architect 10.2B</vt:lpstr>
      <vt:lpstr>Shared AVM For OpenEdge Architect 10.2B</vt:lpstr>
      <vt:lpstr>Data-aware Content Assist</vt:lpstr>
      <vt:lpstr>Enhancements in OpenEdge Architect 10.2B</vt:lpstr>
      <vt:lpstr>Slide 13</vt:lpstr>
      <vt:lpstr>Future Strategy</vt:lpstr>
      <vt:lpstr>Project Types in OpenEdge Architect 11.0</vt:lpstr>
      <vt:lpstr>Webspeed support in OpenEdge Architect 11.0</vt:lpstr>
      <vt:lpstr>AppServer Support In OpenEdge Architect 11.0</vt:lpstr>
      <vt:lpstr>Improved Debugger in OpenEdge Architect 11.0</vt:lpstr>
      <vt:lpstr>OpenEdge Architect On Non-Windows Platforms</vt:lpstr>
      <vt:lpstr>General Improvements To OpenEdge Architect Environment </vt:lpstr>
      <vt:lpstr>Got Questions?</vt:lpstr>
      <vt:lpstr>Slide 22</vt:lpstr>
    </vt:vector>
  </TitlesOfParts>
  <Company>Progress Software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Lastest in OpenEdge Architect</dc:subject>
  <dc:creator>Sunil Belgaonkar</dc:creator>
  <cp:lastModifiedBy>Sunil  Belgaonkar</cp:lastModifiedBy>
  <cp:revision>70</cp:revision>
  <cp:lastPrinted>1999-09-24T14:02:08Z</cp:lastPrinted>
  <dcterms:created xsi:type="dcterms:W3CDTF">2010-07-07T00:59:08Z</dcterms:created>
  <dcterms:modified xsi:type="dcterms:W3CDTF">2011-06-06T09:20:56Z</dcterms:modified>
</cp:coreProperties>
</file>