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6" r:id="rId7"/>
    <p:sldId id="264"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4" autoAdjust="0"/>
    <p:restoredTop sz="86429" autoAdjust="0"/>
  </p:normalViewPr>
  <p:slideViewPr>
    <p:cSldViewPr>
      <p:cViewPr varScale="1">
        <p:scale>
          <a:sx n="73" d="100"/>
          <a:sy n="73" d="100"/>
        </p:scale>
        <p:origin x="-466" y="-72"/>
      </p:cViewPr>
      <p:guideLst>
        <p:guide orient="horz" pos="2160"/>
        <p:guide pos="2880"/>
      </p:guideLst>
    </p:cSldViewPr>
  </p:slideViewPr>
  <p:outlineViewPr>
    <p:cViewPr>
      <p:scale>
        <a:sx n="33" d="100"/>
        <a:sy n="33" d="100"/>
      </p:scale>
      <p:origin x="0" y="335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3185563-5948-4511-80E0-8FC087F8BB8A}" type="datetimeFigureOut">
              <a:rPr lang="en-US" smtClean="0"/>
              <a:pPr/>
              <a:t>06-Jun-11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1691E7E-142C-45C6-B3A0-F7A9F652C5F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1691E7E-142C-45C6-B3A0-F7A9F652C5F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3185563-5948-4511-80E0-8FC087F8BB8A}" type="datetimeFigureOut">
              <a:rPr lang="en-US" smtClean="0"/>
              <a:pPr/>
              <a:t>06-Jun-11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3185563-5948-4511-80E0-8FC087F8BB8A}" type="datetimeFigureOut">
              <a:rPr lang="en-US" smtClean="0"/>
              <a:pPr/>
              <a:t>06-Jun-11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1691E7E-142C-45C6-B3A0-F7A9F652C5F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185563-5948-4511-80E0-8FC087F8BB8A}" type="datetimeFigureOut">
              <a:rPr lang="en-US" smtClean="0"/>
              <a:pPr/>
              <a:t>06-Jun-11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1691E7E-142C-45C6-B3A0-F7A9F652C5F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3185563-5948-4511-80E0-8FC087F8BB8A}" type="datetimeFigureOut">
              <a:rPr lang="en-US" smtClean="0"/>
              <a:pPr/>
              <a:t>06-Jun-11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1691E7E-142C-45C6-B3A0-F7A9F652C5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alonblich@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
            </a:r>
            <a:br>
              <a:rPr lang="en-US" dirty="0" smtClean="0"/>
            </a:br>
            <a:r>
              <a:rPr lang="en-US" dirty="0" smtClean="0"/>
              <a:t>Turbo, Turbo, Turbo!</a:t>
            </a:r>
            <a:endParaRPr lang="en-US" dirty="0"/>
          </a:p>
        </p:txBody>
      </p:sp>
      <p:sp>
        <p:nvSpPr>
          <p:cNvPr id="3" name="Subtitle 2"/>
          <p:cNvSpPr>
            <a:spLocks noGrp="1"/>
          </p:cNvSpPr>
          <p:nvPr>
            <p:ph type="subTitle" idx="1"/>
          </p:nvPr>
        </p:nvSpPr>
        <p:spPr/>
        <p:txBody>
          <a:bodyPr/>
          <a:lstStyle/>
          <a:p>
            <a:r>
              <a:rPr lang="en-US" dirty="0" err="1" smtClean="0"/>
              <a:t>Alon</a:t>
            </a:r>
            <a:r>
              <a:rPr lang="en-US" dirty="0" smtClean="0"/>
              <a:t> </a:t>
            </a:r>
            <a:r>
              <a:rPr lang="en-US" dirty="0" err="1" smtClean="0"/>
              <a:t>Blich</a:t>
            </a:r>
            <a:endParaRPr lang="en-US" dirty="0" smtClean="0"/>
          </a:p>
          <a:p>
            <a:r>
              <a:rPr lang="en-US" dirty="0" smtClean="0"/>
              <a:t>A.B.C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3200" dirty="0" smtClean="0"/>
              <a:t>	From </a:t>
            </a:r>
            <a:r>
              <a:rPr lang="en-US" sz="3200" dirty="0" smtClean="0"/>
              <a:t>my 20 years experience writing </a:t>
            </a:r>
            <a:r>
              <a:rPr lang="en-US" sz="3200" dirty="0" smtClean="0"/>
              <a:t>database applications </a:t>
            </a:r>
            <a:r>
              <a:rPr lang="en-US" sz="3200" dirty="0" smtClean="0"/>
              <a:t>the thing that takes by far the most amount of time are database operations and out of that the thing that takes by far the most amount of time are read operations, and the place with the biggest </a:t>
            </a:r>
            <a:r>
              <a:rPr lang="en-US" sz="3200" dirty="0" smtClean="0"/>
              <a:t>performance improvement.</a:t>
            </a:r>
            <a:endParaRPr lang="en-US" sz="3200" baseline="0" dirty="0" smtClean="0"/>
          </a:p>
        </p:txBody>
      </p:sp>
      <p:sp>
        <p:nvSpPr>
          <p:cNvPr id="3" name="Title 2"/>
          <p:cNvSpPr>
            <a:spLocks noGrp="1"/>
          </p:cNvSpPr>
          <p:nvPr>
            <p:ph type="title"/>
          </p:nvPr>
        </p:nvSpPr>
        <p:spPr>
          <a:xfrm>
            <a:off x="457200" y="274638"/>
            <a:ext cx="8229600" cy="1143000"/>
          </a:xfrm>
        </p:spPr>
        <p:txBody>
          <a:bodyPr>
            <a:normAutofit/>
          </a:bodyPr>
          <a:lstStyle/>
          <a:p>
            <a:r>
              <a:rPr lang="en-US" dirty="0" smtClean="0"/>
              <a:t>Why </a:t>
            </a:r>
            <a:r>
              <a:rPr lang="en-US" dirty="0" smtClean="0"/>
              <a:t>Optimize </a:t>
            </a:r>
            <a:r>
              <a:rPr lang="en-US" dirty="0" smtClean="0"/>
              <a:t>Queries ?</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376672"/>
          </a:xfrm>
        </p:spPr>
        <p:txBody>
          <a:bodyPr>
            <a:normAutofit/>
          </a:bodyPr>
          <a:lstStyle/>
          <a:p>
            <a:r>
              <a:rPr lang="en-US" dirty="0" smtClean="0"/>
              <a:t>Reports with Always Changing Filters and a Fixed Execution Plan</a:t>
            </a:r>
          </a:p>
          <a:p>
            <a:pPr>
              <a:buNone/>
            </a:pPr>
            <a:endParaRPr lang="en-US" dirty="0" smtClean="0"/>
          </a:p>
          <a:p>
            <a:pPr>
              <a:buNone/>
            </a:pPr>
            <a:r>
              <a:rPr lang="en-US" dirty="0" smtClean="0">
                <a:latin typeface="Courier New" pitchFamily="49" charset="0"/>
                <a:cs typeface="Courier New" pitchFamily="49" charset="0"/>
              </a:rPr>
              <a:t>		</a:t>
            </a:r>
            <a:r>
              <a:rPr lang="en-US" dirty="0" smtClean="0">
                <a:latin typeface="Courier New" pitchFamily="49" charset="0"/>
                <a:cs typeface="Courier New" pitchFamily="49" charset="0"/>
              </a:rPr>
              <a:t>FOR EACH Order</a:t>
            </a:r>
            <a:r>
              <a:rPr lang="en-US" dirty="0" smtClean="0">
                <a:latin typeface="Courier New" pitchFamily="49" charset="0"/>
                <a:cs typeface="Courier New" pitchFamily="49" charset="0"/>
              </a:rPr>
              <a:t>,</a:t>
            </a:r>
          </a:p>
          <a:p>
            <a:pPr>
              <a:buNone/>
            </a:pPr>
            <a:endParaRPr lang="en-US" dirty="0" smtClean="0">
              <a:latin typeface="Courier New" pitchFamily="49" charset="0"/>
              <a:cs typeface="Courier New" pitchFamily="49" charset="0"/>
            </a:endParaRPr>
          </a:p>
          <a:p>
            <a:pPr>
              <a:buNone/>
            </a:pPr>
            <a:r>
              <a:rPr lang="en-US" dirty="0" smtClean="0">
                <a:latin typeface="Courier New" pitchFamily="49" charset="0"/>
                <a:cs typeface="Courier New" pitchFamily="49" charset="0"/>
              </a:rPr>
              <a:t>		    EACH Customer OF Order</a:t>
            </a:r>
            <a:r>
              <a:rPr lang="en-US" dirty="0" smtClean="0">
                <a:latin typeface="Courier New" pitchFamily="49" charset="0"/>
                <a:cs typeface="Courier New" pitchFamily="49" charset="0"/>
              </a:rPr>
              <a:t>,</a:t>
            </a:r>
          </a:p>
          <a:p>
            <a:pPr>
              <a:buNone/>
            </a:pPr>
            <a:endParaRPr lang="en-US" dirty="0" smtClean="0">
              <a:latin typeface="Courier New" pitchFamily="49" charset="0"/>
              <a:cs typeface="Courier New" pitchFamily="49" charset="0"/>
            </a:endParaRPr>
          </a:p>
          <a:p>
            <a:pPr>
              <a:buNone/>
            </a:pPr>
            <a:r>
              <a:rPr lang="en-US" dirty="0" smtClean="0">
                <a:latin typeface="Courier New" pitchFamily="49" charset="0"/>
                <a:cs typeface="Courier New" pitchFamily="49" charset="0"/>
              </a:rPr>
              <a:t>	</a:t>
            </a:r>
            <a:r>
              <a:rPr lang="en-US" dirty="0" smtClean="0">
                <a:latin typeface="Courier New" pitchFamily="49" charset="0"/>
                <a:cs typeface="Courier New" pitchFamily="49" charset="0"/>
              </a:rPr>
              <a:t>	    EACH </a:t>
            </a:r>
            <a:r>
              <a:rPr lang="en-US" dirty="0" err="1" smtClean="0">
                <a:latin typeface="Courier New" pitchFamily="49" charset="0"/>
                <a:cs typeface="Courier New" pitchFamily="49" charset="0"/>
              </a:rPr>
              <a:t>OrderLine</a:t>
            </a:r>
            <a:r>
              <a:rPr lang="en-US" dirty="0" smtClean="0">
                <a:latin typeface="Courier New" pitchFamily="49" charset="0"/>
                <a:cs typeface="Courier New" pitchFamily="49" charset="0"/>
              </a:rPr>
              <a:t> OF Order</a:t>
            </a:r>
            <a:r>
              <a:rPr lang="en-US" dirty="0" smtClean="0">
                <a:latin typeface="Courier New" pitchFamily="49" charset="0"/>
                <a:cs typeface="Courier New" pitchFamily="49" charset="0"/>
              </a:rPr>
              <a:t>,</a:t>
            </a:r>
          </a:p>
          <a:p>
            <a:pPr>
              <a:buNone/>
            </a:pPr>
            <a:endParaRPr lang="en-US" dirty="0" smtClean="0">
              <a:latin typeface="Courier New" pitchFamily="49" charset="0"/>
              <a:cs typeface="Courier New" pitchFamily="49" charset="0"/>
            </a:endParaRPr>
          </a:p>
          <a:p>
            <a:pPr>
              <a:buNone/>
            </a:pPr>
            <a:r>
              <a:rPr lang="en-US" dirty="0" smtClean="0">
                <a:latin typeface="Courier New" pitchFamily="49" charset="0"/>
                <a:cs typeface="Courier New" pitchFamily="49" charset="0"/>
              </a:rPr>
              <a:t>	</a:t>
            </a:r>
            <a:r>
              <a:rPr lang="en-US" dirty="0" smtClean="0">
                <a:latin typeface="Courier New" pitchFamily="49" charset="0"/>
                <a:cs typeface="Courier New" pitchFamily="49" charset="0"/>
              </a:rPr>
              <a:t>	    EACH Item OF </a:t>
            </a:r>
            <a:r>
              <a:rPr lang="en-US" dirty="0" err="1" smtClean="0">
                <a:latin typeface="Courier New" pitchFamily="49" charset="0"/>
                <a:cs typeface="Courier New" pitchFamily="49" charset="0"/>
              </a:rPr>
              <a:t>OrderLine</a:t>
            </a:r>
            <a:r>
              <a:rPr lang="en-US" dirty="0" smtClean="0">
                <a:latin typeface="Courier New" pitchFamily="49" charset="0"/>
                <a:cs typeface="Courier New" pitchFamily="49" charset="0"/>
              </a:rPr>
              <a:t>.</a:t>
            </a:r>
            <a:endParaRPr lang="en-US" dirty="0" smtClean="0">
              <a:latin typeface="Courier New" pitchFamily="49" charset="0"/>
              <a:cs typeface="Courier New" pitchFamily="49" charset="0"/>
            </a:endParaRPr>
          </a:p>
        </p:txBody>
      </p:sp>
      <p:sp>
        <p:nvSpPr>
          <p:cNvPr id="3" name="Title 2"/>
          <p:cNvSpPr>
            <a:spLocks noGrp="1"/>
          </p:cNvSpPr>
          <p:nvPr>
            <p:ph type="title"/>
          </p:nvPr>
        </p:nvSpPr>
        <p:spPr/>
        <p:txBody>
          <a:bodyPr>
            <a:normAutofit/>
          </a:bodyPr>
          <a:lstStyle/>
          <a:p>
            <a:r>
              <a:rPr lang="en-US" dirty="0" smtClean="0"/>
              <a:t>Sample Case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839200" cy="4525963"/>
          </a:xfrm>
        </p:spPr>
        <p:txBody>
          <a:bodyPr>
            <a:normAutofit lnSpcReduction="10000"/>
          </a:bodyPr>
          <a:lstStyle/>
          <a:p>
            <a:r>
              <a:rPr lang="en-US" sz="2500" dirty="0" smtClean="0"/>
              <a:t>Changing the Execution without Changing the Result</a:t>
            </a:r>
          </a:p>
          <a:p>
            <a:pPr lvl="1"/>
            <a:r>
              <a:rPr lang="en-US" dirty="0" smtClean="0"/>
              <a:t>I</a:t>
            </a:r>
            <a:r>
              <a:rPr lang="en-US" dirty="0" smtClean="0"/>
              <a:t>ndexes</a:t>
            </a:r>
          </a:p>
          <a:p>
            <a:pPr lvl="1"/>
            <a:r>
              <a:rPr lang="en-US" dirty="0" smtClean="0"/>
              <a:t>Join Order</a:t>
            </a:r>
          </a:p>
          <a:p>
            <a:pPr lvl="1">
              <a:buNone/>
            </a:pPr>
            <a:endParaRPr lang="en-US" dirty="0" smtClean="0"/>
          </a:p>
          <a:p>
            <a:r>
              <a:rPr lang="en-US" sz="2500" dirty="0" smtClean="0"/>
              <a:t>Choosing a </a:t>
            </a:r>
            <a:r>
              <a:rPr lang="en-US" sz="2500" dirty="0" smtClean="0"/>
              <a:t>Plan</a:t>
            </a:r>
          </a:p>
          <a:p>
            <a:pPr lvl="1"/>
            <a:r>
              <a:rPr lang="en-US" dirty="0" smtClean="0"/>
              <a:t>Rule Based Optimizer</a:t>
            </a:r>
          </a:p>
          <a:p>
            <a:pPr lvl="1"/>
            <a:r>
              <a:rPr lang="en-US" dirty="0" smtClean="0"/>
              <a:t>Cost Based Optimizer</a:t>
            </a:r>
          </a:p>
          <a:p>
            <a:endParaRPr lang="en-US" dirty="0" smtClean="0"/>
          </a:p>
          <a:p>
            <a:r>
              <a:rPr lang="en-US" sz="2500" dirty="0" smtClean="0"/>
              <a:t>More Scans and Joins</a:t>
            </a:r>
          </a:p>
          <a:p>
            <a:pPr lvl="1"/>
            <a:r>
              <a:rPr lang="en-US" dirty="0" smtClean="0"/>
              <a:t>USE NO-INDEX</a:t>
            </a:r>
          </a:p>
          <a:p>
            <a:pPr lvl="1"/>
            <a:r>
              <a:rPr lang="en-US" dirty="0" smtClean="0"/>
              <a:t>Index Only</a:t>
            </a:r>
          </a:p>
          <a:p>
            <a:pPr lvl="1"/>
            <a:r>
              <a:rPr lang="en-US" dirty="0" smtClean="0"/>
              <a:t>Skip Scan</a:t>
            </a:r>
            <a:endParaRPr lang="en-US" dirty="0" smtClean="0"/>
          </a:p>
        </p:txBody>
      </p:sp>
      <p:sp>
        <p:nvSpPr>
          <p:cNvPr id="3" name="Title 2"/>
          <p:cNvSpPr>
            <a:spLocks noGrp="1"/>
          </p:cNvSpPr>
          <p:nvPr>
            <p:ph type="title"/>
          </p:nvPr>
        </p:nvSpPr>
        <p:spPr>
          <a:xfrm>
            <a:off x="457200" y="274638"/>
            <a:ext cx="8686800" cy="1143000"/>
          </a:xfrm>
        </p:spPr>
        <p:txBody>
          <a:bodyPr>
            <a:normAutofit fontScale="90000"/>
          </a:bodyPr>
          <a:lstStyle/>
          <a:p>
            <a:r>
              <a:rPr lang="en-US" dirty="0" smtClean="0"/>
              <a:t>Introduction to </a:t>
            </a:r>
            <a:r>
              <a:rPr lang="en-US" dirty="0" smtClean="0"/>
              <a:t>Query Optimization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dirty="0" smtClean="0"/>
              <a:t>4GL Query Optimizer</a:t>
            </a:r>
            <a:br>
              <a:rPr lang="en-US" dirty="0" smtClean="0"/>
            </a:br>
            <a:r>
              <a:rPr lang="en-US" dirty="0" smtClean="0"/>
              <a:t>Demo</a:t>
            </a:r>
            <a:endParaRPr lang="en-US" dirty="0"/>
          </a:p>
        </p:txBody>
      </p:sp>
      <p:sp>
        <p:nvSpPr>
          <p:cNvPr id="6" name="Subtitle 5"/>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Features at a Glance</a:t>
            </a:r>
          </a:p>
          <a:p>
            <a:pPr lvl="1"/>
            <a:r>
              <a:rPr lang="en-US" dirty="0" smtClean="0"/>
              <a:t>Compatible </a:t>
            </a:r>
            <a:r>
              <a:rPr lang="en-US" dirty="0" smtClean="0"/>
              <a:t>with Version 9 or </a:t>
            </a:r>
            <a:r>
              <a:rPr lang="en-US" dirty="0" smtClean="0"/>
              <a:t>Better</a:t>
            </a:r>
            <a:endParaRPr lang="en-US" dirty="0" smtClean="0"/>
          </a:p>
          <a:p>
            <a:pPr lvl="1"/>
            <a:r>
              <a:rPr lang="en-US" dirty="0" smtClean="0"/>
              <a:t>Code Injection </a:t>
            </a:r>
            <a:r>
              <a:rPr lang="en-US" dirty="0" smtClean="0"/>
              <a:t>Protection</a:t>
            </a:r>
          </a:p>
          <a:p>
            <a:pPr lvl="1"/>
            <a:endParaRPr lang="en-US" dirty="0" smtClean="0"/>
          </a:p>
          <a:p>
            <a:r>
              <a:rPr lang="en-US" dirty="0" smtClean="0"/>
              <a:t>Future Plans</a:t>
            </a:r>
          </a:p>
          <a:p>
            <a:pPr lvl="1"/>
            <a:r>
              <a:rPr lang="en-US" dirty="0" smtClean="0"/>
              <a:t>CAN-FIND( ) in Dynamic Queries</a:t>
            </a:r>
          </a:p>
          <a:p>
            <a:pPr lvl="1"/>
            <a:r>
              <a:rPr lang="en-US" dirty="0" smtClean="0"/>
              <a:t>More </a:t>
            </a:r>
            <a:r>
              <a:rPr lang="en-US" dirty="0" smtClean="0"/>
              <a:t>Scans and More </a:t>
            </a:r>
            <a:r>
              <a:rPr lang="en-US" dirty="0" smtClean="0"/>
              <a:t>Joins</a:t>
            </a:r>
          </a:p>
          <a:p>
            <a:pPr lvl="1"/>
            <a:r>
              <a:rPr lang="en-US" dirty="0" smtClean="0"/>
              <a:t>Cost-Based Optimization</a:t>
            </a:r>
          </a:p>
        </p:txBody>
      </p:sp>
      <p:sp>
        <p:nvSpPr>
          <p:cNvPr id="3" name="Title 2"/>
          <p:cNvSpPr>
            <a:spLocks noGrp="1"/>
          </p:cNvSpPr>
          <p:nvPr>
            <p:ph type="title"/>
          </p:nvPr>
        </p:nvSpPr>
        <p:spPr/>
        <p:txBody>
          <a:bodyPr>
            <a:normAutofit/>
          </a:bodyPr>
          <a:lstStyle/>
          <a:p>
            <a:r>
              <a:rPr lang="en-US" dirty="0" smtClean="0"/>
              <a:t>4GL Query </a:t>
            </a:r>
            <a:r>
              <a:rPr lang="en-US" dirty="0" smtClean="0"/>
              <a:t>Optimizer</a:t>
            </a:r>
            <a:endParaRPr lang="en-US"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4525963"/>
          </a:xfrm>
        </p:spPr>
        <p:txBody>
          <a:bodyPr>
            <a:normAutofit fontScale="92500" lnSpcReduction="20000"/>
          </a:bodyPr>
          <a:lstStyle/>
          <a:p>
            <a:r>
              <a:rPr lang="en-US" dirty="0" smtClean="0"/>
              <a:t>Based on the Standard Libraries Open Source Project</a:t>
            </a:r>
          </a:p>
          <a:p>
            <a:pPr lvl="1"/>
            <a:r>
              <a:rPr lang="en-US" dirty="0" smtClean="0"/>
              <a:t>V9 Exception Handling</a:t>
            </a:r>
          </a:p>
          <a:p>
            <a:pPr lvl="1"/>
            <a:r>
              <a:rPr lang="en-US" dirty="0" smtClean="0"/>
              <a:t>V9 Logging</a:t>
            </a:r>
          </a:p>
          <a:p>
            <a:pPr lvl="1"/>
            <a:r>
              <a:rPr lang="en-US" dirty="0" smtClean="0"/>
              <a:t>HTTP/S</a:t>
            </a:r>
          </a:p>
          <a:p>
            <a:pPr lvl="1"/>
            <a:r>
              <a:rPr lang="en-US" dirty="0" smtClean="0"/>
              <a:t>ZIP</a:t>
            </a:r>
          </a:p>
          <a:p>
            <a:pPr lvl="1"/>
            <a:r>
              <a:rPr lang="en-US" dirty="0" smtClean="0"/>
              <a:t>XML</a:t>
            </a:r>
          </a:p>
          <a:p>
            <a:pPr lvl="1"/>
            <a:r>
              <a:rPr lang="en-US" dirty="0" smtClean="0"/>
              <a:t>Win API</a:t>
            </a:r>
          </a:p>
          <a:p>
            <a:pPr lvl="1"/>
            <a:r>
              <a:rPr lang="en-US" dirty="0" smtClean="0"/>
              <a:t>Timing Events</a:t>
            </a:r>
          </a:p>
          <a:p>
            <a:pPr lvl="1"/>
            <a:r>
              <a:rPr lang="en-US" dirty="0" smtClean="0"/>
              <a:t>Code Parsing</a:t>
            </a:r>
          </a:p>
          <a:p>
            <a:pPr lvl="1"/>
            <a:r>
              <a:rPr lang="en-US" dirty="0" smtClean="0"/>
              <a:t>SVN UIB/Editor Hook</a:t>
            </a:r>
          </a:p>
          <a:p>
            <a:pPr lvl="1"/>
            <a:r>
              <a:rPr lang="en-US" dirty="0" smtClean="0"/>
              <a:t>Salesforce.com Integration etc.</a:t>
            </a:r>
          </a:p>
          <a:p>
            <a:pPr lvl="1"/>
            <a:r>
              <a:rPr lang="en-US" dirty="0" smtClean="0"/>
              <a:t>Google API</a:t>
            </a:r>
          </a:p>
          <a:p>
            <a:pPr lvl="1">
              <a:buNone/>
            </a:pPr>
            <a:endParaRPr lang="en-US" dirty="0" smtClean="0"/>
          </a:p>
          <a:p>
            <a:r>
              <a:rPr lang="en-US" dirty="0" smtClean="0"/>
              <a:t>Word and Excel Utilities</a:t>
            </a:r>
          </a:p>
        </p:txBody>
      </p:sp>
      <p:sp>
        <p:nvSpPr>
          <p:cNvPr id="3" name="Title 2"/>
          <p:cNvSpPr>
            <a:spLocks noGrp="1"/>
          </p:cNvSpPr>
          <p:nvPr>
            <p:ph type="title"/>
          </p:nvPr>
        </p:nvSpPr>
        <p:spPr/>
        <p:txBody>
          <a:bodyPr>
            <a:normAutofit/>
          </a:bodyPr>
          <a:lstStyle/>
          <a:p>
            <a:r>
              <a:rPr lang="en-US" dirty="0" smtClean="0"/>
              <a:t>Related Projects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Thank you!</a:t>
            </a:r>
            <a:br>
              <a:rPr lang="en-US" dirty="0" smtClean="0"/>
            </a:br>
            <a:r>
              <a:rPr lang="en-US" dirty="0" smtClean="0"/>
              <a:t>Question?</a:t>
            </a:r>
            <a:endParaRPr lang="en-US" dirty="0"/>
          </a:p>
        </p:txBody>
      </p:sp>
      <p:sp>
        <p:nvSpPr>
          <p:cNvPr id="5" name="Subtitle 4"/>
          <p:cNvSpPr>
            <a:spLocks noGrp="1"/>
          </p:cNvSpPr>
          <p:nvPr>
            <p:ph type="subTitle" idx="1"/>
          </p:nvPr>
        </p:nvSpPr>
        <p:spPr/>
        <p:txBody>
          <a:bodyPr/>
          <a:lstStyle/>
          <a:p>
            <a:r>
              <a:rPr lang="en-US" dirty="0" smtClean="0">
                <a:hlinkClick r:id="rId2"/>
              </a:rPr>
              <a:t>alonblich@gmail.com</a:t>
            </a:r>
            <a:endParaRPr lang="en-US" dirty="0" smtClean="0"/>
          </a:p>
          <a:p>
            <a:r>
              <a:rPr lang="en-US" dirty="0" smtClean="0"/>
              <a:t>+972-54-2188086</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1622</TotalTime>
  <Words>129</Words>
  <Application>Microsoft Office PowerPoint</Application>
  <PresentationFormat>On-screen Show (4:3)</PresentationFormat>
  <Paragraphs>56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 Turbo, Turbo, Turbo!</vt:lpstr>
      <vt:lpstr>Why Optimize Queries ?</vt:lpstr>
      <vt:lpstr>Sample Case</vt:lpstr>
      <vt:lpstr>Introduction to Query Optimization</vt:lpstr>
      <vt:lpstr>4GL Query Optimizer Demo</vt:lpstr>
      <vt:lpstr>4GL Query Optimizer</vt:lpstr>
      <vt:lpstr>Related Projects</vt:lpstr>
      <vt:lpstr>Thank you! Question?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alonblich</dc:creator>
  <cp:lastModifiedBy>alonblich</cp:lastModifiedBy>
  <cp:revision>65</cp:revision>
  <dcterms:created xsi:type="dcterms:W3CDTF">2010-11-18T16:09:03Z</dcterms:created>
  <dcterms:modified xsi:type="dcterms:W3CDTF">2011-06-06T04:13:44Z</dcterms:modified>
</cp:coreProperties>
</file>