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omments/modernComment_4E4_1BEDF110.xml" ContentType="application/vnd.ms-powerpoint.comments+xml"/>
  <Override PartName="/ppt/comments/modernComment_4E5_82FF2FBB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5" r:id="rId4"/>
    <p:sldMasterId id="2147483679" r:id="rId5"/>
    <p:sldMasterId id="2147483648" r:id="rId6"/>
  </p:sldMasterIdLst>
  <p:notesMasterIdLst>
    <p:notesMasterId r:id="rId38"/>
  </p:notesMasterIdLst>
  <p:sldIdLst>
    <p:sldId id="256" r:id="rId7"/>
    <p:sldId id="1226" r:id="rId8"/>
    <p:sldId id="266" r:id="rId9"/>
    <p:sldId id="262" r:id="rId10"/>
    <p:sldId id="1223" r:id="rId11"/>
    <p:sldId id="1221" r:id="rId12"/>
    <p:sldId id="1225" r:id="rId13"/>
    <p:sldId id="1230" r:id="rId14"/>
    <p:sldId id="1234" r:id="rId15"/>
    <p:sldId id="1235" r:id="rId16"/>
    <p:sldId id="1236" r:id="rId17"/>
    <p:sldId id="1237" r:id="rId18"/>
    <p:sldId id="1238" r:id="rId19"/>
    <p:sldId id="1231" r:id="rId20"/>
    <p:sldId id="1228" r:id="rId21"/>
    <p:sldId id="1239" r:id="rId22"/>
    <p:sldId id="1240" r:id="rId23"/>
    <p:sldId id="1241" r:id="rId24"/>
    <p:sldId id="1243" r:id="rId25"/>
    <p:sldId id="1244" r:id="rId26"/>
    <p:sldId id="1245" r:id="rId27"/>
    <p:sldId id="1246" r:id="rId28"/>
    <p:sldId id="1250" r:id="rId29"/>
    <p:sldId id="1251" r:id="rId30"/>
    <p:sldId id="1252" r:id="rId31"/>
    <p:sldId id="1254" r:id="rId32"/>
    <p:sldId id="1256" r:id="rId33"/>
    <p:sldId id="1253" r:id="rId34"/>
    <p:sldId id="1097" r:id="rId35"/>
    <p:sldId id="1257" r:id="rId36"/>
    <p:sldId id="259" r:id="rId37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F30CD1A-112E-47CD-975F-31AAC81C3959}">
          <p14:sldIdLst>
            <p14:sldId id="256"/>
            <p14:sldId id="1226"/>
            <p14:sldId id="266"/>
            <p14:sldId id="262"/>
            <p14:sldId id="1223"/>
            <p14:sldId id="1221"/>
            <p14:sldId id="1225"/>
            <p14:sldId id="1230"/>
            <p14:sldId id="1234"/>
            <p14:sldId id="1235"/>
            <p14:sldId id="1236"/>
            <p14:sldId id="1237"/>
            <p14:sldId id="1238"/>
            <p14:sldId id="1231"/>
            <p14:sldId id="1228"/>
            <p14:sldId id="1239"/>
            <p14:sldId id="1240"/>
            <p14:sldId id="1241"/>
            <p14:sldId id="1243"/>
            <p14:sldId id="1244"/>
            <p14:sldId id="1245"/>
            <p14:sldId id="1246"/>
            <p14:sldId id="1250"/>
            <p14:sldId id="1251"/>
            <p14:sldId id="1252"/>
            <p14:sldId id="1254"/>
            <p14:sldId id="1256"/>
            <p14:sldId id="1253"/>
          </p14:sldIdLst>
        </p14:section>
        <p14:section name="Next" id="{FFF20EA4-CD21-4CFE-8A17-EB7B726ACD70}">
          <p14:sldIdLst>
            <p14:sldId id="1097"/>
            <p14:sldId id="1257"/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550" userDrawn="1">
          <p15:clr>
            <a:srgbClr val="A4A3A4"/>
          </p15:clr>
        </p15:guide>
        <p15:guide id="3" orient="horz" pos="2092" userDrawn="1">
          <p15:clr>
            <a:srgbClr val="A4A3A4"/>
          </p15:clr>
        </p15:guide>
        <p15:guide id="5" pos="302" userDrawn="1">
          <p15:clr>
            <a:srgbClr val="A4A3A4"/>
          </p15:clr>
        </p15:guide>
        <p15:guide id="7" orient="horz" pos="1638" userDrawn="1">
          <p15:clr>
            <a:srgbClr val="A4A3A4"/>
          </p15:clr>
        </p15:guide>
        <p15:guide id="8" pos="46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A71403B-A052-3CD5-5C7F-489C1ADFBFC1}" name="Kristina Kirkliauskaitė" initials="KK" userId="S::k.kirkliauskaite@ba.lt::5d9cc8c4-78c5-4f57-a5ed-5df8c2ef0a8c" providerId="AD"/>
  <p188:author id="{8A86EB55-3898-E6F8-1625-461A17259369}" name="Skaistė Krikščiūnaitė" initials="SK" userId="S::s.kriksciunaite@ba.lt::77ae0d8c-ec04-4bba-9c46-2e5334cf30a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248DFA"/>
    <a:srgbClr val="148EFA"/>
    <a:srgbClr val="ABABAB"/>
    <a:srgbClr val="0482F0"/>
    <a:srgbClr val="B2B2B1"/>
    <a:srgbClr val="D9D9D9"/>
    <a:srgbClr val="DEDEDE"/>
    <a:srgbClr val="7FC1FC"/>
    <a:srgbClr val="158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9542" autoAdjust="0"/>
  </p:normalViewPr>
  <p:slideViewPr>
    <p:cSldViewPr snapToGrid="0">
      <p:cViewPr varScale="1">
        <p:scale>
          <a:sx n="57" d="100"/>
          <a:sy n="57" d="100"/>
        </p:scale>
        <p:origin x="1651" y="53"/>
      </p:cViewPr>
      <p:guideLst>
        <p:guide orient="horz" pos="550"/>
        <p:guide orient="horz" pos="2092"/>
        <p:guide pos="302"/>
        <p:guide orient="horz" pos="1638"/>
        <p:guide pos="465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microsoft.com/office/2018/10/relationships/authors" Target="author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notesMaster" Target="notesMasters/notesMaster1.xml"/></Relationships>
</file>

<file path=ppt/comments/modernComment_4E4_1BEDF11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0388F58-DC0D-41A5-82B8-6B74D0E4AAC8}" authorId="{8A71403B-A052-3CD5-5C7F-489C1ADFBFC1}" status="resolved" created="2022-05-17T12:31:12.14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040500342" sldId="1009"/>
      <ac:spMk id="6" creationId="{E9DFDE79-9A23-98C0-E3FE-31D936F5030C}"/>
    </ac:deMkLst>
    <p188:txBody>
      <a:bodyPr/>
      <a:lstStyle/>
      <a:p>
        <a:r>
          <a:rPr lang="en-GB"/>
          <a:t>Ištrinkime žodį "Annex:" ir sudėkime "Technologies" į vieną eilutę</a:t>
        </a:r>
      </a:p>
    </p188:txBody>
  </p188:cm>
</p188:cmLst>
</file>

<file path=ppt/comments/modernComment_4E5_82FF2FB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0A61BF7-129B-4208-B641-018D0DB2DEC0}" authorId="{8A71403B-A052-3CD5-5C7F-489C1ADFBFC1}" status="resolved" created="2022-05-17T12:31:12.14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040500342" sldId="1009"/>
      <ac:spMk id="6" creationId="{E9DFDE79-9A23-98C0-E3FE-31D936F5030C}"/>
    </ac:deMkLst>
    <p188:txBody>
      <a:bodyPr/>
      <a:lstStyle/>
      <a:p>
        <a:r>
          <a:rPr lang="en-GB"/>
          <a:t>Ištrinkime žodį "Annex:" ir sudėkime "Technologies" į vieną eilutę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AFB20A-B24D-44EA-8938-AEF5F852BC13}" type="doc">
      <dgm:prSet loTypeId="urn:microsoft.com/office/officeart/2017/3/layout/DropPinTimeline" loCatId="timelin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l-PL"/>
        </a:p>
      </dgm:t>
    </dgm:pt>
    <dgm:pt modelId="{9480A028-D922-4D93-BAB9-5F527551224E}">
      <dgm:prSet phldrT="[Tekst]" phldr="0"/>
      <dgm:spPr/>
      <dgm:t>
        <a:bodyPr/>
        <a:lstStyle/>
        <a:p>
          <a:pPr>
            <a:defRPr b="1"/>
          </a:pPr>
          <a:r>
            <a:rPr lang="en-GB" dirty="0">
              <a:latin typeface="Calibri Light" panose="020F0302020204030204"/>
            </a:rPr>
            <a:t>THEN</a:t>
          </a:r>
          <a:endParaRPr lang="en-GB" dirty="0"/>
        </a:p>
      </dgm:t>
    </dgm:pt>
    <dgm:pt modelId="{325A62BB-30F2-4D74-8435-F1DE7F591CD9}" type="parTrans" cxnId="{2A77F637-228E-4B3D-8A9F-3DC2FF0C9C75}">
      <dgm:prSet/>
      <dgm:spPr/>
      <dgm:t>
        <a:bodyPr/>
        <a:lstStyle/>
        <a:p>
          <a:endParaRPr lang="pl-PL"/>
        </a:p>
      </dgm:t>
    </dgm:pt>
    <dgm:pt modelId="{5D05E5AF-BB61-43E9-868F-7E85A7D6806A}" type="sibTrans" cxnId="{2A77F637-228E-4B3D-8A9F-3DC2FF0C9C75}">
      <dgm:prSet/>
      <dgm:spPr/>
      <dgm:t>
        <a:bodyPr/>
        <a:lstStyle/>
        <a:p>
          <a:endParaRPr lang="pl-PL"/>
        </a:p>
      </dgm:t>
    </dgm:pt>
    <dgm:pt modelId="{D0647B0B-1FDF-4C77-91BE-1A6C476600C4}">
      <dgm:prSet phldrT="[Tekst]" phldr="0"/>
      <dgm:spPr/>
      <dgm:t>
        <a:bodyPr/>
        <a:lstStyle/>
        <a:p>
          <a:r>
            <a:rPr lang="en-GB" dirty="0">
              <a:latin typeface="Calibri Light" panose="020F0302020204030204"/>
            </a:rPr>
            <a:t>Continuous Irritation / Continuous Disappointment</a:t>
          </a:r>
          <a:endParaRPr lang="en-GB" dirty="0"/>
        </a:p>
      </dgm:t>
    </dgm:pt>
    <dgm:pt modelId="{67EF6320-9E00-47A5-B9F5-28873435E718}" type="parTrans" cxnId="{2AE067E0-CB1D-45E2-83A4-4C44E3D740FF}">
      <dgm:prSet/>
      <dgm:spPr/>
      <dgm:t>
        <a:bodyPr/>
        <a:lstStyle/>
        <a:p>
          <a:endParaRPr lang="pl-PL"/>
        </a:p>
      </dgm:t>
    </dgm:pt>
    <dgm:pt modelId="{D5EDDBE3-79E6-4216-AF00-3953C078AA7E}" type="sibTrans" cxnId="{2AE067E0-CB1D-45E2-83A4-4C44E3D740FF}">
      <dgm:prSet/>
      <dgm:spPr/>
      <dgm:t>
        <a:bodyPr/>
        <a:lstStyle/>
        <a:p>
          <a:endParaRPr lang="pl-PL"/>
        </a:p>
      </dgm:t>
    </dgm:pt>
    <dgm:pt modelId="{3C923879-898B-432D-9F29-AC450E6B22E4}">
      <dgm:prSet phldrT="[Tekst]" phldr="0"/>
      <dgm:spPr/>
      <dgm:t>
        <a:bodyPr/>
        <a:lstStyle/>
        <a:p>
          <a:pPr>
            <a:defRPr b="1"/>
          </a:pPr>
          <a:r>
            <a:rPr lang="en-GB" dirty="0">
              <a:latin typeface="Calibri Light" panose="020F0302020204030204"/>
            </a:rPr>
            <a:t>Now</a:t>
          </a:r>
          <a:endParaRPr lang="en-GB" dirty="0"/>
        </a:p>
      </dgm:t>
    </dgm:pt>
    <dgm:pt modelId="{7CADA3C1-1453-4A68-91B3-38B0EFD7A10D}" type="parTrans" cxnId="{8CA91B3C-8B8B-4900-86F9-9C2033E7B34E}">
      <dgm:prSet/>
      <dgm:spPr/>
      <dgm:t>
        <a:bodyPr/>
        <a:lstStyle/>
        <a:p>
          <a:endParaRPr lang="pl-PL"/>
        </a:p>
      </dgm:t>
    </dgm:pt>
    <dgm:pt modelId="{18E5FD2D-A882-4179-B8AB-3014794A8A6B}" type="sibTrans" cxnId="{8CA91B3C-8B8B-4900-86F9-9C2033E7B34E}">
      <dgm:prSet/>
      <dgm:spPr/>
      <dgm:t>
        <a:bodyPr/>
        <a:lstStyle/>
        <a:p>
          <a:endParaRPr lang="pl-PL"/>
        </a:p>
      </dgm:t>
    </dgm:pt>
    <dgm:pt modelId="{77590093-0A61-4150-A596-652D078BB166}">
      <dgm:prSet phldrT="[Tekst]" phldr="0"/>
      <dgm:spPr/>
      <dgm:t>
        <a:bodyPr/>
        <a:lstStyle/>
        <a:p>
          <a:r>
            <a:rPr lang="en-GB" dirty="0">
              <a:latin typeface="Calibri Light" panose="020F0302020204030204"/>
            </a:rPr>
            <a:t>Proper CI/CD solutions</a:t>
          </a:r>
          <a:endParaRPr lang="en-GB" dirty="0"/>
        </a:p>
      </dgm:t>
    </dgm:pt>
    <dgm:pt modelId="{621BF4F1-6CD4-4389-8233-6AD80BA06236}" type="parTrans" cxnId="{684C2C83-29EE-4E6A-9E13-8F8A10C9E4D4}">
      <dgm:prSet/>
      <dgm:spPr/>
      <dgm:t>
        <a:bodyPr/>
        <a:lstStyle/>
        <a:p>
          <a:endParaRPr lang="pl-PL"/>
        </a:p>
      </dgm:t>
    </dgm:pt>
    <dgm:pt modelId="{8B31D645-01EF-491B-A0A3-F4C2C534C1C5}" type="sibTrans" cxnId="{684C2C83-29EE-4E6A-9E13-8F8A10C9E4D4}">
      <dgm:prSet/>
      <dgm:spPr/>
      <dgm:t>
        <a:bodyPr/>
        <a:lstStyle/>
        <a:p>
          <a:endParaRPr lang="pl-PL"/>
        </a:p>
      </dgm:t>
    </dgm:pt>
    <dgm:pt modelId="{15A004B8-78BE-41FB-90AE-3BB8BE19D224}">
      <dgm:prSet phldrT="[Tekst]" phldr="0"/>
      <dgm:spPr/>
      <dgm:t>
        <a:bodyPr/>
        <a:lstStyle/>
        <a:p>
          <a:pPr>
            <a:defRPr b="1"/>
          </a:pPr>
          <a:r>
            <a:rPr lang="en-GB" dirty="0">
              <a:latin typeface="Calibri Light" panose="020F0302020204030204"/>
            </a:rPr>
            <a:t>BEYOND</a:t>
          </a:r>
          <a:endParaRPr lang="en-GB" dirty="0"/>
        </a:p>
      </dgm:t>
    </dgm:pt>
    <dgm:pt modelId="{46A220FC-5F00-4C3D-96F4-C8CD6731A496}" type="parTrans" cxnId="{F32B2C91-B2A9-46AB-A70F-A1CEF5891574}">
      <dgm:prSet/>
      <dgm:spPr/>
      <dgm:t>
        <a:bodyPr/>
        <a:lstStyle/>
        <a:p>
          <a:endParaRPr lang="pl-PL"/>
        </a:p>
      </dgm:t>
    </dgm:pt>
    <dgm:pt modelId="{0A69DEFF-59D7-4693-9C81-9809D2F0A83A}" type="sibTrans" cxnId="{F32B2C91-B2A9-46AB-A70F-A1CEF5891574}">
      <dgm:prSet/>
      <dgm:spPr/>
      <dgm:t>
        <a:bodyPr/>
        <a:lstStyle/>
        <a:p>
          <a:endParaRPr lang="pl-PL"/>
        </a:p>
      </dgm:t>
    </dgm:pt>
    <dgm:pt modelId="{97BB7251-BEB2-46D5-996D-19DEBCF49C8C}">
      <dgm:prSet phldrT="[Tekst]" phldr="0"/>
      <dgm:spPr/>
      <dgm:t>
        <a:bodyPr/>
        <a:lstStyle/>
        <a:p>
          <a:r>
            <a:rPr lang="en-GB" dirty="0">
              <a:latin typeface="Calibri Light" panose="020F0302020204030204"/>
            </a:rPr>
            <a:t>Ideas?</a:t>
          </a:r>
          <a:endParaRPr lang="en-GB" dirty="0"/>
        </a:p>
      </dgm:t>
    </dgm:pt>
    <dgm:pt modelId="{42AA6D26-5C4C-4BC8-BEF0-46CC6DF7AFB6}" type="parTrans" cxnId="{DE6A3EB6-B0E6-4C7D-9A48-714C982881FE}">
      <dgm:prSet/>
      <dgm:spPr/>
      <dgm:t>
        <a:bodyPr/>
        <a:lstStyle/>
        <a:p>
          <a:endParaRPr lang="pl-PL"/>
        </a:p>
      </dgm:t>
    </dgm:pt>
    <dgm:pt modelId="{28DEF3C5-D3D7-451F-9E2C-95FCE2007A74}" type="sibTrans" cxnId="{DE6A3EB6-B0E6-4C7D-9A48-714C982881FE}">
      <dgm:prSet/>
      <dgm:spPr/>
      <dgm:t>
        <a:bodyPr/>
        <a:lstStyle/>
        <a:p>
          <a:endParaRPr lang="pl-PL"/>
        </a:p>
      </dgm:t>
    </dgm:pt>
    <dgm:pt modelId="{6D2FC269-909C-4328-BEF2-F12E36DD1408}">
      <dgm:prSet phldr="0"/>
      <dgm:spPr/>
      <dgm:t>
        <a:bodyPr/>
        <a:lstStyle/>
        <a:p>
          <a:pPr rtl="0">
            <a:defRPr b="1"/>
          </a:pPr>
          <a:r>
            <a:rPr lang="en-GB" dirty="0">
              <a:latin typeface="Calibri Light" panose="020F0302020204030204"/>
            </a:rPr>
            <a:t>BIG BANG</a:t>
          </a:r>
        </a:p>
      </dgm:t>
    </dgm:pt>
    <dgm:pt modelId="{DCEAC70B-8E30-4D5D-A3C8-8FE14FF5CB8D}" type="parTrans" cxnId="{A1E7E9DA-ED02-48EF-9AAE-9A861A06D1FC}">
      <dgm:prSet/>
      <dgm:spPr/>
    </dgm:pt>
    <dgm:pt modelId="{36B41734-5C55-431F-B3D2-AECA508DCAD4}" type="sibTrans" cxnId="{A1E7E9DA-ED02-48EF-9AAE-9A861A06D1FC}">
      <dgm:prSet/>
      <dgm:spPr/>
    </dgm:pt>
    <dgm:pt modelId="{567A15FB-E679-4B90-886C-B06B176007B3}" type="pres">
      <dgm:prSet presAssocID="{74AFB20A-B24D-44EA-8938-AEF5F852BC13}" presName="root" presStyleCnt="0">
        <dgm:presLayoutVars>
          <dgm:chMax/>
          <dgm:chPref/>
          <dgm:animLvl val="lvl"/>
        </dgm:presLayoutVars>
      </dgm:prSet>
      <dgm:spPr/>
    </dgm:pt>
    <dgm:pt modelId="{A5631F06-9D8B-4E7A-B689-FB3DCB93DFD0}" type="pres">
      <dgm:prSet presAssocID="{74AFB20A-B24D-44EA-8938-AEF5F852BC13}" presName="divider" presStyleLbl="fgAcc1" presStyleIdx="0" presStyleCnt="5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CD04AD57-5800-4894-959D-BBA9EC77DCCB}" type="pres">
      <dgm:prSet presAssocID="{74AFB20A-B24D-44EA-8938-AEF5F852BC13}" presName="nodes" presStyleCnt="0">
        <dgm:presLayoutVars>
          <dgm:chMax/>
          <dgm:chPref/>
          <dgm:animLvl val="lvl"/>
        </dgm:presLayoutVars>
      </dgm:prSet>
      <dgm:spPr/>
    </dgm:pt>
    <dgm:pt modelId="{ACA70CBA-DE71-4108-AF4D-B70DC25EDD4C}" type="pres">
      <dgm:prSet presAssocID="{6D2FC269-909C-4328-BEF2-F12E36DD1408}" presName="composite" presStyleCnt="0"/>
      <dgm:spPr/>
    </dgm:pt>
    <dgm:pt modelId="{45DF0DAD-99D7-4AEF-AB0E-690FEB91B650}" type="pres">
      <dgm:prSet presAssocID="{6D2FC269-909C-4328-BEF2-F12E36DD1408}" presName="ConnectorPoint" presStyleLbl="lnNode1" presStyleIdx="0" presStyleCnt="4"/>
      <dgm:spPr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86A9C9E-66F1-4188-BC33-37415A96322C}" type="pres">
      <dgm:prSet presAssocID="{6D2FC269-909C-4328-BEF2-F12E36DD1408}" presName="DropPinPlaceHolder" presStyleCnt="0"/>
      <dgm:spPr/>
    </dgm:pt>
    <dgm:pt modelId="{725D1502-15E1-4C08-9CAF-F2F668415517}" type="pres">
      <dgm:prSet presAssocID="{6D2FC269-909C-4328-BEF2-F12E36DD1408}" presName="DropPin" presStyleLbl="alignNode1" presStyleIdx="0" presStyleCnt="4"/>
      <dgm:spPr/>
    </dgm:pt>
    <dgm:pt modelId="{C9898550-E882-4758-8E2F-B447A6B4ADBA}" type="pres">
      <dgm:prSet presAssocID="{6D2FC269-909C-4328-BEF2-F12E36DD1408}" presName="Ellipse" presStyleLbl="fgAcc1" presStyleIdx="1" presStyleCnt="5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96E54AFE-0E2D-4131-B3E4-271B60A942DC}" type="pres">
      <dgm:prSet presAssocID="{6D2FC269-909C-4328-BEF2-F12E36DD1408}" presName="L2TextContainer" presStyleLbl="revTx" presStyleIdx="0" presStyleCnt="8">
        <dgm:presLayoutVars>
          <dgm:bulletEnabled val="1"/>
        </dgm:presLayoutVars>
      </dgm:prSet>
      <dgm:spPr/>
    </dgm:pt>
    <dgm:pt modelId="{EF46F834-7BD5-40D2-90BA-C0EA7AC9CE46}" type="pres">
      <dgm:prSet presAssocID="{6D2FC269-909C-4328-BEF2-F12E36DD1408}" presName="L1TextContainer" presStyleLbl="revTx" presStyleIdx="1" presStyleCnt="8">
        <dgm:presLayoutVars>
          <dgm:chMax val="1"/>
          <dgm:chPref val="1"/>
          <dgm:bulletEnabled val="1"/>
        </dgm:presLayoutVars>
      </dgm:prSet>
      <dgm:spPr/>
    </dgm:pt>
    <dgm:pt modelId="{CD214822-1839-4229-A19F-61801DAA692A}" type="pres">
      <dgm:prSet presAssocID="{6D2FC269-909C-4328-BEF2-F12E36DD1408}" presName="ConnectLine" presStyleLbl="sibTrans1D1" presStyleIdx="0" presStyleCnt="4"/>
      <dgm:spPr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937FD497-93AC-48B9-A8F8-8A4B7E0F8CC3}" type="pres">
      <dgm:prSet presAssocID="{6D2FC269-909C-4328-BEF2-F12E36DD1408}" presName="EmptyPlaceHolder" presStyleCnt="0"/>
      <dgm:spPr/>
    </dgm:pt>
    <dgm:pt modelId="{C730F398-0FD5-4BC5-8F31-102B44389BF3}" type="pres">
      <dgm:prSet presAssocID="{36B41734-5C55-431F-B3D2-AECA508DCAD4}" presName="spaceBetweenRectangles" presStyleCnt="0"/>
      <dgm:spPr/>
    </dgm:pt>
    <dgm:pt modelId="{EA578F5E-2ED3-4623-80A9-26E27D641ACB}" type="pres">
      <dgm:prSet presAssocID="{9480A028-D922-4D93-BAB9-5F527551224E}" presName="composite" presStyleCnt="0"/>
      <dgm:spPr/>
    </dgm:pt>
    <dgm:pt modelId="{48E30B41-5E78-4609-9144-7A3E47FAC124}" type="pres">
      <dgm:prSet presAssocID="{9480A028-D922-4D93-BAB9-5F527551224E}" presName="ConnectorPoint" presStyleLbl="lnNode1" presStyleIdx="1" presStyleCnt="4"/>
      <dgm:spPr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B6041D40-31E9-4FDF-9472-FA65FEF578D8}" type="pres">
      <dgm:prSet presAssocID="{9480A028-D922-4D93-BAB9-5F527551224E}" presName="DropPinPlaceHolder" presStyleCnt="0"/>
      <dgm:spPr/>
    </dgm:pt>
    <dgm:pt modelId="{B76C1D74-CF54-4B1C-A71A-FB96C0E9FCDD}" type="pres">
      <dgm:prSet presAssocID="{9480A028-D922-4D93-BAB9-5F527551224E}" presName="DropPin" presStyleLbl="alignNode1" presStyleIdx="1" presStyleCnt="4"/>
      <dgm:spPr/>
    </dgm:pt>
    <dgm:pt modelId="{952A9817-FCD7-4D3F-B0EB-D26A87B7FBDC}" type="pres">
      <dgm:prSet presAssocID="{9480A028-D922-4D93-BAB9-5F527551224E}" presName="Ellipse" presStyleLbl="fgAcc1" presStyleIdx="2" presStyleCnt="5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3B1B8D36-1AAD-4887-9FAA-CAFB145BBBDF}" type="pres">
      <dgm:prSet presAssocID="{9480A028-D922-4D93-BAB9-5F527551224E}" presName="L2TextContainer" presStyleLbl="revTx" presStyleIdx="2" presStyleCnt="8">
        <dgm:presLayoutVars>
          <dgm:bulletEnabled val="1"/>
        </dgm:presLayoutVars>
      </dgm:prSet>
      <dgm:spPr/>
    </dgm:pt>
    <dgm:pt modelId="{0CE7A469-BBF9-4361-83AE-881F3C4A3A7A}" type="pres">
      <dgm:prSet presAssocID="{9480A028-D922-4D93-BAB9-5F527551224E}" presName="L1TextContainer" presStyleLbl="revTx" presStyleIdx="3" presStyleCnt="8">
        <dgm:presLayoutVars>
          <dgm:chMax val="1"/>
          <dgm:chPref val="1"/>
          <dgm:bulletEnabled val="1"/>
        </dgm:presLayoutVars>
      </dgm:prSet>
      <dgm:spPr/>
    </dgm:pt>
    <dgm:pt modelId="{8E291934-ECF6-4C66-ACE7-1441A62A783E}" type="pres">
      <dgm:prSet presAssocID="{9480A028-D922-4D93-BAB9-5F527551224E}" presName="ConnectLine" presStyleLbl="sibTrans1D1" presStyleIdx="1" presStyleCnt="4"/>
      <dgm:spPr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FAAF2058-D704-46C2-820D-06E86F2542E1}" type="pres">
      <dgm:prSet presAssocID="{9480A028-D922-4D93-BAB9-5F527551224E}" presName="EmptyPlaceHolder" presStyleCnt="0"/>
      <dgm:spPr/>
    </dgm:pt>
    <dgm:pt modelId="{42040761-7C05-4FBF-A982-12C0826801E3}" type="pres">
      <dgm:prSet presAssocID="{5D05E5AF-BB61-43E9-868F-7E85A7D6806A}" presName="spaceBetweenRectangles" presStyleCnt="0"/>
      <dgm:spPr/>
    </dgm:pt>
    <dgm:pt modelId="{172A3B71-CBAD-48A3-BB5B-62853F2E5191}" type="pres">
      <dgm:prSet presAssocID="{3C923879-898B-432D-9F29-AC450E6B22E4}" presName="composite" presStyleCnt="0"/>
      <dgm:spPr/>
    </dgm:pt>
    <dgm:pt modelId="{818076B3-A841-45F1-908B-EAD829749D72}" type="pres">
      <dgm:prSet presAssocID="{3C923879-898B-432D-9F29-AC450E6B22E4}" presName="ConnectorPoint" presStyleLbl="lnNode1" presStyleIdx="2" presStyleCnt="4"/>
      <dgm:spPr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4C62A6D-A5EC-47F8-9CBE-B2A1DB43ECC4}" type="pres">
      <dgm:prSet presAssocID="{3C923879-898B-432D-9F29-AC450E6B22E4}" presName="DropPinPlaceHolder" presStyleCnt="0"/>
      <dgm:spPr/>
    </dgm:pt>
    <dgm:pt modelId="{A55ACED4-5D52-4A2B-88CF-7803E4825C3C}" type="pres">
      <dgm:prSet presAssocID="{3C923879-898B-432D-9F29-AC450E6B22E4}" presName="DropPin" presStyleLbl="alignNode1" presStyleIdx="2" presStyleCnt="4"/>
      <dgm:spPr/>
    </dgm:pt>
    <dgm:pt modelId="{1FDEBA01-8CF3-4CFB-B588-163958D7D7C7}" type="pres">
      <dgm:prSet presAssocID="{3C923879-898B-432D-9F29-AC450E6B22E4}" presName="Ellipse" presStyleLbl="fgAcc1" presStyleIdx="3" presStyleCnt="5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12C3D758-44E8-48EC-A653-EFB324D38E83}" type="pres">
      <dgm:prSet presAssocID="{3C923879-898B-432D-9F29-AC450E6B22E4}" presName="L2TextContainer" presStyleLbl="revTx" presStyleIdx="4" presStyleCnt="8">
        <dgm:presLayoutVars>
          <dgm:bulletEnabled val="1"/>
        </dgm:presLayoutVars>
      </dgm:prSet>
      <dgm:spPr/>
    </dgm:pt>
    <dgm:pt modelId="{89CCDC70-2490-4621-8360-923C736A6803}" type="pres">
      <dgm:prSet presAssocID="{3C923879-898B-432D-9F29-AC450E6B22E4}" presName="L1TextContainer" presStyleLbl="revTx" presStyleIdx="5" presStyleCnt="8">
        <dgm:presLayoutVars>
          <dgm:chMax val="1"/>
          <dgm:chPref val="1"/>
          <dgm:bulletEnabled val="1"/>
        </dgm:presLayoutVars>
      </dgm:prSet>
      <dgm:spPr/>
    </dgm:pt>
    <dgm:pt modelId="{09998F88-0BEC-4D1C-9414-62FD3652274E}" type="pres">
      <dgm:prSet presAssocID="{3C923879-898B-432D-9F29-AC450E6B22E4}" presName="ConnectLine" presStyleLbl="sibTrans1D1" presStyleIdx="2" presStyleCnt="4"/>
      <dgm:spPr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3A4504BB-6606-41B4-9A2D-C3F70C819700}" type="pres">
      <dgm:prSet presAssocID="{3C923879-898B-432D-9F29-AC450E6B22E4}" presName="EmptyPlaceHolder" presStyleCnt="0"/>
      <dgm:spPr/>
    </dgm:pt>
    <dgm:pt modelId="{0B199F63-208D-419F-93A9-2F0AD9073660}" type="pres">
      <dgm:prSet presAssocID="{18E5FD2D-A882-4179-B8AB-3014794A8A6B}" presName="spaceBetweenRectangles" presStyleCnt="0"/>
      <dgm:spPr/>
    </dgm:pt>
    <dgm:pt modelId="{AEE3ED9B-A9A0-4DAE-A301-A1DAB59F95AF}" type="pres">
      <dgm:prSet presAssocID="{15A004B8-78BE-41FB-90AE-3BB8BE19D224}" presName="composite" presStyleCnt="0"/>
      <dgm:spPr/>
    </dgm:pt>
    <dgm:pt modelId="{EADBE3C8-63DD-4826-92CE-8CA3EE7635FA}" type="pres">
      <dgm:prSet presAssocID="{15A004B8-78BE-41FB-90AE-3BB8BE19D224}" presName="ConnectorPoint" presStyleLbl="lnNode1" presStyleIdx="3" presStyleCnt="4"/>
      <dgm:spPr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BF086E3B-6A3B-4A09-B732-A3ED0ABA8B1F}" type="pres">
      <dgm:prSet presAssocID="{15A004B8-78BE-41FB-90AE-3BB8BE19D224}" presName="DropPinPlaceHolder" presStyleCnt="0"/>
      <dgm:spPr/>
    </dgm:pt>
    <dgm:pt modelId="{9A97FE56-244D-473B-999B-2FFD48DAE411}" type="pres">
      <dgm:prSet presAssocID="{15A004B8-78BE-41FB-90AE-3BB8BE19D224}" presName="DropPin" presStyleLbl="alignNode1" presStyleIdx="3" presStyleCnt="4"/>
      <dgm:spPr/>
    </dgm:pt>
    <dgm:pt modelId="{3A1CC235-CF56-48C7-9041-9DE2E3175536}" type="pres">
      <dgm:prSet presAssocID="{15A004B8-78BE-41FB-90AE-3BB8BE19D224}" presName="Ellipse" presStyleLbl="fgAcc1" presStyleIdx="4" presStyleCnt="5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803016F0-CEE3-40F6-8C2F-E50EFEB22734}" type="pres">
      <dgm:prSet presAssocID="{15A004B8-78BE-41FB-90AE-3BB8BE19D224}" presName="L2TextContainer" presStyleLbl="revTx" presStyleIdx="6" presStyleCnt="8">
        <dgm:presLayoutVars>
          <dgm:bulletEnabled val="1"/>
        </dgm:presLayoutVars>
      </dgm:prSet>
      <dgm:spPr/>
    </dgm:pt>
    <dgm:pt modelId="{FB06849F-E31B-4B01-B9D9-F1FC61A00202}" type="pres">
      <dgm:prSet presAssocID="{15A004B8-78BE-41FB-90AE-3BB8BE19D224}" presName="L1TextContainer" presStyleLbl="revTx" presStyleIdx="7" presStyleCnt="8">
        <dgm:presLayoutVars>
          <dgm:chMax val="1"/>
          <dgm:chPref val="1"/>
          <dgm:bulletEnabled val="1"/>
        </dgm:presLayoutVars>
      </dgm:prSet>
      <dgm:spPr/>
    </dgm:pt>
    <dgm:pt modelId="{3AD55FAB-F1C8-458D-A118-A4EC3C9501B7}" type="pres">
      <dgm:prSet presAssocID="{15A004B8-78BE-41FB-90AE-3BB8BE19D224}" presName="ConnectLine" presStyleLbl="sibTrans1D1" presStyleIdx="3" presStyleCnt="4"/>
      <dgm:spPr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0B28B21A-E0BB-44D2-85F1-EB66D9B36706}" type="pres">
      <dgm:prSet presAssocID="{15A004B8-78BE-41FB-90AE-3BB8BE19D224}" presName="EmptyPlaceHolder" presStyleCnt="0"/>
      <dgm:spPr/>
    </dgm:pt>
  </dgm:ptLst>
  <dgm:cxnLst>
    <dgm:cxn modelId="{2A942512-CDDA-4B69-A173-58DC8346AECA}" type="presOf" srcId="{3C923879-898B-432D-9F29-AC450E6B22E4}" destId="{89CCDC70-2490-4621-8360-923C736A6803}" srcOrd="0" destOrd="0" presId="urn:microsoft.com/office/officeart/2017/3/layout/DropPinTimeline"/>
    <dgm:cxn modelId="{917D7312-60E7-42B2-8E37-37A3CCB7CE07}" type="presOf" srcId="{15A004B8-78BE-41FB-90AE-3BB8BE19D224}" destId="{FB06849F-E31B-4B01-B9D9-F1FC61A00202}" srcOrd="0" destOrd="0" presId="urn:microsoft.com/office/officeart/2017/3/layout/DropPinTimeline"/>
    <dgm:cxn modelId="{F8BBB22A-68B6-4514-901A-357FDC28D2E9}" type="presOf" srcId="{9480A028-D922-4D93-BAB9-5F527551224E}" destId="{0CE7A469-BBF9-4361-83AE-881F3C4A3A7A}" srcOrd="0" destOrd="0" presId="urn:microsoft.com/office/officeart/2017/3/layout/DropPinTimeline"/>
    <dgm:cxn modelId="{2A77F637-228E-4B3D-8A9F-3DC2FF0C9C75}" srcId="{74AFB20A-B24D-44EA-8938-AEF5F852BC13}" destId="{9480A028-D922-4D93-BAB9-5F527551224E}" srcOrd="1" destOrd="0" parTransId="{325A62BB-30F2-4D74-8435-F1DE7F591CD9}" sibTransId="{5D05E5AF-BB61-43E9-868F-7E85A7D6806A}"/>
    <dgm:cxn modelId="{8CA91B3C-8B8B-4900-86F9-9C2033E7B34E}" srcId="{74AFB20A-B24D-44EA-8938-AEF5F852BC13}" destId="{3C923879-898B-432D-9F29-AC450E6B22E4}" srcOrd="2" destOrd="0" parTransId="{7CADA3C1-1453-4A68-91B3-38B0EFD7A10D}" sibTransId="{18E5FD2D-A882-4179-B8AB-3014794A8A6B}"/>
    <dgm:cxn modelId="{6B39A56A-24F6-4905-B17D-3F67469DF6DF}" type="presOf" srcId="{6D2FC269-909C-4328-BEF2-F12E36DD1408}" destId="{EF46F834-7BD5-40D2-90BA-C0EA7AC9CE46}" srcOrd="0" destOrd="0" presId="urn:microsoft.com/office/officeart/2017/3/layout/DropPinTimeline"/>
    <dgm:cxn modelId="{094DA775-5B28-4604-A322-0483CABE8056}" type="presOf" srcId="{77590093-0A61-4150-A596-652D078BB166}" destId="{12C3D758-44E8-48EC-A653-EFB324D38E83}" srcOrd="0" destOrd="0" presId="urn:microsoft.com/office/officeart/2017/3/layout/DropPinTimeline"/>
    <dgm:cxn modelId="{684C2C83-29EE-4E6A-9E13-8F8A10C9E4D4}" srcId="{3C923879-898B-432D-9F29-AC450E6B22E4}" destId="{77590093-0A61-4150-A596-652D078BB166}" srcOrd="0" destOrd="0" parTransId="{621BF4F1-6CD4-4389-8233-6AD80BA06236}" sibTransId="{8B31D645-01EF-491B-A0A3-F4C2C534C1C5}"/>
    <dgm:cxn modelId="{C3272F84-55E2-4898-90FD-8DB8AD3F5DFE}" type="presOf" srcId="{D0647B0B-1FDF-4C77-91BE-1A6C476600C4}" destId="{3B1B8D36-1AAD-4887-9FAA-CAFB145BBBDF}" srcOrd="0" destOrd="0" presId="urn:microsoft.com/office/officeart/2017/3/layout/DropPinTimeline"/>
    <dgm:cxn modelId="{F32B2C91-B2A9-46AB-A70F-A1CEF5891574}" srcId="{74AFB20A-B24D-44EA-8938-AEF5F852BC13}" destId="{15A004B8-78BE-41FB-90AE-3BB8BE19D224}" srcOrd="3" destOrd="0" parTransId="{46A220FC-5F00-4C3D-96F4-C8CD6731A496}" sibTransId="{0A69DEFF-59D7-4693-9C81-9809D2F0A83A}"/>
    <dgm:cxn modelId="{16872EA3-FE10-47D8-A18E-AE118F4C8B3D}" type="presOf" srcId="{74AFB20A-B24D-44EA-8938-AEF5F852BC13}" destId="{567A15FB-E679-4B90-886C-B06B176007B3}" srcOrd="0" destOrd="0" presId="urn:microsoft.com/office/officeart/2017/3/layout/DropPinTimeline"/>
    <dgm:cxn modelId="{DE6A3EB6-B0E6-4C7D-9A48-714C982881FE}" srcId="{15A004B8-78BE-41FB-90AE-3BB8BE19D224}" destId="{97BB7251-BEB2-46D5-996D-19DEBCF49C8C}" srcOrd="0" destOrd="0" parTransId="{42AA6D26-5C4C-4BC8-BEF0-46CC6DF7AFB6}" sibTransId="{28DEF3C5-D3D7-451F-9E2C-95FCE2007A74}"/>
    <dgm:cxn modelId="{0181B0C7-1941-438E-8075-E0857C511FEA}" type="presOf" srcId="{97BB7251-BEB2-46D5-996D-19DEBCF49C8C}" destId="{803016F0-CEE3-40F6-8C2F-E50EFEB22734}" srcOrd="0" destOrd="0" presId="urn:microsoft.com/office/officeart/2017/3/layout/DropPinTimeline"/>
    <dgm:cxn modelId="{A1E7E9DA-ED02-48EF-9AAE-9A861A06D1FC}" srcId="{74AFB20A-B24D-44EA-8938-AEF5F852BC13}" destId="{6D2FC269-909C-4328-BEF2-F12E36DD1408}" srcOrd="0" destOrd="0" parTransId="{DCEAC70B-8E30-4D5D-A3C8-8FE14FF5CB8D}" sibTransId="{36B41734-5C55-431F-B3D2-AECA508DCAD4}"/>
    <dgm:cxn modelId="{2AE067E0-CB1D-45E2-83A4-4C44E3D740FF}" srcId="{9480A028-D922-4D93-BAB9-5F527551224E}" destId="{D0647B0B-1FDF-4C77-91BE-1A6C476600C4}" srcOrd="0" destOrd="0" parTransId="{67EF6320-9E00-47A5-B9F5-28873435E718}" sibTransId="{D5EDDBE3-79E6-4216-AF00-3953C078AA7E}"/>
    <dgm:cxn modelId="{93FE55B7-21EC-46EB-9683-8734D2A295F2}" type="presParOf" srcId="{567A15FB-E679-4B90-886C-B06B176007B3}" destId="{A5631F06-9D8B-4E7A-B689-FB3DCB93DFD0}" srcOrd="0" destOrd="0" presId="urn:microsoft.com/office/officeart/2017/3/layout/DropPinTimeline"/>
    <dgm:cxn modelId="{971E55C6-7580-4F26-B07B-21B86FD55FCB}" type="presParOf" srcId="{567A15FB-E679-4B90-886C-B06B176007B3}" destId="{CD04AD57-5800-4894-959D-BBA9EC77DCCB}" srcOrd="1" destOrd="0" presId="urn:microsoft.com/office/officeart/2017/3/layout/DropPinTimeline"/>
    <dgm:cxn modelId="{B781AD95-9916-442C-9876-EC25AE1921D3}" type="presParOf" srcId="{CD04AD57-5800-4894-959D-BBA9EC77DCCB}" destId="{ACA70CBA-DE71-4108-AF4D-B70DC25EDD4C}" srcOrd="0" destOrd="0" presId="urn:microsoft.com/office/officeart/2017/3/layout/DropPinTimeline"/>
    <dgm:cxn modelId="{9A86D13A-0E8A-46BE-A83E-7BA0E292F7CF}" type="presParOf" srcId="{ACA70CBA-DE71-4108-AF4D-B70DC25EDD4C}" destId="{45DF0DAD-99D7-4AEF-AB0E-690FEB91B650}" srcOrd="0" destOrd="0" presId="urn:microsoft.com/office/officeart/2017/3/layout/DropPinTimeline"/>
    <dgm:cxn modelId="{CFB034FA-1BBD-4D5F-99DF-0AB558DB9087}" type="presParOf" srcId="{ACA70CBA-DE71-4108-AF4D-B70DC25EDD4C}" destId="{186A9C9E-66F1-4188-BC33-37415A96322C}" srcOrd="1" destOrd="0" presId="urn:microsoft.com/office/officeart/2017/3/layout/DropPinTimeline"/>
    <dgm:cxn modelId="{4BD69C78-E1F4-4B20-A974-9CC2CC47D48B}" type="presParOf" srcId="{186A9C9E-66F1-4188-BC33-37415A96322C}" destId="{725D1502-15E1-4C08-9CAF-F2F668415517}" srcOrd="0" destOrd="0" presId="urn:microsoft.com/office/officeart/2017/3/layout/DropPinTimeline"/>
    <dgm:cxn modelId="{E12C21E3-3187-4611-8D5D-52052CAE9D3E}" type="presParOf" srcId="{186A9C9E-66F1-4188-BC33-37415A96322C}" destId="{C9898550-E882-4758-8E2F-B447A6B4ADBA}" srcOrd="1" destOrd="0" presId="urn:microsoft.com/office/officeart/2017/3/layout/DropPinTimeline"/>
    <dgm:cxn modelId="{B8DF563F-4D8D-45FA-8C6B-0FC7A611230F}" type="presParOf" srcId="{ACA70CBA-DE71-4108-AF4D-B70DC25EDD4C}" destId="{96E54AFE-0E2D-4131-B3E4-271B60A942DC}" srcOrd="2" destOrd="0" presId="urn:microsoft.com/office/officeart/2017/3/layout/DropPinTimeline"/>
    <dgm:cxn modelId="{17F0D88B-AFEC-4BC8-8BA5-DF8906D801E0}" type="presParOf" srcId="{ACA70CBA-DE71-4108-AF4D-B70DC25EDD4C}" destId="{EF46F834-7BD5-40D2-90BA-C0EA7AC9CE46}" srcOrd="3" destOrd="0" presId="urn:microsoft.com/office/officeart/2017/3/layout/DropPinTimeline"/>
    <dgm:cxn modelId="{A17BF7E3-CAC0-4906-9718-FAA573314D6F}" type="presParOf" srcId="{ACA70CBA-DE71-4108-AF4D-B70DC25EDD4C}" destId="{CD214822-1839-4229-A19F-61801DAA692A}" srcOrd="4" destOrd="0" presId="urn:microsoft.com/office/officeart/2017/3/layout/DropPinTimeline"/>
    <dgm:cxn modelId="{64E70304-39CB-4F72-9804-A7C91620EA4B}" type="presParOf" srcId="{ACA70CBA-DE71-4108-AF4D-B70DC25EDD4C}" destId="{937FD497-93AC-48B9-A8F8-8A4B7E0F8CC3}" srcOrd="5" destOrd="0" presId="urn:microsoft.com/office/officeart/2017/3/layout/DropPinTimeline"/>
    <dgm:cxn modelId="{44E77575-49C9-4FE0-8EE5-262156121AC3}" type="presParOf" srcId="{CD04AD57-5800-4894-959D-BBA9EC77DCCB}" destId="{C730F398-0FD5-4BC5-8F31-102B44389BF3}" srcOrd="1" destOrd="0" presId="urn:microsoft.com/office/officeart/2017/3/layout/DropPinTimeline"/>
    <dgm:cxn modelId="{DB967877-24D0-45F8-A12A-908AF164BAF9}" type="presParOf" srcId="{CD04AD57-5800-4894-959D-BBA9EC77DCCB}" destId="{EA578F5E-2ED3-4623-80A9-26E27D641ACB}" srcOrd="2" destOrd="0" presId="urn:microsoft.com/office/officeart/2017/3/layout/DropPinTimeline"/>
    <dgm:cxn modelId="{C7BFEA55-225F-4692-940F-138C86C89019}" type="presParOf" srcId="{EA578F5E-2ED3-4623-80A9-26E27D641ACB}" destId="{48E30B41-5E78-4609-9144-7A3E47FAC124}" srcOrd="0" destOrd="0" presId="urn:microsoft.com/office/officeart/2017/3/layout/DropPinTimeline"/>
    <dgm:cxn modelId="{8EC54A2E-428E-4F40-8B87-BD88C7C440CE}" type="presParOf" srcId="{EA578F5E-2ED3-4623-80A9-26E27D641ACB}" destId="{B6041D40-31E9-4FDF-9472-FA65FEF578D8}" srcOrd="1" destOrd="0" presId="urn:microsoft.com/office/officeart/2017/3/layout/DropPinTimeline"/>
    <dgm:cxn modelId="{ECA9340B-AF4D-45D5-AF7B-C33E648198F7}" type="presParOf" srcId="{B6041D40-31E9-4FDF-9472-FA65FEF578D8}" destId="{B76C1D74-CF54-4B1C-A71A-FB96C0E9FCDD}" srcOrd="0" destOrd="0" presId="urn:microsoft.com/office/officeart/2017/3/layout/DropPinTimeline"/>
    <dgm:cxn modelId="{3B930A79-C435-4A1A-A579-AE51CA9C6FFE}" type="presParOf" srcId="{B6041D40-31E9-4FDF-9472-FA65FEF578D8}" destId="{952A9817-FCD7-4D3F-B0EB-D26A87B7FBDC}" srcOrd="1" destOrd="0" presId="urn:microsoft.com/office/officeart/2017/3/layout/DropPinTimeline"/>
    <dgm:cxn modelId="{50C636A6-F347-4A54-AA0E-DE3D5A5413A3}" type="presParOf" srcId="{EA578F5E-2ED3-4623-80A9-26E27D641ACB}" destId="{3B1B8D36-1AAD-4887-9FAA-CAFB145BBBDF}" srcOrd="2" destOrd="0" presId="urn:microsoft.com/office/officeart/2017/3/layout/DropPinTimeline"/>
    <dgm:cxn modelId="{366377B4-CAE0-485F-9992-B1D2521BE090}" type="presParOf" srcId="{EA578F5E-2ED3-4623-80A9-26E27D641ACB}" destId="{0CE7A469-BBF9-4361-83AE-881F3C4A3A7A}" srcOrd="3" destOrd="0" presId="urn:microsoft.com/office/officeart/2017/3/layout/DropPinTimeline"/>
    <dgm:cxn modelId="{35883292-71B8-4CC4-AED6-276BB912DA2E}" type="presParOf" srcId="{EA578F5E-2ED3-4623-80A9-26E27D641ACB}" destId="{8E291934-ECF6-4C66-ACE7-1441A62A783E}" srcOrd="4" destOrd="0" presId="urn:microsoft.com/office/officeart/2017/3/layout/DropPinTimeline"/>
    <dgm:cxn modelId="{4AAEC106-4EFA-4B8D-9EC2-827DA342943A}" type="presParOf" srcId="{EA578F5E-2ED3-4623-80A9-26E27D641ACB}" destId="{FAAF2058-D704-46C2-820D-06E86F2542E1}" srcOrd="5" destOrd="0" presId="urn:microsoft.com/office/officeart/2017/3/layout/DropPinTimeline"/>
    <dgm:cxn modelId="{19DE7FB8-A022-4AF6-8A26-27BFCFEFC436}" type="presParOf" srcId="{CD04AD57-5800-4894-959D-BBA9EC77DCCB}" destId="{42040761-7C05-4FBF-A982-12C0826801E3}" srcOrd="3" destOrd="0" presId="urn:microsoft.com/office/officeart/2017/3/layout/DropPinTimeline"/>
    <dgm:cxn modelId="{8FA24D9F-ACD7-4CD8-BECC-BD23756921F8}" type="presParOf" srcId="{CD04AD57-5800-4894-959D-BBA9EC77DCCB}" destId="{172A3B71-CBAD-48A3-BB5B-62853F2E5191}" srcOrd="4" destOrd="0" presId="urn:microsoft.com/office/officeart/2017/3/layout/DropPinTimeline"/>
    <dgm:cxn modelId="{E84C83A1-D3E9-4A0B-A2D2-FFB3778EDA69}" type="presParOf" srcId="{172A3B71-CBAD-48A3-BB5B-62853F2E5191}" destId="{818076B3-A841-45F1-908B-EAD829749D72}" srcOrd="0" destOrd="0" presId="urn:microsoft.com/office/officeart/2017/3/layout/DropPinTimeline"/>
    <dgm:cxn modelId="{55946E4B-09C5-4695-A7C1-1015C91B15FA}" type="presParOf" srcId="{172A3B71-CBAD-48A3-BB5B-62853F2E5191}" destId="{54C62A6D-A5EC-47F8-9CBE-B2A1DB43ECC4}" srcOrd="1" destOrd="0" presId="urn:microsoft.com/office/officeart/2017/3/layout/DropPinTimeline"/>
    <dgm:cxn modelId="{CDD96844-AA71-4E7E-9D3C-F66AEF9147D4}" type="presParOf" srcId="{54C62A6D-A5EC-47F8-9CBE-B2A1DB43ECC4}" destId="{A55ACED4-5D52-4A2B-88CF-7803E4825C3C}" srcOrd="0" destOrd="0" presId="urn:microsoft.com/office/officeart/2017/3/layout/DropPinTimeline"/>
    <dgm:cxn modelId="{FF22F8D5-D575-46DF-87E4-C2E9016356D3}" type="presParOf" srcId="{54C62A6D-A5EC-47F8-9CBE-B2A1DB43ECC4}" destId="{1FDEBA01-8CF3-4CFB-B588-163958D7D7C7}" srcOrd="1" destOrd="0" presId="urn:microsoft.com/office/officeart/2017/3/layout/DropPinTimeline"/>
    <dgm:cxn modelId="{32F14440-E9B4-4200-816A-045291AAB8CC}" type="presParOf" srcId="{172A3B71-CBAD-48A3-BB5B-62853F2E5191}" destId="{12C3D758-44E8-48EC-A653-EFB324D38E83}" srcOrd="2" destOrd="0" presId="urn:microsoft.com/office/officeart/2017/3/layout/DropPinTimeline"/>
    <dgm:cxn modelId="{5EE0BBFB-FB4C-494F-B8F9-A8154EC683CF}" type="presParOf" srcId="{172A3B71-CBAD-48A3-BB5B-62853F2E5191}" destId="{89CCDC70-2490-4621-8360-923C736A6803}" srcOrd="3" destOrd="0" presId="urn:microsoft.com/office/officeart/2017/3/layout/DropPinTimeline"/>
    <dgm:cxn modelId="{AE880C1D-D321-4C5B-8734-997488A96EF1}" type="presParOf" srcId="{172A3B71-CBAD-48A3-BB5B-62853F2E5191}" destId="{09998F88-0BEC-4D1C-9414-62FD3652274E}" srcOrd="4" destOrd="0" presId="urn:microsoft.com/office/officeart/2017/3/layout/DropPinTimeline"/>
    <dgm:cxn modelId="{81F8AD92-921C-48ED-B5BB-4505B2FBB759}" type="presParOf" srcId="{172A3B71-CBAD-48A3-BB5B-62853F2E5191}" destId="{3A4504BB-6606-41B4-9A2D-C3F70C819700}" srcOrd="5" destOrd="0" presId="urn:microsoft.com/office/officeart/2017/3/layout/DropPinTimeline"/>
    <dgm:cxn modelId="{33681BB3-839D-4FE2-8066-D665128EA5EE}" type="presParOf" srcId="{CD04AD57-5800-4894-959D-BBA9EC77DCCB}" destId="{0B199F63-208D-419F-93A9-2F0AD9073660}" srcOrd="5" destOrd="0" presId="urn:microsoft.com/office/officeart/2017/3/layout/DropPinTimeline"/>
    <dgm:cxn modelId="{828D6584-541D-470C-BA9A-A94C10312EB3}" type="presParOf" srcId="{CD04AD57-5800-4894-959D-BBA9EC77DCCB}" destId="{AEE3ED9B-A9A0-4DAE-A301-A1DAB59F95AF}" srcOrd="6" destOrd="0" presId="urn:microsoft.com/office/officeart/2017/3/layout/DropPinTimeline"/>
    <dgm:cxn modelId="{DF2CB7B6-F224-40D5-A22C-EEE72E32EFAF}" type="presParOf" srcId="{AEE3ED9B-A9A0-4DAE-A301-A1DAB59F95AF}" destId="{EADBE3C8-63DD-4826-92CE-8CA3EE7635FA}" srcOrd="0" destOrd="0" presId="urn:microsoft.com/office/officeart/2017/3/layout/DropPinTimeline"/>
    <dgm:cxn modelId="{927363BE-EEFD-456D-80EE-4CA1E1209C65}" type="presParOf" srcId="{AEE3ED9B-A9A0-4DAE-A301-A1DAB59F95AF}" destId="{BF086E3B-6A3B-4A09-B732-A3ED0ABA8B1F}" srcOrd="1" destOrd="0" presId="urn:microsoft.com/office/officeart/2017/3/layout/DropPinTimeline"/>
    <dgm:cxn modelId="{F18A58E5-A5EE-4CB5-ABD9-C3E32CCE2B40}" type="presParOf" srcId="{BF086E3B-6A3B-4A09-B732-A3ED0ABA8B1F}" destId="{9A97FE56-244D-473B-999B-2FFD48DAE411}" srcOrd="0" destOrd="0" presId="urn:microsoft.com/office/officeart/2017/3/layout/DropPinTimeline"/>
    <dgm:cxn modelId="{0C1B234B-5A3D-4FD1-B8A4-1237EEE1228F}" type="presParOf" srcId="{BF086E3B-6A3B-4A09-B732-A3ED0ABA8B1F}" destId="{3A1CC235-CF56-48C7-9041-9DE2E3175536}" srcOrd="1" destOrd="0" presId="urn:microsoft.com/office/officeart/2017/3/layout/DropPinTimeline"/>
    <dgm:cxn modelId="{81AA89D0-202B-49EE-BB88-75CD68B44FD8}" type="presParOf" srcId="{AEE3ED9B-A9A0-4DAE-A301-A1DAB59F95AF}" destId="{803016F0-CEE3-40F6-8C2F-E50EFEB22734}" srcOrd="2" destOrd="0" presId="urn:microsoft.com/office/officeart/2017/3/layout/DropPinTimeline"/>
    <dgm:cxn modelId="{A2EC96DB-2B80-4900-B241-37230E7D02C1}" type="presParOf" srcId="{AEE3ED9B-A9A0-4DAE-A301-A1DAB59F95AF}" destId="{FB06849F-E31B-4B01-B9D9-F1FC61A00202}" srcOrd="3" destOrd="0" presId="urn:microsoft.com/office/officeart/2017/3/layout/DropPinTimeline"/>
    <dgm:cxn modelId="{A9122EC6-36F9-47E8-A55B-484C432E8B7B}" type="presParOf" srcId="{AEE3ED9B-A9A0-4DAE-A301-A1DAB59F95AF}" destId="{3AD55FAB-F1C8-458D-A118-A4EC3C9501B7}" srcOrd="4" destOrd="0" presId="urn:microsoft.com/office/officeart/2017/3/layout/DropPinTimeline"/>
    <dgm:cxn modelId="{02813495-2DBF-4FA5-B4B4-6E0825AE25F5}" type="presParOf" srcId="{AEE3ED9B-A9A0-4DAE-A301-A1DAB59F95AF}" destId="{0B28B21A-E0BB-44D2-85F1-EB66D9B36706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AFB20A-B24D-44EA-8938-AEF5F852BC13}" type="doc">
      <dgm:prSet loTypeId="urn:microsoft.com/office/officeart/2017/3/layout/DropPinTimeline" loCatId="timelin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l-PL"/>
        </a:p>
      </dgm:t>
    </dgm:pt>
    <dgm:pt modelId="{9480A028-D922-4D93-BAB9-5F527551224E}">
      <dgm:prSet phldrT="[Tekst]" phldr="0"/>
      <dgm:spPr/>
      <dgm:t>
        <a:bodyPr/>
        <a:lstStyle/>
        <a:p>
          <a:pPr>
            <a:defRPr b="1"/>
          </a:pPr>
          <a:r>
            <a:rPr lang="en-GB" dirty="0">
              <a:latin typeface="Calibri Light" panose="020F0302020204030204"/>
            </a:rPr>
            <a:t>THEN</a:t>
          </a:r>
          <a:endParaRPr lang="en-GB" dirty="0"/>
        </a:p>
      </dgm:t>
    </dgm:pt>
    <dgm:pt modelId="{325A62BB-30F2-4D74-8435-F1DE7F591CD9}" type="parTrans" cxnId="{2A77F637-228E-4B3D-8A9F-3DC2FF0C9C75}">
      <dgm:prSet/>
      <dgm:spPr/>
      <dgm:t>
        <a:bodyPr/>
        <a:lstStyle/>
        <a:p>
          <a:endParaRPr lang="pl-PL"/>
        </a:p>
      </dgm:t>
    </dgm:pt>
    <dgm:pt modelId="{5D05E5AF-BB61-43E9-868F-7E85A7D6806A}" type="sibTrans" cxnId="{2A77F637-228E-4B3D-8A9F-3DC2FF0C9C75}">
      <dgm:prSet/>
      <dgm:spPr/>
      <dgm:t>
        <a:bodyPr/>
        <a:lstStyle/>
        <a:p>
          <a:endParaRPr lang="pl-PL"/>
        </a:p>
      </dgm:t>
    </dgm:pt>
    <dgm:pt modelId="{D0647B0B-1FDF-4C77-91BE-1A6C476600C4}">
      <dgm:prSet phldrT="[Tekst]" phldr="0"/>
      <dgm:spPr/>
      <dgm:t>
        <a:bodyPr/>
        <a:lstStyle/>
        <a:p>
          <a:r>
            <a:rPr lang="en-GB" dirty="0">
              <a:latin typeface="Calibri Light" panose="020F0302020204030204"/>
            </a:rPr>
            <a:t>Continuous Irritation / Continuous Disappointment</a:t>
          </a:r>
          <a:endParaRPr lang="en-GB" dirty="0"/>
        </a:p>
      </dgm:t>
    </dgm:pt>
    <dgm:pt modelId="{67EF6320-9E00-47A5-B9F5-28873435E718}" type="parTrans" cxnId="{2AE067E0-CB1D-45E2-83A4-4C44E3D740FF}">
      <dgm:prSet/>
      <dgm:spPr/>
      <dgm:t>
        <a:bodyPr/>
        <a:lstStyle/>
        <a:p>
          <a:endParaRPr lang="pl-PL"/>
        </a:p>
      </dgm:t>
    </dgm:pt>
    <dgm:pt modelId="{D5EDDBE3-79E6-4216-AF00-3953C078AA7E}" type="sibTrans" cxnId="{2AE067E0-CB1D-45E2-83A4-4C44E3D740FF}">
      <dgm:prSet/>
      <dgm:spPr/>
      <dgm:t>
        <a:bodyPr/>
        <a:lstStyle/>
        <a:p>
          <a:endParaRPr lang="pl-PL"/>
        </a:p>
      </dgm:t>
    </dgm:pt>
    <dgm:pt modelId="{3C923879-898B-432D-9F29-AC450E6B22E4}">
      <dgm:prSet phldrT="[Tekst]" phldr="0"/>
      <dgm:spPr/>
      <dgm:t>
        <a:bodyPr/>
        <a:lstStyle/>
        <a:p>
          <a:pPr>
            <a:defRPr b="1"/>
          </a:pPr>
          <a:r>
            <a:rPr lang="en-GB" dirty="0">
              <a:latin typeface="Calibri Light" panose="020F0302020204030204"/>
            </a:rPr>
            <a:t>Now</a:t>
          </a:r>
          <a:endParaRPr lang="en-GB" dirty="0"/>
        </a:p>
      </dgm:t>
    </dgm:pt>
    <dgm:pt modelId="{7CADA3C1-1453-4A68-91B3-38B0EFD7A10D}" type="parTrans" cxnId="{8CA91B3C-8B8B-4900-86F9-9C2033E7B34E}">
      <dgm:prSet/>
      <dgm:spPr/>
      <dgm:t>
        <a:bodyPr/>
        <a:lstStyle/>
        <a:p>
          <a:endParaRPr lang="pl-PL"/>
        </a:p>
      </dgm:t>
    </dgm:pt>
    <dgm:pt modelId="{18E5FD2D-A882-4179-B8AB-3014794A8A6B}" type="sibTrans" cxnId="{8CA91B3C-8B8B-4900-86F9-9C2033E7B34E}">
      <dgm:prSet/>
      <dgm:spPr/>
      <dgm:t>
        <a:bodyPr/>
        <a:lstStyle/>
        <a:p>
          <a:endParaRPr lang="pl-PL"/>
        </a:p>
      </dgm:t>
    </dgm:pt>
    <dgm:pt modelId="{77590093-0A61-4150-A596-652D078BB166}">
      <dgm:prSet phldrT="[Tekst]" phldr="0"/>
      <dgm:spPr/>
      <dgm:t>
        <a:bodyPr/>
        <a:lstStyle/>
        <a:p>
          <a:r>
            <a:rPr lang="en-GB" dirty="0">
              <a:latin typeface="Calibri Light" panose="020F0302020204030204"/>
            </a:rPr>
            <a:t>Proper CI/CD solutions</a:t>
          </a:r>
          <a:endParaRPr lang="en-GB" dirty="0"/>
        </a:p>
      </dgm:t>
    </dgm:pt>
    <dgm:pt modelId="{621BF4F1-6CD4-4389-8233-6AD80BA06236}" type="parTrans" cxnId="{684C2C83-29EE-4E6A-9E13-8F8A10C9E4D4}">
      <dgm:prSet/>
      <dgm:spPr/>
      <dgm:t>
        <a:bodyPr/>
        <a:lstStyle/>
        <a:p>
          <a:endParaRPr lang="pl-PL"/>
        </a:p>
      </dgm:t>
    </dgm:pt>
    <dgm:pt modelId="{8B31D645-01EF-491B-A0A3-F4C2C534C1C5}" type="sibTrans" cxnId="{684C2C83-29EE-4E6A-9E13-8F8A10C9E4D4}">
      <dgm:prSet/>
      <dgm:spPr/>
      <dgm:t>
        <a:bodyPr/>
        <a:lstStyle/>
        <a:p>
          <a:endParaRPr lang="pl-PL"/>
        </a:p>
      </dgm:t>
    </dgm:pt>
    <dgm:pt modelId="{15A004B8-78BE-41FB-90AE-3BB8BE19D224}">
      <dgm:prSet phldrT="[Tekst]" phldr="0"/>
      <dgm:spPr/>
      <dgm:t>
        <a:bodyPr/>
        <a:lstStyle/>
        <a:p>
          <a:pPr>
            <a:defRPr b="1"/>
          </a:pPr>
          <a:r>
            <a:rPr lang="en-GB" dirty="0">
              <a:latin typeface="Calibri Light" panose="020F0302020204030204"/>
            </a:rPr>
            <a:t>BEYOND</a:t>
          </a:r>
          <a:endParaRPr lang="en-GB" dirty="0"/>
        </a:p>
      </dgm:t>
    </dgm:pt>
    <dgm:pt modelId="{46A220FC-5F00-4C3D-96F4-C8CD6731A496}" type="parTrans" cxnId="{F32B2C91-B2A9-46AB-A70F-A1CEF5891574}">
      <dgm:prSet/>
      <dgm:spPr/>
      <dgm:t>
        <a:bodyPr/>
        <a:lstStyle/>
        <a:p>
          <a:endParaRPr lang="pl-PL"/>
        </a:p>
      </dgm:t>
    </dgm:pt>
    <dgm:pt modelId="{0A69DEFF-59D7-4693-9C81-9809D2F0A83A}" type="sibTrans" cxnId="{F32B2C91-B2A9-46AB-A70F-A1CEF5891574}">
      <dgm:prSet/>
      <dgm:spPr/>
      <dgm:t>
        <a:bodyPr/>
        <a:lstStyle/>
        <a:p>
          <a:endParaRPr lang="pl-PL"/>
        </a:p>
      </dgm:t>
    </dgm:pt>
    <dgm:pt modelId="{97BB7251-BEB2-46D5-996D-19DEBCF49C8C}">
      <dgm:prSet phldrT="[Tekst]" phldr="0"/>
      <dgm:spPr/>
      <dgm:t>
        <a:bodyPr/>
        <a:lstStyle/>
        <a:p>
          <a:r>
            <a:rPr lang="en-GB" dirty="0">
              <a:latin typeface="Calibri Light" panose="020F0302020204030204"/>
            </a:rPr>
            <a:t>Ideas?</a:t>
          </a:r>
          <a:endParaRPr lang="en-GB" dirty="0"/>
        </a:p>
      </dgm:t>
    </dgm:pt>
    <dgm:pt modelId="{42AA6D26-5C4C-4BC8-BEF0-46CC6DF7AFB6}" type="parTrans" cxnId="{DE6A3EB6-B0E6-4C7D-9A48-714C982881FE}">
      <dgm:prSet/>
      <dgm:spPr/>
      <dgm:t>
        <a:bodyPr/>
        <a:lstStyle/>
        <a:p>
          <a:endParaRPr lang="pl-PL"/>
        </a:p>
      </dgm:t>
    </dgm:pt>
    <dgm:pt modelId="{28DEF3C5-D3D7-451F-9E2C-95FCE2007A74}" type="sibTrans" cxnId="{DE6A3EB6-B0E6-4C7D-9A48-714C982881FE}">
      <dgm:prSet/>
      <dgm:spPr/>
      <dgm:t>
        <a:bodyPr/>
        <a:lstStyle/>
        <a:p>
          <a:endParaRPr lang="pl-PL"/>
        </a:p>
      </dgm:t>
    </dgm:pt>
    <dgm:pt modelId="{6D2FC269-909C-4328-BEF2-F12E36DD1408}">
      <dgm:prSet phldr="0"/>
      <dgm:spPr/>
      <dgm:t>
        <a:bodyPr/>
        <a:lstStyle/>
        <a:p>
          <a:pPr rtl="0">
            <a:defRPr b="1"/>
          </a:pPr>
          <a:r>
            <a:rPr lang="en-GB" dirty="0">
              <a:latin typeface="Calibri Light" panose="020F0302020204030204"/>
            </a:rPr>
            <a:t>BIG BANG</a:t>
          </a:r>
        </a:p>
      </dgm:t>
    </dgm:pt>
    <dgm:pt modelId="{DCEAC70B-8E30-4D5D-A3C8-8FE14FF5CB8D}" type="parTrans" cxnId="{A1E7E9DA-ED02-48EF-9AAE-9A861A06D1FC}">
      <dgm:prSet/>
      <dgm:spPr/>
    </dgm:pt>
    <dgm:pt modelId="{36B41734-5C55-431F-B3D2-AECA508DCAD4}" type="sibTrans" cxnId="{A1E7E9DA-ED02-48EF-9AAE-9A861A06D1FC}">
      <dgm:prSet/>
      <dgm:spPr/>
    </dgm:pt>
    <dgm:pt modelId="{567A15FB-E679-4B90-886C-B06B176007B3}" type="pres">
      <dgm:prSet presAssocID="{74AFB20A-B24D-44EA-8938-AEF5F852BC13}" presName="root" presStyleCnt="0">
        <dgm:presLayoutVars>
          <dgm:chMax/>
          <dgm:chPref/>
          <dgm:animLvl val="lvl"/>
        </dgm:presLayoutVars>
      </dgm:prSet>
      <dgm:spPr/>
    </dgm:pt>
    <dgm:pt modelId="{A5631F06-9D8B-4E7A-B689-FB3DCB93DFD0}" type="pres">
      <dgm:prSet presAssocID="{74AFB20A-B24D-44EA-8938-AEF5F852BC13}" presName="divider" presStyleLbl="fgAcc1" presStyleIdx="0" presStyleCnt="5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CD04AD57-5800-4894-959D-BBA9EC77DCCB}" type="pres">
      <dgm:prSet presAssocID="{74AFB20A-B24D-44EA-8938-AEF5F852BC13}" presName="nodes" presStyleCnt="0">
        <dgm:presLayoutVars>
          <dgm:chMax/>
          <dgm:chPref/>
          <dgm:animLvl val="lvl"/>
        </dgm:presLayoutVars>
      </dgm:prSet>
      <dgm:spPr/>
    </dgm:pt>
    <dgm:pt modelId="{ACA70CBA-DE71-4108-AF4D-B70DC25EDD4C}" type="pres">
      <dgm:prSet presAssocID="{6D2FC269-909C-4328-BEF2-F12E36DD1408}" presName="composite" presStyleCnt="0"/>
      <dgm:spPr/>
    </dgm:pt>
    <dgm:pt modelId="{45DF0DAD-99D7-4AEF-AB0E-690FEB91B650}" type="pres">
      <dgm:prSet presAssocID="{6D2FC269-909C-4328-BEF2-F12E36DD1408}" presName="ConnectorPoint" presStyleLbl="lnNode1" presStyleIdx="0" presStyleCnt="4"/>
      <dgm:spPr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86A9C9E-66F1-4188-BC33-37415A96322C}" type="pres">
      <dgm:prSet presAssocID="{6D2FC269-909C-4328-BEF2-F12E36DD1408}" presName="DropPinPlaceHolder" presStyleCnt="0"/>
      <dgm:spPr/>
    </dgm:pt>
    <dgm:pt modelId="{725D1502-15E1-4C08-9CAF-F2F668415517}" type="pres">
      <dgm:prSet presAssocID="{6D2FC269-909C-4328-BEF2-F12E36DD1408}" presName="DropPin" presStyleLbl="alignNode1" presStyleIdx="0" presStyleCnt="4"/>
      <dgm:spPr/>
    </dgm:pt>
    <dgm:pt modelId="{C9898550-E882-4758-8E2F-B447A6B4ADBA}" type="pres">
      <dgm:prSet presAssocID="{6D2FC269-909C-4328-BEF2-F12E36DD1408}" presName="Ellipse" presStyleLbl="fgAcc1" presStyleIdx="1" presStyleCnt="5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96E54AFE-0E2D-4131-B3E4-271B60A942DC}" type="pres">
      <dgm:prSet presAssocID="{6D2FC269-909C-4328-BEF2-F12E36DD1408}" presName="L2TextContainer" presStyleLbl="revTx" presStyleIdx="0" presStyleCnt="8">
        <dgm:presLayoutVars>
          <dgm:bulletEnabled val="1"/>
        </dgm:presLayoutVars>
      </dgm:prSet>
      <dgm:spPr/>
    </dgm:pt>
    <dgm:pt modelId="{EF46F834-7BD5-40D2-90BA-C0EA7AC9CE46}" type="pres">
      <dgm:prSet presAssocID="{6D2FC269-909C-4328-BEF2-F12E36DD1408}" presName="L1TextContainer" presStyleLbl="revTx" presStyleIdx="1" presStyleCnt="8">
        <dgm:presLayoutVars>
          <dgm:chMax val="1"/>
          <dgm:chPref val="1"/>
          <dgm:bulletEnabled val="1"/>
        </dgm:presLayoutVars>
      </dgm:prSet>
      <dgm:spPr/>
    </dgm:pt>
    <dgm:pt modelId="{CD214822-1839-4229-A19F-61801DAA692A}" type="pres">
      <dgm:prSet presAssocID="{6D2FC269-909C-4328-BEF2-F12E36DD1408}" presName="ConnectLine" presStyleLbl="sibTrans1D1" presStyleIdx="0" presStyleCnt="4"/>
      <dgm:spPr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937FD497-93AC-48B9-A8F8-8A4B7E0F8CC3}" type="pres">
      <dgm:prSet presAssocID="{6D2FC269-909C-4328-BEF2-F12E36DD1408}" presName="EmptyPlaceHolder" presStyleCnt="0"/>
      <dgm:spPr/>
    </dgm:pt>
    <dgm:pt modelId="{C730F398-0FD5-4BC5-8F31-102B44389BF3}" type="pres">
      <dgm:prSet presAssocID="{36B41734-5C55-431F-B3D2-AECA508DCAD4}" presName="spaceBetweenRectangles" presStyleCnt="0"/>
      <dgm:spPr/>
    </dgm:pt>
    <dgm:pt modelId="{EA578F5E-2ED3-4623-80A9-26E27D641ACB}" type="pres">
      <dgm:prSet presAssocID="{9480A028-D922-4D93-BAB9-5F527551224E}" presName="composite" presStyleCnt="0"/>
      <dgm:spPr/>
    </dgm:pt>
    <dgm:pt modelId="{48E30B41-5E78-4609-9144-7A3E47FAC124}" type="pres">
      <dgm:prSet presAssocID="{9480A028-D922-4D93-BAB9-5F527551224E}" presName="ConnectorPoint" presStyleLbl="lnNode1" presStyleIdx="1" presStyleCnt="4"/>
      <dgm:spPr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B6041D40-31E9-4FDF-9472-FA65FEF578D8}" type="pres">
      <dgm:prSet presAssocID="{9480A028-D922-4D93-BAB9-5F527551224E}" presName="DropPinPlaceHolder" presStyleCnt="0"/>
      <dgm:spPr/>
    </dgm:pt>
    <dgm:pt modelId="{B76C1D74-CF54-4B1C-A71A-FB96C0E9FCDD}" type="pres">
      <dgm:prSet presAssocID="{9480A028-D922-4D93-BAB9-5F527551224E}" presName="DropPin" presStyleLbl="alignNode1" presStyleIdx="1" presStyleCnt="4"/>
      <dgm:spPr/>
    </dgm:pt>
    <dgm:pt modelId="{952A9817-FCD7-4D3F-B0EB-D26A87B7FBDC}" type="pres">
      <dgm:prSet presAssocID="{9480A028-D922-4D93-BAB9-5F527551224E}" presName="Ellipse" presStyleLbl="fgAcc1" presStyleIdx="2" presStyleCnt="5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3B1B8D36-1AAD-4887-9FAA-CAFB145BBBDF}" type="pres">
      <dgm:prSet presAssocID="{9480A028-D922-4D93-BAB9-5F527551224E}" presName="L2TextContainer" presStyleLbl="revTx" presStyleIdx="2" presStyleCnt="8">
        <dgm:presLayoutVars>
          <dgm:bulletEnabled val="1"/>
        </dgm:presLayoutVars>
      </dgm:prSet>
      <dgm:spPr/>
    </dgm:pt>
    <dgm:pt modelId="{0CE7A469-BBF9-4361-83AE-881F3C4A3A7A}" type="pres">
      <dgm:prSet presAssocID="{9480A028-D922-4D93-BAB9-5F527551224E}" presName="L1TextContainer" presStyleLbl="revTx" presStyleIdx="3" presStyleCnt="8">
        <dgm:presLayoutVars>
          <dgm:chMax val="1"/>
          <dgm:chPref val="1"/>
          <dgm:bulletEnabled val="1"/>
        </dgm:presLayoutVars>
      </dgm:prSet>
      <dgm:spPr/>
    </dgm:pt>
    <dgm:pt modelId="{8E291934-ECF6-4C66-ACE7-1441A62A783E}" type="pres">
      <dgm:prSet presAssocID="{9480A028-D922-4D93-BAB9-5F527551224E}" presName="ConnectLine" presStyleLbl="sibTrans1D1" presStyleIdx="1" presStyleCnt="4"/>
      <dgm:spPr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FAAF2058-D704-46C2-820D-06E86F2542E1}" type="pres">
      <dgm:prSet presAssocID="{9480A028-D922-4D93-BAB9-5F527551224E}" presName="EmptyPlaceHolder" presStyleCnt="0"/>
      <dgm:spPr/>
    </dgm:pt>
    <dgm:pt modelId="{42040761-7C05-4FBF-A982-12C0826801E3}" type="pres">
      <dgm:prSet presAssocID="{5D05E5AF-BB61-43E9-868F-7E85A7D6806A}" presName="spaceBetweenRectangles" presStyleCnt="0"/>
      <dgm:spPr/>
    </dgm:pt>
    <dgm:pt modelId="{172A3B71-CBAD-48A3-BB5B-62853F2E5191}" type="pres">
      <dgm:prSet presAssocID="{3C923879-898B-432D-9F29-AC450E6B22E4}" presName="composite" presStyleCnt="0"/>
      <dgm:spPr/>
    </dgm:pt>
    <dgm:pt modelId="{818076B3-A841-45F1-908B-EAD829749D72}" type="pres">
      <dgm:prSet presAssocID="{3C923879-898B-432D-9F29-AC450E6B22E4}" presName="ConnectorPoint" presStyleLbl="lnNode1" presStyleIdx="2" presStyleCnt="4"/>
      <dgm:spPr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4C62A6D-A5EC-47F8-9CBE-B2A1DB43ECC4}" type="pres">
      <dgm:prSet presAssocID="{3C923879-898B-432D-9F29-AC450E6B22E4}" presName="DropPinPlaceHolder" presStyleCnt="0"/>
      <dgm:spPr/>
    </dgm:pt>
    <dgm:pt modelId="{A55ACED4-5D52-4A2B-88CF-7803E4825C3C}" type="pres">
      <dgm:prSet presAssocID="{3C923879-898B-432D-9F29-AC450E6B22E4}" presName="DropPin" presStyleLbl="alignNode1" presStyleIdx="2" presStyleCnt="4"/>
      <dgm:spPr/>
    </dgm:pt>
    <dgm:pt modelId="{1FDEBA01-8CF3-4CFB-B588-163958D7D7C7}" type="pres">
      <dgm:prSet presAssocID="{3C923879-898B-432D-9F29-AC450E6B22E4}" presName="Ellipse" presStyleLbl="fgAcc1" presStyleIdx="3" presStyleCnt="5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12C3D758-44E8-48EC-A653-EFB324D38E83}" type="pres">
      <dgm:prSet presAssocID="{3C923879-898B-432D-9F29-AC450E6B22E4}" presName="L2TextContainer" presStyleLbl="revTx" presStyleIdx="4" presStyleCnt="8">
        <dgm:presLayoutVars>
          <dgm:bulletEnabled val="1"/>
        </dgm:presLayoutVars>
      </dgm:prSet>
      <dgm:spPr/>
    </dgm:pt>
    <dgm:pt modelId="{89CCDC70-2490-4621-8360-923C736A6803}" type="pres">
      <dgm:prSet presAssocID="{3C923879-898B-432D-9F29-AC450E6B22E4}" presName="L1TextContainer" presStyleLbl="revTx" presStyleIdx="5" presStyleCnt="8">
        <dgm:presLayoutVars>
          <dgm:chMax val="1"/>
          <dgm:chPref val="1"/>
          <dgm:bulletEnabled val="1"/>
        </dgm:presLayoutVars>
      </dgm:prSet>
      <dgm:spPr/>
    </dgm:pt>
    <dgm:pt modelId="{09998F88-0BEC-4D1C-9414-62FD3652274E}" type="pres">
      <dgm:prSet presAssocID="{3C923879-898B-432D-9F29-AC450E6B22E4}" presName="ConnectLine" presStyleLbl="sibTrans1D1" presStyleIdx="2" presStyleCnt="4"/>
      <dgm:spPr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3A4504BB-6606-41B4-9A2D-C3F70C819700}" type="pres">
      <dgm:prSet presAssocID="{3C923879-898B-432D-9F29-AC450E6B22E4}" presName="EmptyPlaceHolder" presStyleCnt="0"/>
      <dgm:spPr/>
    </dgm:pt>
    <dgm:pt modelId="{0B199F63-208D-419F-93A9-2F0AD9073660}" type="pres">
      <dgm:prSet presAssocID="{18E5FD2D-A882-4179-B8AB-3014794A8A6B}" presName="spaceBetweenRectangles" presStyleCnt="0"/>
      <dgm:spPr/>
    </dgm:pt>
    <dgm:pt modelId="{AEE3ED9B-A9A0-4DAE-A301-A1DAB59F95AF}" type="pres">
      <dgm:prSet presAssocID="{15A004B8-78BE-41FB-90AE-3BB8BE19D224}" presName="composite" presStyleCnt="0"/>
      <dgm:spPr/>
    </dgm:pt>
    <dgm:pt modelId="{EADBE3C8-63DD-4826-92CE-8CA3EE7635FA}" type="pres">
      <dgm:prSet presAssocID="{15A004B8-78BE-41FB-90AE-3BB8BE19D224}" presName="ConnectorPoint" presStyleLbl="lnNode1" presStyleIdx="3" presStyleCnt="4"/>
      <dgm:spPr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BF086E3B-6A3B-4A09-B732-A3ED0ABA8B1F}" type="pres">
      <dgm:prSet presAssocID="{15A004B8-78BE-41FB-90AE-3BB8BE19D224}" presName="DropPinPlaceHolder" presStyleCnt="0"/>
      <dgm:spPr/>
    </dgm:pt>
    <dgm:pt modelId="{9A97FE56-244D-473B-999B-2FFD48DAE411}" type="pres">
      <dgm:prSet presAssocID="{15A004B8-78BE-41FB-90AE-3BB8BE19D224}" presName="DropPin" presStyleLbl="alignNode1" presStyleIdx="3" presStyleCnt="4"/>
      <dgm:spPr/>
    </dgm:pt>
    <dgm:pt modelId="{3A1CC235-CF56-48C7-9041-9DE2E3175536}" type="pres">
      <dgm:prSet presAssocID="{15A004B8-78BE-41FB-90AE-3BB8BE19D224}" presName="Ellipse" presStyleLbl="fgAcc1" presStyleIdx="4" presStyleCnt="5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803016F0-CEE3-40F6-8C2F-E50EFEB22734}" type="pres">
      <dgm:prSet presAssocID="{15A004B8-78BE-41FB-90AE-3BB8BE19D224}" presName="L2TextContainer" presStyleLbl="revTx" presStyleIdx="6" presStyleCnt="8">
        <dgm:presLayoutVars>
          <dgm:bulletEnabled val="1"/>
        </dgm:presLayoutVars>
      </dgm:prSet>
      <dgm:spPr/>
    </dgm:pt>
    <dgm:pt modelId="{FB06849F-E31B-4B01-B9D9-F1FC61A00202}" type="pres">
      <dgm:prSet presAssocID="{15A004B8-78BE-41FB-90AE-3BB8BE19D224}" presName="L1TextContainer" presStyleLbl="revTx" presStyleIdx="7" presStyleCnt="8">
        <dgm:presLayoutVars>
          <dgm:chMax val="1"/>
          <dgm:chPref val="1"/>
          <dgm:bulletEnabled val="1"/>
        </dgm:presLayoutVars>
      </dgm:prSet>
      <dgm:spPr/>
    </dgm:pt>
    <dgm:pt modelId="{3AD55FAB-F1C8-458D-A118-A4EC3C9501B7}" type="pres">
      <dgm:prSet presAssocID="{15A004B8-78BE-41FB-90AE-3BB8BE19D224}" presName="ConnectLine" presStyleLbl="sibTrans1D1" presStyleIdx="3" presStyleCnt="4"/>
      <dgm:spPr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0B28B21A-E0BB-44D2-85F1-EB66D9B36706}" type="pres">
      <dgm:prSet presAssocID="{15A004B8-78BE-41FB-90AE-3BB8BE19D224}" presName="EmptyPlaceHolder" presStyleCnt="0"/>
      <dgm:spPr/>
    </dgm:pt>
  </dgm:ptLst>
  <dgm:cxnLst>
    <dgm:cxn modelId="{2A942512-CDDA-4B69-A173-58DC8346AECA}" type="presOf" srcId="{3C923879-898B-432D-9F29-AC450E6B22E4}" destId="{89CCDC70-2490-4621-8360-923C736A6803}" srcOrd="0" destOrd="0" presId="urn:microsoft.com/office/officeart/2017/3/layout/DropPinTimeline"/>
    <dgm:cxn modelId="{917D7312-60E7-42B2-8E37-37A3CCB7CE07}" type="presOf" srcId="{15A004B8-78BE-41FB-90AE-3BB8BE19D224}" destId="{FB06849F-E31B-4B01-B9D9-F1FC61A00202}" srcOrd="0" destOrd="0" presId="urn:microsoft.com/office/officeart/2017/3/layout/DropPinTimeline"/>
    <dgm:cxn modelId="{F8BBB22A-68B6-4514-901A-357FDC28D2E9}" type="presOf" srcId="{9480A028-D922-4D93-BAB9-5F527551224E}" destId="{0CE7A469-BBF9-4361-83AE-881F3C4A3A7A}" srcOrd="0" destOrd="0" presId="urn:microsoft.com/office/officeart/2017/3/layout/DropPinTimeline"/>
    <dgm:cxn modelId="{2A77F637-228E-4B3D-8A9F-3DC2FF0C9C75}" srcId="{74AFB20A-B24D-44EA-8938-AEF5F852BC13}" destId="{9480A028-D922-4D93-BAB9-5F527551224E}" srcOrd="1" destOrd="0" parTransId="{325A62BB-30F2-4D74-8435-F1DE7F591CD9}" sibTransId="{5D05E5AF-BB61-43E9-868F-7E85A7D6806A}"/>
    <dgm:cxn modelId="{8CA91B3C-8B8B-4900-86F9-9C2033E7B34E}" srcId="{74AFB20A-B24D-44EA-8938-AEF5F852BC13}" destId="{3C923879-898B-432D-9F29-AC450E6B22E4}" srcOrd="2" destOrd="0" parTransId="{7CADA3C1-1453-4A68-91B3-38B0EFD7A10D}" sibTransId="{18E5FD2D-A882-4179-B8AB-3014794A8A6B}"/>
    <dgm:cxn modelId="{6B39A56A-24F6-4905-B17D-3F67469DF6DF}" type="presOf" srcId="{6D2FC269-909C-4328-BEF2-F12E36DD1408}" destId="{EF46F834-7BD5-40D2-90BA-C0EA7AC9CE46}" srcOrd="0" destOrd="0" presId="urn:microsoft.com/office/officeart/2017/3/layout/DropPinTimeline"/>
    <dgm:cxn modelId="{094DA775-5B28-4604-A322-0483CABE8056}" type="presOf" srcId="{77590093-0A61-4150-A596-652D078BB166}" destId="{12C3D758-44E8-48EC-A653-EFB324D38E83}" srcOrd="0" destOrd="0" presId="urn:microsoft.com/office/officeart/2017/3/layout/DropPinTimeline"/>
    <dgm:cxn modelId="{684C2C83-29EE-4E6A-9E13-8F8A10C9E4D4}" srcId="{3C923879-898B-432D-9F29-AC450E6B22E4}" destId="{77590093-0A61-4150-A596-652D078BB166}" srcOrd="0" destOrd="0" parTransId="{621BF4F1-6CD4-4389-8233-6AD80BA06236}" sibTransId="{8B31D645-01EF-491B-A0A3-F4C2C534C1C5}"/>
    <dgm:cxn modelId="{C3272F84-55E2-4898-90FD-8DB8AD3F5DFE}" type="presOf" srcId="{D0647B0B-1FDF-4C77-91BE-1A6C476600C4}" destId="{3B1B8D36-1AAD-4887-9FAA-CAFB145BBBDF}" srcOrd="0" destOrd="0" presId="urn:microsoft.com/office/officeart/2017/3/layout/DropPinTimeline"/>
    <dgm:cxn modelId="{F32B2C91-B2A9-46AB-A70F-A1CEF5891574}" srcId="{74AFB20A-B24D-44EA-8938-AEF5F852BC13}" destId="{15A004B8-78BE-41FB-90AE-3BB8BE19D224}" srcOrd="3" destOrd="0" parTransId="{46A220FC-5F00-4C3D-96F4-C8CD6731A496}" sibTransId="{0A69DEFF-59D7-4693-9C81-9809D2F0A83A}"/>
    <dgm:cxn modelId="{16872EA3-FE10-47D8-A18E-AE118F4C8B3D}" type="presOf" srcId="{74AFB20A-B24D-44EA-8938-AEF5F852BC13}" destId="{567A15FB-E679-4B90-886C-B06B176007B3}" srcOrd="0" destOrd="0" presId="urn:microsoft.com/office/officeart/2017/3/layout/DropPinTimeline"/>
    <dgm:cxn modelId="{DE6A3EB6-B0E6-4C7D-9A48-714C982881FE}" srcId="{15A004B8-78BE-41FB-90AE-3BB8BE19D224}" destId="{97BB7251-BEB2-46D5-996D-19DEBCF49C8C}" srcOrd="0" destOrd="0" parTransId="{42AA6D26-5C4C-4BC8-BEF0-46CC6DF7AFB6}" sibTransId="{28DEF3C5-D3D7-451F-9E2C-95FCE2007A74}"/>
    <dgm:cxn modelId="{0181B0C7-1941-438E-8075-E0857C511FEA}" type="presOf" srcId="{97BB7251-BEB2-46D5-996D-19DEBCF49C8C}" destId="{803016F0-CEE3-40F6-8C2F-E50EFEB22734}" srcOrd="0" destOrd="0" presId="urn:microsoft.com/office/officeart/2017/3/layout/DropPinTimeline"/>
    <dgm:cxn modelId="{A1E7E9DA-ED02-48EF-9AAE-9A861A06D1FC}" srcId="{74AFB20A-B24D-44EA-8938-AEF5F852BC13}" destId="{6D2FC269-909C-4328-BEF2-F12E36DD1408}" srcOrd="0" destOrd="0" parTransId="{DCEAC70B-8E30-4D5D-A3C8-8FE14FF5CB8D}" sibTransId="{36B41734-5C55-431F-B3D2-AECA508DCAD4}"/>
    <dgm:cxn modelId="{2AE067E0-CB1D-45E2-83A4-4C44E3D740FF}" srcId="{9480A028-D922-4D93-BAB9-5F527551224E}" destId="{D0647B0B-1FDF-4C77-91BE-1A6C476600C4}" srcOrd="0" destOrd="0" parTransId="{67EF6320-9E00-47A5-B9F5-28873435E718}" sibTransId="{D5EDDBE3-79E6-4216-AF00-3953C078AA7E}"/>
    <dgm:cxn modelId="{93FE55B7-21EC-46EB-9683-8734D2A295F2}" type="presParOf" srcId="{567A15FB-E679-4B90-886C-B06B176007B3}" destId="{A5631F06-9D8B-4E7A-B689-FB3DCB93DFD0}" srcOrd="0" destOrd="0" presId="urn:microsoft.com/office/officeart/2017/3/layout/DropPinTimeline"/>
    <dgm:cxn modelId="{971E55C6-7580-4F26-B07B-21B86FD55FCB}" type="presParOf" srcId="{567A15FB-E679-4B90-886C-B06B176007B3}" destId="{CD04AD57-5800-4894-959D-BBA9EC77DCCB}" srcOrd="1" destOrd="0" presId="urn:microsoft.com/office/officeart/2017/3/layout/DropPinTimeline"/>
    <dgm:cxn modelId="{B781AD95-9916-442C-9876-EC25AE1921D3}" type="presParOf" srcId="{CD04AD57-5800-4894-959D-BBA9EC77DCCB}" destId="{ACA70CBA-DE71-4108-AF4D-B70DC25EDD4C}" srcOrd="0" destOrd="0" presId="urn:microsoft.com/office/officeart/2017/3/layout/DropPinTimeline"/>
    <dgm:cxn modelId="{9A86D13A-0E8A-46BE-A83E-7BA0E292F7CF}" type="presParOf" srcId="{ACA70CBA-DE71-4108-AF4D-B70DC25EDD4C}" destId="{45DF0DAD-99D7-4AEF-AB0E-690FEB91B650}" srcOrd="0" destOrd="0" presId="urn:microsoft.com/office/officeart/2017/3/layout/DropPinTimeline"/>
    <dgm:cxn modelId="{CFB034FA-1BBD-4D5F-99DF-0AB558DB9087}" type="presParOf" srcId="{ACA70CBA-DE71-4108-AF4D-B70DC25EDD4C}" destId="{186A9C9E-66F1-4188-BC33-37415A96322C}" srcOrd="1" destOrd="0" presId="urn:microsoft.com/office/officeart/2017/3/layout/DropPinTimeline"/>
    <dgm:cxn modelId="{4BD69C78-E1F4-4B20-A974-9CC2CC47D48B}" type="presParOf" srcId="{186A9C9E-66F1-4188-BC33-37415A96322C}" destId="{725D1502-15E1-4C08-9CAF-F2F668415517}" srcOrd="0" destOrd="0" presId="urn:microsoft.com/office/officeart/2017/3/layout/DropPinTimeline"/>
    <dgm:cxn modelId="{E12C21E3-3187-4611-8D5D-52052CAE9D3E}" type="presParOf" srcId="{186A9C9E-66F1-4188-BC33-37415A96322C}" destId="{C9898550-E882-4758-8E2F-B447A6B4ADBA}" srcOrd="1" destOrd="0" presId="urn:microsoft.com/office/officeart/2017/3/layout/DropPinTimeline"/>
    <dgm:cxn modelId="{B8DF563F-4D8D-45FA-8C6B-0FC7A611230F}" type="presParOf" srcId="{ACA70CBA-DE71-4108-AF4D-B70DC25EDD4C}" destId="{96E54AFE-0E2D-4131-B3E4-271B60A942DC}" srcOrd="2" destOrd="0" presId="urn:microsoft.com/office/officeart/2017/3/layout/DropPinTimeline"/>
    <dgm:cxn modelId="{17F0D88B-AFEC-4BC8-8BA5-DF8906D801E0}" type="presParOf" srcId="{ACA70CBA-DE71-4108-AF4D-B70DC25EDD4C}" destId="{EF46F834-7BD5-40D2-90BA-C0EA7AC9CE46}" srcOrd="3" destOrd="0" presId="urn:microsoft.com/office/officeart/2017/3/layout/DropPinTimeline"/>
    <dgm:cxn modelId="{A17BF7E3-CAC0-4906-9718-FAA573314D6F}" type="presParOf" srcId="{ACA70CBA-DE71-4108-AF4D-B70DC25EDD4C}" destId="{CD214822-1839-4229-A19F-61801DAA692A}" srcOrd="4" destOrd="0" presId="urn:microsoft.com/office/officeart/2017/3/layout/DropPinTimeline"/>
    <dgm:cxn modelId="{64E70304-39CB-4F72-9804-A7C91620EA4B}" type="presParOf" srcId="{ACA70CBA-DE71-4108-AF4D-B70DC25EDD4C}" destId="{937FD497-93AC-48B9-A8F8-8A4B7E0F8CC3}" srcOrd="5" destOrd="0" presId="urn:microsoft.com/office/officeart/2017/3/layout/DropPinTimeline"/>
    <dgm:cxn modelId="{44E77575-49C9-4FE0-8EE5-262156121AC3}" type="presParOf" srcId="{CD04AD57-5800-4894-959D-BBA9EC77DCCB}" destId="{C730F398-0FD5-4BC5-8F31-102B44389BF3}" srcOrd="1" destOrd="0" presId="urn:microsoft.com/office/officeart/2017/3/layout/DropPinTimeline"/>
    <dgm:cxn modelId="{DB967877-24D0-45F8-A12A-908AF164BAF9}" type="presParOf" srcId="{CD04AD57-5800-4894-959D-BBA9EC77DCCB}" destId="{EA578F5E-2ED3-4623-80A9-26E27D641ACB}" srcOrd="2" destOrd="0" presId="urn:microsoft.com/office/officeart/2017/3/layout/DropPinTimeline"/>
    <dgm:cxn modelId="{C7BFEA55-225F-4692-940F-138C86C89019}" type="presParOf" srcId="{EA578F5E-2ED3-4623-80A9-26E27D641ACB}" destId="{48E30B41-5E78-4609-9144-7A3E47FAC124}" srcOrd="0" destOrd="0" presId="urn:microsoft.com/office/officeart/2017/3/layout/DropPinTimeline"/>
    <dgm:cxn modelId="{8EC54A2E-428E-4F40-8B87-BD88C7C440CE}" type="presParOf" srcId="{EA578F5E-2ED3-4623-80A9-26E27D641ACB}" destId="{B6041D40-31E9-4FDF-9472-FA65FEF578D8}" srcOrd="1" destOrd="0" presId="urn:microsoft.com/office/officeart/2017/3/layout/DropPinTimeline"/>
    <dgm:cxn modelId="{ECA9340B-AF4D-45D5-AF7B-C33E648198F7}" type="presParOf" srcId="{B6041D40-31E9-4FDF-9472-FA65FEF578D8}" destId="{B76C1D74-CF54-4B1C-A71A-FB96C0E9FCDD}" srcOrd="0" destOrd="0" presId="urn:microsoft.com/office/officeart/2017/3/layout/DropPinTimeline"/>
    <dgm:cxn modelId="{3B930A79-C435-4A1A-A579-AE51CA9C6FFE}" type="presParOf" srcId="{B6041D40-31E9-4FDF-9472-FA65FEF578D8}" destId="{952A9817-FCD7-4D3F-B0EB-D26A87B7FBDC}" srcOrd="1" destOrd="0" presId="urn:microsoft.com/office/officeart/2017/3/layout/DropPinTimeline"/>
    <dgm:cxn modelId="{50C636A6-F347-4A54-AA0E-DE3D5A5413A3}" type="presParOf" srcId="{EA578F5E-2ED3-4623-80A9-26E27D641ACB}" destId="{3B1B8D36-1AAD-4887-9FAA-CAFB145BBBDF}" srcOrd="2" destOrd="0" presId="urn:microsoft.com/office/officeart/2017/3/layout/DropPinTimeline"/>
    <dgm:cxn modelId="{366377B4-CAE0-485F-9992-B1D2521BE090}" type="presParOf" srcId="{EA578F5E-2ED3-4623-80A9-26E27D641ACB}" destId="{0CE7A469-BBF9-4361-83AE-881F3C4A3A7A}" srcOrd="3" destOrd="0" presId="urn:microsoft.com/office/officeart/2017/3/layout/DropPinTimeline"/>
    <dgm:cxn modelId="{35883292-71B8-4CC4-AED6-276BB912DA2E}" type="presParOf" srcId="{EA578F5E-2ED3-4623-80A9-26E27D641ACB}" destId="{8E291934-ECF6-4C66-ACE7-1441A62A783E}" srcOrd="4" destOrd="0" presId="urn:microsoft.com/office/officeart/2017/3/layout/DropPinTimeline"/>
    <dgm:cxn modelId="{4AAEC106-4EFA-4B8D-9EC2-827DA342943A}" type="presParOf" srcId="{EA578F5E-2ED3-4623-80A9-26E27D641ACB}" destId="{FAAF2058-D704-46C2-820D-06E86F2542E1}" srcOrd="5" destOrd="0" presId="urn:microsoft.com/office/officeart/2017/3/layout/DropPinTimeline"/>
    <dgm:cxn modelId="{19DE7FB8-A022-4AF6-8A26-27BFCFEFC436}" type="presParOf" srcId="{CD04AD57-5800-4894-959D-BBA9EC77DCCB}" destId="{42040761-7C05-4FBF-A982-12C0826801E3}" srcOrd="3" destOrd="0" presId="urn:microsoft.com/office/officeart/2017/3/layout/DropPinTimeline"/>
    <dgm:cxn modelId="{8FA24D9F-ACD7-4CD8-BECC-BD23756921F8}" type="presParOf" srcId="{CD04AD57-5800-4894-959D-BBA9EC77DCCB}" destId="{172A3B71-CBAD-48A3-BB5B-62853F2E5191}" srcOrd="4" destOrd="0" presId="urn:microsoft.com/office/officeart/2017/3/layout/DropPinTimeline"/>
    <dgm:cxn modelId="{E84C83A1-D3E9-4A0B-A2D2-FFB3778EDA69}" type="presParOf" srcId="{172A3B71-CBAD-48A3-BB5B-62853F2E5191}" destId="{818076B3-A841-45F1-908B-EAD829749D72}" srcOrd="0" destOrd="0" presId="urn:microsoft.com/office/officeart/2017/3/layout/DropPinTimeline"/>
    <dgm:cxn modelId="{55946E4B-09C5-4695-A7C1-1015C91B15FA}" type="presParOf" srcId="{172A3B71-CBAD-48A3-BB5B-62853F2E5191}" destId="{54C62A6D-A5EC-47F8-9CBE-B2A1DB43ECC4}" srcOrd="1" destOrd="0" presId="urn:microsoft.com/office/officeart/2017/3/layout/DropPinTimeline"/>
    <dgm:cxn modelId="{CDD96844-AA71-4E7E-9D3C-F66AEF9147D4}" type="presParOf" srcId="{54C62A6D-A5EC-47F8-9CBE-B2A1DB43ECC4}" destId="{A55ACED4-5D52-4A2B-88CF-7803E4825C3C}" srcOrd="0" destOrd="0" presId="urn:microsoft.com/office/officeart/2017/3/layout/DropPinTimeline"/>
    <dgm:cxn modelId="{FF22F8D5-D575-46DF-87E4-C2E9016356D3}" type="presParOf" srcId="{54C62A6D-A5EC-47F8-9CBE-B2A1DB43ECC4}" destId="{1FDEBA01-8CF3-4CFB-B588-163958D7D7C7}" srcOrd="1" destOrd="0" presId="urn:microsoft.com/office/officeart/2017/3/layout/DropPinTimeline"/>
    <dgm:cxn modelId="{32F14440-E9B4-4200-816A-045291AAB8CC}" type="presParOf" srcId="{172A3B71-CBAD-48A3-BB5B-62853F2E5191}" destId="{12C3D758-44E8-48EC-A653-EFB324D38E83}" srcOrd="2" destOrd="0" presId="urn:microsoft.com/office/officeart/2017/3/layout/DropPinTimeline"/>
    <dgm:cxn modelId="{5EE0BBFB-FB4C-494F-B8F9-A8154EC683CF}" type="presParOf" srcId="{172A3B71-CBAD-48A3-BB5B-62853F2E5191}" destId="{89CCDC70-2490-4621-8360-923C736A6803}" srcOrd="3" destOrd="0" presId="urn:microsoft.com/office/officeart/2017/3/layout/DropPinTimeline"/>
    <dgm:cxn modelId="{AE880C1D-D321-4C5B-8734-997488A96EF1}" type="presParOf" srcId="{172A3B71-CBAD-48A3-BB5B-62853F2E5191}" destId="{09998F88-0BEC-4D1C-9414-62FD3652274E}" srcOrd="4" destOrd="0" presId="urn:microsoft.com/office/officeart/2017/3/layout/DropPinTimeline"/>
    <dgm:cxn modelId="{81F8AD92-921C-48ED-B5BB-4505B2FBB759}" type="presParOf" srcId="{172A3B71-CBAD-48A3-BB5B-62853F2E5191}" destId="{3A4504BB-6606-41B4-9A2D-C3F70C819700}" srcOrd="5" destOrd="0" presId="urn:microsoft.com/office/officeart/2017/3/layout/DropPinTimeline"/>
    <dgm:cxn modelId="{33681BB3-839D-4FE2-8066-D665128EA5EE}" type="presParOf" srcId="{CD04AD57-5800-4894-959D-BBA9EC77DCCB}" destId="{0B199F63-208D-419F-93A9-2F0AD9073660}" srcOrd="5" destOrd="0" presId="urn:microsoft.com/office/officeart/2017/3/layout/DropPinTimeline"/>
    <dgm:cxn modelId="{828D6584-541D-470C-BA9A-A94C10312EB3}" type="presParOf" srcId="{CD04AD57-5800-4894-959D-BBA9EC77DCCB}" destId="{AEE3ED9B-A9A0-4DAE-A301-A1DAB59F95AF}" srcOrd="6" destOrd="0" presId="urn:microsoft.com/office/officeart/2017/3/layout/DropPinTimeline"/>
    <dgm:cxn modelId="{DF2CB7B6-F224-40D5-A22C-EEE72E32EFAF}" type="presParOf" srcId="{AEE3ED9B-A9A0-4DAE-A301-A1DAB59F95AF}" destId="{EADBE3C8-63DD-4826-92CE-8CA3EE7635FA}" srcOrd="0" destOrd="0" presId="urn:microsoft.com/office/officeart/2017/3/layout/DropPinTimeline"/>
    <dgm:cxn modelId="{927363BE-EEFD-456D-80EE-4CA1E1209C65}" type="presParOf" srcId="{AEE3ED9B-A9A0-4DAE-A301-A1DAB59F95AF}" destId="{BF086E3B-6A3B-4A09-B732-A3ED0ABA8B1F}" srcOrd="1" destOrd="0" presId="urn:microsoft.com/office/officeart/2017/3/layout/DropPinTimeline"/>
    <dgm:cxn modelId="{F18A58E5-A5EE-4CB5-ABD9-C3E32CCE2B40}" type="presParOf" srcId="{BF086E3B-6A3B-4A09-B732-A3ED0ABA8B1F}" destId="{9A97FE56-244D-473B-999B-2FFD48DAE411}" srcOrd="0" destOrd="0" presId="urn:microsoft.com/office/officeart/2017/3/layout/DropPinTimeline"/>
    <dgm:cxn modelId="{0C1B234B-5A3D-4FD1-B8A4-1237EEE1228F}" type="presParOf" srcId="{BF086E3B-6A3B-4A09-B732-A3ED0ABA8B1F}" destId="{3A1CC235-CF56-48C7-9041-9DE2E3175536}" srcOrd="1" destOrd="0" presId="urn:microsoft.com/office/officeart/2017/3/layout/DropPinTimeline"/>
    <dgm:cxn modelId="{81AA89D0-202B-49EE-BB88-75CD68B44FD8}" type="presParOf" srcId="{AEE3ED9B-A9A0-4DAE-A301-A1DAB59F95AF}" destId="{803016F0-CEE3-40F6-8C2F-E50EFEB22734}" srcOrd="2" destOrd="0" presId="urn:microsoft.com/office/officeart/2017/3/layout/DropPinTimeline"/>
    <dgm:cxn modelId="{A2EC96DB-2B80-4900-B241-37230E7D02C1}" type="presParOf" srcId="{AEE3ED9B-A9A0-4DAE-A301-A1DAB59F95AF}" destId="{FB06849F-E31B-4B01-B9D9-F1FC61A00202}" srcOrd="3" destOrd="0" presId="urn:microsoft.com/office/officeart/2017/3/layout/DropPinTimeline"/>
    <dgm:cxn modelId="{A9122EC6-36F9-47E8-A55B-484C432E8B7B}" type="presParOf" srcId="{AEE3ED9B-A9A0-4DAE-A301-A1DAB59F95AF}" destId="{3AD55FAB-F1C8-458D-A118-A4EC3C9501B7}" srcOrd="4" destOrd="0" presId="urn:microsoft.com/office/officeart/2017/3/layout/DropPinTimeline"/>
    <dgm:cxn modelId="{02813495-2DBF-4FA5-B4B4-6E0825AE25F5}" type="presParOf" srcId="{AEE3ED9B-A9A0-4DAE-A301-A1DAB59F95AF}" destId="{0B28B21A-E0BB-44D2-85F1-EB66D9B36706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631F06-9D8B-4E7A-B689-FB3DCB93DFD0}">
      <dsp:nvSpPr>
        <dsp:cNvPr id="0" name=""/>
        <dsp:cNvSpPr/>
      </dsp:nvSpPr>
      <dsp:spPr>
        <a:xfrm>
          <a:off x="0" y="3010968"/>
          <a:ext cx="11408635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5D1502-15E1-4C08-9CAF-F2F668415517}">
      <dsp:nvSpPr>
        <dsp:cNvPr id="0" name=""/>
        <dsp:cNvSpPr/>
      </dsp:nvSpPr>
      <dsp:spPr>
        <a:xfrm rot="8100000">
          <a:off x="96518" y="693910"/>
          <a:ext cx="442847" cy="442847"/>
        </a:xfrm>
        <a:prstGeom prst="teardrop">
          <a:avLst>
            <a:gd name="adj" fmla="val 115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898550-E882-4758-8E2F-B447A6B4ADBA}">
      <dsp:nvSpPr>
        <dsp:cNvPr id="0" name=""/>
        <dsp:cNvSpPr/>
      </dsp:nvSpPr>
      <dsp:spPr>
        <a:xfrm>
          <a:off x="145714" y="743107"/>
          <a:ext cx="344454" cy="34445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E54AFE-0E2D-4131-B3E4-271B60A942DC}">
      <dsp:nvSpPr>
        <dsp:cNvPr id="0" name=""/>
        <dsp:cNvSpPr/>
      </dsp:nvSpPr>
      <dsp:spPr>
        <a:xfrm>
          <a:off x="631082" y="1228475"/>
          <a:ext cx="3795730" cy="1782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46F834-7BD5-40D2-90BA-C0EA7AC9CE46}">
      <dsp:nvSpPr>
        <dsp:cNvPr id="0" name=""/>
        <dsp:cNvSpPr/>
      </dsp:nvSpPr>
      <dsp:spPr>
        <a:xfrm>
          <a:off x="631082" y="602193"/>
          <a:ext cx="3795730" cy="626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>
              <a:latin typeface="Calibri Light" panose="020F0302020204030204"/>
            </a:rPr>
            <a:t>BIG BANG</a:t>
          </a:r>
        </a:p>
      </dsp:txBody>
      <dsp:txXfrm>
        <a:off x="631082" y="602193"/>
        <a:ext cx="3795730" cy="626281"/>
      </dsp:txXfrm>
    </dsp:sp>
    <dsp:sp modelId="{CD214822-1839-4229-A19F-61801DAA692A}">
      <dsp:nvSpPr>
        <dsp:cNvPr id="0" name=""/>
        <dsp:cNvSpPr/>
      </dsp:nvSpPr>
      <dsp:spPr>
        <a:xfrm>
          <a:off x="317941" y="1228475"/>
          <a:ext cx="0" cy="1782493"/>
        </a:xfrm>
        <a:prstGeom prst="line">
          <a:avLst/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DF0DAD-99D7-4AEF-AB0E-690FEB91B650}">
      <dsp:nvSpPr>
        <dsp:cNvPr id="0" name=""/>
        <dsp:cNvSpPr/>
      </dsp:nvSpPr>
      <dsp:spPr>
        <a:xfrm>
          <a:off x="260037" y="2954603"/>
          <a:ext cx="112730" cy="11273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6C1D74-CF54-4B1C-A71A-FB96C0E9FCDD}">
      <dsp:nvSpPr>
        <dsp:cNvPr id="0" name=""/>
        <dsp:cNvSpPr/>
      </dsp:nvSpPr>
      <dsp:spPr>
        <a:xfrm rot="18900000">
          <a:off x="2371805" y="4885178"/>
          <a:ext cx="442847" cy="442847"/>
        </a:xfrm>
        <a:prstGeom prst="teardrop">
          <a:avLst>
            <a:gd name="adj" fmla="val 115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2A9817-FCD7-4D3F-B0EB-D26A87B7FBDC}">
      <dsp:nvSpPr>
        <dsp:cNvPr id="0" name=""/>
        <dsp:cNvSpPr/>
      </dsp:nvSpPr>
      <dsp:spPr>
        <a:xfrm>
          <a:off x="2421002" y="4934375"/>
          <a:ext cx="344454" cy="34445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1B8D36-1AAD-4887-9FAA-CAFB145BBBDF}">
      <dsp:nvSpPr>
        <dsp:cNvPr id="0" name=""/>
        <dsp:cNvSpPr/>
      </dsp:nvSpPr>
      <dsp:spPr>
        <a:xfrm>
          <a:off x="2906370" y="3010968"/>
          <a:ext cx="3795730" cy="1782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Calibri Light" panose="020F0302020204030204"/>
            </a:rPr>
            <a:t>Continuous Irritation / Continuous Disappointment</a:t>
          </a:r>
          <a:endParaRPr lang="en-GB" sz="1500" kern="1200" dirty="0"/>
        </a:p>
      </dsp:txBody>
      <dsp:txXfrm>
        <a:off x="2906370" y="3010968"/>
        <a:ext cx="3795730" cy="1782493"/>
      </dsp:txXfrm>
    </dsp:sp>
    <dsp:sp modelId="{0CE7A469-BBF9-4361-83AE-881F3C4A3A7A}">
      <dsp:nvSpPr>
        <dsp:cNvPr id="0" name=""/>
        <dsp:cNvSpPr/>
      </dsp:nvSpPr>
      <dsp:spPr>
        <a:xfrm>
          <a:off x="2906370" y="4793461"/>
          <a:ext cx="3795730" cy="626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>
              <a:latin typeface="Calibri Light" panose="020F0302020204030204"/>
            </a:rPr>
            <a:t>THEN</a:t>
          </a:r>
          <a:endParaRPr lang="en-GB" sz="2000" kern="1200" dirty="0"/>
        </a:p>
      </dsp:txBody>
      <dsp:txXfrm>
        <a:off x="2906370" y="4793461"/>
        <a:ext cx="3795730" cy="626281"/>
      </dsp:txXfrm>
    </dsp:sp>
    <dsp:sp modelId="{8E291934-ECF6-4C66-ACE7-1441A62A783E}">
      <dsp:nvSpPr>
        <dsp:cNvPr id="0" name=""/>
        <dsp:cNvSpPr/>
      </dsp:nvSpPr>
      <dsp:spPr>
        <a:xfrm>
          <a:off x="2593229" y="3010968"/>
          <a:ext cx="0" cy="1782493"/>
        </a:xfrm>
        <a:prstGeom prst="line">
          <a:avLst/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E30B41-5E78-4609-9144-7A3E47FAC124}">
      <dsp:nvSpPr>
        <dsp:cNvPr id="0" name=""/>
        <dsp:cNvSpPr/>
      </dsp:nvSpPr>
      <dsp:spPr>
        <a:xfrm>
          <a:off x="2535324" y="2954603"/>
          <a:ext cx="112730" cy="11273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5ACED4-5D52-4A2B-88CF-7803E4825C3C}">
      <dsp:nvSpPr>
        <dsp:cNvPr id="0" name=""/>
        <dsp:cNvSpPr/>
      </dsp:nvSpPr>
      <dsp:spPr>
        <a:xfrm rot="8100000">
          <a:off x="4647093" y="693910"/>
          <a:ext cx="442847" cy="442847"/>
        </a:xfrm>
        <a:prstGeom prst="teardrop">
          <a:avLst>
            <a:gd name="adj" fmla="val 115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DEBA01-8CF3-4CFB-B588-163958D7D7C7}">
      <dsp:nvSpPr>
        <dsp:cNvPr id="0" name=""/>
        <dsp:cNvSpPr/>
      </dsp:nvSpPr>
      <dsp:spPr>
        <a:xfrm>
          <a:off x="4696289" y="743107"/>
          <a:ext cx="344454" cy="34445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C3D758-44E8-48EC-A653-EFB324D38E83}">
      <dsp:nvSpPr>
        <dsp:cNvPr id="0" name=""/>
        <dsp:cNvSpPr/>
      </dsp:nvSpPr>
      <dsp:spPr>
        <a:xfrm>
          <a:off x="5181658" y="1228475"/>
          <a:ext cx="3795730" cy="1782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Calibri Light" panose="020F0302020204030204"/>
            </a:rPr>
            <a:t>Proper CI/CD solutions</a:t>
          </a:r>
          <a:endParaRPr lang="en-GB" sz="1500" kern="1200" dirty="0"/>
        </a:p>
      </dsp:txBody>
      <dsp:txXfrm>
        <a:off x="5181658" y="1228475"/>
        <a:ext cx="3795730" cy="1782493"/>
      </dsp:txXfrm>
    </dsp:sp>
    <dsp:sp modelId="{89CCDC70-2490-4621-8360-923C736A6803}">
      <dsp:nvSpPr>
        <dsp:cNvPr id="0" name=""/>
        <dsp:cNvSpPr/>
      </dsp:nvSpPr>
      <dsp:spPr>
        <a:xfrm>
          <a:off x="5181658" y="602193"/>
          <a:ext cx="3795730" cy="626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>
              <a:latin typeface="Calibri Light" panose="020F0302020204030204"/>
            </a:rPr>
            <a:t>Now</a:t>
          </a:r>
          <a:endParaRPr lang="en-GB" sz="2000" kern="1200" dirty="0"/>
        </a:p>
      </dsp:txBody>
      <dsp:txXfrm>
        <a:off x="5181658" y="602193"/>
        <a:ext cx="3795730" cy="626281"/>
      </dsp:txXfrm>
    </dsp:sp>
    <dsp:sp modelId="{09998F88-0BEC-4D1C-9414-62FD3652274E}">
      <dsp:nvSpPr>
        <dsp:cNvPr id="0" name=""/>
        <dsp:cNvSpPr/>
      </dsp:nvSpPr>
      <dsp:spPr>
        <a:xfrm>
          <a:off x="4868517" y="1228475"/>
          <a:ext cx="0" cy="1782493"/>
        </a:xfrm>
        <a:prstGeom prst="line">
          <a:avLst/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8076B3-A841-45F1-908B-EAD829749D72}">
      <dsp:nvSpPr>
        <dsp:cNvPr id="0" name=""/>
        <dsp:cNvSpPr/>
      </dsp:nvSpPr>
      <dsp:spPr>
        <a:xfrm>
          <a:off x="4810612" y="2954603"/>
          <a:ext cx="112730" cy="11273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97FE56-244D-473B-999B-2FFD48DAE411}">
      <dsp:nvSpPr>
        <dsp:cNvPr id="0" name=""/>
        <dsp:cNvSpPr/>
      </dsp:nvSpPr>
      <dsp:spPr>
        <a:xfrm rot="18900000">
          <a:off x="6922381" y="4885178"/>
          <a:ext cx="442847" cy="442847"/>
        </a:xfrm>
        <a:prstGeom prst="teardrop">
          <a:avLst>
            <a:gd name="adj" fmla="val 115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1CC235-CF56-48C7-9041-9DE2E3175536}">
      <dsp:nvSpPr>
        <dsp:cNvPr id="0" name=""/>
        <dsp:cNvSpPr/>
      </dsp:nvSpPr>
      <dsp:spPr>
        <a:xfrm>
          <a:off x="6971577" y="4934375"/>
          <a:ext cx="344454" cy="34445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3016F0-CEE3-40F6-8C2F-E50EFEB22734}">
      <dsp:nvSpPr>
        <dsp:cNvPr id="0" name=""/>
        <dsp:cNvSpPr/>
      </dsp:nvSpPr>
      <dsp:spPr>
        <a:xfrm>
          <a:off x="7456945" y="3010968"/>
          <a:ext cx="3795730" cy="1782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Calibri Light" panose="020F0302020204030204"/>
            </a:rPr>
            <a:t>Ideas?</a:t>
          </a:r>
          <a:endParaRPr lang="en-GB" sz="1500" kern="1200" dirty="0"/>
        </a:p>
      </dsp:txBody>
      <dsp:txXfrm>
        <a:off x="7456945" y="3010968"/>
        <a:ext cx="3795730" cy="1782493"/>
      </dsp:txXfrm>
    </dsp:sp>
    <dsp:sp modelId="{FB06849F-E31B-4B01-B9D9-F1FC61A00202}">
      <dsp:nvSpPr>
        <dsp:cNvPr id="0" name=""/>
        <dsp:cNvSpPr/>
      </dsp:nvSpPr>
      <dsp:spPr>
        <a:xfrm>
          <a:off x="7456945" y="4793461"/>
          <a:ext cx="3795730" cy="626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>
              <a:latin typeface="Calibri Light" panose="020F0302020204030204"/>
            </a:rPr>
            <a:t>BEYOND</a:t>
          </a:r>
          <a:endParaRPr lang="en-GB" sz="2000" kern="1200" dirty="0"/>
        </a:p>
      </dsp:txBody>
      <dsp:txXfrm>
        <a:off x="7456945" y="4793461"/>
        <a:ext cx="3795730" cy="626281"/>
      </dsp:txXfrm>
    </dsp:sp>
    <dsp:sp modelId="{3AD55FAB-F1C8-458D-A118-A4EC3C9501B7}">
      <dsp:nvSpPr>
        <dsp:cNvPr id="0" name=""/>
        <dsp:cNvSpPr/>
      </dsp:nvSpPr>
      <dsp:spPr>
        <a:xfrm>
          <a:off x="7143804" y="3010968"/>
          <a:ext cx="0" cy="1782493"/>
        </a:xfrm>
        <a:prstGeom prst="line">
          <a:avLst/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DBE3C8-63DD-4826-92CE-8CA3EE7635FA}">
      <dsp:nvSpPr>
        <dsp:cNvPr id="0" name=""/>
        <dsp:cNvSpPr/>
      </dsp:nvSpPr>
      <dsp:spPr>
        <a:xfrm>
          <a:off x="7085900" y="2954603"/>
          <a:ext cx="112730" cy="11273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631F06-9D8B-4E7A-B689-FB3DCB93DFD0}">
      <dsp:nvSpPr>
        <dsp:cNvPr id="0" name=""/>
        <dsp:cNvSpPr/>
      </dsp:nvSpPr>
      <dsp:spPr>
        <a:xfrm>
          <a:off x="0" y="3010968"/>
          <a:ext cx="11408635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5D1502-15E1-4C08-9CAF-F2F668415517}">
      <dsp:nvSpPr>
        <dsp:cNvPr id="0" name=""/>
        <dsp:cNvSpPr/>
      </dsp:nvSpPr>
      <dsp:spPr>
        <a:xfrm rot="8100000">
          <a:off x="96518" y="693910"/>
          <a:ext cx="442847" cy="442847"/>
        </a:xfrm>
        <a:prstGeom prst="teardrop">
          <a:avLst>
            <a:gd name="adj" fmla="val 115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898550-E882-4758-8E2F-B447A6B4ADBA}">
      <dsp:nvSpPr>
        <dsp:cNvPr id="0" name=""/>
        <dsp:cNvSpPr/>
      </dsp:nvSpPr>
      <dsp:spPr>
        <a:xfrm>
          <a:off x="145714" y="743107"/>
          <a:ext cx="344454" cy="34445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E54AFE-0E2D-4131-B3E4-271B60A942DC}">
      <dsp:nvSpPr>
        <dsp:cNvPr id="0" name=""/>
        <dsp:cNvSpPr/>
      </dsp:nvSpPr>
      <dsp:spPr>
        <a:xfrm>
          <a:off x="631082" y="1228475"/>
          <a:ext cx="3795730" cy="1782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46F834-7BD5-40D2-90BA-C0EA7AC9CE46}">
      <dsp:nvSpPr>
        <dsp:cNvPr id="0" name=""/>
        <dsp:cNvSpPr/>
      </dsp:nvSpPr>
      <dsp:spPr>
        <a:xfrm>
          <a:off x="631082" y="602193"/>
          <a:ext cx="3795730" cy="626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>
              <a:latin typeface="Calibri Light" panose="020F0302020204030204"/>
            </a:rPr>
            <a:t>BIG BANG</a:t>
          </a:r>
        </a:p>
      </dsp:txBody>
      <dsp:txXfrm>
        <a:off x="631082" y="602193"/>
        <a:ext cx="3795730" cy="626281"/>
      </dsp:txXfrm>
    </dsp:sp>
    <dsp:sp modelId="{CD214822-1839-4229-A19F-61801DAA692A}">
      <dsp:nvSpPr>
        <dsp:cNvPr id="0" name=""/>
        <dsp:cNvSpPr/>
      </dsp:nvSpPr>
      <dsp:spPr>
        <a:xfrm>
          <a:off x="317941" y="1228475"/>
          <a:ext cx="0" cy="1782493"/>
        </a:xfrm>
        <a:prstGeom prst="line">
          <a:avLst/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DF0DAD-99D7-4AEF-AB0E-690FEB91B650}">
      <dsp:nvSpPr>
        <dsp:cNvPr id="0" name=""/>
        <dsp:cNvSpPr/>
      </dsp:nvSpPr>
      <dsp:spPr>
        <a:xfrm>
          <a:off x="260037" y="2954603"/>
          <a:ext cx="112730" cy="11273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6C1D74-CF54-4B1C-A71A-FB96C0E9FCDD}">
      <dsp:nvSpPr>
        <dsp:cNvPr id="0" name=""/>
        <dsp:cNvSpPr/>
      </dsp:nvSpPr>
      <dsp:spPr>
        <a:xfrm rot="18900000">
          <a:off x="2371805" y="4885178"/>
          <a:ext cx="442847" cy="442847"/>
        </a:xfrm>
        <a:prstGeom prst="teardrop">
          <a:avLst>
            <a:gd name="adj" fmla="val 115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2A9817-FCD7-4D3F-B0EB-D26A87B7FBDC}">
      <dsp:nvSpPr>
        <dsp:cNvPr id="0" name=""/>
        <dsp:cNvSpPr/>
      </dsp:nvSpPr>
      <dsp:spPr>
        <a:xfrm>
          <a:off x="2421002" y="4934375"/>
          <a:ext cx="344454" cy="34445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1B8D36-1AAD-4887-9FAA-CAFB145BBBDF}">
      <dsp:nvSpPr>
        <dsp:cNvPr id="0" name=""/>
        <dsp:cNvSpPr/>
      </dsp:nvSpPr>
      <dsp:spPr>
        <a:xfrm>
          <a:off x="2906370" y="3010968"/>
          <a:ext cx="3795730" cy="1782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Calibri Light" panose="020F0302020204030204"/>
            </a:rPr>
            <a:t>Continuous Irritation / Continuous Disappointment</a:t>
          </a:r>
          <a:endParaRPr lang="en-GB" sz="1500" kern="1200" dirty="0"/>
        </a:p>
      </dsp:txBody>
      <dsp:txXfrm>
        <a:off x="2906370" y="3010968"/>
        <a:ext cx="3795730" cy="1782493"/>
      </dsp:txXfrm>
    </dsp:sp>
    <dsp:sp modelId="{0CE7A469-BBF9-4361-83AE-881F3C4A3A7A}">
      <dsp:nvSpPr>
        <dsp:cNvPr id="0" name=""/>
        <dsp:cNvSpPr/>
      </dsp:nvSpPr>
      <dsp:spPr>
        <a:xfrm>
          <a:off x="2906370" y="4793461"/>
          <a:ext cx="3795730" cy="626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>
              <a:latin typeface="Calibri Light" panose="020F0302020204030204"/>
            </a:rPr>
            <a:t>THEN</a:t>
          </a:r>
          <a:endParaRPr lang="en-GB" sz="2000" kern="1200" dirty="0"/>
        </a:p>
      </dsp:txBody>
      <dsp:txXfrm>
        <a:off x="2906370" y="4793461"/>
        <a:ext cx="3795730" cy="626281"/>
      </dsp:txXfrm>
    </dsp:sp>
    <dsp:sp modelId="{8E291934-ECF6-4C66-ACE7-1441A62A783E}">
      <dsp:nvSpPr>
        <dsp:cNvPr id="0" name=""/>
        <dsp:cNvSpPr/>
      </dsp:nvSpPr>
      <dsp:spPr>
        <a:xfrm>
          <a:off x="2593229" y="3010968"/>
          <a:ext cx="0" cy="1782493"/>
        </a:xfrm>
        <a:prstGeom prst="line">
          <a:avLst/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E30B41-5E78-4609-9144-7A3E47FAC124}">
      <dsp:nvSpPr>
        <dsp:cNvPr id="0" name=""/>
        <dsp:cNvSpPr/>
      </dsp:nvSpPr>
      <dsp:spPr>
        <a:xfrm>
          <a:off x="2535324" y="2954603"/>
          <a:ext cx="112730" cy="11273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5ACED4-5D52-4A2B-88CF-7803E4825C3C}">
      <dsp:nvSpPr>
        <dsp:cNvPr id="0" name=""/>
        <dsp:cNvSpPr/>
      </dsp:nvSpPr>
      <dsp:spPr>
        <a:xfrm rot="8100000">
          <a:off x="4647093" y="693910"/>
          <a:ext cx="442847" cy="442847"/>
        </a:xfrm>
        <a:prstGeom prst="teardrop">
          <a:avLst>
            <a:gd name="adj" fmla="val 115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DEBA01-8CF3-4CFB-B588-163958D7D7C7}">
      <dsp:nvSpPr>
        <dsp:cNvPr id="0" name=""/>
        <dsp:cNvSpPr/>
      </dsp:nvSpPr>
      <dsp:spPr>
        <a:xfrm>
          <a:off x="4696289" y="743107"/>
          <a:ext cx="344454" cy="34445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C3D758-44E8-48EC-A653-EFB324D38E83}">
      <dsp:nvSpPr>
        <dsp:cNvPr id="0" name=""/>
        <dsp:cNvSpPr/>
      </dsp:nvSpPr>
      <dsp:spPr>
        <a:xfrm>
          <a:off x="5181658" y="1228475"/>
          <a:ext cx="3795730" cy="1782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Calibri Light" panose="020F0302020204030204"/>
            </a:rPr>
            <a:t>Proper CI/CD solutions</a:t>
          </a:r>
          <a:endParaRPr lang="en-GB" sz="1500" kern="1200" dirty="0"/>
        </a:p>
      </dsp:txBody>
      <dsp:txXfrm>
        <a:off x="5181658" y="1228475"/>
        <a:ext cx="3795730" cy="1782493"/>
      </dsp:txXfrm>
    </dsp:sp>
    <dsp:sp modelId="{89CCDC70-2490-4621-8360-923C736A6803}">
      <dsp:nvSpPr>
        <dsp:cNvPr id="0" name=""/>
        <dsp:cNvSpPr/>
      </dsp:nvSpPr>
      <dsp:spPr>
        <a:xfrm>
          <a:off x="5181658" y="602193"/>
          <a:ext cx="3795730" cy="626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>
              <a:latin typeface="Calibri Light" panose="020F0302020204030204"/>
            </a:rPr>
            <a:t>Now</a:t>
          </a:r>
          <a:endParaRPr lang="en-GB" sz="2000" kern="1200" dirty="0"/>
        </a:p>
      </dsp:txBody>
      <dsp:txXfrm>
        <a:off x="5181658" y="602193"/>
        <a:ext cx="3795730" cy="626281"/>
      </dsp:txXfrm>
    </dsp:sp>
    <dsp:sp modelId="{09998F88-0BEC-4D1C-9414-62FD3652274E}">
      <dsp:nvSpPr>
        <dsp:cNvPr id="0" name=""/>
        <dsp:cNvSpPr/>
      </dsp:nvSpPr>
      <dsp:spPr>
        <a:xfrm>
          <a:off x="4868517" y="1228475"/>
          <a:ext cx="0" cy="1782493"/>
        </a:xfrm>
        <a:prstGeom prst="line">
          <a:avLst/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8076B3-A841-45F1-908B-EAD829749D72}">
      <dsp:nvSpPr>
        <dsp:cNvPr id="0" name=""/>
        <dsp:cNvSpPr/>
      </dsp:nvSpPr>
      <dsp:spPr>
        <a:xfrm>
          <a:off x="4810612" y="2954603"/>
          <a:ext cx="112730" cy="11273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97FE56-244D-473B-999B-2FFD48DAE411}">
      <dsp:nvSpPr>
        <dsp:cNvPr id="0" name=""/>
        <dsp:cNvSpPr/>
      </dsp:nvSpPr>
      <dsp:spPr>
        <a:xfrm rot="18900000">
          <a:off x="6922381" y="4885178"/>
          <a:ext cx="442847" cy="442847"/>
        </a:xfrm>
        <a:prstGeom prst="teardrop">
          <a:avLst>
            <a:gd name="adj" fmla="val 115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1CC235-CF56-48C7-9041-9DE2E3175536}">
      <dsp:nvSpPr>
        <dsp:cNvPr id="0" name=""/>
        <dsp:cNvSpPr/>
      </dsp:nvSpPr>
      <dsp:spPr>
        <a:xfrm>
          <a:off x="6971577" y="4934375"/>
          <a:ext cx="344454" cy="34445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3016F0-CEE3-40F6-8C2F-E50EFEB22734}">
      <dsp:nvSpPr>
        <dsp:cNvPr id="0" name=""/>
        <dsp:cNvSpPr/>
      </dsp:nvSpPr>
      <dsp:spPr>
        <a:xfrm>
          <a:off x="7456945" y="3010968"/>
          <a:ext cx="3795730" cy="1782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Calibri Light" panose="020F0302020204030204"/>
            </a:rPr>
            <a:t>Ideas?</a:t>
          </a:r>
          <a:endParaRPr lang="en-GB" sz="1500" kern="1200" dirty="0"/>
        </a:p>
      </dsp:txBody>
      <dsp:txXfrm>
        <a:off x="7456945" y="3010968"/>
        <a:ext cx="3795730" cy="1782493"/>
      </dsp:txXfrm>
    </dsp:sp>
    <dsp:sp modelId="{FB06849F-E31B-4B01-B9D9-F1FC61A00202}">
      <dsp:nvSpPr>
        <dsp:cNvPr id="0" name=""/>
        <dsp:cNvSpPr/>
      </dsp:nvSpPr>
      <dsp:spPr>
        <a:xfrm>
          <a:off x="7456945" y="4793461"/>
          <a:ext cx="3795730" cy="626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>
              <a:latin typeface="Calibri Light" panose="020F0302020204030204"/>
            </a:rPr>
            <a:t>BEYOND</a:t>
          </a:r>
          <a:endParaRPr lang="en-GB" sz="2000" kern="1200" dirty="0"/>
        </a:p>
      </dsp:txBody>
      <dsp:txXfrm>
        <a:off x="7456945" y="4793461"/>
        <a:ext cx="3795730" cy="626281"/>
      </dsp:txXfrm>
    </dsp:sp>
    <dsp:sp modelId="{3AD55FAB-F1C8-458D-A118-A4EC3C9501B7}">
      <dsp:nvSpPr>
        <dsp:cNvPr id="0" name=""/>
        <dsp:cNvSpPr/>
      </dsp:nvSpPr>
      <dsp:spPr>
        <a:xfrm>
          <a:off x="7143804" y="3010968"/>
          <a:ext cx="0" cy="1782493"/>
        </a:xfrm>
        <a:prstGeom prst="line">
          <a:avLst/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DBE3C8-63DD-4826-92CE-8CA3EE7635FA}">
      <dsp:nvSpPr>
        <dsp:cNvPr id="0" name=""/>
        <dsp:cNvSpPr/>
      </dsp:nvSpPr>
      <dsp:spPr>
        <a:xfrm>
          <a:off x="7085900" y="2954603"/>
          <a:ext cx="112730" cy="11273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0E488-166A-5945-98FD-147F3DBFCBBE}" type="datetimeFigureOut">
              <a:rPr lang="en-NL" smtClean="0"/>
              <a:t>11/14/2024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844B5E-1D4A-8844-82A6-02AC0709D60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62774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+mn-lt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08869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45813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+mn-lt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26880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58211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33863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944473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89685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cs typeface="Calibri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8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507236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cs typeface="Calibri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9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732788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cs typeface="Calibri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10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57814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cs typeface="Calibri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11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581493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cs typeface="Calibri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12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164453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cs typeface="Calibri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13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898080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cs typeface="Calibri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14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83655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15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889639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/>
              <a:buNone/>
            </a:pPr>
            <a:endParaRPr lang="en-US" b="1" dirty="0">
              <a:cs typeface="Calibri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16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25992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/>
              <a:buNone/>
            </a:pPr>
            <a:endParaRPr lang="en-US" b="1" dirty="0">
              <a:cs typeface="Calibri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17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997298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/>
              <a:buNone/>
            </a:pPr>
            <a:endParaRPr lang="en-US" b="1" dirty="0">
              <a:cs typeface="Calibri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18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913184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/>
              <a:buNone/>
            </a:pPr>
            <a:endParaRPr lang="en-US" b="1" dirty="0">
              <a:cs typeface="Calibri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19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349422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44B5E-1D4A-8844-82A6-02AC0709D602}" type="slidenum">
              <a:rPr lang="en-NL" smtClean="0"/>
              <a:t>20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551348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83629E-4983-4E47-979D-759FA0BD4129}"/>
              </a:ext>
            </a:extLst>
          </p:cNvPr>
          <p:cNvSpPr/>
          <p:nvPr userDrawn="1"/>
        </p:nvSpPr>
        <p:spPr>
          <a:xfrm>
            <a:off x="0" y="-6881"/>
            <a:ext cx="12192000" cy="6878799"/>
          </a:xfrm>
          <a:prstGeom prst="rect">
            <a:avLst/>
          </a:prstGeom>
          <a:solidFill>
            <a:srgbClr val="16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633BD3-3ED1-3048-8ECA-E73079FE1BB4}"/>
              </a:ext>
            </a:extLst>
          </p:cNvPr>
          <p:cNvSpPr txBox="1"/>
          <p:nvPr userDrawn="1"/>
        </p:nvSpPr>
        <p:spPr>
          <a:xfrm rot="5400000">
            <a:off x="5448153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EFB866-C070-B44D-9308-0A352BD7D830}"/>
              </a:ext>
            </a:extLst>
          </p:cNvPr>
          <p:cNvSpPr txBox="1"/>
          <p:nvPr userDrawn="1"/>
        </p:nvSpPr>
        <p:spPr>
          <a:xfrm rot="5400000">
            <a:off x="5454054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7173E5-C4EA-6240-917F-8CD6A238081D}"/>
              </a:ext>
            </a:extLst>
          </p:cNvPr>
          <p:cNvSpPr txBox="1"/>
          <p:nvPr userDrawn="1"/>
        </p:nvSpPr>
        <p:spPr>
          <a:xfrm>
            <a:off x="5460640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AC165B-CFE4-B248-A105-9F14C1CEF51E}"/>
              </a:ext>
            </a:extLst>
          </p:cNvPr>
          <p:cNvSpPr txBox="1"/>
          <p:nvPr userDrawn="1"/>
        </p:nvSpPr>
        <p:spPr>
          <a:xfrm>
            <a:off x="5447552" y="280697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AE5515-2658-9047-B561-1EFA9343D4D2}"/>
              </a:ext>
            </a:extLst>
          </p:cNvPr>
          <p:cNvSpPr txBox="1"/>
          <p:nvPr userDrawn="1"/>
        </p:nvSpPr>
        <p:spPr>
          <a:xfrm>
            <a:off x="5447552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E0ACDF-2D7B-534F-B9DE-457E044522C5}"/>
              </a:ext>
            </a:extLst>
          </p:cNvPr>
          <p:cNvSpPr txBox="1"/>
          <p:nvPr userDrawn="1"/>
        </p:nvSpPr>
        <p:spPr>
          <a:xfrm rot="5400000">
            <a:off x="5454054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6667D0-10E1-9342-8B2C-01F39389055A}"/>
              </a:ext>
            </a:extLst>
          </p:cNvPr>
          <p:cNvSpPr txBox="1"/>
          <p:nvPr userDrawn="1"/>
        </p:nvSpPr>
        <p:spPr>
          <a:xfrm rot="5400000">
            <a:off x="5454054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5FDD7F9-5A33-0445-A079-B5910AE0F9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7440" y="5906536"/>
            <a:ext cx="519378" cy="15233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9DAB742-8428-FD4B-8BDC-92837803024D}"/>
              </a:ext>
            </a:extLst>
          </p:cNvPr>
          <p:cNvSpPr txBox="1"/>
          <p:nvPr userDrawn="1"/>
        </p:nvSpPr>
        <p:spPr>
          <a:xfrm>
            <a:off x="6360709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v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BC11BC-4EC2-1D44-87FB-6883EFE46F8E}"/>
              </a:ext>
            </a:extLst>
          </p:cNvPr>
          <p:cNvSpPr txBox="1"/>
          <p:nvPr userDrawn="1"/>
        </p:nvSpPr>
        <p:spPr>
          <a:xfrm rot="5400000">
            <a:off x="6348222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0CAD0C-DCEF-3E43-B8E6-6A0D27CB6FF8}"/>
              </a:ext>
            </a:extLst>
          </p:cNvPr>
          <p:cNvSpPr txBox="1"/>
          <p:nvPr userDrawn="1"/>
        </p:nvSpPr>
        <p:spPr>
          <a:xfrm>
            <a:off x="6347621" y="280697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71165A-8D9B-AE4D-8107-867D67E96983}"/>
              </a:ext>
            </a:extLst>
          </p:cNvPr>
          <p:cNvSpPr txBox="1"/>
          <p:nvPr userDrawn="1"/>
        </p:nvSpPr>
        <p:spPr>
          <a:xfrm>
            <a:off x="6347621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166F91-0EAD-BB47-B7C0-CCF40EE9485C}"/>
              </a:ext>
            </a:extLst>
          </p:cNvPr>
          <p:cNvSpPr txBox="1"/>
          <p:nvPr userDrawn="1"/>
        </p:nvSpPr>
        <p:spPr>
          <a:xfrm rot="5400000">
            <a:off x="6354123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028E0E-3317-2345-AFFE-5F66858F904E}"/>
              </a:ext>
            </a:extLst>
          </p:cNvPr>
          <p:cNvSpPr txBox="1"/>
          <p:nvPr userDrawn="1"/>
        </p:nvSpPr>
        <p:spPr>
          <a:xfrm rot="5400000">
            <a:off x="6354123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E781B85-09D3-AA41-A772-9BD04771C4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07509" y="5906536"/>
            <a:ext cx="519378" cy="15233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2022F35-E82C-7847-9801-9F14F183E7A8}"/>
              </a:ext>
            </a:extLst>
          </p:cNvPr>
          <p:cNvSpPr txBox="1"/>
          <p:nvPr userDrawn="1"/>
        </p:nvSpPr>
        <p:spPr>
          <a:xfrm rot="5400000">
            <a:off x="7255081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CA90F0C-5E8A-6645-9D53-A21AA58106C6}"/>
              </a:ext>
            </a:extLst>
          </p:cNvPr>
          <p:cNvSpPr txBox="1"/>
          <p:nvPr userDrawn="1"/>
        </p:nvSpPr>
        <p:spPr>
          <a:xfrm rot="5400000">
            <a:off x="7260982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830BEF1-FE48-C34C-9897-A9AF447D788E}"/>
              </a:ext>
            </a:extLst>
          </p:cNvPr>
          <p:cNvSpPr txBox="1"/>
          <p:nvPr userDrawn="1"/>
        </p:nvSpPr>
        <p:spPr>
          <a:xfrm>
            <a:off x="7267568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35C2A5-B08A-1640-8A3F-B8E91A2D0FB9}"/>
              </a:ext>
            </a:extLst>
          </p:cNvPr>
          <p:cNvSpPr txBox="1"/>
          <p:nvPr userDrawn="1"/>
        </p:nvSpPr>
        <p:spPr>
          <a:xfrm>
            <a:off x="7254480" y="2806976"/>
            <a:ext cx="4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9F5908C-59AB-E54E-B6E8-D36D1D5872EA}"/>
              </a:ext>
            </a:extLst>
          </p:cNvPr>
          <p:cNvSpPr txBox="1"/>
          <p:nvPr userDrawn="1"/>
        </p:nvSpPr>
        <p:spPr>
          <a:xfrm>
            <a:off x="7254480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00B6F4D-936C-B440-A3AB-F7AED2985D9B}"/>
              </a:ext>
            </a:extLst>
          </p:cNvPr>
          <p:cNvSpPr txBox="1"/>
          <p:nvPr userDrawn="1"/>
        </p:nvSpPr>
        <p:spPr>
          <a:xfrm rot="5400000">
            <a:off x="7260982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FED1A9E-CFD3-4746-A2C1-E18CC7F0F4B5}"/>
              </a:ext>
            </a:extLst>
          </p:cNvPr>
          <p:cNvSpPr txBox="1"/>
          <p:nvPr userDrawn="1"/>
        </p:nvSpPr>
        <p:spPr>
          <a:xfrm rot="5400000">
            <a:off x="7260982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130B940A-2600-6B44-AB4D-5EFA21F9BB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4368" y="5906536"/>
            <a:ext cx="519378" cy="15233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6359874-BBA9-4947-981B-5C52FA3FF22F}"/>
              </a:ext>
            </a:extLst>
          </p:cNvPr>
          <p:cNvSpPr txBox="1"/>
          <p:nvPr userDrawn="1"/>
        </p:nvSpPr>
        <p:spPr>
          <a:xfrm>
            <a:off x="8164325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90435D4-8726-8241-BE33-6ADE7FE7AAD7}"/>
              </a:ext>
            </a:extLst>
          </p:cNvPr>
          <p:cNvSpPr txBox="1"/>
          <p:nvPr userDrawn="1"/>
        </p:nvSpPr>
        <p:spPr>
          <a:xfrm rot="5400000">
            <a:off x="8151838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A251CA5-E6A5-914B-AE99-9A20953B4AAF}"/>
              </a:ext>
            </a:extLst>
          </p:cNvPr>
          <p:cNvSpPr txBox="1"/>
          <p:nvPr userDrawn="1"/>
        </p:nvSpPr>
        <p:spPr>
          <a:xfrm rot="5400000">
            <a:off x="8157739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6D337D3-9F3E-3A4B-8455-8A07EEC89836}"/>
              </a:ext>
            </a:extLst>
          </p:cNvPr>
          <p:cNvSpPr txBox="1"/>
          <p:nvPr userDrawn="1"/>
        </p:nvSpPr>
        <p:spPr>
          <a:xfrm>
            <a:off x="8164325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C24E67D-D4A0-1748-B5EE-F0C9D458F282}"/>
              </a:ext>
            </a:extLst>
          </p:cNvPr>
          <p:cNvSpPr txBox="1"/>
          <p:nvPr userDrawn="1"/>
        </p:nvSpPr>
        <p:spPr>
          <a:xfrm>
            <a:off x="8151237" y="280697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820267D-C2E6-7947-A1E9-D1E4C9EEAB53}"/>
              </a:ext>
            </a:extLst>
          </p:cNvPr>
          <p:cNvSpPr txBox="1"/>
          <p:nvPr userDrawn="1"/>
        </p:nvSpPr>
        <p:spPr>
          <a:xfrm>
            <a:off x="8151237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433BD2E-A4D3-0241-9733-998C9851CF8C}"/>
              </a:ext>
            </a:extLst>
          </p:cNvPr>
          <p:cNvSpPr txBox="1"/>
          <p:nvPr userDrawn="1"/>
        </p:nvSpPr>
        <p:spPr>
          <a:xfrm rot="5400000">
            <a:off x="8157739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81E28E6-17CC-DE4D-B1BB-6624AB8DD90E}"/>
              </a:ext>
            </a:extLst>
          </p:cNvPr>
          <p:cNvSpPr txBox="1"/>
          <p:nvPr userDrawn="1"/>
        </p:nvSpPr>
        <p:spPr>
          <a:xfrm rot="5400000">
            <a:off x="8157739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7E37EEA-780E-5C43-A412-655D8E1E30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1125" y="5906536"/>
            <a:ext cx="519378" cy="15233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5CB3048-8BDC-8443-B851-067B814E36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1125" y="6533881"/>
            <a:ext cx="519378" cy="152338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F004A154-345E-0349-A06E-CD187D3A2C54}"/>
              </a:ext>
            </a:extLst>
          </p:cNvPr>
          <p:cNvSpPr txBox="1"/>
          <p:nvPr userDrawn="1"/>
        </p:nvSpPr>
        <p:spPr>
          <a:xfrm rot="5400000">
            <a:off x="9039006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65A82DE-2371-9343-B374-BFAA88E443FC}"/>
              </a:ext>
            </a:extLst>
          </p:cNvPr>
          <p:cNvSpPr txBox="1"/>
          <p:nvPr userDrawn="1"/>
        </p:nvSpPr>
        <p:spPr>
          <a:xfrm rot="5400000">
            <a:off x="9044907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0D562E2-887D-B44A-BF31-B873FFC9028F}"/>
              </a:ext>
            </a:extLst>
          </p:cNvPr>
          <p:cNvSpPr txBox="1"/>
          <p:nvPr userDrawn="1"/>
        </p:nvSpPr>
        <p:spPr>
          <a:xfrm>
            <a:off x="9038405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BEFADBC-CD23-114E-8FB5-25703CA618B9}"/>
              </a:ext>
            </a:extLst>
          </p:cNvPr>
          <p:cNvSpPr txBox="1"/>
          <p:nvPr userDrawn="1"/>
        </p:nvSpPr>
        <p:spPr>
          <a:xfrm rot="5400000">
            <a:off x="9044907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EBA1F661-E652-834D-AC04-B0A725316A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98293" y="6533881"/>
            <a:ext cx="519378" cy="152338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0715A5E1-A62C-3649-A1D3-B604E496D27E}"/>
              </a:ext>
            </a:extLst>
          </p:cNvPr>
          <p:cNvSpPr txBox="1"/>
          <p:nvPr userDrawn="1"/>
        </p:nvSpPr>
        <p:spPr>
          <a:xfrm>
            <a:off x="9955809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b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680B93D-B516-AD4C-8999-EBDE2874983D}"/>
              </a:ext>
            </a:extLst>
          </p:cNvPr>
          <p:cNvSpPr txBox="1"/>
          <p:nvPr userDrawn="1"/>
        </p:nvSpPr>
        <p:spPr>
          <a:xfrm rot="5400000">
            <a:off x="9949223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A4C52C2-1857-9046-9A7F-7A5664EA4019}"/>
              </a:ext>
            </a:extLst>
          </p:cNvPr>
          <p:cNvSpPr txBox="1"/>
          <p:nvPr userDrawn="1"/>
        </p:nvSpPr>
        <p:spPr>
          <a:xfrm>
            <a:off x="9955809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DA547B9-5486-504D-9BEC-107FF14C0F96}"/>
              </a:ext>
            </a:extLst>
          </p:cNvPr>
          <p:cNvSpPr txBox="1"/>
          <p:nvPr userDrawn="1"/>
        </p:nvSpPr>
        <p:spPr>
          <a:xfrm>
            <a:off x="9942721" y="2806976"/>
            <a:ext cx="4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b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4D63CB9-2AAA-9244-883B-41885248EA4B}"/>
              </a:ext>
            </a:extLst>
          </p:cNvPr>
          <p:cNvSpPr txBox="1"/>
          <p:nvPr userDrawn="1"/>
        </p:nvSpPr>
        <p:spPr>
          <a:xfrm>
            <a:off x="9942721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3301394-92E7-594A-A701-191AF9CAD5EE}"/>
              </a:ext>
            </a:extLst>
          </p:cNvPr>
          <p:cNvSpPr txBox="1"/>
          <p:nvPr userDrawn="1"/>
        </p:nvSpPr>
        <p:spPr>
          <a:xfrm rot="5400000">
            <a:off x="9949223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26BAC5A-7A56-244E-8131-F619538CEAEC}"/>
              </a:ext>
            </a:extLst>
          </p:cNvPr>
          <p:cNvSpPr txBox="1"/>
          <p:nvPr userDrawn="1"/>
        </p:nvSpPr>
        <p:spPr>
          <a:xfrm>
            <a:off x="10853212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367D007-DAA5-FC46-91D1-EBF7677D77D3}"/>
              </a:ext>
            </a:extLst>
          </p:cNvPr>
          <p:cNvSpPr txBox="1"/>
          <p:nvPr userDrawn="1"/>
        </p:nvSpPr>
        <p:spPr>
          <a:xfrm rot="5400000">
            <a:off x="10840725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F292F9C-5FEB-C940-AB8E-9429CEA36913}"/>
              </a:ext>
            </a:extLst>
          </p:cNvPr>
          <p:cNvSpPr txBox="1"/>
          <p:nvPr userDrawn="1"/>
        </p:nvSpPr>
        <p:spPr>
          <a:xfrm rot="5400000">
            <a:off x="10846626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C16613B-48BD-2D49-BEEB-4634F3FDFC3C}"/>
              </a:ext>
            </a:extLst>
          </p:cNvPr>
          <p:cNvSpPr txBox="1"/>
          <p:nvPr userDrawn="1"/>
        </p:nvSpPr>
        <p:spPr>
          <a:xfrm>
            <a:off x="10853212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a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860064C-5006-024D-B79A-EA11FA72223B}"/>
              </a:ext>
            </a:extLst>
          </p:cNvPr>
          <p:cNvSpPr txBox="1"/>
          <p:nvPr userDrawn="1"/>
        </p:nvSpPr>
        <p:spPr>
          <a:xfrm>
            <a:off x="11710327" y="6315894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141C3F8-976F-3E4F-AD13-D59F4BC5A942}"/>
              </a:ext>
            </a:extLst>
          </p:cNvPr>
          <p:cNvSpPr txBox="1"/>
          <p:nvPr userDrawn="1"/>
        </p:nvSpPr>
        <p:spPr>
          <a:xfrm rot="5400000">
            <a:off x="10846626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7C8F774-E734-BD45-AE5F-E3A883E6C21E}"/>
              </a:ext>
            </a:extLst>
          </p:cNvPr>
          <p:cNvSpPr txBox="1"/>
          <p:nvPr userDrawn="1"/>
        </p:nvSpPr>
        <p:spPr>
          <a:xfrm rot="5400000">
            <a:off x="10846626" y="5003036"/>
            <a:ext cx="4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154537F7-D926-A248-9182-C44FF42675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00012" y="5906536"/>
            <a:ext cx="519378" cy="152338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E714C341-7F1B-9342-BBB3-E7CD06EB256C}"/>
              </a:ext>
            </a:extLst>
          </p:cNvPr>
          <p:cNvSpPr txBox="1"/>
          <p:nvPr userDrawn="1"/>
        </p:nvSpPr>
        <p:spPr>
          <a:xfrm rot="5400000">
            <a:off x="11707766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B682ED3-12B7-964A-8473-51AD6F0495D8}"/>
              </a:ext>
            </a:extLst>
          </p:cNvPr>
          <p:cNvSpPr txBox="1"/>
          <p:nvPr userDrawn="1"/>
        </p:nvSpPr>
        <p:spPr>
          <a:xfrm rot="5400000">
            <a:off x="11713667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BC0AB2E-EB05-D14A-9FD5-2DCF30114968}"/>
              </a:ext>
            </a:extLst>
          </p:cNvPr>
          <p:cNvSpPr txBox="1"/>
          <p:nvPr userDrawn="1"/>
        </p:nvSpPr>
        <p:spPr>
          <a:xfrm>
            <a:off x="11720253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b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5222E33-C062-8A42-9EA6-699A83706CE7}"/>
              </a:ext>
            </a:extLst>
          </p:cNvPr>
          <p:cNvSpPr txBox="1"/>
          <p:nvPr userDrawn="1"/>
        </p:nvSpPr>
        <p:spPr>
          <a:xfrm>
            <a:off x="11707165" y="280697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59D8E32-4B30-0E49-9A11-CA506E05DF3F}"/>
              </a:ext>
            </a:extLst>
          </p:cNvPr>
          <p:cNvSpPr txBox="1"/>
          <p:nvPr userDrawn="1"/>
        </p:nvSpPr>
        <p:spPr>
          <a:xfrm>
            <a:off x="11707165" y="3571520"/>
            <a:ext cx="4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5E8D19F-9492-DB45-ACEC-E8F3CBF09584}"/>
              </a:ext>
            </a:extLst>
          </p:cNvPr>
          <p:cNvSpPr txBox="1"/>
          <p:nvPr userDrawn="1"/>
        </p:nvSpPr>
        <p:spPr>
          <a:xfrm rot="5400000">
            <a:off x="11713667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63BE0F-BE89-3042-8542-61357527CAC4}"/>
              </a:ext>
            </a:extLst>
          </p:cNvPr>
          <p:cNvSpPr txBox="1"/>
          <p:nvPr userDrawn="1"/>
        </p:nvSpPr>
        <p:spPr>
          <a:xfrm rot="5400000">
            <a:off x="11713667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98381FD8-CED8-124D-8B27-597666EDAD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05292" y="3848858"/>
            <a:ext cx="519378" cy="152338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D5782567-CA0E-1141-B7F2-7A232D13FA23}"/>
              </a:ext>
            </a:extLst>
          </p:cNvPr>
          <p:cNvSpPr txBox="1"/>
          <p:nvPr userDrawn="1"/>
        </p:nvSpPr>
        <p:spPr>
          <a:xfrm>
            <a:off x="35002" y="491077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d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05335ED-4885-2442-AC51-095F3ACBAAE9}"/>
              </a:ext>
            </a:extLst>
          </p:cNvPr>
          <p:cNvSpPr txBox="1"/>
          <p:nvPr userDrawn="1"/>
        </p:nvSpPr>
        <p:spPr>
          <a:xfrm rot="5400000">
            <a:off x="956421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A8BB6A8-2C49-E541-A1DB-D8DA5547257C}"/>
              </a:ext>
            </a:extLst>
          </p:cNvPr>
          <p:cNvSpPr txBox="1"/>
          <p:nvPr userDrawn="1"/>
        </p:nvSpPr>
        <p:spPr>
          <a:xfrm>
            <a:off x="963007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v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44B70A2-CF2E-C442-A843-392E0D8518C3}"/>
              </a:ext>
            </a:extLst>
          </p:cNvPr>
          <p:cNvSpPr txBox="1"/>
          <p:nvPr userDrawn="1"/>
        </p:nvSpPr>
        <p:spPr>
          <a:xfrm>
            <a:off x="949919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C56C561-29DF-8A44-828D-A3CBE8D959CE}"/>
              </a:ext>
            </a:extLst>
          </p:cNvPr>
          <p:cNvSpPr txBox="1"/>
          <p:nvPr userDrawn="1"/>
        </p:nvSpPr>
        <p:spPr>
          <a:xfrm rot="5400000">
            <a:off x="956421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E9BA33A-A4DA-2B4B-BA9D-91E52EAD658E}"/>
              </a:ext>
            </a:extLst>
          </p:cNvPr>
          <p:cNvSpPr txBox="1"/>
          <p:nvPr userDrawn="1"/>
        </p:nvSpPr>
        <p:spPr>
          <a:xfrm rot="5400000">
            <a:off x="956421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9D86BA39-0274-514E-8528-9DAF0F5645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9807" y="5906536"/>
            <a:ext cx="519378" cy="152338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5F470641-24CD-FD49-858A-02B668BCED45}"/>
              </a:ext>
            </a:extLst>
          </p:cNvPr>
          <p:cNvSpPr txBox="1"/>
          <p:nvPr userDrawn="1"/>
        </p:nvSpPr>
        <p:spPr>
          <a:xfrm>
            <a:off x="1863076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4680849-D1D9-3946-A7F1-1E716822A26E}"/>
              </a:ext>
            </a:extLst>
          </p:cNvPr>
          <p:cNvSpPr txBox="1"/>
          <p:nvPr userDrawn="1"/>
        </p:nvSpPr>
        <p:spPr>
          <a:xfrm rot="5400000">
            <a:off x="1856490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B268BB1-2D0D-C048-8F67-378F36D31BF9}"/>
              </a:ext>
            </a:extLst>
          </p:cNvPr>
          <p:cNvSpPr txBox="1"/>
          <p:nvPr userDrawn="1"/>
        </p:nvSpPr>
        <p:spPr>
          <a:xfrm>
            <a:off x="1863076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a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73EB8B5-91F2-4243-A5D5-235795AC2E0B}"/>
              </a:ext>
            </a:extLst>
          </p:cNvPr>
          <p:cNvSpPr txBox="1"/>
          <p:nvPr userDrawn="1"/>
        </p:nvSpPr>
        <p:spPr>
          <a:xfrm>
            <a:off x="1849988" y="280697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977A17B-AF8E-7748-AF08-DD0E5CD48152}"/>
              </a:ext>
            </a:extLst>
          </p:cNvPr>
          <p:cNvSpPr txBox="1"/>
          <p:nvPr userDrawn="1"/>
        </p:nvSpPr>
        <p:spPr>
          <a:xfrm>
            <a:off x="1849988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4617062-36B2-6B48-9F85-0E84512F1844}"/>
              </a:ext>
            </a:extLst>
          </p:cNvPr>
          <p:cNvSpPr txBox="1"/>
          <p:nvPr userDrawn="1"/>
        </p:nvSpPr>
        <p:spPr>
          <a:xfrm rot="5400000">
            <a:off x="1856490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34C471B-0E1B-4B40-B017-1C8494B7D4E5}"/>
              </a:ext>
            </a:extLst>
          </p:cNvPr>
          <p:cNvSpPr txBox="1"/>
          <p:nvPr userDrawn="1"/>
        </p:nvSpPr>
        <p:spPr>
          <a:xfrm rot="5400000">
            <a:off x="1856490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44DE235-04CE-4849-BFBC-425CFE435B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9876" y="5906536"/>
            <a:ext cx="519378" cy="152338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0E6A8FDF-E1EB-344F-AAF2-A85081CC17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9876" y="6533881"/>
            <a:ext cx="519378" cy="152338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E34480BC-6973-CD47-A868-0F06064F6B56}"/>
              </a:ext>
            </a:extLst>
          </p:cNvPr>
          <p:cNvSpPr txBox="1"/>
          <p:nvPr userDrawn="1"/>
        </p:nvSpPr>
        <p:spPr>
          <a:xfrm>
            <a:off x="2769935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v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D0EDFD1-3DBD-BF4A-AEBD-6F5B326E5600}"/>
              </a:ext>
            </a:extLst>
          </p:cNvPr>
          <p:cNvSpPr txBox="1"/>
          <p:nvPr userDrawn="1"/>
        </p:nvSpPr>
        <p:spPr>
          <a:xfrm rot="5400000">
            <a:off x="949918" y="2875420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65F7A4C-4FA1-3A40-91E2-F8D970CF6068}"/>
              </a:ext>
            </a:extLst>
          </p:cNvPr>
          <p:cNvSpPr txBox="1"/>
          <p:nvPr userDrawn="1"/>
        </p:nvSpPr>
        <p:spPr>
          <a:xfrm rot="5400000">
            <a:off x="2763349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563F403-0DB4-B044-A8AE-41B4F1FFCEC5}"/>
              </a:ext>
            </a:extLst>
          </p:cNvPr>
          <p:cNvSpPr txBox="1"/>
          <p:nvPr userDrawn="1"/>
        </p:nvSpPr>
        <p:spPr>
          <a:xfrm>
            <a:off x="2769935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DCFA63D-BF50-5C41-A893-1C7DF56E8BEF}"/>
              </a:ext>
            </a:extLst>
          </p:cNvPr>
          <p:cNvSpPr txBox="1"/>
          <p:nvPr userDrawn="1"/>
        </p:nvSpPr>
        <p:spPr>
          <a:xfrm>
            <a:off x="2756847" y="280697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8864EAD-6B85-864E-BAC0-CBE01A85A01E}"/>
              </a:ext>
            </a:extLst>
          </p:cNvPr>
          <p:cNvSpPr txBox="1"/>
          <p:nvPr userDrawn="1"/>
        </p:nvSpPr>
        <p:spPr>
          <a:xfrm>
            <a:off x="2756847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1CB957A-A46E-F24A-95FA-59DBA6B613FB}"/>
              </a:ext>
            </a:extLst>
          </p:cNvPr>
          <p:cNvSpPr txBox="1"/>
          <p:nvPr userDrawn="1"/>
        </p:nvSpPr>
        <p:spPr>
          <a:xfrm rot="5400000">
            <a:off x="2763349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C9BF688-5897-6E49-B33B-9FB3A717E34B}"/>
              </a:ext>
            </a:extLst>
          </p:cNvPr>
          <p:cNvSpPr txBox="1"/>
          <p:nvPr userDrawn="1"/>
        </p:nvSpPr>
        <p:spPr>
          <a:xfrm rot="5400000">
            <a:off x="2763349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14F520F9-0CA9-8B4A-B256-8231209B0D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16735" y="5906536"/>
            <a:ext cx="519378" cy="152338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A2675AE5-A552-9545-BFE2-628A8EFD54EE}"/>
              </a:ext>
            </a:extLst>
          </p:cNvPr>
          <p:cNvSpPr txBox="1"/>
          <p:nvPr userDrawn="1"/>
        </p:nvSpPr>
        <p:spPr>
          <a:xfrm>
            <a:off x="3653604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81F68C5-D210-254A-A17E-DC80D2F978A1}"/>
              </a:ext>
            </a:extLst>
          </p:cNvPr>
          <p:cNvSpPr txBox="1"/>
          <p:nvPr userDrawn="1"/>
        </p:nvSpPr>
        <p:spPr>
          <a:xfrm rot="5400000">
            <a:off x="3660106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59E3785-0434-514B-9B97-4BD0C4421011}"/>
              </a:ext>
            </a:extLst>
          </p:cNvPr>
          <p:cNvSpPr txBox="1"/>
          <p:nvPr userDrawn="1"/>
        </p:nvSpPr>
        <p:spPr>
          <a:xfrm rot="5400000">
            <a:off x="3660106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A2C05716-116D-3645-945A-0CF5CB7495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13492" y="5906536"/>
            <a:ext cx="519378" cy="152338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22A3BC71-39C5-214C-A34F-89DF3DCADF06}"/>
              </a:ext>
            </a:extLst>
          </p:cNvPr>
          <p:cNvSpPr txBox="1"/>
          <p:nvPr userDrawn="1"/>
        </p:nvSpPr>
        <p:spPr>
          <a:xfrm rot="5400000">
            <a:off x="4541373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8D32E39-2964-9549-B946-58633D2162EF}"/>
              </a:ext>
            </a:extLst>
          </p:cNvPr>
          <p:cNvSpPr txBox="1"/>
          <p:nvPr userDrawn="1"/>
        </p:nvSpPr>
        <p:spPr>
          <a:xfrm rot="5400000">
            <a:off x="4547274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0E8EC94-3B69-3A44-882C-EAB2E7A58A72}"/>
              </a:ext>
            </a:extLst>
          </p:cNvPr>
          <p:cNvSpPr txBox="1"/>
          <p:nvPr userDrawn="1"/>
        </p:nvSpPr>
        <p:spPr>
          <a:xfrm>
            <a:off x="4553860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D846A5B-718B-D142-91AC-C20EFF2D84DD}"/>
              </a:ext>
            </a:extLst>
          </p:cNvPr>
          <p:cNvSpPr txBox="1"/>
          <p:nvPr userDrawn="1"/>
        </p:nvSpPr>
        <p:spPr>
          <a:xfrm>
            <a:off x="4540772" y="2806976"/>
            <a:ext cx="4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v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4C5A874-EFD4-FB4C-BB7D-97368496CC02}"/>
              </a:ext>
            </a:extLst>
          </p:cNvPr>
          <p:cNvSpPr txBox="1"/>
          <p:nvPr userDrawn="1"/>
        </p:nvSpPr>
        <p:spPr>
          <a:xfrm>
            <a:off x="4540772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2D1D1CF-7DFE-C544-9066-2DCC9B680038}"/>
              </a:ext>
            </a:extLst>
          </p:cNvPr>
          <p:cNvSpPr txBox="1"/>
          <p:nvPr userDrawn="1"/>
        </p:nvSpPr>
        <p:spPr>
          <a:xfrm rot="5400000">
            <a:off x="4547274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8ADFBD2-9A66-F646-93C1-1681371BA474}"/>
              </a:ext>
            </a:extLst>
          </p:cNvPr>
          <p:cNvSpPr txBox="1"/>
          <p:nvPr userDrawn="1"/>
        </p:nvSpPr>
        <p:spPr>
          <a:xfrm rot="5400000">
            <a:off x="4547274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98BC795E-62F6-7247-AF9E-6FCB2F3C72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0660" y="5906536"/>
            <a:ext cx="519378" cy="152338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561D03E0-56E8-C841-9EB7-B7353E1B9B33}"/>
              </a:ext>
            </a:extLst>
          </p:cNvPr>
          <p:cNvSpPr txBox="1"/>
          <p:nvPr userDrawn="1"/>
        </p:nvSpPr>
        <p:spPr>
          <a:xfrm>
            <a:off x="81710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C58FE7C-0430-E54C-BC2A-6A0924934C3D}"/>
              </a:ext>
            </a:extLst>
          </p:cNvPr>
          <p:cNvSpPr txBox="1"/>
          <p:nvPr userDrawn="1"/>
        </p:nvSpPr>
        <p:spPr>
          <a:xfrm rot="5400000">
            <a:off x="69223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4765C81-D356-C445-93CA-EF07625383C8}"/>
              </a:ext>
            </a:extLst>
          </p:cNvPr>
          <p:cNvSpPr txBox="1"/>
          <p:nvPr userDrawn="1"/>
        </p:nvSpPr>
        <p:spPr>
          <a:xfrm rot="5400000">
            <a:off x="75124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4C09405-CBF7-924B-BDFA-847E0AB06CD5}"/>
              </a:ext>
            </a:extLst>
          </p:cNvPr>
          <p:cNvSpPr txBox="1"/>
          <p:nvPr userDrawn="1"/>
        </p:nvSpPr>
        <p:spPr>
          <a:xfrm>
            <a:off x="81710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00565097-8F7D-2040-84C6-F5DF7E3B2215}"/>
              </a:ext>
            </a:extLst>
          </p:cNvPr>
          <p:cNvSpPr txBox="1"/>
          <p:nvPr userDrawn="1"/>
        </p:nvSpPr>
        <p:spPr>
          <a:xfrm>
            <a:off x="68622" y="280697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CEF17AE-EF9B-2844-9C3D-B62FE8E94A0F}"/>
              </a:ext>
            </a:extLst>
          </p:cNvPr>
          <p:cNvSpPr txBox="1"/>
          <p:nvPr userDrawn="1"/>
        </p:nvSpPr>
        <p:spPr>
          <a:xfrm>
            <a:off x="68622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58EDAAC-5649-314E-B603-01B81CD426E5}"/>
              </a:ext>
            </a:extLst>
          </p:cNvPr>
          <p:cNvSpPr txBox="1"/>
          <p:nvPr userDrawn="1"/>
        </p:nvSpPr>
        <p:spPr>
          <a:xfrm rot="5400000">
            <a:off x="35935" y="4284016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E25DC02-AC7B-B941-85A5-A4C4F6C9E689}"/>
              </a:ext>
            </a:extLst>
          </p:cNvPr>
          <p:cNvSpPr txBox="1"/>
          <p:nvPr userDrawn="1"/>
        </p:nvSpPr>
        <p:spPr>
          <a:xfrm rot="5400000">
            <a:off x="2756847" y="710672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113" name="Picture 112">
            <a:extLst>
              <a:ext uri="{FF2B5EF4-FFF2-40B4-BE49-F238E27FC236}">
                <a16:creationId xmlns:a16="http://schemas.microsoft.com/office/drawing/2014/main" id="{70B3F57D-D463-CB4D-B704-A5F90C4CE4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510" y="5906536"/>
            <a:ext cx="519378" cy="152338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23F75BEA-55E9-5D48-A66B-04AA633018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099" y="250189"/>
            <a:ext cx="519378" cy="152338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21A2F965-1E6D-3F49-BE8C-DD624E9BC0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968" y="3446910"/>
            <a:ext cx="8192264" cy="2748993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F9E70F5F-2F9C-8042-90D2-F255BF5B9E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1603" y="733840"/>
            <a:ext cx="1740000" cy="455366"/>
          </a:xfrm>
          <a:prstGeom prst="rect">
            <a:avLst/>
          </a:prstGeom>
        </p:spPr>
      </p:pic>
      <p:sp>
        <p:nvSpPr>
          <p:cNvPr id="117" name="TextBox 116">
            <a:extLst>
              <a:ext uri="{FF2B5EF4-FFF2-40B4-BE49-F238E27FC236}">
                <a16:creationId xmlns:a16="http://schemas.microsoft.com/office/drawing/2014/main" id="{C4193F8B-75AA-2249-8542-76FD7CEF5C42}"/>
              </a:ext>
            </a:extLst>
          </p:cNvPr>
          <p:cNvSpPr txBox="1"/>
          <p:nvPr userDrawn="1"/>
        </p:nvSpPr>
        <p:spPr>
          <a:xfrm>
            <a:off x="76750" y="632252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7BA73851-E8D5-024A-A835-75740CCB3305}"/>
              </a:ext>
            </a:extLst>
          </p:cNvPr>
          <p:cNvSpPr txBox="1"/>
          <p:nvPr userDrawn="1"/>
        </p:nvSpPr>
        <p:spPr>
          <a:xfrm>
            <a:off x="2761559" y="6283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d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798D73C-4EB0-D640-8AE5-65BF7002B136}"/>
              </a:ext>
            </a:extLst>
          </p:cNvPr>
          <p:cNvSpPr txBox="1"/>
          <p:nvPr userDrawn="1"/>
        </p:nvSpPr>
        <p:spPr>
          <a:xfrm rot="5400000">
            <a:off x="3662715" y="6364415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CD0BC51-8C8A-4547-9074-A5A068107A84}"/>
              </a:ext>
            </a:extLst>
          </p:cNvPr>
          <p:cNvSpPr txBox="1"/>
          <p:nvPr userDrawn="1"/>
        </p:nvSpPr>
        <p:spPr>
          <a:xfrm>
            <a:off x="4559398" y="6321274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661BBFF-5A9D-8D49-A48A-8DEBE0053368}"/>
              </a:ext>
            </a:extLst>
          </p:cNvPr>
          <p:cNvSpPr txBox="1"/>
          <p:nvPr userDrawn="1"/>
        </p:nvSpPr>
        <p:spPr>
          <a:xfrm>
            <a:off x="5431591" y="6320791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DA7DEB6A-A735-534C-8CF8-A8901F5BDA24}"/>
              </a:ext>
            </a:extLst>
          </p:cNvPr>
          <p:cNvSpPr txBox="1"/>
          <p:nvPr userDrawn="1"/>
        </p:nvSpPr>
        <p:spPr>
          <a:xfrm>
            <a:off x="6362601" y="6283462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v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7A0E914-8D5F-8440-B8F7-903D347A38F6}"/>
              </a:ext>
            </a:extLst>
          </p:cNvPr>
          <p:cNvSpPr txBox="1"/>
          <p:nvPr userDrawn="1"/>
        </p:nvSpPr>
        <p:spPr>
          <a:xfrm>
            <a:off x="7283166" y="6283462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A5DE261-1CBF-6A40-ACB5-236B4045B99D}"/>
              </a:ext>
            </a:extLst>
          </p:cNvPr>
          <p:cNvSpPr txBox="1"/>
          <p:nvPr userDrawn="1"/>
        </p:nvSpPr>
        <p:spPr>
          <a:xfrm>
            <a:off x="9963406" y="6283462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a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40B37C5C-D859-5F4C-8FA6-A89CFB5F9046}"/>
              </a:ext>
            </a:extLst>
          </p:cNvPr>
          <p:cNvSpPr txBox="1"/>
          <p:nvPr userDrawn="1"/>
        </p:nvSpPr>
        <p:spPr>
          <a:xfrm rot="5400000">
            <a:off x="10842620" y="635396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618175A8-DEA8-D649-A09C-A564958A7210}"/>
              </a:ext>
            </a:extLst>
          </p:cNvPr>
          <p:cNvSpPr txBox="1"/>
          <p:nvPr userDrawn="1"/>
        </p:nvSpPr>
        <p:spPr>
          <a:xfrm>
            <a:off x="9952703" y="5678229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526EE601-AB80-F54D-BC0D-4CDF50CA8CB3}"/>
              </a:ext>
            </a:extLst>
          </p:cNvPr>
          <p:cNvSpPr txBox="1"/>
          <p:nvPr userDrawn="1"/>
        </p:nvSpPr>
        <p:spPr>
          <a:xfrm>
            <a:off x="9057874" y="5579667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b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3810E81-5C34-4549-9D63-B3FE3DBA46E2}"/>
              </a:ext>
            </a:extLst>
          </p:cNvPr>
          <p:cNvSpPr txBox="1"/>
          <p:nvPr userDrawn="1"/>
        </p:nvSpPr>
        <p:spPr>
          <a:xfrm>
            <a:off x="9955809" y="490266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31626197-A309-D840-8814-F9D1476629EE}"/>
              </a:ext>
            </a:extLst>
          </p:cNvPr>
          <p:cNvSpPr txBox="1"/>
          <p:nvPr userDrawn="1"/>
        </p:nvSpPr>
        <p:spPr>
          <a:xfrm>
            <a:off x="9044907" y="4224410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AFA698A-DFDB-C548-ABB2-4B1CF6FF83A0}"/>
              </a:ext>
            </a:extLst>
          </p:cNvPr>
          <p:cNvSpPr txBox="1"/>
          <p:nvPr userDrawn="1"/>
        </p:nvSpPr>
        <p:spPr>
          <a:xfrm>
            <a:off x="11710327" y="566123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90B99FE8-158B-E845-9DBD-24F39C6D1DC8}"/>
              </a:ext>
            </a:extLst>
          </p:cNvPr>
          <p:cNvSpPr txBox="1"/>
          <p:nvPr userDrawn="1"/>
        </p:nvSpPr>
        <p:spPr>
          <a:xfrm>
            <a:off x="11707165" y="998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pic>
        <p:nvPicPr>
          <p:cNvPr id="132" name="Picture 131">
            <a:extLst>
              <a:ext uri="{FF2B5EF4-FFF2-40B4-BE49-F238E27FC236}">
                <a16:creationId xmlns:a16="http://schemas.microsoft.com/office/drawing/2014/main" id="{78ADB706-AC2D-DC4F-8DF5-00C944BD04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27580" y="1480749"/>
            <a:ext cx="519378" cy="152338"/>
          </a:xfrm>
          <a:prstGeom prst="rect">
            <a:avLst/>
          </a:prstGeom>
        </p:spPr>
      </p:pic>
      <p:sp>
        <p:nvSpPr>
          <p:cNvPr id="133" name="TextBox 132">
            <a:extLst>
              <a:ext uri="{FF2B5EF4-FFF2-40B4-BE49-F238E27FC236}">
                <a16:creationId xmlns:a16="http://schemas.microsoft.com/office/drawing/2014/main" id="{5360175C-2849-BA4F-9D05-5493118C48B0}"/>
              </a:ext>
            </a:extLst>
          </p:cNvPr>
          <p:cNvSpPr txBox="1"/>
          <p:nvPr userDrawn="1"/>
        </p:nvSpPr>
        <p:spPr>
          <a:xfrm rot="5400000">
            <a:off x="3660106" y="287690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134" name="Picture 133">
            <a:extLst>
              <a:ext uri="{FF2B5EF4-FFF2-40B4-BE49-F238E27FC236}">
                <a16:creationId xmlns:a16="http://schemas.microsoft.com/office/drawing/2014/main" id="{CD17BFB3-4005-6842-A1EB-15C6A33DED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03573" y="3043965"/>
            <a:ext cx="519378" cy="152338"/>
          </a:xfrm>
          <a:prstGeom prst="rect">
            <a:avLst/>
          </a:prstGeom>
        </p:spPr>
      </p:pic>
      <p:sp>
        <p:nvSpPr>
          <p:cNvPr id="135" name="TextBox 134">
            <a:extLst>
              <a:ext uri="{FF2B5EF4-FFF2-40B4-BE49-F238E27FC236}">
                <a16:creationId xmlns:a16="http://schemas.microsoft.com/office/drawing/2014/main" id="{68A0B74E-BE2F-CF42-AC86-50212B0C6B69}"/>
              </a:ext>
            </a:extLst>
          </p:cNvPr>
          <p:cNvSpPr txBox="1"/>
          <p:nvPr userDrawn="1"/>
        </p:nvSpPr>
        <p:spPr>
          <a:xfrm>
            <a:off x="9939865" y="68179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pic>
        <p:nvPicPr>
          <p:cNvPr id="136" name="Picture 135">
            <a:extLst>
              <a:ext uri="{FF2B5EF4-FFF2-40B4-BE49-F238E27FC236}">
                <a16:creationId xmlns:a16="http://schemas.microsoft.com/office/drawing/2014/main" id="{FD723519-AE9B-6A48-89D3-04073E3A3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4443" y="3024409"/>
            <a:ext cx="519378" cy="152338"/>
          </a:xfrm>
          <a:prstGeom prst="rect">
            <a:avLst/>
          </a:prstGeom>
        </p:spPr>
      </p:pic>
      <p:sp>
        <p:nvSpPr>
          <p:cNvPr id="137" name="TextBox 136">
            <a:extLst>
              <a:ext uri="{FF2B5EF4-FFF2-40B4-BE49-F238E27FC236}">
                <a16:creationId xmlns:a16="http://schemas.microsoft.com/office/drawing/2014/main" id="{EE104C6D-05A2-3B41-AEA2-1658E8F45B0C}"/>
              </a:ext>
            </a:extLst>
          </p:cNvPr>
          <p:cNvSpPr txBox="1"/>
          <p:nvPr userDrawn="1"/>
        </p:nvSpPr>
        <p:spPr>
          <a:xfrm rot="5400000">
            <a:off x="3653603" y="2167150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F6340625-094E-F14E-9952-9EEC37C07D22}"/>
              </a:ext>
            </a:extLst>
          </p:cNvPr>
          <p:cNvSpPr txBox="1"/>
          <p:nvPr userDrawn="1"/>
        </p:nvSpPr>
        <p:spPr>
          <a:xfrm>
            <a:off x="3653604" y="68631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E8997F5-E569-4047-A585-11B5CCC1877E}"/>
              </a:ext>
            </a:extLst>
          </p:cNvPr>
          <p:cNvSpPr txBox="1"/>
          <p:nvPr userDrawn="1"/>
        </p:nvSpPr>
        <p:spPr>
          <a:xfrm>
            <a:off x="3653604" y="1272824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CCE0E5E0-3EEF-214C-A323-C77A8E665738}"/>
              </a:ext>
            </a:extLst>
          </p:cNvPr>
          <p:cNvSpPr txBox="1"/>
          <p:nvPr userDrawn="1"/>
        </p:nvSpPr>
        <p:spPr>
          <a:xfrm rot="5400000">
            <a:off x="3653603" y="356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1FA71C4-1102-9B4B-9A9B-1345BC86563E}"/>
              </a:ext>
            </a:extLst>
          </p:cNvPr>
          <p:cNvSpPr txBox="1"/>
          <p:nvPr userDrawn="1"/>
        </p:nvSpPr>
        <p:spPr>
          <a:xfrm rot="5400000">
            <a:off x="4547273" y="1716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142" name="Picture 141">
            <a:extLst>
              <a:ext uri="{FF2B5EF4-FFF2-40B4-BE49-F238E27FC236}">
                <a16:creationId xmlns:a16="http://schemas.microsoft.com/office/drawing/2014/main" id="{9A4039B6-0230-F547-B262-CA157C5D62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5795" y="241138"/>
            <a:ext cx="519378" cy="152338"/>
          </a:xfrm>
          <a:prstGeom prst="rect">
            <a:avLst/>
          </a:prstGeom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40B8F9D7-398E-6F4C-8FAA-5D4AB99CC00D}"/>
              </a:ext>
            </a:extLst>
          </p:cNvPr>
          <p:cNvSpPr txBox="1"/>
          <p:nvPr userDrawn="1"/>
        </p:nvSpPr>
        <p:spPr>
          <a:xfrm>
            <a:off x="7258209" y="13741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30E9A4AC-AB14-824D-A2C7-68E3CC0F51DA}"/>
              </a:ext>
            </a:extLst>
          </p:cNvPr>
          <p:cNvSpPr txBox="1"/>
          <p:nvPr userDrawn="1"/>
        </p:nvSpPr>
        <p:spPr>
          <a:xfrm rot="5400000">
            <a:off x="9038404" y="16766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7FE486B2-999B-1E40-90AB-93A78961225B}"/>
              </a:ext>
            </a:extLst>
          </p:cNvPr>
          <p:cNvSpPr txBox="1"/>
          <p:nvPr userDrawn="1"/>
        </p:nvSpPr>
        <p:spPr>
          <a:xfrm>
            <a:off x="6347621" y="2118010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pic>
        <p:nvPicPr>
          <p:cNvPr id="146" name="Picture 145">
            <a:extLst>
              <a:ext uri="{FF2B5EF4-FFF2-40B4-BE49-F238E27FC236}">
                <a16:creationId xmlns:a16="http://schemas.microsoft.com/office/drawing/2014/main" id="{2D69302F-1736-1340-893C-845ED7826C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06655" y="2365037"/>
            <a:ext cx="519378" cy="152338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484B5330-9A33-164F-8D2D-9AEBAA6808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7525" y="6533749"/>
            <a:ext cx="519378" cy="15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6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858256-B49E-5C45-AD0A-50855B935F50}"/>
              </a:ext>
            </a:extLst>
          </p:cNvPr>
          <p:cNvSpPr/>
          <p:nvPr userDrawn="1"/>
        </p:nvSpPr>
        <p:spPr>
          <a:xfrm>
            <a:off x="0" y="-6881"/>
            <a:ext cx="12192000" cy="3485577"/>
          </a:xfrm>
          <a:prstGeom prst="rect">
            <a:avLst/>
          </a:prstGeom>
          <a:solidFill>
            <a:srgbClr val="16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95922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C223384-8694-504C-8C63-573E935823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9349" y="2570672"/>
            <a:ext cx="2173858" cy="2173858"/>
          </a:xfrm>
          <a:custGeom>
            <a:avLst/>
            <a:gdLst>
              <a:gd name="connsiteX0" fmla="*/ 1086929 w 2173858"/>
              <a:gd name="connsiteY0" fmla="*/ 0 h 2173858"/>
              <a:gd name="connsiteX1" fmla="*/ 2173858 w 2173858"/>
              <a:gd name="connsiteY1" fmla="*/ 1086929 h 2173858"/>
              <a:gd name="connsiteX2" fmla="*/ 1086929 w 2173858"/>
              <a:gd name="connsiteY2" fmla="*/ 2173858 h 2173858"/>
              <a:gd name="connsiteX3" fmla="*/ 0 w 2173858"/>
              <a:gd name="connsiteY3" fmla="*/ 1086929 h 2173858"/>
              <a:gd name="connsiteX4" fmla="*/ 1086929 w 2173858"/>
              <a:gd name="connsiteY4" fmla="*/ 0 h 217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3858" h="2173858">
                <a:moveTo>
                  <a:pt x="1086929" y="0"/>
                </a:moveTo>
                <a:cubicBezTo>
                  <a:pt x="1687223" y="0"/>
                  <a:pt x="2173858" y="486635"/>
                  <a:pt x="2173858" y="1086929"/>
                </a:cubicBezTo>
                <a:cubicBezTo>
                  <a:pt x="2173858" y="1687223"/>
                  <a:pt x="1687223" y="2173858"/>
                  <a:pt x="1086929" y="2173858"/>
                </a:cubicBezTo>
                <a:cubicBezTo>
                  <a:pt x="486635" y="2173858"/>
                  <a:pt x="0" y="1687223"/>
                  <a:pt x="0" y="1086929"/>
                </a:cubicBezTo>
                <a:cubicBezTo>
                  <a:pt x="0" y="486635"/>
                  <a:pt x="486635" y="0"/>
                  <a:pt x="10869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NL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0361A1-53A1-3240-826F-626774DA18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8790" y="380528"/>
            <a:ext cx="1257300" cy="330200"/>
          </a:xfrm>
          <a:prstGeom prst="rect">
            <a:avLst/>
          </a:prstGeom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A577AE8-2513-454D-AFB5-ED77064EBD7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23866" y="2577157"/>
            <a:ext cx="2173858" cy="2173858"/>
          </a:xfrm>
          <a:custGeom>
            <a:avLst/>
            <a:gdLst>
              <a:gd name="connsiteX0" fmla="*/ 1086929 w 2173858"/>
              <a:gd name="connsiteY0" fmla="*/ 0 h 2173858"/>
              <a:gd name="connsiteX1" fmla="*/ 2173858 w 2173858"/>
              <a:gd name="connsiteY1" fmla="*/ 1086929 h 2173858"/>
              <a:gd name="connsiteX2" fmla="*/ 1086929 w 2173858"/>
              <a:gd name="connsiteY2" fmla="*/ 2173858 h 2173858"/>
              <a:gd name="connsiteX3" fmla="*/ 0 w 2173858"/>
              <a:gd name="connsiteY3" fmla="*/ 1086929 h 2173858"/>
              <a:gd name="connsiteX4" fmla="*/ 1086929 w 2173858"/>
              <a:gd name="connsiteY4" fmla="*/ 0 h 217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3858" h="2173858">
                <a:moveTo>
                  <a:pt x="1086929" y="0"/>
                </a:moveTo>
                <a:cubicBezTo>
                  <a:pt x="1687223" y="0"/>
                  <a:pt x="2173858" y="486635"/>
                  <a:pt x="2173858" y="1086929"/>
                </a:cubicBezTo>
                <a:cubicBezTo>
                  <a:pt x="2173858" y="1687223"/>
                  <a:pt x="1687223" y="2173858"/>
                  <a:pt x="1086929" y="2173858"/>
                </a:cubicBezTo>
                <a:cubicBezTo>
                  <a:pt x="486635" y="2173858"/>
                  <a:pt x="0" y="1687223"/>
                  <a:pt x="0" y="1086929"/>
                </a:cubicBezTo>
                <a:cubicBezTo>
                  <a:pt x="0" y="486635"/>
                  <a:pt x="486635" y="0"/>
                  <a:pt x="10869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NL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0C4219F-38D5-8444-AFC7-B6A89F4AD8B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42177" y="2577157"/>
            <a:ext cx="2173858" cy="2173858"/>
          </a:xfrm>
          <a:custGeom>
            <a:avLst/>
            <a:gdLst>
              <a:gd name="connsiteX0" fmla="*/ 1086929 w 2173858"/>
              <a:gd name="connsiteY0" fmla="*/ 0 h 2173858"/>
              <a:gd name="connsiteX1" fmla="*/ 2173858 w 2173858"/>
              <a:gd name="connsiteY1" fmla="*/ 1086929 h 2173858"/>
              <a:gd name="connsiteX2" fmla="*/ 1086929 w 2173858"/>
              <a:gd name="connsiteY2" fmla="*/ 2173858 h 2173858"/>
              <a:gd name="connsiteX3" fmla="*/ 0 w 2173858"/>
              <a:gd name="connsiteY3" fmla="*/ 1086929 h 2173858"/>
              <a:gd name="connsiteX4" fmla="*/ 1086929 w 2173858"/>
              <a:gd name="connsiteY4" fmla="*/ 0 h 217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3858" h="2173858">
                <a:moveTo>
                  <a:pt x="1086929" y="0"/>
                </a:moveTo>
                <a:cubicBezTo>
                  <a:pt x="1687223" y="0"/>
                  <a:pt x="2173858" y="486635"/>
                  <a:pt x="2173858" y="1086929"/>
                </a:cubicBezTo>
                <a:cubicBezTo>
                  <a:pt x="2173858" y="1687223"/>
                  <a:pt x="1687223" y="2173858"/>
                  <a:pt x="1086929" y="2173858"/>
                </a:cubicBezTo>
                <a:cubicBezTo>
                  <a:pt x="486635" y="2173858"/>
                  <a:pt x="0" y="1687223"/>
                  <a:pt x="0" y="1086929"/>
                </a:cubicBezTo>
                <a:cubicBezTo>
                  <a:pt x="0" y="486635"/>
                  <a:pt x="486635" y="0"/>
                  <a:pt x="10869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NL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D444C9F-8DA7-104F-A34C-002AD7EA38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70306" y="2583642"/>
            <a:ext cx="2173858" cy="2173858"/>
          </a:xfrm>
          <a:custGeom>
            <a:avLst/>
            <a:gdLst>
              <a:gd name="connsiteX0" fmla="*/ 1086929 w 2173858"/>
              <a:gd name="connsiteY0" fmla="*/ 0 h 2173858"/>
              <a:gd name="connsiteX1" fmla="*/ 2173858 w 2173858"/>
              <a:gd name="connsiteY1" fmla="*/ 1086929 h 2173858"/>
              <a:gd name="connsiteX2" fmla="*/ 1086929 w 2173858"/>
              <a:gd name="connsiteY2" fmla="*/ 2173858 h 2173858"/>
              <a:gd name="connsiteX3" fmla="*/ 0 w 2173858"/>
              <a:gd name="connsiteY3" fmla="*/ 1086929 h 2173858"/>
              <a:gd name="connsiteX4" fmla="*/ 1086929 w 2173858"/>
              <a:gd name="connsiteY4" fmla="*/ 0 h 217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3858" h="2173858">
                <a:moveTo>
                  <a:pt x="1086929" y="0"/>
                </a:moveTo>
                <a:cubicBezTo>
                  <a:pt x="1687223" y="0"/>
                  <a:pt x="2173858" y="486635"/>
                  <a:pt x="2173858" y="1086929"/>
                </a:cubicBezTo>
                <a:cubicBezTo>
                  <a:pt x="2173858" y="1687223"/>
                  <a:pt x="1687223" y="2173858"/>
                  <a:pt x="1086929" y="2173858"/>
                </a:cubicBezTo>
                <a:cubicBezTo>
                  <a:pt x="486635" y="2173858"/>
                  <a:pt x="0" y="1687223"/>
                  <a:pt x="0" y="1086929"/>
                </a:cubicBezTo>
                <a:cubicBezTo>
                  <a:pt x="0" y="486635"/>
                  <a:pt x="486635" y="0"/>
                  <a:pt x="10869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7757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9060801-6D84-D341-9597-ABB993A2AB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8790" y="380528"/>
            <a:ext cx="1257300" cy="3302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7E26FC8-0CCE-C843-BFB5-E6A2085552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42047" y="1935703"/>
            <a:ext cx="2808827" cy="2808827"/>
          </a:xfrm>
          <a:custGeom>
            <a:avLst/>
            <a:gdLst>
              <a:gd name="connsiteX0" fmla="*/ 1086929 w 2173858"/>
              <a:gd name="connsiteY0" fmla="*/ 0 h 2173858"/>
              <a:gd name="connsiteX1" fmla="*/ 2173858 w 2173858"/>
              <a:gd name="connsiteY1" fmla="*/ 1086929 h 2173858"/>
              <a:gd name="connsiteX2" fmla="*/ 1086929 w 2173858"/>
              <a:gd name="connsiteY2" fmla="*/ 2173858 h 2173858"/>
              <a:gd name="connsiteX3" fmla="*/ 0 w 2173858"/>
              <a:gd name="connsiteY3" fmla="*/ 1086929 h 2173858"/>
              <a:gd name="connsiteX4" fmla="*/ 1086929 w 2173858"/>
              <a:gd name="connsiteY4" fmla="*/ 0 h 217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3858" h="2173858">
                <a:moveTo>
                  <a:pt x="1086929" y="0"/>
                </a:moveTo>
                <a:cubicBezTo>
                  <a:pt x="1687223" y="0"/>
                  <a:pt x="2173858" y="486635"/>
                  <a:pt x="2173858" y="1086929"/>
                </a:cubicBezTo>
                <a:cubicBezTo>
                  <a:pt x="2173858" y="1687223"/>
                  <a:pt x="1687223" y="2173858"/>
                  <a:pt x="1086929" y="2173858"/>
                </a:cubicBezTo>
                <a:cubicBezTo>
                  <a:pt x="486635" y="2173858"/>
                  <a:pt x="0" y="1687223"/>
                  <a:pt x="0" y="1086929"/>
                </a:cubicBezTo>
                <a:cubicBezTo>
                  <a:pt x="0" y="486635"/>
                  <a:pt x="486635" y="0"/>
                  <a:pt x="10869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NL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99F7BBB-4C08-0D45-94FD-813148753B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99522" y="1942188"/>
            <a:ext cx="2808827" cy="2808827"/>
          </a:xfrm>
          <a:custGeom>
            <a:avLst/>
            <a:gdLst>
              <a:gd name="connsiteX0" fmla="*/ 1086929 w 2173858"/>
              <a:gd name="connsiteY0" fmla="*/ 0 h 2173858"/>
              <a:gd name="connsiteX1" fmla="*/ 2173858 w 2173858"/>
              <a:gd name="connsiteY1" fmla="*/ 1086929 h 2173858"/>
              <a:gd name="connsiteX2" fmla="*/ 1086929 w 2173858"/>
              <a:gd name="connsiteY2" fmla="*/ 2173858 h 2173858"/>
              <a:gd name="connsiteX3" fmla="*/ 0 w 2173858"/>
              <a:gd name="connsiteY3" fmla="*/ 1086929 h 2173858"/>
              <a:gd name="connsiteX4" fmla="*/ 1086929 w 2173858"/>
              <a:gd name="connsiteY4" fmla="*/ 0 h 217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3858" h="2173858">
                <a:moveTo>
                  <a:pt x="1086929" y="0"/>
                </a:moveTo>
                <a:cubicBezTo>
                  <a:pt x="1687223" y="0"/>
                  <a:pt x="2173858" y="486635"/>
                  <a:pt x="2173858" y="1086929"/>
                </a:cubicBezTo>
                <a:cubicBezTo>
                  <a:pt x="2173858" y="1687223"/>
                  <a:pt x="1687223" y="2173858"/>
                  <a:pt x="1086929" y="2173858"/>
                </a:cubicBezTo>
                <a:cubicBezTo>
                  <a:pt x="486635" y="2173858"/>
                  <a:pt x="0" y="1687223"/>
                  <a:pt x="0" y="1086929"/>
                </a:cubicBezTo>
                <a:cubicBezTo>
                  <a:pt x="0" y="486635"/>
                  <a:pt x="486635" y="0"/>
                  <a:pt x="10869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NL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8903B8-71DB-7844-BFDE-2C1490E009A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33453" y="1942188"/>
            <a:ext cx="2808827" cy="2808827"/>
          </a:xfrm>
          <a:custGeom>
            <a:avLst/>
            <a:gdLst>
              <a:gd name="connsiteX0" fmla="*/ 1086929 w 2173858"/>
              <a:gd name="connsiteY0" fmla="*/ 0 h 2173858"/>
              <a:gd name="connsiteX1" fmla="*/ 2173858 w 2173858"/>
              <a:gd name="connsiteY1" fmla="*/ 1086929 h 2173858"/>
              <a:gd name="connsiteX2" fmla="*/ 1086929 w 2173858"/>
              <a:gd name="connsiteY2" fmla="*/ 2173858 h 2173858"/>
              <a:gd name="connsiteX3" fmla="*/ 0 w 2173858"/>
              <a:gd name="connsiteY3" fmla="*/ 1086929 h 2173858"/>
              <a:gd name="connsiteX4" fmla="*/ 1086929 w 2173858"/>
              <a:gd name="connsiteY4" fmla="*/ 0 h 217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3858" h="2173858">
                <a:moveTo>
                  <a:pt x="1086929" y="0"/>
                </a:moveTo>
                <a:cubicBezTo>
                  <a:pt x="1687223" y="0"/>
                  <a:pt x="2173858" y="486635"/>
                  <a:pt x="2173858" y="1086929"/>
                </a:cubicBezTo>
                <a:cubicBezTo>
                  <a:pt x="2173858" y="1687223"/>
                  <a:pt x="1687223" y="2173858"/>
                  <a:pt x="1086929" y="2173858"/>
                </a:cubicBezTo>
                <a:cubicBezTo>
                  <a:pt x="486635" y="2173858"/>
                  <a:pt x="0" y="1687223"/>
                  <a:pt x="0" y="1086929"/>
                </a:cubicBezTo>
                <a:cubicBezTo>
                  <a:pt x="0" y="486635"/>
                  <a:pt x="486635" y="0"/>
                  <a:pt x="10869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148485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1CFEF-B55B-404D-80EC-F64C0B8D47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8790" y="380528"/>
            <a:ext cx="1257300" cy="330200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8B76A99-D392-C244-9B83-C697A8E535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22880" y="1853511"/>
            <a:ext cx="3478707" cy="3478707"/>
          </a:xfrm>
          <a:custGeom>
            <a:avLst/>
            <a:gdLst>
              <a:gd name="connsiteX0" fmla="*/ 1086929 w 2173858"/>
              <a:gd name="connsiteY0" fmla="*/ 0 h 2173858"/>
              <a:gd name="connsiteX1" fmla="*/ 2173858 w 2173858"/>
              <a:gd name="connsiteY1" fmla="*/ 1086929 h 2173858"/>
              <a:gd name="connsiteX2" fmla="*/ 1086929 w 2173858"/>
              <a:gd name="connsiteY2" fmla="*/ 2173858 h 2173858"/>
              <a:gd name="connsiteX3" fmla="*/ 0 w 2173858"/>
              <a:gd name="connsiteY3" fmla="*/ 1086929 h 2173858"/>
              <a:gd name="connsiteX4" fmla="*/ 1086929 w 2173858"/>
              <a:gd name="connsiteY4" fmla="*/ 0 h 217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3858" h="2173858">
                <a:moveTo>
                  <a:pt x="1086929" y="0"/>
                </a:moveTo>
                <a:cubicBezTo>
                  <a:pt x="1687223" y="0"/>
                  <a:pt x="2173858" y="486635"/>
                  <a:pt x="2173858" y="1086929"/>
                </a:cubicBezTo>
                <a:cubicBezTo>
                  <a:pt x="2173858" y="1687223"/>
                  <a:pt x="1687223" y="2173858"/>
                  <a:pt x="1086929" y="2173858"/>
                </a:cubicBezTo>
                <a:cubicBezTo>
                  <a:pt x="486635" y="2173858"/>
                  <a:pt x="0" y="1687223"/>
                  <a:pt x="0" y="1086929"/>
                </a:cubicBezTo>
                <a:cubicBezTo>
                  <a:pt x="0" y="486635"/>
                  <a:pt x="486635" y="0"/>
                  <a:pt x="10869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NL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B6180E1-49FB-0042-84A5-AC8D7E8770E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80381" y="1859996"/>
            <a:ext cx="3478707" cy="3478707"/>
          </a:xfrm>
          <a:custGeom>
            <a:avLst/>
            <a:gdLst>
              <a:gd name="connsiteX0" fmla="*/ 1086929 w 2173858"/>
              <a:gd name="connsiteY0" fmla="*/ 0 h 2173858"/>
              <a:gd name="connsiteX1" fmla="*/ 2173858 w 2173858"/>
              <a:gd name="connsiteY1" fmla="*/ 1086929 h 2173858"/>
              <a:gd name="connsiteX2" fmla="*/ 1086929 w 2173858"/>
              <a:gd name="connsiteY2" fmla="*/ 2173858 h 2173858"/>
              <a:gd name="connsiteX3" fmla="*/ 0 w 2173858"/>
              <a:gd name="connsiteY3" fmla="*/ 1086929 h 2173858"/>
              <a:gd name="connsiteX4" fmla="*/ 1086929 w 2173858"/>
              <a:gd name="connsiteY4" fmla="*/ 0 h 217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3858" h="2173858">
                <a:moveTo>
                  <a:pt x="1086929" y="0"/>
                </a:moveTo>
                <a:cubicBezTo>
                  <a:pt x="1687223" y="0"/>
                  <a:pt x="2173858" y="486635"/>
                  <a:pt x="2173858" y="1086929"/>
                </a:cubicBezTo>
                <a:cubicBezTo>
                  <a:pt x="2173858" y="1687223"/>
                  <a:pt x="1687223" y="2173858"/>
                  <a:pt x="1086929" y="2173858"/>
                </a:cubicBezTo>
                <a:cubicBezTo>
                  <a:pt x="486635" y="2173858"/>
                  <a:pt x="0" y="1687223"/>
                  <a:pt x="0" y="1086929"/>
                </a:cubicBezTo>
                <a:cubicBezTo>
                  <a:pt x="0" y="486635"/>
                  <a:pt x="486635" y="0"/>
                  <a:pt x="10869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839346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DC9B10-9D4F-BD4D-B253-805480DAB3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8790" y="380528"/>
            <a:ext cx="1257300" cy="330200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BC460D5-E48B-D14D-9CAD-902D1E354B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7906" y="1853511"/>
            <a:ext cx="3478707" cy="3478707"/>
          </a:xfrm>
          <a:custGeom>
            <a:avLst/>
            <a:gdLst>
              <a:gd name="connsiteX0" fmla="*/ 1086929 w 2173858"/>
              <a:gd name="connsiteY0" fmla="*/ 0 h 2173858"/>
              <a:gd name="connsiteX1" fmla="*/ 2173858 w 2173858"/>
              <a:gd name="connsiteY1" fmla="*/ 1086929 h 2173858"/>
              <a:gd name="connsiteX2" fmla="*/ 1086929 w 2173858"/>
              <a:gd name="connsiteY2" fmla="*/ 2173858 h 2173858"/>
              <a:gd name="connsiteX3" fmla="*/ 0 w 2173858"/>
              <a:gd name="connsiteY3" fmla="*/ 1086929 h 2173858"/>
              <a:gd name="connsiteX4" fmla="*/ 1086929 w 2173858"/>
              <a:gd name="connsiteY4" fmla="*/ 0 h 217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3858" h="2173858">
                <a:moveTo>
                  <a:pt x="1086929" y="0"/>
                </a:moveTo>
                <a:cubicBezTo>
                  <a:pt x="1687223" y="0"/>
                  <a:pt x="2173858" y="486635"/>
                  <a:pt x="2173858" y="1086929"/>
                </a:cubicBezTo>
                <a:cubicBezTo>
                  <a:pt x="2173858" y="1687223"/>
                  <a:pt x="1687223" y="2173858"/>
                  <a:pt x="1086929" y="2173858"/>
                </a:cubicBezTo>
                <a:cubicBezTo>
                  <a:pt x="486635" y="2173858"/>
                  <a:pt x="0" y="1687223"/>
                  <a:pt x="0" y="1086929"/>
                </a:cubicBezTo>
                <a:cubicBezTo>
                  <a:pt x="0" y="486635"/>
                  <a:pt x="486635" y="0"/>
                  <a:pt x="10869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7249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7DCFDA80-B0AC-2935-573A-91759445194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84419" y="2024586"/>
            <a:ext cx="2808827" cy="2808827"/>
          </a:xfrm>
          <a:custGeom>
            <a:avLst/>
            <a:gdLst>
              <a:gd name="connsiteX0" fmla="*/ 1086929 w 2173858"/>
              <a:gd name="connsiteY0" fmla="*/ 0 h 2173858"/>
              <a:gd name="connsiteX1" fmla="*/ 2173858 w 2173858"/>
              <a:gd name="connsiteY1" fmla="*/ 1086929 h 2173858"/>
              <a:gd name="connsiteX2" fmla="*/ 1086929 w 2173858"/>
              <a:gd name="connsiteY2" fmla="*/ 2173858 h 2173858"/>
              <a:gd name="connsiteX3" fmla="*/ 0 w 2173858"/>
              <a:gd name="connsiteY3" fmla="*/ 1086929 h 2173858"/>
              <a:gd name="connsiteX4" fmla="*/ 1086929 w 2173858"/>
              <a:gd name="connsiteY4" fmla="*/ 0 h 217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3858" h="2173858">
                <a:moveTo>
                  <a:pt x="1086929" y="0"/>
                </a:moveTo>
                <a:cubicBezTo>
                  <a:pt x="1687223" y="0"/>
                  <a:pt x="2173858" y="486635"/>
                  <a:pt x="2173858" y="1086929"/>
                </a:cubicBezTo>
                <a:cubicBezTo>
                  <a:pt x="2173858" y="1687223"/>
                  <a:pt x="1687223" y="2173858"/>
                  <a:pt x="1086929" y="2173858"/>
                </a:cubicBezTo>
                <a:cubicBezTo>
                  <a:pt x="486635" y="2173858"/>
                  <a:pt x="0" y="1687223"/>
                  <a:pt x="0" y="1086929"/>
                </a:cubicBezTo>
                <a:cubicBezTo>
                  <a:pt x="0" y="486635"/>
                  <a:pt x="486635" y="0"/>
                  <a:pt x="10869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NL"/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C40F682B-CC23-FDBF-431D-BA6F7BFAAF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98754" y="2024585"/>
            <a:ext cx="2808827" cy="2808827"/>
          </a:xfrm>
          <a:custGeom>
            <a:avLst/>
            <a:gdLst>
              <a:gd name="connsiteX0" fmla="*/ 1086929 w 2173858"/>
              <a:gd name="connsiteY0" fmla="*/ 0 h 2173858"/>
              <a:gd name="connsiteX1" fmla="*/ 2173858 w 2173858"/>
              <a:gd name="connsiteY1" fmla="*/ 1086929 h 2173858"/>
              <a:gd name="connsiteX2" fmla="*/ 1086929 w 2173858"/>
              <a:gd name="connsiteY2" fmla="*/ 2173858 h 2173858"/>
              <a:gd name="connsiteX3" fmla="*/ 0 w 2173858"/>
              <a:gd name="connsiteY3" fmla="*/ 1086929 h 2173858"/>
              <a:gd name="connsiteX4" fmla="*/ 1086929 w 2173858"/>
              <a:gd name="connsiteY4" fmla="*/ 0 h 217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3858" h="2173858">
                <a:moveTo>
                  <a:pt x="1086929" y="0"/>
                </a:moveTo>
                <a:cubicBezTo>
                  <a:pt x="1687223" y="0"/>
                  <a:pt x="2173858" y="486635"/>
                  <a:pt x="2173858" y="1086929"/>
                </a:cubicBezTo>
                <a:cubicBezTo>
                  <a:pt x="2173858" y="1687223"/>
                  <a:pt x="1687223" y="2173858"/>
                  <a:pt x="1086929" y="2173858"/>
                </a:cubicBezTo>
                <a:cubicBezTo>
                  <a:pt x="486635" y="2173858"/>
                  <a:pt x="0" y="1687223"/>
                  <a:pt x="0" y="1086929"/>
                </a:cubicBezTo>
                <a:cubicBezTo>
                  <a:pt x="0" y="486635"/>
                  <a:pt x="486635" y="0"/>
                  <a:pt x="10869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334669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DC9B10-9D4F-BD4D-B253-805480DAB3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8790" y="380528"/>
            <a:ext cx="1257300" cy="330200"/>
          </a:xfrm>
          <a:prstGeom prst="rect">
            <a:avLst/>
          </a:prstGeom>
        </p:spPr>
      </p:pic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05B40B4F-ECE7-DA8C-F828-6A86A3CAE8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05178" y="2129364"/>
            <a:ext cx="3478707" cy="3478707"/>
          </a:xfrm>
          <a:custGeom>
            <a:avLst/>
            <a:gdLst>
              <a:gd name="connsiteX0" fmla="*/ 1086929 w 2173858"/>
              <a:gd name="connsiteY0" fmla="*/ 0 h 2173858"/>
              <a:gd name="connsiteX1" fmla="*/ 2173858 w 2173858"/>
              <a:gd name="connsiteY1" fmla="*/ 1086929 h 2173858"/>
              <a:gd name="connsiteX2" fmla="*/ 1086929 w 2173858"/>
              <a:gd name="connsiteY2" fmla="*/ 2173858 h 2173858"/>
              <a:gd name="connsiteX3" fmla="*/ 0 w 2173858"/>
              <a:gd name="connsiteY3" fmla="*/ 1086929 h 2173858"/>
              <a:gd name="connsiteX4" fmla="*/ 1086929 w 2173858"/>
              <a:gd name="connsiteY4" fmla="*/ 0 h 217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3858" h="2173858">
                <a:moveTo>
                  <a:pt x="1086929" y="0"/>
                </a:moveTo>
                <a:cubicBezTo>
                  <a:pt x="1687223" y="0"/>
                  <a:pt x="2173858" y="486635"/>
                  <a:pt x="2173858" y="1086929"/>
                </a:cubicBezTo>
                <a:cubicBezTo>
                  <a:pt x="2173858" y="1687223"/>
                  <a:pt x="1687223" y="2173858"/>
                  <a:pt x="1086929" y="2173858"/>
                </a:cubicBezTo>
                <a:cubicBezTo>
                  <a:pt x="486635" y="2173858"/>
                  <a:pt x="0" y="1687223"/>
                  <a:pt x="0" y="1086929"/>
                </a:cubicBezTo>
                <a:cubicBezTo>
                  <a:pt x="0" y="486635"/>
                  <a:pt x="486635" y="0"/>
                  <a:pt x="10869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819879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730C2D6-F473-554A-9D15-F734C2A67E74}"/>
              </a:ext>
            </a:extLst>
          </p:cNvPr>
          <p:cNvSpPr/>
          <p:nvPr userDrawn="1"/>
        </p:nvSpPr>
        <p:spPr>
          <a:xfrm>
            <a:off x="0" y="-6881"/>
            <a:ext cx="12192000" cy="6878799"/>
          </a:xfrm>
          <a:prstGeom prst="rect">
            <a:avLst/>
          </a:prstGeom>
          <a:solidFill>
            <a:srgbClr val="16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BA1DC0-EAB4-CC46-8204-1BE0325EBB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2008" y="375369"/>
            <a:ext cx="1264599" cy="330951"/>
          </a:xfrm>
          <a:prstGeom prst="rect">
            <a:avLst/>
          </a:prstGeom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23F96C4-5EBA-3740-A935-5FA37F6275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7906" y="1853511"/>
            <a:ext cx="3478707" cy="3478707"/>
          </a:xfrm>
          <a:custGeom>
            <a:avLst/>
            <a:gdLst>
              <a:gd name="connsiteX0" fmla="*/ 1086929 w 2173858"/>
              <a:gd name="connsiteY0" fmla="*/ 0 h 2173858"/>
              <a:gd name="connsiteX1" fmla="*/ 2173858 w 2173858"/>
              <a:gd name="connsiteY1" fmla="*/ 1086929 h 2173858"/>
              <a:gd name="connsiteX2" fmla="*/ 1086929 w 2173858"/>
              <a:gd name="connsiteY2" fmla="*/ 2173858 h 2173858"/>
              <a:gd name="connsiteX3" fmla="*/ 0 w 2173858"/>
              <a:gd name="connsiteY3" fmla="*/ 1086929 h 2173858"/>
              <a:gd name="connsiteX4" fmla="*/ 1086929 w 2173858"/>
              <a:gd name="connsiteY4" fmla="*/ 0 h 217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3858" h="2173858">
                <a:moveTo>
                  <a:pt x="1086929" y="0"/>
                </a:moveTo>
                <a:cubicBezTo>
                  <a:pt x="1687223" y="0"/>
                  <a:pt x="2173858" y="486635"/>
                  <a:pt x="2173858" y="1086929"/>
                </a:cubicBezTo>
                <a:cubicBezTo>
                  <a:pt x="2173858" y="1687223"/>
                  <a:pt x="1687223" y="2173858"/>
                  <a:pt x="1086929" y="2173858"/>
                </a:cubicBezTo>
                <a:cubicBezTo>
                  <a:pt x="486635" y="2173858"/>
                  <a:pt x="0" y="1687223"/>
                  <a:pt x="0" y="1086929"/>
                </a:cubicBezTo>
                <a:cubicBezTo>
                  <a:pt x="0" y="486635"/>
                  <a:pt x="486635" y="0"/>
                  <a:pt x="10869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39976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9A3C6B-AB0C-144F-BA78-7CDAF7BDCC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8790" y="380528"/>
            <a:ext cx="12573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786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6A758A-A52C-C24C-8381-DD4A8354C272}"/>
              </a:ext>
            </a:extLst>
          </p:cNvPr>
          <p:cNvSpPr/>
          <p:nvPr userDrawn="1"/>
        </p:nvSpPr>
        <p:spPr>
          <a:xfrm>
            <a:off x="0" y="-6880"/>
            <a:ext cx="12192000" cy="4352850"/>
          </a:xfrm>
          <a:prstGeom prst="rect">
            <a:avLst/>
          </a:prstGeom>
          <a:solidFill>
            <a:srgbClr val="16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751B11-FEB5-8941-8E12-6BF680630D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2008" y="375369"/>
            <a:ext cx="1264599" cy="33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823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AED44-5405-404F-835D-CDD3A07D6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B4AE2-4DE5-DE40-B9FA-A51EF2BB7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2FCEE-7A11-2B4C-B258-8D3BC785B5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1194F3-DFB3-AF4E-B70F-375A33359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69B85B-57EC-8A4A-80CC-F593760AF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3E3267-305D-314C-998C-324143514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879F46-BD5B-A444-A5BE-A6745A0927C5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9281999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8A43-0909-2D42-8140-74ABDFD58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E51191-34E7-9C46-AD89-6EC55ABEC2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EC385-FD7A-E64B-8539-791527715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7B4B03-FB82-AA46-9549-A3475D10D9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5BE2C7-B42B-8540-AC0E-3A6717F5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261E7-1180-F54C-8BB1-5A9FA4413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879F46-BD5B-A444-A5BE-A6745A0927C5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693738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EB476-5F81-6E44-981A-4C5B7CAF4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54A4BA-6B7E-FA45-92E1-2E57B976CE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08A04-F73C-7D4E-84AE-45ECE9FF76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37351-5084-6F4D-B0A4-49F191542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0C0ABE-EBBE-9B41-8DC7-82B456272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879F46-BD5B-A444-A5BE-A6745A0927C5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7055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4D7B97-04FB-E546-AF59-E4DBD0D61A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EB9BAC-9D9D-FF48-8EBC-05DD727F4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442D6B-963C-3D45-B8C1-05D60B0335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B99D0-C4BB-AA45-ACDF-182FBACAD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ABC3A-0722-0F47-808E-A9391BAD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879F46-BD5B-A444-A5BE-A6745A0927C5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39286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68BFA-3F0E-6EF5-D6A8-AF7B242886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82B8A3-D22E-E357-9BC8-A2D96BAA3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EC9ED1-342B-ECEC-AAD5-201C30C52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578E-D283-A149-8074-AE265E93A0B1}" type="datetimeFigureOut">
              <a:rPr lang="en-NL" smtClean="0"/>
              <a:t>11/14/2024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F5025-37C1-8E33-CA31-8346BC2C3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10BFD-2BE1-931B-22D3-71ED018B9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EC34F-AD3A-7342-84EF-AFBC0EF58DA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949052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39364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D7FD5-1563-DE8E-5E7C-16227DA24E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D4BCEA-ED7C-589A-8235-FE9C4256A1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BEF59-06E6-F92E-2E86-3FEBC07AD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FA8B4-7EFA-A34F-8196-EFF2B1BBA70F}" type="datetimeFigureOut">
              <a:rPr lang="en-NL" smtClean="0"/>
              <a:t>11/14/2024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D1E2E-3347-7BA0-A7A2-52A0868B3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C1A3B-B1FE-28F2-AD1A-92A21DE7B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72F37-CF31-6940-AFA9-A13F4B14FAFB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05403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FD7B8-1275-6351-86AF-344A8EA55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5B742-E275-7439-9085-3B426F242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1C88A-E377-FF7F-99A8-DA82D11ED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FA8B4-7EFA-A34F-8196-EFF2B1BBA70F}" type="datetimeFigureOut">
              <a:rPr lang="en-NL" smtClean="0"/>
              <a:t>11/14/2024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F1D2D-012F-8FFB-446D-D358174A4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B97C0-9668-B63F-FD7D-733D22319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72F37-CF31-6940-AFA9-A13F4B14FAFB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057914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47FA7-B758-04CE-C818-C4D0AC300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4E0C7-4D50-C03F-2CE3-209AF5CBE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1ACA29-EA8C-40C5-C772-134D3E6BE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FA8B4-7EFA-A34F-8196-EFF2B1BBA70F}" type="datetimeFigureOut">
              <a:rPr lang="en-NL" smtClean="0"/>
              <a:t>11/14/2024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DC661-1D53-789A-18AF-B91503C00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C4E3B-CAB2-4B90-F59E-FD10A4FD6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72F37-CF31-6940-AFA9-A13F4B14FAFB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546810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945B2-8705-3425-AD0E-0F49ED1BD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9D391-0C1D-545C-74AE-95E45A2ECE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613070-24D9-5E51-B6A5-6A9DDB2E59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C342C3-3EB7-23BB-CEEA-EB466D0ED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FA8B4-7EFA-A34F-8196-EFF2B1BBA70F}" type="datetimeFigureOut">
              <a:rPr lang="en-NL" smtClean="0"/>
              <a:t>11/14/2024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A82F92-6312-C19E-04C1-9B40CBDC6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961F21-245B-1DAB-736E-97656BC1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72F37-CF31-6940-AFA9-A13F4B14FAFB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80251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046F5-25C1-70AB-1CFD-9C2F05DC5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8D5476-24C1-7C68-AA4B-6A6A5C29B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2F168A-A8E6-7268-C0B7-69BA59D377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940F93-3F8A-C267-41AD-30B3E83DC8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C037F9-9E9E-A5C6-18B6-3ED99C603B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F36A47-F054-B273-D09F-350D8E2EF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FA8B4-7EFA-A34F-8196-EFF2B1BBA70F}" type="datetimeFigureOut">
              <a:rPr lang="en-NL" smtClean="0"/>
              <a:t>11/14/2024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C409B8-2500-39C6-BAAE-8B41D5F1D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941F9D-4972-E0E1-9477-470777F3C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72F37-CF31-6940-AFA9-A13F4B14FAFB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054024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E5E64-2EF3-FDAF-EDC3-14739AA52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893E43-2AC0-00C1-30F6-03FEDF3F8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FA8B4-7EFA-A34F-8196-EFF2B1BBA70F}" type="datetimeFigureOut">
              <a:rPr lang="en-NL" smtClean="0"/>
              <a:t>11/14/2024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841707-C526-DD83-DCCF-14E8CEDB3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18B09D-53AC-A07E-C92E-B308E23FD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72F37-CF31-6940-AFA9-A13F4B14FAFB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724689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6F9601-4DF8-5480-D538-7A30BCD4E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FA8B4-7EFA-A34F-8196-EFF2B1BBA70F}" type="datetimeFigureOut">
              <a:rPr lang="en-NL" smtClean="0"/>
              <a:t>11/14/2024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996700-B5AB-C54A-A426-0231ED705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4713F7-1193-4348-8518-97E61BF31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72F37-CF31-6940-AFA9-A13F4B14FAFB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375882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7C4F9-AA28-B972-3343-21B9AC0E0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F2699-AFFB-670F-979C-6630E2330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224C3-1DC7-A54F-2642-0AF161E1D2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7CBA98-095D-CD16-A1CB-C68125C42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FA8B4-7EFA-A34F-8196-EFF2B1BBA70F}" type="datetimeFigureOut">
              <a:rPr lang="en-NL" smtClean="0"/>
              <a:t>11/14/2024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160986-9B2D-C7FE-E170-B68B47721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826827-F8B6-8293-5D44-DB24A57AC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72F37-CF31-6940-AFA9-A13F4B14FAFB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98029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FF60D-C6DC-B848-4EFF-9E142A97E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8C9D00-E72B-1FCB-D0FB-2D59A75E59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52FC7-09E0-CB4D-3D26-9039D94D9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4C2F8F-5532-915D-56B8-37BB6FA70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FA8B4-7EFA-A34F-8196-EFF2B1BBA70F}" type="datetimeFigureOut">
              <a:rPr lang="en-NL" smtClean="0"/>
              <a:t>11/14/2024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1403D9-A6B7-EF13-4B5A-A826ADB6D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702F09-6631-D4E4-9F51-63CF1A951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72F37-CF31-6940-AFA9-A13F4B14FAFB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5478510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C1ED0-07D8-2044-23AD-73C76C28C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4DEF0E-B848-6E93-D9AB-567BCE89C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F4A6A-1CB4-AEEA-1489-833B069FF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FA8B4-7EFA-A34F-8196-EFF2B1BBA70F}" type="datetimeFigureOut">
              <a:rPr lang="en-NL" smtClean="0"/>
              <a:t>11/14/2024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B87BC-3509-D2AE-1928-EE2D3E8CC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8D53-ABA8-B8AA-D6D1-15A407E2D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72F37-CF31-6940-AFA9-A13F4B14FAFB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066198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62CC9A-66EA-A19F-5815-2BE1DD2CB7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7B73B6-22FD-4FDC-593F-7A33941638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A79DA8-154F-01FE-9C42-DC15B8AF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FA8B4-7EFA-A34F-8196-EFF2B1BBA70F}" type="datetimeFigureOut">
              <a:rPr lang="en-NL" smtClean="0"/>
              <a:t>11/14/2024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3FD70-B400-B836-8A5A-7E022C64A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0A201-3E43-4771-7927-3873A9721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72F37-CF31-6940-AFA9-A13F4B14FAFB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426682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9A3C6B-AB0C-144F-BA78-7CDAF7BDCC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8790" y="380528"/>
            <a:ext cx="12573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100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03380-C3DF-37B3-7D58-F4A546E13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F21C8B-6D4D-F77F-47E8-8FEEB816CE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7417C-C955-698E-D788-56949C0D0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CFC1E-B1E0-4D3A-BD35-A37D29316328}" type="datetimeFigureOut">
              <a:rPr lang="lt-LT" smtClean="0"/>
              <a:t>2024-11-14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8ABC7-F947-6D02-6C32-E789CA942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9872E3-80DC-157B-A67E-0D80A0139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2D463-120B-4B87-BD06-C4007C74C8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679685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41EB4-538D-88B2-7B53-564166C68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B2ABF-801A-2947-A55F-5709F8990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8D6D4A-89E0-FFD4-61B4-A456CE4C7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CFC1E-B1E0-4D3A-BD35-A37D29316328}" type="datetimeFigureOut">
              <a:rPr lang="lt-LT" smtClean="0"/>
              <a:t>2024-11-14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2F66D-EA57-E602-FE11-45EA66CF7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F86C9-2907-EC5B-C6D6-F6BECD392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2D463-120B-4B87-BD06-C4007C74C8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379193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E7F3-5D0F-37B2-FE57-3B9469499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637E8-A039-92A5-2CD6-C8468C2B6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50037-B887-9E55-D913-3A6559994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CFC1E-B1E0-4D3A-BD35-A37D29316328}" type="datetimeFigureOut">
              <a:rPr lang="lt-LT" smtClean="0"/>
              <a:t>2024-11-14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1CE4C-9B99-73BF-E2DA-C43BEF113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B8D0E-7AC2-7474-B8B9-A5C4C8D7E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2D463-120B-4B87-BD06-C4007C74C8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94294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5597B-07B3-1850-35B5-E9A7D0505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13B4F-D442-893C-77AE-0A137EF68D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C282C5-99EC-2E71-69CA-91455D55DE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DD61AA-FCAC-B964-BAE3-F2A77FEFF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CFC1E-B1E0-4D3A-BD35-A37D29316328}" type="datetimeFigureOut">
              <a:rPr lang="lt-LT" smtClean="0"/>
              <a:t>2024-11-14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14529E-D488-8378-242C-59A1B3BAB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E34894-B5C9-1F43-8A69-DA9286069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2D463-120B-4B87-BD06-C4007C74C8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605906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B8FB-3D40-F756-4C76-DFB1687E5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5CE91-5AE5-98D6-C64A-8496E1812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FC915F-2BEB-5DF5-1890-87AC5F9031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76C154-C3A7-ABEF-E28B-CDF711FEFD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90F797-A24C-3FF8-1A9C-04D61F72CD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47D1A1-9D7A-6E8F-7E1E-80F20B6A7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CFC1E-B1E0-4D3A-BD35-A37D29316328}" type="datetimeFigureOut">
              <a:rPr lang="lt-LT" smtClean="0"/>
              <a:t>2024-11-14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5E8D83-BF3F-5036-0AD9-CA74417D4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521E8B-10DB-8E72-79D1-959647600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2D463-120B-4B87-BD06-C4007C74C8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486101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8CA5B-2A04-9AC6-0AF5-4AAE43313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E4414C-E2C7-9030-78CD-76731CF41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CFC1E-B1E0-4D3A-BD35-A37D29316328}" type="datetimeFigureOut">
              <a:rPr lang="lt-LT" smtClean="0"/>
              <a:t>2024-11-14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BA6CC7-1150-7CFF-04D4-E0CD825D5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C72CD1-9CEF-EBC0-A0A9-90DFEAB18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2D463-120B-4B87-BD06-C4007C74C8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634963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00813F-4993-04AE-67DD-0E19E2E4D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CFC1E-B1E0-4D3A-BD35-A37D29316328}" type="datetimeFigureOut">
              <a:rPr lang="lt-LT" smtClean="0"/>
              <a:t>2024-11-14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8E439D-74B8-04BD-F4B7-0843E3A84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A83C4-85AE-7DDD-518A-9B3E0C5BC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2D463-120B-4B87-BD06-C4007C74C8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913365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CD2B6-7A95-4A88-6DA5-953E39748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741B9-D22D-A7BF-B048-FF88A5FD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53AF0-8877-D828-F4C6-331508DECD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6F8F34-E915-9958-111D-7B3907774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CFC1E-B1E0-4D3A-BD35-A37D29316328}" type="datetimeFigureOut">
              <a:rPr lang="lt-LT" smtClean="0"/>
              <a:t>2024-11-14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619FAF-325C-A1CC-94EF-2BBAD624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F2DB21-F1A4-6528-EE49-D7D99BC62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2D463-120B-4B87-BD06-C4007C74C8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726326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9013F-5D5C-8B56-2CA6-F56D9B656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647CDA-F778-3C0E-F4E0-84DBBA8B8F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125C2-54AA-FAA9-8BBA-06E4EDAE7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38AE4-D62D-BE0F-9FC6-C6FE03476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CFC1E-B1E0-4D3A-BD35-A37D29316328}" type="datetimeFigureOut">
              <a:rPr lang="lt-LT" smtClean="0"/>
              <a:t>2024-11-14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FAA9A9-7308-78A3-0A7C-DAE26E26D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EDF67-EA96-1BEA-6EB3-385B76CB1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2D463-120B-4B87-BD06-C4007C74C8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331245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915A7-1E0F-1425-AC88-4B02C5CE7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13FDD4-8B1B-D73F-457E-37255F2768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1C247-ED9F-CA2C-52A3-CB0FD3E1B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CFC1E-B1E0-4D3A-BD35-A37D29316328}" type="datetimeFigureOut">
              <a:rPr lang="lt-LT" smtClean="0"/>
              <a:t>2024-11-14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6F69A-8CA4-A988-85A3-42985335F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7571F-D4B6-6B10-0CF5-87D069617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2D463-120B-4B87-BD06-C4007C74C8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14839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2A3A6-0D7A-7144-A916-68ED5FA170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6D3639-6B50-0FC3-2F1E-60CE6F3C8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80E03-B62D-7D56-5048-84B2A1D9A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CFC1E-B1E0-4D3A-BD35-A37D29316328}" type="datetimeFigureOut">
              <a:rPr lang="lt-LT" smtClean="0"/>
              <a:t>2024-11-14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3022D-3F34-88D6-9E30-FB2F99303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D0A36-F4DD-FDE2-6ADC-8496FF802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2D463-120B-4B87-BD06-C4007C74C8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631704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6763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3101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7" r:id="rId5"/>
    <p:sldLayoutId id="2147483661" r:id="rId6"/>
    <p:sldLayoutId id="2147483664" r:id="rId7"/>
    <p:sldLayoutId id="2147483663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62" r:id="rId16"/>
    <p:sldLayoutId id="2147483678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4D7B74-A1B6-2C21-33C0-3B1817F02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BC832-E269-E89B-4E24-048EF9617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6873D-A797-A41E-AC97-0B4452D02E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FA8B4-7EFA-A34F-8196-EFF2B1BBA70F}" type="datetimeFigureOut">
              <a:rPr lang="en-NL" smtClean="0"/>
              <a:t>11/14/2024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929D5-CD7C-3DCA-EAE5-ECF47C1E2B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7A1D73-DAF9-7524-373B-F1C79A2882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72F37-CF31-6940-AFA9-A13F4B14FAFB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5286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992FEE-AAD3-AD1F-03DE-72A2C7EC3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642C6-F62C-E705-56EB-93F86C9D5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44BAB-47D5-6500-F5D7-2C76FBF9A5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CFC1E-B1E0-4D3A-BD35-A37D29316328}" type="datetimeFigureOut">
              <a:rPr lang="lt-LT" smtClean="0"/>
              <a:t>2024-11-14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28F44-E9B6-BC1A-042B-8875CA7CF0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18104-A3B8-7273-1C2B-736C506D7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2D463-120B-4B87-BD06-C4007C74C8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177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emf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emf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microsoft.com/office/2018/10/relationships/comments" Target="../comments/modernComment_4E4_1BEDF110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microsoft.com/office/2018/10/relationships/comments" Target="../comments/modernComment_4E5_82FF2FBB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roup 146">
            <a:extLst>
              <a:ext uri="{FF2B5EF4-FFF2-40B4-BE49-F238E27FC236}">
                <a16:creationId xmlns:a16="http://schemas.microsoft.com/office/drawing/2014/main" id="{6A252608-F674-9943-B21C-78D74AC846D9}"/>
              </a:ext>
            </a:extLst>
          </p:cNvPr>
          <p:cNvGrpSpPr/>
          <p:nvPr/>
        </p:nvGrpSpPr>
        <p:grpSpPr>
          <a:xfrm>
            <a:off x="1040608" y="3779330"/>
            <a:ext cx="7614832" cy="2504776"/>
            <a:chOff x="1040608" y="3779330"/>
            <a:chExt cx="7614832" cy="2504776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FF2D2599-DFA9-7849-A073-D4BC8757D98D}"/>
                </a:ext>
              </a:extLst>
            </p:cNvPr>
            <p:cNvSpPr txBox="1"/>
            <p:nvPr/>
          </p:nvSpPr>
          <p:spPr>
            <a:xfrm>
              <a:off x="1040608" y="3779330"/>
              <a:ext cx="7614832" cy="181588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3200" err="1">
                  <a:latin typeface="Gilroy Medium"/>
                </a:rPr>
                <a:t>GitPod</a:t>
              </a:r>
              <a:r>
                <a:rPr lang="en-US" sz="3200" dirty="0">
                  <a:latin typeface="Gilroy Medium"/>
                </a:rPr>
                <a:t>: Progress </a:t>
              </a:r>
              <a:r>
                <a:rPr lang="en-US" sz="3200" err="1">
                  <a:latin typeface="Gilroy Medium"/>
                </a:rPr>
                <a:t>OpenEdge</a:t>
              </a:r>
              <a:r>
                <a:rPr lang="en-US" sz="3200" dirty="0">
                  <a:latin typeface="Gilroy Medium"/>
                </a:rPr>
                <a:t> Development in Cloud</a:t>
              </a:r>
              <a:endParaRPr lang="pl-PL" sz="3200" dirty="0">
                <a:latin typeface="Gilroy Light"/>
              </a:endParaRPr>
            </a:p>
            <a:p>
              <a:endParaRPr lang="en-NL" sz="4800" b="1" i="0">
                <a:latin typeface="Gilroy Bold" pitchFamily="2" charset="77"/>
              </a:endParaRP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93C46C86-AFB9-E54D-BEF9-E42FA1698103}"/>
                </a:ext>
              </a:extLst>
            </p:cNvPr>
            <p:cNvSpPr txBox="1"/>
            <p:nvPr/>
          </p:nvSpPr>
          <p:spPr>
            <a:xfrm>
              <a:off x="1040608" y="5365906"/>
              <a:ext cx="7328268" cy="91820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spcAft>
                  <a:spcPts val="400"/>
                </a:spcAft>
              </a:pPr>
              <a:r>
                <a:rPr lang="en-GB" sz="1600" spc="300">
                  <a:latin typeface="Gilroy Light"/>
                </a:rPr>
                <a:t>JAN MACHOWSKI,</a:t>
              </a:r>
              <a:r>
                <a:rPr lang="en-GB" sz="1600" u="none" strike="noStrike" kern="1200" spc="300">
                  <a:effectLst/>
                  <a:latin typeface="Gilroy Light"/>
                </a:rPr>
                <a:t> </a:t>
              </a:r>
              <a:r>
                <a:rPr lang="en-GB" sz="1600" spc="300">
                  <a:solidFill>
                    <a:srgbClr val="378DF5"/>
                  </a:solidFill>
                  <a:latin typeface="Gilroy Light"/>
                </a:rPr>
                <a:t>SOFTWARE DEVELOPER</a:t>
              </a:r>
            </a:p>
            <a:p>
              <a:pPr>
                <a:lnSpc>
                  <a:spcPct val="100000"/>
                </a:lnSpc>
                <a:spcAft>
                  <a:spcPts val="400"/>
                </a:spcAft>
              </a:pPr>
              <a:r>
                <a:rPr lang="en-GB" sz="1600" spc="300">
                  <a:latin typeface="Gilroy Medium"/>
                </a:rPr>
                <a:t>September 20</a:t>
              </a:r>
              <a:r>
                <a:rPr lang="en-GB" sz="1600" spc="300" baseline="30000">
                  <a:latin typeface="Gilroy Medium"/>
                </a:rPr>
                <a:t>th</a:t>
              </a:r>
              <a:r>
                <a:rPr lang="en-GB" sz="1600" spc="300">
                  <a:latin typeface="Gilroy Medium"/>
                </a:rPr>
                <a:t>, 2024</a:t>
              </a:r>
              <a:endParaRPr lang="en-GB" sz="1600" spc="300">
                <a:latin typeface="Gilroy Medium" pitchFamily="2" charset="77"/>
              </a:endParaRPr>
            </a:p>
            <a:p>
              <a:endParaRPr lang="en-NL" sz="1500" b="0" i="0" spc="300">
                <a:latin typeface="Gilroy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065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>
            <a:extLst>
              <a:ext uri="{FF2B5EF4-FFF2-40B4-BE49-F238E27FC236}">
                <a16:creationId xmlns:a16="http://schemas.microsoft.com/office/drawing/2014/main" id="{E3802E48-F014-684F-87CC-15FDE7D311B2}"/>
              </a:ext>
            </a:extLst>
          </p:cNvPr>
          <p:cNvSpPr/>
          <p:nvPr/>
        </p:nvSpPr>
        <p:spPr>
          <a:xfrm>
            <a:off x="5342562" y="4349162"/>
            <a:ext cx="6849438" cy="2508837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18D12F-B92B-A645-B03C-5BA6C50FC4A9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rgbClr val="0482F0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rgbClr val="0482F0"/>
              </a:solidFill>
              <a:latin typeface="Gilroy Medium" pitchFamily="2" charset="77"/>
            </a:endParaRP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AA5554C3-3FA9-B94E-817E-ECFACABD4E08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0482F0"/>
                </a:solidFill>
              </a:rPr>
              <a:pPr/>
              <a:t>2</a:t>
            </a:fld>
            <a:endParaRPr lang="en-NL" sz="800">
              <a:solidFill>
                <a:srgbClr val="0482F0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85DB05D-8A22-454E-B905-E6A0C8FF0677}"/>
              </a:ext>
            </a:extLst>
          </p:cNvPr>
          <p:cNvGrpSpPr/>
          <p:nvPr/>
        </p:nvGrpSpPr>
        <p:grpSpPr>
          <a:xfrm>
            <a:off x="520181" y="2227354"/>
            <a:ext cx="2243566" cy="864285"/>
            <a:chOff x="458537" y="1877109"/>
            <a:chExt cx="2243566" cy="86428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555F488-FBEA-DD40-913E-B48B653F46C7}"/>
                </a:ext>
              </a:extLst>
            </p:cNvPr>
            <p:cNvGrpSpPr/>
            <p:nvPr/>
          </p:nvGrpSpPr>
          <p:grpSpPr>
            <a:xfrm>
              <a:off x="458537" y="1877109"/>
              <a:ext cx="2243566" cy="864285"/>
              <a:chOff x="458537" y="1789645"/>
              <a:chExt cx="2243566" cy="864285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E3AD801-9F47-124F-B089-58C80AF78CDD}"/>
                  </a:ext>
                </a:extLst>
              </p:cNvPr>
              <p:cNvSpPr txBox="1"/>
              <p:nvPr/>
            </p:nvSpPr>
            <p:spPr>
              <a:xfrm>
                <a:off x="460250" y="2346153"/>
                <a:ext cx="224185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GB" sz="1400">
                    <a:solidFill>
                      <a:schemeClr val="bg1"/>
                    </a:solidFill>
                    <a:latin typeface="Gilroy Medium" pitchFamily="2" charset="77"/>
                  </a:rPr>
                  <a:t>years of experience</a:t>
                </a:r>
                <a:endParaRPr lang="en-NL" sz="1400">
                  <a:solidFill>
                    <a:schemeClr val="bg1"/>
                  </a:solidFill>
                  <a:latin typeface="Gilroy Medium" pitchFamily="2" charset="77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515F475-1A5E-C649-87A7-912C9C833297}"/>
                  </a:ext>
                </a:extLst>
              </p:cNvPr>
              <p:cNvSpPr txBox="1"/>
              <p:nvPr/>
            </p:nvSpPr>
            <p:spPr>
              <a:xfrm>
                <a:off x="458537" y="1789645"/>
                <a:ext cx="2223019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en-NL" sz="3200" b="1">
                    <a:solidFill>
                      <a:schemeClr val="bg1"/>
                    </a:solidFill>
                    <a:latin typeface="Gilroy Bold"/>
                  </a:rPr>
                  <a:t>36</a:t>
                </a:r>
                <a:r>
                  <a:rPr lang="en-NL" sz="3200" b="1" dirty="0">
                    <a:solidFill>
                      <a:schemeClr val="bg1"/>
                    </a:solidFill>
                    <a:latin typeface="Gilroy Bold"/>
                  </a:rPr>
                  <a:t>+</a:t>
                </a:r>
                <a:endParaRPr lang="en-NL" sz="2000" b="1" dirty="0">
                  <a:solidFill>
                    <a:schemeClr val="bg1"/>
                  </a:solidFill>
                  <a:latin typeface="Gilroy Bold"/>
                </a:endParaRPr>
              </a:p>
            </p:txBody>
          </p: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D27848B-1905-454C-8E87-88755095790F}"/>
                </a:ext>
              </a:extLst>
            </p:cNvPr>
            <p:cNvCxnSpPr>
              <a:cxnSpLocks/>
            </p:cNvCxnSpPr>
            <p:nvPr/>
          </p:nvCxnSpPr>
          <p:spPr>
            <a:xfrm>
              <a:off x="525852" y="2422568"/>
              <a:ext cx="2165977" cy="0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2EAEB2A5-7A5C-E74D-BC22-196FE81F1A00}"/>
              </a:ext>
            </a:extLst>
          </p:cNvPr>
          <p:cNvSpPr txBox="1"/>
          <p:nvPr/>
        </p:nvSpPr>
        <p:spPr>
          <a:xfrm>
            <a:off x="383969" y="992868"/>
            <a:ext cx="42397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>
                <a:solidFill>
                  <a:schemeClr val="bg1"/>
                </a:solidFill>
                <a:latin typeface="Gilroy Bold" pitchFamily="2" charset="77"/>
              </a:rPr>
              <a:t>About us</a:t>
            </a:r>
            <a:endParaRPr lang="en-NL" sz="3200" b="1">
              <a:solidFill>
                <a:schemeClr val="bg1"/>
              </a:solidFill>
              <a:latin typeface="Gilroy Bold" pitchFamily="2" charset="77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A831E32-2306-D747-ADE6-6107BAB76881}"/>
              </a:ext>
            </a:extLst>
          </p:cNvPr>
          <p:cNvGrpSpPr/>
          <p:nvPr/>
        </p:nvGrpSpPr>
        <p:grpSpPr>
          <a:xfrm>
            <a:off x="3364407" y="2225642"/>
            <a:ext cx="2243566" cy="1295172"/>
            <a:chOff x="458537" y="1877109"/>
            <a:chExt cx="2243566" cy="1295172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5E0D267-9D97-A649-AE08-B7B520CD6B2E}"/>
                </a:ext>
              </a:extLst>
            </p:cNvPr>
            <p:cNvGrpSpPr/>
            <p:nvPr/>
          </p:nvGrpSpPr>
          <p:grpSpPr>
            <a:xfrm>
              <a:off x="458537" y="1877109"/>
              <a:ext cx="2243566" cy="1295172"/>
              <a:chOff x="458537" y="1789645"/>
              <a:chExt cx="2243566" cy="1295172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58CE9D9-60D4-EA4A-8386-E075FA1E25F9}"/>
                  </a:ext>
                </a:extLst>
              </p:cNvPr>
              <p:cNvSpPr txBox="1"/>
              <p:nvPr/>
            </p:nvSpPr>
            <p:spPr>
              <a:xfrm>
                <a:off x="460250" y="2346153"/>
                <a:ext cx="224185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>
                    <a:solidFill>
                      <a:schemeClr val="bg1"/>
                    </a:solidFill>
                    <a:latin typeface="Gilroy Medium" pitchFamily="2" charset="77"/>
                  </a:rPr>
                  <a:t>projects, including corporations, SME-level companies, and </a:t>
                </a:r>
                <a:r>
                  <a:rPr lang="en-GB" sz="1400" err="1">
                    <a:solidFill>
                      <a:schemeClr val="bg1"/>
                    </a:solidFill>
                    <a:latin typeface="Gilroy Medium" pitchFamily="2" charset="77"/>
                  </a:rPr>
                  <a:t>startups</a:t>
                </a:r>
                <a:r>
                  <a:rPr lang="en-NL" sz="1400">
                    <a:solidFill>
                      <a:schemeClr val="bg1"/>
                    </a:solidFill>
                    <a:effectLst/>
                    <a:latin typeface="Gilroy Medium" pitchFamily="2" charset="77"/>
                  </a:rPr>
                  <a:t> </a:t>
                </a:r>
                <a:endParaRPr lang="en-NL" sz="1400">
                  <a:solidFill>
                    <a:schemeClr val="bg1"/>
                  </a:solidFill>
                  <a:latin typeface="Gilroy Medium" pitchFamily="2" charset="77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14F0A96-F6A7-8E43-822A-530129573DB9}"/>
                  </a:ext>
                </a:extLst>
              </p:cNvPr>
              <p:cNvSpPr txBox="1"/>
              <p:nvPr/>
            </p:nvSpPr>
            <p:spPr>
              <a:xfrm>
                <a:off x="458537" y="1789645"/>
                <a:ext cx="223500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NL" sz="3200" b="1">
                    <a:solidFill>
                      <a:schemeClr val="bg1"/>
                    </a:solidFill>
                    <a:latin typeface="Gilroy Bold" pitchFamily="2" charset="77"/>
                  </a:rPr>
                  <a:t>2000+</a:t>
                </a:r>
              </a:p>
            </p:txBody>
          </p:sp>
        </p:grp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E21EA05-71B0-E049-B0B0-ECF69D66D985}"/>
                </a:ext>
              </a:extLst>
            </p:cNvPr>
            <p:cNvCxnSpPr>
              <a:cxnSpLocks/>
            </p:cNvCxnSpPr>
            <p:nvPr/>
          </p:nvCxnSpPr>
          <p:spPr>
            <a:xfrm>
              <a:off x="525852" y="2422568"/>
              <a:ext cx="2165977" cy="0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7E403B1-D3AF-8247-BDAA-41FC4D34C6D8}"/>
              </a:ext>
            </a:extLst>
          </p:cNvPr>
          <p:cNvGrpSpPr/>
          <p:nvPr/>
        </p:nvGrpSpPr>
        <p:grpSpPr>
          <a:xfrm>
            <a:off x="6200078" y="2225642"/>
            <a:ext cx="2245279" cy="1079728"/>
            <a:chOff x="458537" y="1877109"/>
            <a:chExt cx="2245279" cy="1079728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6B78C6EE-97A1-2C44-B322-70A6D9A340C4}"/>
                </a:ext>
              </a:extLst>
            </p:cNvPr>
            <p:cNvGrpSpPr/>
            <p:nvPr/>
          </p:nvGrpSpPr>
          <p:grpSpPr>
            <a:xfrm>
              <a:off x="458537" y="1877109"/>
              <a:ext cx="2245279" cy="1079728"/>
              <a:chOff x="458537" y="1789645"/>
              <a:chExt cx="2245279" cy="1079728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7FE68889-6179-E24E-8425-08E334F88A36}"/>
                  </a:ext>
                </a:extLst>
              </p:cNvPr>
              <p:cNvSpPr txBox="1"/>
              <p:nvPr/>
            </p:nvSpPr>
            <p:spPr>
              <a:xfrm>
                <a:off x="460250" y="2346153"/>
                <a:ext cx="224185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GB" sz="1400">
                    <a:solidFill>
                      <a:schemeClr val="bg1"/>
                    </a:solidFill>
                    <a:latin typeface="Gilroy Medium" pitchFamily="2" charset="77"/>
                  </a:rPr>
                  <a:t>local and international clients</a:t>
                </a:r>
                <a:endParaRPr lang="en-NL" sz="1400">
                  <a:solidFill>
                    <a:schemeClr val="bg1"/>
                  </a:solidFill>
                  <a:latin typeface="Gilroy Medium" pitchFamily="2" charset="77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FB04E7A5-9BEE-3149-AE7B-99D65207E61A}"/>
                  </a:ext>
                </a:extLst>
              </p:cNvPr>
              <p:cNvSpPr txBox="1"/>
              <p:nvPr/>
            </p:nvSpPr>
            <p:spPr>
              <a:xfrm>
                <a:off x="458537" y="1789645"/>
                <a:ext cx="224527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NL" sz="3200" b="1">
                    <a:solidFill>
                      <a:schemeClr val="bg1"/>
                    </a:solidFill>
                    <a:latin typeface="Gilroy Bold" pitchFamily="2" charset="77"/>
                  </a:rPr>
                  <a:t>500+</a:t>
                </a:r>
              </a:p>
            </p:txBody>
          </p:sp>
        </p:grp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81363B9-969B-4F4E-A4A7-5780D91A9CD3}"/>
                </a:ext>
              </a:extLst>
            </p:cNvPr>
            <p:cNvCxnSpPr>
              <a:cxnSpLocks/>
            </p:cNvCxnSpPr>
            <p:nvPr/>
          </p:nvCxnSpPr>
          <p:spPr>
            <a:xfrm>
              <a:off x="525852" y="2422568"/>
              <a:ext cx="2165977" cy="0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1E6F1722-A01C-F044-9966-A7BA802C45CB}"/>
              </a:ext>
            </a:extLst>
          </p:cNvPr>
          <p:cNvSpPr txBox="1"/>
          <p:nvPr/>
        </p:nvSpPr>
        <p:spPr>
          <a:xfrm>
            <a:off x="6096000" y="5141673"/>
            <a:ext cx="55583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solidFill>
                  <a:srgbClr val="0482F0"/>
                </a:solidFill>
                <a:latin typeface="Gilroy Medium" pitchFamily="2" charset="77"/>
              </a:rPr>
              <a:t>We provide IT and strategic consulting services, including Omnichannel, Self-service, Marketplace, Information security, Enterprise architecture, Cloud solutions, and more. </a:t>
            </a:r>
            <a:endParaRPr lang="en-NL" sz="1400">
              <a:solidFill>
                <a:srgbClr val="0482F0"/>
              </a:solidFill>
              <a:latin typeface="Gilroy Medium" pitchFamily="2" charset="7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5E89E51-6918-3241-8F00-54BEBA983125}"/>
              </a:ext>
            </a:extLst>
          </p:cNvPr>
          <p:cNvSpPr txBox="1"/>
          <p:nvPr/>
        </p:nvSpPr>
        <p:spPr>
          <a:xfrm>
            <a:off x="0" y="5033952"/>
            <a:ext cx="53528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3200" b="1">
                <a:solidFill>
                  <a:srgbClr val="158EFA"/>
                </a:solidFill>
                <a:latin typeface="Gilroy Bold" pitchFamily="2" charset="77"/>
              </a:rPr>
              <a:t>250+ </a:t>
            </a:r>
          </a:p>
          <a:p>
            <a:pPr algn="ctr"/>
            <a:r>
              <a:rPr lang="en-NL" sz="2400" b="1">
                <a:solidFill>
                  <a:srgbClr val="158EFA"/>
                </a:solidFill>
                <a:latin typeface="Gilroy Bold" pitchFamily="2" charset="77"/>
              </a:rPr>
              <a:t>IT talents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D6CEE7C-14AC-AF4C-B228-43AA51828AC3}"/>
              </a:ext>
            </a:extLst>
          </p:cNvPr>
          <p:cNvGrpSpPr/>
          <p:nvPr/>
        </p:nvGrpSpPr>
        <p:grpSpPr>
          <a:xfrm>
            <a:off x="9032302" y="2232492"/>
            <a:ext cx="2236722" cy="1079728"/>
            <a:chOff x="458537" y="1877109"/>
            <a:chExt cx="2236722" cy="1079728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84DC9ADB-369F-B74D-ACDC-7ADB4A7CF871}"/>
                </a:ext>
              </a:extLst>
            </p:cNvPr>
            <p:cNvGrpSpPr/>
            <p:nvPr/>
          </p:nvGrpSpPr>
          <p:grpSpPr>
            <a:xfrm>
              <a:off x="458537" y="1877109"/>
              <a:ext cx="2236722" cy="1079728"/>
              <a:chOff x="458537" y="1789645"/>
              <a:chExt cx="2236722" cy="1079728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F87B64E-E82A-9B4B-BAB5-6589F5CEFC5B}"/>
                  </a:ext>
                </a:extLst>
              </p:cNvPr>
              <p:cNvSpPr txBox="1"/>
              <p:nvPr/>
            </p:nvSpPr>
            <p:spPr>
              <a:xfrm>
                <a:off x="460250" y="2346153"/>
                <a:ext cx="21219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>
                    <a:solidFill>
                      <a:schemeClr val="bg1"/>
                    </a:solidFill>
                    <a:latin typeface="Gilroy Medium" pitchFamily="2" charset="77"/>
                  </a:rPr>
                  <a:t>recommendation rate among clients</a:t>
                </a:r>
                <a:endParaRPr lang="en-NL" sz="1400">
                  <a:solidFill>
                    <a:schemeClr val="bg1"/>
                  </a:solidFill>
                  <a:latin typeface="Gilroy Medium" pitchFamily="2" charset="77"/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5AB7593-ED77-2540-96E8-6D3F964DB8EE}"/>
                  </a:ext>
                </a:extLst>
              </p:cNvPr>
              <p:cNvSpPr txBox="1"/>
              <p:nvPr/>
            </p:nvSpPr>
            <p:spPr>
              <a:xfrm>
                <a:off x="458537" y="1789645"/>
                <a:ext cx="223672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NL" sz="3200" b="1">
                    <a:solidFill>
                      <a:schemeClr val="bg1"/>
                    </a:solidFill>
                    <a:latin typeface="Gilroy Bold" pitchFamily="2" charset="77"/>
                  </a:rPr>
                  <a:t>96%</a:t>
                </a:r>
              </a:p>
            </p:txBody>
          </p:sp>
        </p:grp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A9224DF-3D15-7647-AC05-AEDE4F80F05D}"/>
                </a:ext>
              </a:extLst>
            </p:cNvPr>
            <p:cNvCxnSpPr>
              <a:cxnSpLocks/>
            </p:cNvCxnSpPr>
            <p:nvPr/>
          </p:nvCxnSpPr>
          <p:spPr>
            <a:xfrm>
              <a:off x="525852" y="2422568"/>
              <a:ext cx="2165977" cy="0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10123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05CDA5-F9DE-3840-926D-0A1C29A7E6ED}"/>
              </a:ext>
            </a:extLst>
          </p:cNvPr>
          <p:cNvSpPr txBox="1"/>
          <p:nvPr/>
        </p:nvSpPr>
        <p:spPr>
          <a:xfrm>
            <a:off x="1243174" y="3223529"/>
            <a:ext cx="5250094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t-LT" sz="2000" b="1" err="1">
                <a:solidFill>
                  <a:schemeClr val="bg1"/>
                </a:solidFill>
                <a:latin typeface="Gilroy Bold" pitchFamily="2" charset="77"/>
              </a:rPr>
              <a:t>Jan</a:t>
            </a:r>
            <a:r>
              <a:rPr lang="lt-LT" sz="2000" b="1">
                <a:solidFill>
                  <a:schemeClr val="bg1"/>
                </a:solidFill>
                <a:latin typeface="Gilroy Bold" pitchFamily="2" charset="77"/>
              </a:rPr>
              <a:t> </a:t>
            </a:r>
            <a:r>
              <a:rPr lang="lt-LT" sz="2000" b="1" err="1">
                <a:solidFill>
                  <a:schemeClr val="bg1"/>
                </a:solidFill>
                <a:latin typeface="Gilroy Bold" pitchFamily="2" charset="77"/>
              </a:rPr>
              <a:t>Machowski</a:t>
            </a:r>
            <a:endParaRPr lang="lt-LT" sz="2000" b="1">
              <a:solidFill>
                <a:schemeClr val="bg1"/>
              </a:solidFill>
              <a:latin typeface="Gilroy Bold" pitchFamily="2" charset="77"/>
            </a:endParaRPr>
          </a:p>
          <a:p>
            <a:pPr algn="ctr"/>
            <a:r>
              <a:rPr lang="en-GB">
                <a:latin typeface="Gilroy Light"/>
              </a:rPr>
              <a:t>Software Developer</a:t>
            </a:r>
            <a:endParaRPr lang="en-NL">
              <a:latin typeface="Gilroy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CDA893-5662-AA4B-A024-C67588E7853C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800" spc="300">
                <a:solidFill>
                  <a:schemeClr val="bg1"/>
                </a:solidFill>
                <a:latin typeface="Gilroy Medium" pitchFamily="2" charset="77"/>
              </a:rPr>
              <a:t>BALTIC AMADEUS 2024</a:t>
            </a:r>
            <a:endParaRPr lang="en-NL" sz="800" b="0" i="0" spc="30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595497AC-1203-424D-8EED-9256160ADB53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chemeClr val="bg1"/>
                </a:solidFill>
              </a:rPr>
              <a:pPr/>
              <a:t>3</a:t>
            </a:fld>
            <a:endParaRPr lang="en-NL" sz="800">
              <a:solidFill>
                <a:schemeClr val="bg1"/>
              </a:solidFill>
            </a:endParaRPr>
          </a:p>
        </p:txBody>
      </p:sp>
      <p:pic>
        <p:nvPicPr>
          <p:cNvPr id="13" name="Picture Placeholder 12" descr="Obraz zawierający Ludzka twarz, ubrania, osoba, szyja&#10;&#10;Opis wygenerowany automatycznie">
            <a:extLst>
              <a:ext uri="{FF2B5EF4-FFF2-40B4-BE49-F238E27FC236}">
                <a16:creationId xmlns:a16="http://schemas.microsoft.com/office/drawing/2014/main" id="{FE7045B4-95D1-EB68-1E6C-9A179B4AD33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6250" b="6250"/>
          <a:stretch/>
        </p:blipFill>
        <p:spPr>
          <a:xfrm>
            <a:off x="6407150" y="1854200"/>
            <a:ext cx="3479800" cy="3478213"/>
          </a:xfrm>
        </p:spPr>
      </p:pic>
    </p:spTree>
    <p:extLst>
      <p:ext uri="{BB962C8B-B14F-4D97-AF65-F5344CB8AC3E}">
        <p14:creationId xmlns:p14="http://schemas.microsoft.com/office/powerpoint/2010/main" val="513672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Obraz zawierający Pojazd lądowy, pojazd, na wolnym powietrzu, osoba&#10;&#10;Opis wygenerowany automatycznie">
            <a:extLst>
              <a:ext uri="{FF2B5EF4-FFF2-40B4-BE49-F238E27FC236}">
                <a16:creationId xmlns:a16="http://schemas.microsoft.com/office/drawing/2014/main" id="{CCCF1E9A-A67B-D344-8F4F-1644B97A155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3507" t="513" r="385" b="-256"/>
          <a:stretch/>
        </p:blipFill>
        <p:spPr>
          <a:xfrm rot="10800000">
            <a:off x="942047" y="2048717"/>
            <a:ext cx="2814260" cy="2766187"/>
          </a:xfrm>
        </p:spPr>
      </p:pic>
      <p:pic>
        <p:nvPicPr>
          <p:cNvPr id="8" name="Picture Placeholder 7" descr="Obraz zawierający obuwie, ubrania, na wolnym powietrzu, osoba&#10;&#10;Opis wygenerowany automatycznie">
            <a:extLst>
              <a:ext uri="{FF2B5EF4-FFF2-40B4-BE49-F238E27FC236}">
                <a16:creationId xmlns:a16="http://schemas.microsoft.com/office/drawing/2014/main" id="{89655A02-0BE8-5640-871C-395AA640F18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63" t="254" r="24237" b="509"/>
          <a:stretch/>
        </p:blipFill>
        <p:spPr>
          <a:xfrm>
            <a:off x="4699522" y="2055202"/>
            <a:ext cx="2794607" cy="2773243"/>
          </a:xfrm>
        </p:spPr>
      </p:pic>
      <p:pic>
        <p:nvPicPr>
          <p:cNvPr id="10" name="Picture Placeholder 9" descr="Obraz zawierający koło, opona, pojazd, Pojazd lądowy&#10;&#10;Opis wygenerowany automatycznie">
            <a:extLst>
              <a:ext uri="{FF2B5EF4-FFF2-40B4-BE49-F238E27FC236}">
                <a16:creationId xmlns:a16="http://schemas.microsoft.com/office/drawing/2014/main" id="{C03CA1BC-2ED3-E840-83A2-3B1421742F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 l="760" t="506" r="24144" b="-253"/>
          <a:stretch/>
        </p:blipFill>
        <p:spPr>
          <a:xfrm>
            <a:off x="8433453" y="2055202"/>
            <a:ext cx="2812393" cy="2801717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933922E-D448-C340-BBAF-1EE9F8FC2422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rgbClr val="378DF5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rgbClr val="378DF5"/>
              </a:solidFill>
              <a:latin typeface="Gilroy Medium" pitchFamily="2" charset="77"/>
            </a:endParaRPr>
          </a:p>
        </p:txBody>
      </p:sp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id="{0EE3FCF0-BCED-E342-8ABA-26DC623D1DC9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/>
              <a:pPr/>
              <a:t>4</a:t>
            </a:fld>
            <a:endParaRPr lang="en-NL" sz="8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A8382C-10E9-6D4A-A89B-96325D0BCD06}"/>
              </a:ext>
            </a:extLst>
          </p:cNvPr>
          <p:cNvSpPr txBox="1"/>
          <p:nvPr/>
        </p:nvSpPr>
        <p:spPr>
          <a:xfrm>
            <a:off x="383969" y="992868"/>
            <a:ext cx="465517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lt-LT" sz="3200" b="1" dirty="0">
                <a:solidFill>
                  <a:srgbClr val="000000"/>
                </a:solidFill>
                <a:latin typeface="Gilroy Bold"/>
              </a:rPr>
              <a:t>README</a:t>
            </a:r>
          </a:p>
        </p:txBody>
      </p:sp>
    </p:spTree>
    <p:extLst>
      <p:ext uri="{BB962C8B-B14F-4D97-AF65-F5344CB8AC3E}">
        <p14:creationId xmlns:p14="http://schemas.microsoft.com/office/powerpoint/2010/main" val="2746526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D8AF233-FAB8-C326-B058-84BD5BD51AA6}"/>
              </a:ext>
            </a:extLst>
          </p:cNvPr>
          <p:cNvSpPr/>
          <p:nvPr/>
        </p:nvSpPr>
        <p:spPr>
          <a:xfrm>
            <a:off x="0" y="0"/>
            <a:ext cx="5423338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3A6F78-6266-94CE-1478-E15EF870882A}"/>
              </a:ext>
            </a:extLst>
          </p:cNvPr>
          <p:cNvSpPr txBox="1"/>
          <p:nvPr/>
        </p:nvSpPr>
        <p:spPr>
          <a:xfrm>
            <a:off x="-16184" y="3018994"/>
            <a:ext cx="5441575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NL" sz="4800" b="1" dirty="0">
                <a:solidFill>
                  <a:schemeClr val="bg1"/>
                </a:solidFill>
                <a:latin typeface="Gilroy Bold"/>
              </a:rPr>
              <a:t>AGENDA</a:t>
            </a:r>
            <a:endParaRPr lang="pl-PL" sz="4800" b="1">
              <a:solidFill>
                <a:schemeClr val="bg1"/>
              </a:solidFill>
              <a:latin typeface="Gilroy Bold" pitchFamily="2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1C9683-7968-6865-D902-7EC35E75A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CF1ED80-7597-FDF1-388D-DE947B830EC1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chemeClr val="bg1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96CFD712-B11A-C91B-B591-F8C0C9361B1F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0482F0"/>
                </a:solidFill>
              </a:rPr>
              <a:pPr/>
              <a:t>5</a:t>
            </a:fld>
            <a:endParaRPr lang="en-NL" sz="800">
              <a:solidFill>
                <a:srgbClr val="0482F0"/>
              </a:solidFill>
            </a:endParaRPr>
          </a:p>
        </p:txBody>
      </p:sp>
      <p:grpSp>
        <p:nvGrpSpPr>
          <p:cNvPr id="31" name="Group 35">
            <a:extLst>
              <a:ext uri="{FF2B5EF4-FFF2-40B4-BE49-F238E27FC236}">
                <a16:creationId xmlns:a16="http://schemas.microsoft.com/office/drawing/2014/main" id="{6B80FB8C-A75D-E0D7-794E-7A0A577497C8}"/>
              </a:ext>
            </a:extLst>
          </p:cNvPr>
          <p:cNvGrpSpPr/>
          <p:nvPr/>
        </p:nvGrpSpPr>
        <p:grpSpPr>
          <a:xfrm>
            <a:off x="6456676" y="4607634"/>
            <a:ext cx="4637817" cy="471074"/>
            <a:chOff x="430117" y="2087769"/>
            <a:chExt cx="4637817" cy="471074"/>
          </a:xfrm>
        </p:grpSpPr>
        <p:sp>
          <p:nvSpPr>
            <p:cNvPr id="28" name="Rounded Rectangle 36">
              <a:extLst>
                <a:ext uri="{FF2B5EF4-FFF2-40B4-BE49-F238E27FC236}">
                  <a16:creationId xmlns:a16="http://schemas.microsoft.com/office/drawing/2014/main" id="{AC0C8B1A-1403-A042-1844-2D290957DDF1}"/>
                </a:ext>
              </a:extLst>
            </p:cNvPr>
            <p:cNvSpPr/>
            <p:nvPr/>
          </p:nvSpPr>
          <p:spPr>
            <a:xfrm>
              <a:off x="480917" y="2090923"/>
              <a:ext cx="4529698" cy="464501"/>
            </a:xfrm>
            <a:prstGeom prst="roundRect">
              <a:avLst/>
            </a:prstGeom>
            <a:solidFill>
              <a:srgbClr val="A4C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45720" rIns="72000" bIns="45720" rtlCol="0" anchor="ctr"/>
            <a:lstStyle/>
            <a:p>
              <a:pPr algn="ctr" fontAlgn="base"/>
              <a:r>
                <a:rPr lang="en-US" dirty="0">
                  <a:solidFill>
                    <a:srgbClr val="000000"/>
                  </a:solidFill>
                  <a:latin typeface="Gilroy Bold"/>
                </a:rPr>
                <a:t>Pros &amp; Cons</a:t>
              </a:r>
              <a:endParaRPr lang="en-US" b="0" i="0" u="none" strike="noStrike" dirty="0">
                <a:solidFill>
                  <a:srgbClr val="000000"/>
                </a:solidFill>
                <a:effectLst/>
                <a:latin typeface="Gilroy Bold" pitchFamily="2" charset="77"/>
              </a:endParaRPr>
            </a:p>
          </p:txBody>
        </p:sp>
        <p:pic>
          <p:nvPicPr>
            <p:cNvPr id="29" name="Picture 37">
              <a:extLst>
                <a:ext uri="{FF2B5EF4-FFF2-40B4-BE49-F238E27FC236}">
                  <a16:creationId xmlns:a16="http://schemas.microsoft.com/office/drawing/2014/main" id="{9EBADFF2-D12E-7AB8-5495-BE6B163B9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117" y="2088035"/>
              <a:ext cx="154083" cy="470808"/>
            </a:xfrm>
            <a:prstGeom prst="rect">
              <a:avLst/>
            </a:prstGeom>
          </p:spPr>
        </p:pic>
        <p:pic>
          <p:nvPicPr>
            <p:cNvPr id="30" name="Picture 38">
              <a:extLst>
                <a:ext uri="{FF2B5EF4-FFF2-40B4-BE49-F238E27FC236}">
                  <a16:creationId xmlns:a16="http://schemas.microsoft.com/office/drawing/2014/main" id="{22295DFC-54FF-5FD8-7F2C-CD5F49437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4913851" y="2087769"/>
              <a:ext cx="154083" cy="470808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704BE30-34E9-5AE7-5851-86677F89D95A}"/>
              </a:ext>
            </a:extLst>
          </p:cNvPr>
          <p:cNvGrpSpPr/>
          <p:nvPr/>
        </p:nvGrpSpPr>
        <p:grpSpPr>
          <a:xfrm>
            <a:off x="6456675" y="5362512"/>
            <a:ext cx="4637817" cy="471074"/>
            <a:chOff x="430117" y="2087769"/>
            <a:chExt cx="4637817" cy="471074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83A4F6B6-87DB-85AB-D822-78CAA8C3D77C}"/>
                </a:ext>
              </a:extLst>
            </p:cNvPr>
            <p:cNvSpPr/>
            <p:nvPr/>
          </p:nvSpPr>
          <p:spPr>
            <a:xfrm>
              <a:off x="480917" y="2090923"/>
              <a:ext cx="4529698" cy="464501"/>
            </a:xfrm>
            <a:prstGeom prst="roundRect">
              <a:avLst/>
            </a:prstGeom>
            <a:solidFill>
              <a:srgbClr val="A4C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45720" rIns="72000" bIns="45720" rtlCol="0" anchor="ctr"/>
            <a:lstStyle/>
            <a:p>
              <a:pPr algn="ctr" fontAlgn="base"/>
              <a:r>
                <a:rPr lang="en-US" dirty="0">
                  <a:solidFill>
                    <a:srgbClr val="000000"/>
                  </a:solidFill>
                  <a:latin typeface="Gilroy Bold"/>
                </a:rPr>
                <a:t>Q&amp;A</a:t>
              </a:r>
              <a:endParaRPr lang="en-US" b="0" i="0" u="none" strike="noStrike" dirty="0">
                <a:solidFill>
                  <a:srgbClr val="000000"/>
                </a:solidFill>
                <a:effectLst/>
                <a:latin typeface="Gilroy Bold" pitchFamily="2" charset="77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94CBEB93-82C6-5D5D-F154-777C096F7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117" y="2088035"/>
              <a:ext cx="154083" cy="470808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54D32742-9453-41C1-EA80-EA14604C5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4913851" y="2087769"/>
              <a:ext cx="154083" cy="470808"/>
            </a:xfrm>
            <a:prstGeom prst="rect">
              <a:avLst/>
            </a:prstGeom>
          </p:spPr>
        </p:pic>
      </p:grpSp>
      <p:grpSp>
        <p:nvGrpSpPr>
          <p:cNvPr id="40" name="Group 35">
            <a:extLst>
              <a:ext uri="{FF2B5EF4-FFF2-40B4-BE49-F238E27FC236}">
                <a16:creationId xmlns:a16="http://schemas.microsoft.com/office/drawing/2014/main" id="{57B87442-4DC8-8112-D33B-5528C6897AA6}"/>
              </a:ext>
            </a:extLst>
          </p:cNvPr>
          <p:cNvGrpSpPr/>
          <p:nvPr/>
        </p:nvGrpSpPr>
        <p:grpSpPr>
          <a:xfrm>
            <a:off x="6456675" y="3126361"/>
            <a:ext cx="4637817" cy="471074"/>
            <a:chOff x="430117" y="2087769"/>
            <a:chExt cx="4637817" cy="471074"/>
          </a:xfrm>
        </p:grpSpPr>
        <p:sp>
          <p:nvSpPr>
            <p:cNvPr id="41" name="Rounded Rectangle 36">
              <a:extLst>
                <a:ext uri="{FF2B5EF4-FFF2-40B4-BE49-F238E27FC236}">
                  <a16:creationId xmlns:a16="http://schemas.microsoft.com/office/drawing/2014/main" id="{C88BE5BD-1863-43CA-27C7-EEF537FF98CF}"/>
                </a:ext>
              </a:extLst>
            </p:cNvPr>
            <p:cNvSpPr/>
            <p:nvPr/>
          </p:nvSpPr>
          <p:spPr>
            <a:xfrm>
              <a:off x="480917" y="2090923"/>
              <a:ext cx="4529698" cy="464501"/>
            </a:xfrm>
            <a:prstGeom prst="roundRect">
              <a:avLst/>
            </a:prstGeom>
            <a:solidFill>
              <a:srgbClr val="A4C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45720" rIns="72000" bIns="45720" rtlCol="0" anchor="ctr"/>
            <a:lstStyle/>
            <a:p>
              <a:pPr algn="ctr" fontAlgn="base"/>
              <a:r>
                <a:rPr lang="en-US" dirty="0">
                  <a:solidFill>
                    <a:srgbClr val="000000"/>
                  </a:solidFill>
                  <a:latin typeface="Gilroy Bold"/>
                </a:rPr>
                <a:t>DEMO No.1</a:t>
              </a:r>
              <a:endParaRPr lang="en-US" b="0" i="0" u="none" strike="noStrike" dirty="0">
                <a:solidFill>
                  <a:srgbClr val="000000"/>
                </a:solidFill>
                <a:effectLst/>
                <a:latin typeface="Gilroy Bold" pitchFamily="2" charset="77"/>
              </a:endParaRPr>
            </a:p>
          </p:txBody>
        </p:sp>
        <p:pic>
          <p:nvPicPr>
            <p:cNvPr id="42" name="Picture 37">
              <a:extLst>
                <a:ext uri="{FF2B5EF4-FFF2-40B4-BE49-F238E27FC236}">
                  <a16:creationId xmlns:a16="http://schemas.microsoft.com/office/drawing/2014/main" id="{0A8497A4-3082-C4CB-F2DD-771A622AC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117" y="2088035"/>
              <a:ext cx="154083" cy="470808"/>
            </a:xfrm>
            <a:prstGeom prst="rect">
              <a:avLst/>
            </a:prstGeom>
          </p:spPr>
        </p:pic>
        <p:pic>
          <p:nvPicPr>
            <p:cNvPr id="43" name="Picture 38">
              <a:extLst>
                <a:ext uri="{FF2B5EF4-FFF2-40B4-BE49-F238E27FC236}">
                  <a16:creationId xmlns:a16="http://schemas.microsoft.com/office/drawing/2014/main" id="{B4E5BA97-E0B9-071B-6CDB-01A8F3710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4913851" y="2087769"/>
              <a:ext cx="154083" cy="470808"/>
            </a:xfrm>
            <a:prstGeom prst="rect">
              <a:avLst/>
            </a:prstGeom>
          </p:spPr>
        </p:pic>
      </p:grpSp>
      <p:grpSp>
        <p:nvGrpSpPr>
          <p:cNvPr id="44" name="Group 35">
            <a:extLst>
              <a:ext uri="{FF2B5EF4-FFF2-40B4-BE49-F238E27FC236}">
                <a16:creationId xmlns:a16="http://schemas.microsoft.com/office/drawing/2014/main" id="{45FAA361-CC53-5D2F-4EDA-CDE07586630B}"/>
              </a:ext>
            </a:extLst>
          </p:cNvPr>
          <p:cNvGrpSpPr/>
          <p:nvPr/>
        </p:nvGrpSpPr>
        <p:grpSpPr>
          <a:xfrm>
            <a:off x="6456674" y="3852754"/>
            <a:ext cx="4637817" cy="471074"/>
            <a:chOff x="430117" y="2087769"/>
            <a:chExt cx="4637817" cy="471074"/>
          </a:xfrm>
        </p:grpSpPr>
        <p:sp>
          <p:nvSpPr>
            <p:cNvPr id="45" name="Rounded Rectangle 36">
              <a:extLst>
                <a:ext uri="{FF2B5EF4-FFF2-40B4-BE49-F238E27FC236}">
                  <a16:creationId xmlns:a16="http://schemas.microsoft.com/office/drawing/2014/main" id="{433C5ED0-BF93-5DA7-0E98-49C280C869DB}"/>
                </a:ext>
              </a:extLst>
            </p:cNvPr>
            <p:cNvSpPr/>
            <p:nvPr/>
          </p:nvSpPr>
          <p:spPr>
            <a:xfrm>
              <a:off x="480917" y="2090923"/>
              <a:ext cx="4529698" cy="464501"/>
            </a:xfrm>
            <a:prstGeom prst="roundRect">
              <a:avLst/>
            </a:prstGeom>
            <a:solidFill>
              <a:srgbClr val="A4C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45720" rIns="72000" bIns="45720" rtlCol="0" anchor="ctr"/>
            <a:lstStyle/>
            <a:p>
              <a:pPr algn="ctr" fontAlgn="base"/>
              <a:r>
                <a:rPr lang="en-US" dirty="0">
                  <a:solidFill>
                    <a:srgbClr val="000000"/>
                  </a:solidFill>
                  <a:latin typeface="Gilroy Bold"/>
                </a:rPr>
                <a:t>DEMO No. 2</a:t>
              </a:r>
              <a:endParaRPr lang="en-US" b="0" i="0" u="none" strike="noStrike" dirty="0">
                <a:solidFill>
                  <a:srgbClr val="000000"/>
                </a:solidFill>
                <a:effectLst/>
                <a:latin typeface="Gilroy Bold" pitchFamily="2" charset="77"/>
              </a:endParaRPr>
            </a:p>
          </p:txBody>
        </p:sp>
        <p:pic>
          <p:nvPicPr>
            <p:cNvPr id="46" name="Picture 37">
              <a:extLst>
                <a:ext uri="{FF2B5EF4-FFF2-40B4-BE49-F238E27FC236}">
                  <a16:creationId xmlns:a16="http://schemas.microsoft.com/office/drawing/2014/main" id="{79258969-14D7-2C9A-1E6A-1BCC01EAD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117" y="2088035"/>
              <a:ext cx="154083" cy="470808"/>
            </a:xfrm>
            <a:prstGeom prst="rect">
              <a:avLst/>
            </a:prstGeom>
          </p:spPr>
        </p:pic>
        <p:pic>
          <p:nvPicPr>
            <p:cNvPr id="47" name="Picture 38">
              <a:extLst>
                <a:ext uri="{FF2B5EF4-FFF2-40B4-BE49-F238E27FC236}">
                  <a16:creationId xmlns:a16="http://schemas.microsoft.com/office/drawing/2014/main" id="{808C0744-5625-F627-4AB5-2D735E0FF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4913851" y="2087769"/>
              <a:ext cx="154083" cy="470808"/>
            </a:xfrm>
            <a:prstGeom prst="rect">
              <a:avLst/>
            </a:prstGeom>
          </p:spPr>
        </p:pic>
      </p:grpSp>
      <p:grpSp>
        <p:nvGrpSpPr>
          <p:cNvPr id="62" name="Group 35">
            <a:extLst>
              <a:ext uri="{FF2B5EF4-FFF2-40B4-BE49-F238E27FC236}">
                <a16:creationId xmlns:a16="http://schemas.microsoft.com/office/drawing/2014/main" id="{A0DFE9A9-1C77-3B55-4B90-7F4E0B1294D4}"/>
              </a:ext>
            </a:extLst>
          </p:cNvPr>
          <p:cNvGrpSpPr/>
          <p:nvPr/>
        </p:nvGrpSpPr>
        <p:grpSpPr>
          <a:xfrm>
            <a:off x="6442432" y="2378605"/>
            <a:ext cx="4637817" cy="471074"/>
            <a:chOff x="430117" y="2087769"/>
            <a:chExt cx="4637817" cy="471074"/>
          </a:xfrm>
        </p:grpSpPr>
        <p:sp>
          <p:nvSpPr>
            <p:cNvPr id="63" name="Rounded Rectangle 36">
              <a:extLst>
                <a:ext uri="{FF2B5EF4-FFF2-40B4-BE49-F238E27FC236}">
                  <a16:creationId xmlns:a16="http://schemas.microsoft.com/office/drawing/2014/main" id="{86397142-9C0A-02F3-DF79-B7E0D7A3B742}"/>
                </a:ext>
              </a:extLst>
            </p:cNvPr>
            <p:cNvSpPr/>
            <p:nvPr/>
          </p:nvSpPr>
          <p:spPr>
            <a:xfrm>
              <a:off x="480917" y="2090923"/>
              <a:ext cx="4529698" cy="464501"/>
            </a:xfrm>
            <a:prstGeom prst="roundRect">
              <a:avLst/>
            </a:prstGeom>
            <a:solidFill>
              <a:srgbClr val="A4C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45720" rIns="72000" bIns="45720" rtlCol="0" anchor="ctr"/>
            <a:lstStyle/>
            <a:p>
              <a:pPr algn="ctr" fontAlgn="base"/>
              <a:r>
                <a:rPr lang="en-US" dirty="0">
                  <a:solidFill>
                    <a:srgbClr val="000000"/>
                  </a:solidFill>
                  <a:latin typeface="Gilroy Bold"/>
                </a:rPr>
                <a:t>Introduction to </a:t>
              </a:r>
              <a:r>
                <a:rPr lang="en-US" dirty="0" err="1">
                  <a:solidFill>
                    <a:srgbClr val="000000"/>
                  </a:solidFill>
                  <a:latin typeface="Gilroy Bold"/>
                </a:rPr>
                <a:t>GitPod</a:t>
              </a:r>
              <a:endParaRPr lang="en-US" b="0" i="0" u="none" strike="noStrike" dirty="0" err="1">
                <a:solidFill>
                  <a:srgbClr val="000000"/>
                </a:solidFill>
                <a:effectLst/>
                <a:latin typeface="Gilroy Bold" pitchFamily="2" charset="77"/>
              </a:endParaRPr>
            </a:p>
          </p:txBody>
        </p:sp>
        <p:pic>
          <p:nvPicPr>
            <p:cNvPr id="64" name="Picture 37">
              <a:extLst>
                <a:ext uri="{FF2B5EF4-FFF2-40B4-BE49-F238E27FC236}">
                  <a16:creationId xmlns:a16="http://schemas.microsoft.com/office/drawing/2014/main" id="{BB55DD7E-CA23-E95B-2623-6170CB1119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117" y="2088035"/>
              <a:ext cx="154083" cy="470808"/>
            </a:xfrm>
            <a:prstGeom prst="rect">
              <a:avLst/>
            </a:prstGeom>
          </p:spPr>
        </p:pic>
        <p:pic>
          <p:nvPicPr>
            <p:cNvPr id="65" name="Picture 38">
              <a:extLst>
                <a:ext uri="{FF2B5EF4-FFF2-40B4-BE49-F238E27FC236}">
                  <a16:creationId xmlns:a16="http://schemas.microsoft.com/office/drawing/2014/main" id="{EC8A158C-D4F5-7609-0115-53ADB7922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4913851" y="2087769"/>
              <a:ext cx="154083" cy="470808"/>
            </a:xfrm>
            <a:prstGeom prst="rect">
              <a:avLst/>
            </a:prstGeom>
          </p:spPr>
        </p:pic>
      </p:grpSp>
      <p:grpSp>
        <p:nvGrpSpPr>
          <p:cNvPr id="66" name="Group 35">
            <a:extLst>
              <a:ext uri="{FF2B5EF4-FFF2-40B4-BE49-F238E27FC236}">
                <a16:creationId xmlns:a16="http://schemas.microsoft.com/office/drawing/2014/main" id="{361DF78A-8F03-6F40-8D0F-3234B88C7460}"/>
              </a:ext>
            </a:extLst>
          </p:cNvPr>
          <p:cNvGrpSpPr/>
          <p:nvPr/>
        </p:nvGrpSpPr>
        <p:grpSpPr>
          <a:xfrm>
            <a:off x="6442431" y="897332"/>
            <a:ext cx="4637817" cy="471074"/>
            <a:chOff x="430117" y="2087769"/>
            <a:chExt cx="4637817" cy="471074"/>
          </a:xfrm>
        </p:grpSpPr>
        <p:sp>
          <p:nvSpPr>
            <p:cNvPr id="67" name="Rounded Rectangle 36">
              <a:extLst>
                <a:ext uri="{FF2B5EF4-FFF2-40B4-BE49-F238E27FC236}">
                  <a16:creationId xmlns:a16="http://schemas.microsoft.com/office/drawing/2014/main" id="{7BE01485-3149-BA1D-72EE-5BA2278D46D1}"/>
                </a:ext>
              </a:extLst>
            </p:cNvPr>
            <p:cNvSpPr/>
            <p:nvPr/>
          </p:nvSpPr>
          <p:spPr>
            <a:xfrm>
              <a:off x="480917" y="2090923"/>
              <a:ext cx="4529698" cy="464501"/>
            </a:xfrm>
            <a:prstGeom prst="roundRect">
              <a:avLst/>
            </a:prstGeom>
            <a:solidFill>
              <a:srgbClr val="A4C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45720" rIns="72000" bIns="45720" rtlCol="0" anchor="ctr"/>
            <a:lstStyle/>
            <a:p>
              <a:pPr algn="ctr" fontAlgn="base"/>
              <a:r>
                <a:rPr lang="en-US" dirty="0">
                  <a:solidFill>
                    <a:srgbClr val="000000"/>
                  </a:solidFill>
                  <a:latin typeface="Gilroy Bold" pitchFamily="2" charset="77"/>
                </a:rPr>
                <a:t>Docker</a:t>
              </a:r>
              <a:endParaRPr lang="en-US" b="0" i="0" u="none" strike="noStrike" dirty="0">
                <a:solidFill>
                  <a:srgbClr val="000000"/>
                </a:solidFill>
                <a:effectLst/>
                <a:latin typeface="Gilroy Bold" pitchFamily="2" charset="77"/>
              </a:endParaRPr>
            </a:p>
          </p:txBody>
        </p:sp>
        <p:pic>
          <p:nvPicPr>
            <p:cNvPr id="68" name="Picture 37">
              <a:extLst>
                <a:ext uri="{FF2B5EF4-FFF2-40B4-BE49-F238E27FC236}">
                  <a16:creationId xmlns:a16="http://schemas.microsoft.com/office/drawing/2014/main" id="{F09190CE-303E-6A55-045A-86E7D3A57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117" y="2088035"/>
              <a:ext cx="154083" cy="470808"/>
            </a:xfrm>
            <a:prstGeom prst="rect">
              <a:avLst/>
            </a:prstGeom>
          </p:spPr>
        </p:pic>
        <p:pic>
          <p:nvPicPr>
            <p:cNvPr id="69" name="Picture 38">
              <a:extLst>
                <a:ext uri="{FF2B5EF4-FFF2-40B4-BE49-F238E27FC236}">
                  <a16:creationId xmlns:a16="http://schemas.microsoft.com/office/drawing/2014/main" id="{9163EA07-4560-6879-8A9A-098FFA613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4913851" y="2087769"/>
              <a:ext cx="154083" cy="470808"/>
            </a:xfrm>
            <a:prstGeom prst="rect">
              <a:avLst/>
            </a:prstGeom>
          </p:spPr>
        </p:pic>
      </p:grpSp>
      <p:grpSp>
        <p:nvGrpSpPr>
          <p:cNvPr id="70" name="Group 35">
            <a:extLst>
              <a:ext uri="{FF2B5EF4-FFF2-40B4-BE49-F238E27FC236}">
                <a16:creationId xmlns:a16="http://schemas.microsoft.com/office/drawing/2014/main" id="{E2270226-BEBD-5F3A-8C6F-0C08AE276642}"/>
              </a:ext>
            </a:extLst>
          </p:cNvPr>
          <p:cNvGrpSpPr/>
          <p:nvPr/>
        </p:nvGrpSpPr>
        <p:grpSpPr>
          <a:xfrm>
            <a:off x="6442430" y="1623725"/>
            <a:ext cx="4637817" cy="471074"/>
            <a:chOff x="430117" y="2087769"/>
            <a:chExt cx="4637817" cy="471074"/>
          </a:xfrm>
        </p:grpSpPr>
        <p:sp>
          <p:nvSpPr>
            <p:cNvPr id="71" name="Rounded Rectangle 36">
              <a:extLst>
                <a:ext uri="{FF2B5EF4-FFF2-40B4-BE49-F238E27FC236}">
                  <a16:creationId xmlns:a16="http://schemas.microsoft.com/office/drawing/2014/main" id="{D69DA955-D900-7F05-72AB-82EE7A001CC6}"/>
                </a:ext>
              </a:extLst>
            </p:cNvPr>
            <p:cNvSpPr/>
            <p:nvPr/>
          </p:nvSpPr>
          <p:spPr>
            <a:xfrm>
              <a:off x="480917" y="2090923"/>
              <a:ext cx="4529698" cy="464501"/>
            </a:xfrm>
            <a:prstGeom prst="roundRect">
              <a:avLst/>
            </a:prstGeom>
            <a:solidFill>
              <a:srgbClr val="A4C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45720" rIns="72000" bIns="45720" rtlCol="0" anchor="ctr"/>
            <a:lstStyle/>
            <a:p>
              <a:pPr algn="ctr" fontAlgn="base"/>
              <a:r>
                <a:rPr lang="en-US" dirty="0" err="1">
                  <a:solidFill>
                    <a:srgbClr val="000000"/>
                  </a:solidFill>
                  <a:latin typeface="Gilroy Bold"/>
                </a:rPr>
                <a:t>GitPod</a:t>
              </a:r>
              <a:endParaRPr lang="en-US" b="0" i="0" u="none" strike="noStrike" dirty="0" err="1">
                <a:solidFill>
                  <a:srgbClr val="000000"/>
                </a:solidFill>
                <a:effectLst/>
                <a:latin typeface="Gilroy Bold" pitchFamily="2" charset="77"/>
              </a:endParaRPr>
            </a:p>
          </p:txBody>
        </p:sp>
        <p:pic>
          <p:nvPicPr>
            <p:cNvPr id="72" name="Picture 37">
              <a:extLst>
                <a:ext uri="{FF2B5EF4-FFF2-40B4-BE49-F238E27FC236}">
                  <a16:creationId xmlns:a16="http://schemas.microsoft.com/office/drawing/2014/main" id="{1B37DA53-CA97-C0C8-6790-E6051F935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117" y="2088035"/>
              <a:ext cx="154083" cy="470808"/>
            </a:xfrm>
            <a:prstGeom prst="rect">
              <a:avLst/>
            </a:prstGeom>
          </p:spPr>
        </p:pic>
        <p:pic>
          <p:nvPicPr>
            <p:cNvPr id="73" name="Picture 38">
              <a:extLst>
                <a:ext uri="{FF2B5EF4-FFF2-40B4-BE49-F238E27FC236}">
                  <a16:creationId xmlns:a16="http://schemas.microsoft.com/office/drawing/2014/main" id="{91D66AE6-8FF0-6F75-E648-35ADC5C56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4913851" y="2087769"/>
              <a:ext cx="154083" cy="4708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9572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D44B23-6935-FB0E-F2E7-0DBE18A4CD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8D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" name="Obraz 2" descr="Obraz zawierający tekst, Czcionka, Grafika, projekt graficzny&#10;&#10;Opis wygenerowany automatycznie">
            <a:extLst>
              <a:ext uri="{FF2B5EF4-FFF2-40B4-BE49-F238E27FC236}">
                <a16:creationId xmlns:a16="http://schemas.microsoft.com/office/drawing/2014/main" id="{471A9B07-BA98-A83F-ECE5-50C5220D5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2735475"/>
            <a:ext cx="6096000" cy="138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066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68222B1-CB6D-DAD6-C22E-2379633D9ED3}"/>
              </a:ext>
            </a:extLst>
          </p:cNvPr>
          <p:cNvSpPr/>
          <p:nvPr/>
        </p:nvSpPr>
        <p:spPr>
          <a:xfrm>
            <a:off x="4174" y="0"/>
            <a:ext cx="12192000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ABD94D-38BD-22EB-1F03-9B073CAEF217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chemeClr val="bg1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226958C0-F71C-38DD-0A58-642F84393033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chemeClr val="bg1"/>
                </a:solidFill>
              </a:rPr>
              <a:pPr/>
              <a:t>7</a:t>
            </a:fld>
            <a:endParaRPr lang="en-NL" sz="800">
              <a:solidFill>
                <a:schemeClr val="bg1"/>
              </a:solidFill>
            </a:endParaRP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7008ED10-54B0-BBFC-1D9D-2A34F1E82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08" y="375369"/>
            <a:ext cx="1264599" cy="330951"/>
          </a:xfrm>
          <a:prstGeom prst="rect">
            <a:avLst/>
          </a:prstGeom>
        </p:spPr>
      </p:pic>
      <p:graphicFrame>
        <p:nvGraphicFramePr>
          <p:cNvPr id="61" name="Diagram 60">
            <a:extLst>
              <a:ext uri="{FF2B5EF4-FFF2-40B4-BE49-F238E27FC236}">
                <a16:creationId xmlns:a16="http://schemas.microsoft.com/office/drawing/2014/main" id="{F5913ABD-EC82-A135-F39A-A530EB99CF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1444977"/>
              </p:ext>
            </p:extLst>
          </p:nvPr>
        </p:nvGraphicFramePr>
        <p:xfrm>
          <a:off x="391682" y="702892"/>
          <a:ext cx="11408635" cy="6021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91653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C9676B-0EB6-31CA-098E-3E9DB445B9CF}"/>
              </a:ext>
            </a:extLst>
          </p:cNvPr>
          <p:cNvSpPr/>
          <p:nvPr/>
        </p:nvSpPr>
        <p:spPr>
          <a:xfrm>
            <a:off x="5823285" y="0"/>
            <a:ext cx="6368716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DE0525-5D8F-86D2-BA08-E20A6D59807A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rgbClr val="378DF5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rgbClr val="378DF5"/>
              </a:solidFill>
              <a:latin typeface="Gilroy Medium" pitchFamily="2" charset="77"/>
            </a:endParaRPr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F4D87000-3972-3F21-08A9-4B13F03F2C86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chemeClr val="bg1"/>
                </a:solidFill>
              </a:rPr>
              <a:pPr/>
              <a:t>8</a:t>
            </a:fld>
            <a:endParaRPr lang="en-NL" sz="80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4C317AB-6422-C1EE-0B12-B26052B6BA00}"/>
              </a:ext>
            </a:extLst>
          </p:cNvPr>
          <p:cNvSpPr txBox="1"/>
          <p:nvPr/>
        </p:nvSpPr>
        <p:spPr>
          <a:xfrm>
            <a:off x="7003380" y="440698"/>
            <a:ext cx="4986825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66370" algn="ctr" defTabSz="1828709">
              <a:buSzPct val="130000"/>
              <a:defRPr/>
            </a:pPr>
            <a:r>
              <a:rPr lang="en-GB" sz="2800" dirty="0">
                <a:solidFill>
                  <a:schemeClr val="bg1"/>
                </a:solidFill>
                <a:latin typeface="Gilroy Medium"/>
                <a:cs typeface="Calibri"/>
              </a:rPr>
              <a:t>Lightweight Virtualization</a:t>
            </a:r>
            <a:endParaRPr lang="pl-PL" sz="2800">
              <a:solidFill>
                <a:schemeClr val="bg1"/>
              </a:solidFill>
              <a:cs typeface="Calibri" panose="020F0502020204030204"/>
            </a:endParaRPr>
          </a:p>
          <a:p>
            <a:pPr marL="452120" indent="-285750" algn="ctr" defTabSz="1828709">
              <a:buSzPct val="130000"/>
              <a:buBlip>
                <a:blip r:embed="rId3"/>
              </a:buBlip>
              <a:defRPr/>
            </a:pPr>
            <a:endParaRPr lang="en-GB" sz="28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A55537-2BC8-BBA3-4181-F7ADD82E864D}"/>
              </a:ext>
            </a:extLst>
          </p:cNvPr>
          <p:cNvSpPr/>
          <p:nvPr/>
        </p:nvSpPr>
        <p:spPr>
          <a:xfrm>
            <a:off x="3005418" y="0"/>
            <a:ext cx="37586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9E382-3024-B9EC-7D47-14BE920AF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732" y="1674658"/>
            <a:ext cx="1995990" cy="3594928"/>
          </a:xfrm>
          <a:prstGeom prst="rect">
            <a:avLst/>
          </a:prstGeom>
        </p:spPr>
      </p:pic>
      <p:pic>
        <p:nvPicPr>
          <p:cNvPr id="2" name="Obraz 1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EDE4EB56-15F0-E8F3-7E9B-223971DADC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456" y="2485563"/>
            <a:ext cx="2529349" cy="581726"/>
          </a:xfrm>
          <a:prstGeom prst="rect">
            <a:avLst/>
          </a:prstGeom>
        </p:spPr>
      </p:pic>
      <p:sp>
        <p:nvSpPr>
          <p:cNvPr id="6" name="TextBox 42">
            <a:extLst>
              <a:ext uri="{FF2B5EF4-FFF2-40B4-BE49-F238E27FC236}">
                <a16:creationId xmlns:a16="http://schemas.microsoft.com/office/drawing/2014/main" id="{0CBFEAFA-65B3-1EC5-6FD3-53FB6A21F1C6}"/>
              </a:ext>
            </a:extLst>
          </p:cNvPr>
          <p:cNvSpPr txBox="1"/>
          <p:nvPr/>
        </p:nvSpPr>
        <p:spPr>
          <a:xfrm>
            <a:off x="7003380" y="1717211"/>
            <a:ext cx="4986825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2120" indent="-285750" defTabSz="1828709">
              <a:buSzPct val="130000"/>
              <a:buBlip>
                <a:blip r:embed="rId3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  <a:cs typeface="Calibri"/>
              </a:rPr>
              <a:t>Containerization</a:t>
            </a:r>
            <a:endParaRPr lang="pl-PL" sz="2400">
              <a:solidFill>
                <a:schemeClr val="bg1"/>
              </a:solidFill>
              <a:cs typeface="Calibri" panose="020F0502020204030204"/>
            </a:endParaRPr>
          </a:p>
          <a:p>
            <a:pPr marL="452120" indent="-285750" defTabSz="1828709">
              <a:buSzPct val="130000"/>
              <a:buBlip>
                <a:blip r:embed="rId3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 pitchFamily="2" charset="77"/>
            </a:endParaRPr>
          </a:p>
          <a:p>
            <a:pPr marL="452120" indent="-285750" defTabSz="1828709">
              <a:buSzPct val="130000"/>
              <a:buBlip>
                <a:blip r:embed="rId3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</a:rPr>
              <a:t>Packages applications along with dependencies in isolated container</a:t>
            </a:r>
            <a:endParaRPr lang="en-GB" sz="2400">
              <a:solidFill>
                <a:schemeClr val="bg1"/>
              </a:solidFill>
              <a:cs typeface="Calibri"/>
            </a:endParaRPr>
          </a:p>
          <a:p>
            <a:pPr marL="452120" indent="-285750" defTabSz="1828709">
              <a:buSzPct val="130000"/>
              <a:buChar char="•"/>
              <a:defRPr/>
            </a:pPr>
            <a:endParaRPr lang="en-GB" sz="2400" dirty="0">
              <a:solidFill>
                <a:schemeClr val="bg1"/>
              </a:solidFill>
              <a:latin typeface="Gilroy Medium" pitchFamily="2" charset="77"/>
            </a:endParaRPr>
          </a:p>
          <a:p>
            <a:pPr marL="452120" indent="-285750" defTabSz="1828709">
              <a:buSzPct val="130000"/>
              <a:buBlip>
                <a:blip r:embed="rId3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</a:rPr>
              <a:t>They run consistently across environments.</a:t>
            </a:r>
          </a:p>
          <a:p>
            <a:pPr marL="452120" indent="-285750" defTabSz="1828709">
              <a:buSzPct val="130000"/>
              <a:buBlip>
                <a:blip r:embed="rId3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</a:endParaRPr>
          </a:p>
          <a:p>
            <a:pPr marL="452120" indent="-285750" defTabSz="1828709">
              <a:buSzPct val="130000"/>
              <a:buBlip>
                <a:blip r:embed="rId3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</a:endParaRPr>
          </a:p>
        </p:txBody>
      </p:sp>
    </p:spTree>
    <p:extLst>
      <p:ext uri="{BB962C8B-B14F-4D97-AF65-F5344CB8AC3E}">
        <p14:creationId xmlns:p14="http://schemas.microsoft.com/office/powerpoint/2010/main" val="1555908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C9676B-0EB6-31CA-098E-3E9DB445B9CF}"/>
              </a:ext>
            </a:extLst>
          </p:cNvPr>
          <p:cNvSpPr/>
          <p:nvPr/>
        </p:nvSpPr>
        <p:spPr>
          <a:xfrm>
            <a:off x="5823285" y="0"/>
            <a:ext cx="6368716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DE0525-5D8F-86D2-BA08-E20A6D59807A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rgbClr val="378DF5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rgbClr val="378DF5"/>
              </a:solidFill>
              <a:latin typeface="Gilroy Medium" pitchFamily="2" charset="77"/>
            </a:endParaRPr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F4D87000-3972-3F21-08A9-4B13F03F2C86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chemeClr val="bg1"/>
                </a:solidFill>
              </a:rPr>
              <a:pPr/>
              <a:t>9</a:t>
            </a:fld>
            <a:endParaRPr lang="en-NL" sz="80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4C317AB-6422-C1EE-0B12-B26052B6BA00}"/>
              </a:ext>
            </a:extLst>
          </p:cNvPr>
          <p:cNvSpPr txBox="1"/>
          <p:nvPr/>
        </p:nvSpPr>
        <p:spPr>
          <a:xfrm>
            <a:off x="7003380" y="440698"/>
            <a:ext cx="498682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66370" algn="ctr" defTabSz="1828709">
              <a:defRPr/>
            </a:pPr>
            <a:r>
              <a:rPr lang="en-GB" sz="2800" dirty="0">
                <a:solidFill>
                  <a:schemeClr val="bg1"/>
                </a:solidFill>
                <a:latin typeface="Gilroy Medium"/>
                <a:cs typeface="Calibri"/>
              </a:rPr>
              <a:t>Portability and Consistency</a:t>
            </a:r>
            <a:endParaRPr lang="pl-PL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A55537-2BC8-BBA3-4181-F7ADD82E864D}"/>
              </a:ext>
            </a:extLst>
          </p:cNvPr>
          <p:cNvSpPr/>
          <p:nvPr/>
        </p:nvSpPr>
        <p:spPr>
          <a:xfrm>
            <a:off x="3005418" y="0"/>
            <a:ext cx="37586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9E382-3024-B9EC-7D47-14BE920AF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732" y="1674658"/>
            <a:ext cx="1995990" cy="3594928"/>
          </a:xfrm>
          <a:prstGeom prst="rect">
            <a:avLst/>
          </a:prstGeom>
        </p:spPr>
      </p:pic>
      <p:pic>
        <p:nvPicPr>
          <p:cNvPr id="2" name="Obraz 1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EDE4EB56-15F0-E8F3-7E9B-223971DADC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56" y="2485563"/>
            <a:ext cx="2529349" cy="581726"/>
          </a:xfrm>
          <a:prstGeom prst="rect">
            <a:avLst/>
          </a:prstGeom>
        </p:spPr>
      </p:pic>
      <p:sp>
        <p:nvSpPr>
          <p:cNvPr id="6" name="TextBox 42">
            <a:extLst>
              <a:ext uri="{FF2B5EF4-FFF2-40B4-BE49-F238E27FC236}">
                <a16:creationId xmlns:a16="http://schemas.microsoft.com/office/drawing/2014/main" id="{0CBFEAFA-65B3-1EC5-6FD3-53FB6A21F1C6}"/>
              </a:ext>
            </a:extLst>
          </p:cNvPr>
          <p:cNvSpPr txBox="1"/>
          <p:nvPr/>
        </p:nvSpPr>
        <p:spPr>
          <a:xfrm>
            <a:off x="7003380" y="1717211"/>
            <a:ext cx="4986825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  <a:cs typeface="Calibri"/>
              </a:rPr>
              <a:t>They run on any platform that supports Docker</a:t>
            </a:r>
            <a:endParaRPr lang="pl-PL" sz="2400" dirty="0">
              <a:solidFill>
                <a:schemeClr val="bg1"/>
              </a:solidFill>
              <a:cs typeface="Calibri" panose="020F0502020204030204"/>
            </a:endParaRPr>
          </a:p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 pitchFamily="2" charset="77"/>
            </a:endParaRPr>
          </a:p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</a:rPr>
              <a:t>Doesn't matter where the application is deployed</a:t>
            </a:r>
            <a:endParaRPr lang="en-GB" sz="2400" dirty="0">
              <a:solidFill>
                <a:schemeClr val="bg1"/>
              </a:solidFill>
              <a:latin typeface="Gilroy Medium"/>
              <a:cs typeface="Calibri"/>
            </a:endParaRPr>
          </a:p>
          <a:p>
            <a:pPr marL="452120" indent="-285750" defTabSz="1828709">
              <a:buSzPct val="130000"/>
              <a:buChar char="•"/>
              <a:defRPr/>
            </a:pPr>
            <a:endParaRPr lang="en-GB" sz="2400" dirty="0">
              <a:solidFill>
                <a:schemeClr val="bg1"/>
              </a:solidFill>
              <a:latin typeface="Gilroy Medium" pitchFamily="2" charset="77"/>
            </a:endParaRPr>
          </a:p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</a:endParaRPr>
          </a:p>
        </p:txBody>
      </p:sp>
    </p:spTree>
    <p:extLst>
      <p:ext uri="{BB962C8B-B14F-4D97-AF65-F5344CB8AC3E}">
        <p14:creationId xmlns:p14="http://schemas.microsoft.com/office/powerpoint/2010/main" val="1275753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C9676B-0EB6-31CA-098E-3E9DB445B9CF}"/>
              </a:ext>
            </a:extLst>
          </p:cNvPr>
          <p:cNvSpPr/>
          <p:nvPr/>
        </p:nvSpPr>
        <p:spPr>
          <a:xfrm>
            <a:off x="5823285" y="0"/>
            <a:ext cx="6368716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DE0525-5D8F-86D2-BA08-E20A6D59807A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rgbClr val="378DF5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rgbClr val="378DF5"/>
              </a:solidFill>
              <a:latin typeface="Gilroy Medium" pitchFamily="2" charset="77"/>
            </a:endParaRPr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F4D87000-3972-3F21-08A9-4B13F03F2C86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chemeClr val="bg1"/>
                </a:solidFill>
              </a:rPr>
              <a:pPr/>
              <a:t>10</a:t>
            </a:fld>
            <a:endParaRPr lang="en-NL" sz="80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4C317AB-6422-C1EE-0B12-B26052B6BA00}"/>
              </a:ext>
            </a:extLst>
          </p:cNvPr>
          <p:cNvSpPr txBox="1"/>
          <p:nvPr/>
        </p:nvSpPr>
        <p:spPr>
          <a:xfrm>
            <a:off x="7003380" y="440698"/>
            <a:ext cx="498682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66370" algn="ctr" defTabSz="1828709">
              <a:defRPr/>
            </a:pPr>
            <a:r>
              <a:rPr lang="en-GB" sz="2800" dirty="0">
                <a:solidFill>
                  <a:schemeClr val="bg1"/>
                </a:solidFill>
                <a:latin typeface="Gilroy Medium"/>
                <a:cs typeface="Calibri"/>
              </a:rPr>
              <a:t>Resource Efficiency</a:t>
            </a:r>
            <a:endParaRPr lang="pl-PL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A55537-2BC8-BBA3-4181-F7ADD82E864D}"/>
              </a:ext>
            </a:extLst>
          </p:cNvPr>
          <p:cNvSpPr/>
          <p:nvPr/>
        </p:nvSpPr>
        <p:spPr>
          <a:xfrm>
            <a:off x="3005418" y="0"/>
            <a:ext cx="37586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9E382-3024-B9EC-7D47-14BE920AF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732" y="1674658"/>
            <a:ext cx="1995990" cy="3594928"/>
          </a:xfrm>
          <a:prstGeom prst="rect">
            <a:avLst/>
          </a:prstGeom>
        </p:spPr>
      </p:pic>
      <p:pic>
        <p:nvPicPr>
          <p:cNvPr id="2" name="Obraz 1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EDE4EB56-15F0-E8F3-7E9B-223971DADC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56" y="2485563"/>
            <a:ext cx="2529349" cy="581726"/>
          </a:xfrm>
          <a:prstGeom prst="rect">
            <a:avLst/>
          </a:prstGeom>
        </p:spPr>
      </p:pic>
      <p:sp>
        <p:nvSpPr>
          <p:cNvPr id="6" name="TextBox 42">
            <a:extLst>
              <a:ext uri="{FF2B5EF4-FFF2-40B4-BE49-F238E27FC236}">
                <a16:creationId xmlns:a16="http://schemas.microsoft.com/office/drawing/2014/main" id="{0CBFEAFA-65B3-1EC5-6FD3-53FB6A21F1C6}"/>
              </a:ext>
            </a:extLst>
          </p:cNvPr>
          <p:cNvSpPr txBox="1"/>
          <p:nvPr/>
        </p:nvSpPr>
        <p:spPr>
          <a:xfrm>
            <a:off x="7003380" y="1717211"/>
            <a:ext cx="4986825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  <a:cs typeface="Calibri" panose="020F0502020204030204"/>
              </a:rPr>
              <a:t>Containers do share host operating system's kernel...</a:t>
            </a:r>
          </a:p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 pitchFamily="2" charset="77"/>
            </a:endParaRPr>
          </a:p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</a:rPr>
              <a:t>… it makes them more efficient in terms of resources</a:t>
            </a:r>
            <a:endParaRPr lang="en-GB" sz="2400" dirty="0">
              <a:solidFill>
                <a:schemeClr val="bg1"/>
              </a:solidFill>
              <a:latin typeface="Gilroy Medium" pitchFamily="2" charset="77"/>
            </a:endParaRPr>
          </a:p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</a:endParaRPr>
          </a:p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</a:rPr>
              <a:t>Faster startups, lower overhead</a:t>
            </a:r>
          </a:p>
        </p:txBody>
      </p:sp>
    </p:spTree>
    <p:extLst>
      <p:ext uri="{BB962C8B-B14F-4D97-AF65-F5344CB8AC3E}">
        <p14:creationId xmlns:p14="http://schemas.microsoft.com/office/powerpoint/2010/main" val="1129152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C9676B-0EB6-31CA-098E-3E9DB445B9CF}"/>
              </a:ext>
            </a:extLst>
          </p:cNvPr>
          <p:cNvSpPr/>
          <p:nvPr/>
        </p:nvSpPr>
        <p:spPr>
          <a:xfrm>
            <a:off x="5823285" y="0"/>
            <a:ext cx="6368716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DE0525-5D8F-86D2-BA08-E20A6D59807A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rgbClr val="378DF5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rgbClr val="378DF5"/>
              </a:solidFill>
              <a:latin typeface="Gilroy Medium" pitchFamily="2" charset="77"/>
            </a:endParaRPr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F4D87000-3972-3F21-08A9-4B13F03F2C86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chemeClr val="bg1"/>
                </a:solidFill>
              </a:rPr>
              <a:pPr/>
              <a:t>11</a:t>
            </a:fld>
            <a:endParaRPr lang="en-NL" sz="80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4C317AB-6422-C1EE-0B12-B26052B6BA00}"/>
              </a:ext>
            </a:extLst>
          </p:cNvPr>
          <p:cNvSpPr txBox="1"/>
          <p:nvPr/>
        </p:nvSpPr>
        <p:spPr>
          <a:xfrm>
            <a:off x="7003380" y="440698"/>
            <a:ext cx="498682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66370" algn="ctr" defTabSz="1828709">
              <a:defRPr/>
            </a:pPr>
            <a:r>
              <a:rPr lang="en-GB" sz="2800" dirty="0">
                <a:solidFill>
                  <a:schemeClr val="bg1"/>
                </a:solidFill>
                <a:latin typeface="Gilroy Medium"/>
                <a:cs typeface="Calibri"/>
              </a:rPr>
              <a:t>Simplified Deployments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A55537-2BC8-BBA3-4181-F7ADD82E864D}"/>
              </a:ext>
            </a:extLst>
          </p:cNvPr>
          <p:cNvSpPr/>
          <p:nvPr/>
        </p:nvSpPr>
        <p:spPr>
          <a:xfrm>
            <a:off x="3005418" y="0"/>
            <a:ext cx="37586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9E382-3024-B9EC-7D47-14BE920AF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732" y="1674658"/>
            <a:ext cx="1995990" cy="3594928"/>
          </a:xfrm>
          <a:prstGeom prst="rect">
            <a:avLst/>
          </a:prstGeom>
        </p:spPr>
      </p:pic>
      <p:pic>
        <p:nvPicPr>
          <p:cNvPr id="2" name="Obraz 1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EDE4EB56-15F0-E8F3-7E9B-223971DADC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56" y="2485563"/>
            <a:ext cx="2529349" cy="581726"/>
          </a:xfrm>
          <a:prstGeom prst="rect">
            <a:avLst/>
          </a:prstGeom>
        </p:spPr>
      </p:pic>
      <p:sp>
        <p:nvSpPr>
          <p:cNvPr id="6" name="TextBox 42">
            <a:extLst>
              <a:ext uri="{FF2B5EF4-FFF2-40B4-BE49-F238E27FC236}">
                <a16:creationId xmlns:a16="http://schemas.microsoft.com/office/drawing/2014/main" id="{0CBFEAFA-65B3-1EC5-6FD3-53FB6A21F1C6}"/>
              </a:ext>
            </a:extLst>
          </p:cNvPr>
          <p:cNvSpPr txBox="1"/>
          <p:nvPr/>
        </p:nvSpPr>
        <p:spPr>
          <a:xfrm>
            <a:off x="7003380" y="1717211"/>
            <a:ext cx="4986825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  <a:cs typeface="Calibri" panose="020F0502020204030204"/>
              </a:rPr>
              <a:t>Encapsulating all necessary bits of code </a:t>
            </a:r>
            <a:endParaRPr lang="en-GB" sz="2400" dirty="0">
              <a:solidFill>
                <a:schemeClr val="bg1"/>
              </a:solidFill>
              <a:latin typeface="Gilroy Medium" pitchFamily="2" charset="77"/>
            </a:endParaRPr>
          </a:p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  <a:cs typeface="Calibri"/>
            </a:endParaRPr>
          </a:p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r>
              <a:rPr lang="en-GB" sz="2400">
                <a:solidFill>
                  <a:schemeClr val="bg1"/>
                </a:solidFill>
                <a:latin typeface="Gilroy Medium"/>
              </a:rPr>
              <a:t>Works on every machine – not only mine</a:t>
            </a:r>
            <a:endParaRPr lang="en-GB" sz="2400">
              <a:solidFill>
                <a:schemeClr val="bg1"/>
              </a:solidFill>
              <a:latin typeface="Gilroy Medium" pitchFamily="2" charset="77"/>
            </a:endParaRPr>
          </a:p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</a:endParaRPr>
          </a:p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</a:rPr>
              <a:t>One container – 3 environments (D,T,P)</a:t>
            </a:r>
            <a:endParaRPr lang="en-GB" sz="2400" dirty="0">
              <a:solidFill>
                <a:schemeClr val="bg1"/>
              </a:solidFill>
              <a:latin typeface="Gilroy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26745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C9676B-0EB6-31CA-098E-3E9DB445B9CF}"/>
              </a:ext>
            </a:extLst>
          </p:cNvPr>
          <p:cNvSpPr/>
          <p:nvPr/>
        </p:nvSpPr>
        <p:spPr>
          <a:xfrm>
            <a:off x="5823285" y="0"/>
            <a:ext cx="6368716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DE0525-5D8F-86D2-BA08-E20A6D59807A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rgbClr val="378DF5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rgbClr val="378DF5"/>
              </a:solidFill>
              <a:latin typeface="Gilroy Medium" pitchFamily="2" charset="77"/>
            </a:endParaRPr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F4D87000-3972-3F21-08A9-4B13F03F2C86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chemeClr val="bg1"/>
                </a:solidFill>
              </a:rPr>
              <a:pPr/>
              <a:t>12</a:t>
            </a:fld>
            <a:endParaRPr lang="en-NL" sz="80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4C317AB-6422-C1EE-0B12-B26052B6BA00}"/>
              </a:ext>
            </a:extLst>
          </p:cNvPr>
          <p:cNvSpPr txBox="1"/>
          <p:nvPr/>
        </p:nvSpPr>
        <p:spPr>
          <a:xfrm>
            <a:off x="7003380" y="440698"/>
            <a:ext cx="498682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66370" algn="ctr" defTabSz="1828709">
              <a:defRPr/>
            </a:pPr>
            <a:r>
              <a:rPr lang="en-GB" sz="2800" dirty="0">
                <a:solidFill>
                  <a:schemeClr val="bg1"/>
                </a:solidFill>
                <a:latin typeface="Gilroy Medium"/>
                <a:cs typeface="Calibri"/>
              </a:rPr>
              <a:t>Microservices Architecture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A55537-2BC8-BBA3-4181-F7ADD82E864D}"/>
              </a:ext>
            </a:extLst>
          </p:cNvPr>
          <p:cNvSpPr/>
          <p:nvPr/>
        </p:nvSpPr>
        <p:spPr>
          <a:xfrm>
            <a:off x="3005418" y="0"/>
            <a:ext cx="37586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9E382-3024-B9EC-7D47-14BE920AF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732" y="1674658"/>
            <a:ext cx="1995990" cy="3594928"/>
          </a:xfrm>
          <a:prstGeom prst="rect">
            <a:avLst/>
          </a:prstGeom>
        </p:spPr>
      </p:pic>
      <p:pic>
        <p:nvPicPr>
          <p:cNvPr id="2" name="Obraz 1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EDE4EB56-15F0-E8F3-7E9B-223971DADC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56" y="2485563"/>
            <a:ext cx="2529349" cy="581726"/>
          </a:xfrm>
          <a:prstGeom prst="rect">
            <a:avLst/>
          </a:prstGeom>
        </p:spPr>
      </p:pic>
      <p:sp>
        <p:nvSpPr>
          <p:cNvPr id="6" name="TextBox 42">
            <a:extLst>
              <a:ext uri="{FF2B5EF4-FFF2-40B4-BE49-F238E27FC236}">
                <a16:creationId xmlns:a16="http://schemas.microsoft.com/office/drawing/2014/main" id="{0CBFEAFA-65B3-1EC5-6FD3-53FB6A21F1C6}"/>
              </a:ext>
            </a:extLst>
          </p:cNvPr>
          <p:cNvSpPr txBox="1"/>
          <p:nvPr/>
        </p:nvSpPr>
        <p:spPr>
          <a:xfrm>
            <a:off x="7003380" y="1717211"/>
            <a:ext cx="4986825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  <a:cs typeface="Calibri" panose="020F0502020204030204"/>
              </a:rPr>
              <a:t>Improving Scalability</a:t>
            </a:r>
            <a:endParaRPr lang="pl-PL" dirty="0">
              <a:solidFill>
                <a:schemeClr val="bg1"/>
              </a:solidFill>
              <a:latin typeface="Calibri" panose="020F0502020204030204"/>
              <a:cs typeface="Calibri" panose="020F0502020204030204"/>
            </a:endParaRPr>
          </a:p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  <a:cs typeface="Calibri" panose="020F0502020204030204"/>
            </a:endParaRPr>
          </a:p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  <a:cs typeface="Calibri" panose="020F0502020204030204"/>
              </a:rPr>
              <a:t>Easy to maintain</a:t>
            </a:r>
            <a:endParaRPr lang="pl-PL" dirty="0">
              <a:solidFill>
                <a:schemeClr val="bg1"/>
              </a:solidFill>
              <a:latin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33627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C9676B-0EB6-31CA-098E-3E9DB445B9CF}"/>
              </a:ext>
            </a:extLst>
          </p:cNvPr>
          <p:cNvSpPr/>
          <p:nvPr/>
        </p:nvSpPr>
        <p:spPr>
          <a:xfrm>
            <a:off x="5823285" y="0"/>
            <a:ext cx="6368716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DE0525-5D8F-86D2-BA08-E20A6D59807A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rgbClr val="378DF5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rgbClr val="378DF5"/>
              </a:solidFill>
              <a:latin typeface="Gilroy Medium" pitchFamily="2" charset="77"/>
            </a:endParaRPr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F4D87000-3972-3F21-08A9-4B13F03F2C86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chemeClr val="bg1"/>
                </a:solidFill>
              </a:rPr>
              <a:pPr/>
              <a:t>13</a:t>
            </a:fld>
            <a:endParaRPr lang="en-NL" sz="80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4C317AB-6422-C1EE-0B12-B26052B6BA00}"/>
              </a:ext>
            </a:extLst>
          </p:cNvPr>
          <p:cNvSpPr txBox="1"/>
          <p:nvPr/>
        </p:nvSpPr>
        <p:spPr>
          <a:xfrm>
            <a:off x="7003380" y="440698"/>
            <a:ext cx="4986825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66370" algn="ctr" defTabSz="1828709">
              <a:defRPr/>
            </a:pPr>
            <a:r>
              <a:rPr lang="en-GB" sz="2800" dirty="0">
                <a:solidFill>
                  <a:schemeClr val="bg1"/>
                </a:solidFill>
                <a:latin typeface="Gilroy Medium"/>
                <a:cs typeface="Calibri"/>
              </a:rPr>
              <a:t>Version Control for Infrastructure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A55537-2BC8-BBA3-4181-F7ADD82E864D}"/>
              </a:ext>
            </a:extLst>
          </p:cNvPr>
          <p:cNvSpPr/>
          <p:nvPr/>
        </p:nvSpPr>
        <p:spPr>
          <a:xfrm>
            <a:off x="3005418" y="0"/>
            <a:ext cx="37586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9E382-3024-B9EC-7D47-14BE920AF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732" y="1674658"/>
            <a:ext cx="1995990" cy="3594928"/>
          </a:xfrm>
          <a:prstGeom prst="rect">
            <a:avLst/>
          </a:prstGeom>
        </p:spPr>
      </p:pic>
      <p:pic>
        <p:nvPicPr>
          <p:cNvPr id="2" name="Obraz 1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EDE4EB56-15F0-E8F3-7E9B-223971DADC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56" y="2485563"/>
            <a:ext cx="2529349" cy="581726"/>
          </a:xfrm>
          <a:prstGeom prst="rect">
            <a:avLst/>
          </a:prstGeom>
        </p:spPr>
      </p:pic>
      <p:sp>
        <p:nvSpPr>
          <p:cNvPr id="6" name="TextBox 42">
            <a:extLst>
              <a:ext uri="{FF2B5EF4-FFF2-40B4-BE49-F238E27FC236}">
                <a16:creationId xmlns:a16="http://schemas.microsoft.com/office/drawing/2014/main" id="{0CBFEAFA-65B3-1EC5-6FD3-53FB6A21F1C6}"/>
              </a:ext>
            </a:extLst>
          </p:cNvPr>
          <p:cNvSpPr txBox="1"/>
          <p:nvPr/>
        </p:nvSpPr>
        <p:spPr>
          <a:xfrm>
            <a:off x="7003380" y="1717211"/>
            <a:ext cx="4986825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  <a:cs typeface="Calibri"/>
              </a:rPr>
              <a:t>&lt;Heavy breathing&gt;</a:t>
            </a:r>
          </a:p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  <a:cs typeface="Calibri"/>
            </a:endParaRPr>
          </a:p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  <a:cs typeface="Calibri"/>
              </a:rPr>
              <a:t>Possibility to track changes same/similar way as we do for our </a:t>
            </a:r>
            <a:r>
              <a:rPr lang="en-GB" sz="2400">
                <a:solidFill>
                  <a:schemeClr val="bg1"/>
                </a:solidFill>
                <a:latin typeface="Gilroy Medium"/>
                <a:cs typeface="Calibri"/>
              </a:rPr>
              <a:t>code</a:t>
            </a:r>
            <a:endParaRPr lang="en-GB" sz="2400" dirty="0">
              <a:solidFill>
                <a:schemeClr val="bg1"/>
              </a:solidFill>
              <a:latin typeface="Gilroy Medium"/>
              <a:cs typeface="Calibri"/>
            </a:endParaRPr>
          </a:p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  <a:cs typeface="Calibri"/>
            </a:endParaRPr>
          </a:p>
          <a:p>
            <a:pPr marL="452120" indent="-285750" defTabSz="1828709">
              <a:buSzPct val="130000"/>
              <a:buBlip>
                <a:blip r:embed="rId5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  <a:cs typeface="Calibri"/>
              </a:rPr>
              <a:t>Rollbacks are not that scary</a:t>
            </a:r>
          </a:p>
        </p:txBody>
      </p:sp>
    </p:spTree>
    <p:extLst>
      <p:ext uri="{BB962C8B-B14F-4D97-AF65-F5344CB8AC3E}">
        <p14:creationId xmlns:p14="http://schemas.microsoft.com/office/powerpoint/2010/main" val="84758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C9676B-0EB6-31CA-098E-3E9DB445B9CF}"/>
              </a:ext>
            </a:extLst>
          </p:cNvPr>
          <p:cNvSpPr/>
          <p:nvPr/>
        </p:nvSpPr>
        <p:spPr>
          <a:xfrm>
            <a:off x="5823285" y="0"/>
            <a:ext cx="6368716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DE0525-5D8F-86D2-BA08-E20A6D59807A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rgbClr val="378DF5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rgbClr val="378DF5"/>
              </a:solidFill>
              <a:latin typeface="Gilroy Medium" pitchFamily="2" charset="77"/>
            </a:endParaRPr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F4D87000-3972-3F21-08A9-4B13F03F2C86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chemeClr val="bg1"/>
                </a:solidFill>
              </a:rPr>
              <a:pPr/>
              <a:t>14</a:t>
            </a:fld>
            <a:endParaRPr lang="en-NL" sz="80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4C317AB-6422-C1EE-0B12-B26052B6BA00}"/>
              </a:ext>
            </a:extLst>
          </p:cNvPr>
          <p:cNvSpPr txBox="1"/>
          <p:nvPr/>
        </p:nvSpPr>
        <p:spPr>
          <a:xfrm>
            <a:off x="7205277" y="1710698"/>
            <a:ext cx="4986825" cy="3293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2120" indent="-285750" defTabSz="1828709">
              <a:buSzPct val="130000"/>
              <a:buBlip>
                <a:blip r:embed="rId3"/>
              </a:buBlip>
              <a:defRPr/>
            </a:pPr>
            <a:r>
              <a:rPr lang="en-GB" sz="1600" dirty="0">
                <a:solidFill>
                  <a:schemeClr val="bg1"/>
                </a:solidFill>
                <a:latin typeface="Gilroy Medium"/>
                <a:cs typeface="Calibri"/>
              </a:rPr>
              <a:t>Lightweight Virtualization;</a:t>
            </a:r>
            <a:endParaRPr lang="pl-PL" dirty="0">
              <a:solidFill>
                <a:schemeClr val="bg1"/>
              </a:solidFill>
              <a:cs typeface="Calibri" panose="020F0502020204030204"/>
            </a:endParaRPr>
          </a:p>
          <a:p>
            <a:pPr marL="452120" indent="-285750" defTabSz="1828709">
              <a:buSzPct val="130000"/>
              <a:buBlip>
                <a:blip r:embed="rId3"/>
              </a:buBlip>
              <a:defRPr/>
            </a:pPr>
            <a:endParaRPr lang="en-GB" sz="1600">
              <a:solidFill>
                <a:schemeClr val="bg1"/>
              </a:solidFill>
              <a:latin typeface="Gilroy Medium" pitchFamily="2" charset="77"/>
            </a:endParaRPr>
          </a:p>
          <a:p>
            <a:pPr marL="452120" indent="-285750" defTabSz="1828709">
              <a:buSzPct val="130000"/>
              <a:buBlip>
                <a:blip r:embed="rId3"/>
              </a:buBlip>
              <a:defRPr/>
            </a:pPr>
            <a:r>
              <a:rPr lang="en-GB" sz="1600" dirty="0">
                <a:solidFill>
                  <a:schemeClr val="bg1"/>
                </a:solidFill>
                <a:latin typeface="Gilroy Medium"/>
              </a:rPr>
              <a:t>Portability and Consistency;</a:t>
            </a:r>
            <a:endParaRPr lang="en-GB" dirty="0">
              <a:solidFill>
                <a:schemeClr val="bg1"/>
              </a:solidFill>
            </a:endParaRPr>
          </a:p>
          <a:p>
            <a:pPr marL="452120" indent="-285750" defTabSz="1828709">
              <a:buSzPct val="130000"/>
              <a:buChar char="•"/>
              <a:defRPr/>
            </a:pPr>
            <a:endParaRPr lang="en-GB" sz="1600">
              <a:solidFill>
                <a:schemeClr val="bg1"/>
              </a:solidFill>
              <a:latin typeface="Gilroy Medium" pitchFamily="2" charset="77"/>
            </a:endParaRPr>
          </a:p>
          <a:p>
            <a:pPr marL="452120" indent="-285750" defTabSz="1828709">
              <a:buSzPct val="130000"/>
              <a:buBlip>
                <a:blip r:embed="rId3"/>
              </a:buBlip>
              <a:defRPr/>
            </a:pPr>
            <a:r>
              <a:rPr lang="en-GB" sz="1600" dirty="0">
                <a:solidFill>
                  <a:schemeClr val="bg1"/>
                </a:solidFill>
                <a:latin typeface="Gilroy Medium"/>
              </a:rPr>
              <a:t>Resource Efficiency;</a:t>
            </a:r>
          </a:p>
          <a:p>
            <a:pPr marL="452120" indent="-285750" defTabSz="1828709">
              <a:buSzPct val="130000"/>
              <a:buBlip>
                <a:blip r:embed="rId3"/>
              </a:buBlip>
              <a:defRPr/>
            </a:pPr>
            <a:endParaRPr lang="en-GB" sz="1600">
              <a:solidFill>
                <a:schemeClr val="bg1"/>
              </a:solidFill>
              <a:latin typeface="Gilroy Medium" pitchFamily="2" charset="77"/>
            </a:endParaRPr>
          </a:p>
          <a:p>
            <a:pPr marL="452120" indent="-285750" defTabSz="1828709">
              <a:buSzPct val="130000"/>
              <a:buBlip>
                <a:blip r:embed="rId3"/>
              </a:buBlip>
              <a:defRPr/>
            </a:pPr>
            <a:r>
              <a:rPr lang="en-GB" sz="1600" dirty="0">
                <a:solidFill>
                  <a:schemeClr val="bg1"/>
                </a:solidFill>
                <a:latin typeface="Gilroy Medium"/>
              </a:rPr>
              <a:t>Simplified Application Deployment;</a:t>
            </a:r>
          </a:p>
          <a:p>
            <a:pPr marL="452120" indent="-285750" defTabSz="1828709">
              <a:buSzPct val="130000"/>
              <a:buBlip>
                <a:blip r:embed="rId3"/>
              </a:buBlip>
              <a:defRPr/>
            </a:pPr>
            <a:endParaRPr lang="en-GB" sz="1600" dirty="0">
              <a:solidFill>
                <a:schemeClr val="bg1"/>
              </a:solidFill>
              <a:latin typeface="Gilroy Medium"/>
            </a:endParaRPr>
          </a:p>
          <a:p>
            <a:pPr marL="452120" indent="-285750" defTabSz="1828709">
              <a:buSzPct val="130000"/>
              <a:buChar char="•"/>
              <a:defRPr/>
            </a:pPr>
            <a:r>
              <a:rPr lang="en-GB" sz="1600">
                <a:solidFill>
                  <a:schemeClr val="bg1"/>
                </a:solidFill>
                <a:latin typeface="Gilroy Medium"/>
              </a:rPr>
              <a:t>Microservices Architecture;</a:t>
            </a:r>
            <a:endParaRPr lang="en-GB" sz="1600">
              <a:solidFill>
                <a:schemeClr val="bg1"/>
              </a:solidFill>
              <a:latin typeface="Gilroy Medium"/>
              <a:cs typeface="Calibri" panose="020F0502020204030204"/>
            </a:endParaRPr>
          </a:p>
          <a:p>
            <a:pPr marL="452120" indent="-285750" defTabSz="1828709">
              <a:buSzPct val="130000"/>
              <a:buBlip>
                <a:blip r:embed="rId3"/>
              </a:buBlip>
              <a:defRPr/>
            </a:pPr>
            <a:endParaRPr lang="en-GB" sz="1600" dirty="0">
              <a:solidFill>
                <a:schemeClr val="bg1"/>
              </a:solidFill>
              <a:latin typeface="Gilroy Medium"/>
            </a:endParaRPr>
          </a:p>
          <a:p>
            <a:pPr marL="452120" indent="-285750" defTabSz="1828709">
              <a:buSzPct val="130000"/>
              <a:buBlip>
                <a:blip r:embed="rId3"/>
              </a:buBlip>
              <a:defRPr/>
            </a:pPr>
            <a:r>
              <a:rPr lang="en-GB" sz="1600" dirty="0">
                <a:solidFill>
                  <a:schemeClr val="bg1"/>
                </a:solidFill>
                <a:latin typeface="Gilroy Medium"/>
              </a:rPr>
              <a:t>Version Control of Architecture.</a:t>
            </a:r>
          </a:p>
          <a:p>
            <a:pPr marL="452120" indent="-285750" defTabSz="1828709">
              <a:buSzPct val="130000"/>
              <a:buBlip>
                <a:blip r:embed="rId3"/>
              </a:buBlip>
              <a:defRPr/>
            </a:pPr>
            <a:endParaRPr lang="en-GB" sz="1600" dirty="0">
              <a:solidFill>
                <a:schemeClr val="bg1"/>
              </a:solidFill>
              <a:latin typeface="Gilroy Medium"/>
            </a:endParaRPr>
          </a:p>
          <a:p>
            <a:pPr marL="452120" indent="-285750" defTabSz="1828709">
              <a:buSzPct val="130000"/>
              <a:buBlip>
                <a:blip r:embed="rId3"/>
              </a:buBlip>
              <a:defRPr/>
            </a:pPr>
            <a:endParaRPr lang="en-GB" sz="1600">
              <a:solidFill>
                <a:schemeClr val="bg1"/>
              </a:solidFill>
              <a:latin typeface="Gilroy Medium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A55537-2BC8-BBA3-4181-F7ADD82E864D}"/>
              </a:ext>
            </a:extLst>
          </p:cNvPr>
          <p:cNvSpPr/>
          <p:nvPr/>
        </p:nvSpPr>
        <p:spPr>
          <a:xfrm>
            <a:off x="3005418" y="0"/>
            <a:ext cx="37586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9E382-3024-B9EC-7D47-14BE920AF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732" y="1674658"/>
            <a:ext cx="1995990" cy="3594928"/>
          </a:xfrm>
          <a:prstGeom prst="rect">
            <a:avLst/>
          </a:prstGeom>
        </p:spPr>
      </p:pic>
      <p:pic>
        <p:nvPicPr>
          <p:cNvPr id="2" name="Obraz 1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EDE4EB56-15F0-E8F3-7E9B-223971DADC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456" y="2485563"/>
            <a:ext cx="2529349" cy="58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514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68222B1-CB6D-DAD6-C22E-2379633D9ED3}"/>
              </a:ext>
            </a:extLst>
          </p:cNvPr>
          <p:cNvSpPr/>
          <p:nvPr/>
        </p:nvSpPr>
        <p:spPr>
          <a:xfrm>
            <a:off x="4174" y="0"/>
            <a:ext cx="12192000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ABD94D-38BD-22EB-1F03-9B073CAEF217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chemeClr val="bg1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226958C0-F71C-38DD-0A58-642F84393033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chemeClr val="bg1"/>
                </a:solidFill>
              </a:rPr>
              <a:pPr/>
              <a:t>15</a:t>
            </a:fld>
            <a:endParaRPr lang="en-NL" sz="800">
              <a:solidFill>
                <a:schemeClr val="bg1"/>
              </a:solidFill>
            </a:endParaRP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7008ED10-54B0-BBFC-1D9D-2A34F1E82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08" y="375369"/>
            <a:ext cx="1264599" cy="330951"/>
          </a:xfrm>
          <a:prstGeom prst="rect">
            <a:avLst/>
          </a:prstGeom>
        </p:spPr>
      </p:pic>
      <p:graphicFrame>
        <p:nvGraphicFramePr>
          <p:cNvPr id="61" name="Diagram 60">
            <a:extLst>
              <a:ext uri="{FF2B5EF4-FFF2-40B4-BE49-F238E27FC236}">
                <a16:creationId xmlns:a16="http://schemas.microsoft.com/office/drawing/2014/main" id="{F5913ABD-EC82-A135-F39A-A530EB99CFD6}"/>
              </a:ext>
            </a:extLst>
          </p:cNvPr>
          <p:cNvGraphicFramePr/>
          <p:nvPr/>
        </p:nvGraphicFramePr>
        <p:xfrm>
          <a:off x="391682" y="702892"/>
          <a:ext cx="11408635" cy="6021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07794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C9676B-0EB6-31CA-098E-3E9DB445B9CF}"/>
              </a:ext>
            </a:extLst>
          </p:cNvPr>
          <p:cNvSpPr/>
          <p:nvPr/>
        </p:nvSpPr>
        <p:spPr>
          <a:xfrm>
            <a:off x="5823285" y="0"/>
            <a:ext cx="6368716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DE0525-5D8F-86D2-BA08-E20A6D59807A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rgbClr val="378DF5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rgbClr val="378DF5"/>
              </a:solidFill>
              <a:latin typeface="Gilroy Medium" pitchFamily="2" charset="77"/>
            </a:endParaRPr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F4D87000-3972-3F21-08A9-4B13F03F2C86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chemeClr val="bg1"/>
                </a:solidFill>
              </a:rPr>
              <a:pPr/>
              <a:t>16</a:t>
            </a:fld>
            <a:endParaRPr lang="en-NL" sz="80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4C317AB-6422-C1EE-0B12-B26052B6BA00}"/>
              </a:ext>
            </a:extLst>
          </p:cNvPr>
          <p:cNvSpPr txBox="1"/>
          <p:nvPr/>
        </p:nvSpPr>
        <p:spPr>
          <a:xfrm>
            <a:off x="7003380" y="440698"/>
            <a:ext cx="498682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66370" algn="ctr" defTabSz="1828709">
              <a:defRPr/>
            </a:pPr>
            <a:r>
              <a:rPr lang="en-GB" sz="2800" dirty="0">
                <a:solidFill>
                  <a:schemeClr val="bg1"/>
                </a:solidFill>
                <a:latin typeface="Gilroy Medium"/>
                <a:cs typeface="Calibri"/>
              </a:rPr>
              <a:t>Moving IDE to Cloud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A55537-2BC8-BBA3-4181-F7ADD82E864D}"/>
              </a:ext>
            </a:extLst>
          </p:cNvPr>
          <p:cNvSpPr/>
          <p:nvPr/>
        </p:nvSpPr>
        <p:spPr>
          <a:xfrm>
            <a:off x="3005418" y="0"/>
            <a:ext cx="37586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9E382-3024-B9EC-7D47-14BE920AF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732" y="1674658"/>
            <a:ext cx="1995990" cy="3594928"/>
          </a:xfrm>
          <a:prstGeom prst="rect">
            <a:avLst/>
          </a:prstGeom>
        </p:spPr>
      </p:pic>
      <p:sp>
        <p:nvSpPr>
          <p:cNvPr id="6" name="TextBox 42">
            <a:extLst>
              <a:ext uri="{FF2B5EF4-FFF2-40B4-BE49-F238E27FC236}">
                <a16:creationId xmlns:a16="http://schemas.microsoft.com/office/drawing/2014/main" id="{0CBFEAFA-65B3-1EC5-6FD3-53FB6A21F1C6}"/>
              </a:ext>
            </a:extLst>
          </p:cNvPr>
          <p:cNvSpPr txBox="1"/>
          <p:nvPr/>
        </p:nvSpPr>
        <p:spPr>
          <a:xfrm>
            <a:off x="7003380" y="1717211"/>
            <a:ext cx="4986825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  <a:cs typeface="Calibri"/>
              </a:rPr>
              <a:t>Need to have an access to the Internet and a browser</a:t>
            </a: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  <a:cs typeface="Calibri"/>
            </a:endParaRP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r>
              <a:rPr lang="en-GB" sz="2400">
                <a:solidFill>
                  <a:schemeClr val="bg1"/>
                </a:solidFill>
                <a:latin typeface="Gilroy Medium"/>
                <a:cs typeface="Calibri"/>
              </a:rPr>
              <a:t>Top-shelf hardware is not crucial</a:t>
            </a: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  <a:cs typeface="Calibri"/>
            </a:endParaRP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  <a:cs typeface="Calibri"/>
              </a:rPr>
              <a:t>Switching to a backup device takes minutes</a:t>
            </a: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  <a:cs typeface="Calibri"/>
            </a:endParaRP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A8695DAC-F763-6E5C-49D9-5CC188A1E85C}"/>
              </a:ext>
            </a:extLst>
          </p:cNvPr>
          <p:cNvSpPr txBox="1"/>
          <p:nvPr/>
        </p:nvSpPr>
        <p:spPr>
          <a:xfrm>
            <a:off x="513366" y="1412931"/>
            <a:ext cx="170184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200" b="1" err="1">
                <a:latin typeface="Gilroy Bold"/>
              </a:rPr>
              <a:t>GitPod</a:t>
            </a:r>
            <a:endParaRPr lang="en-GB" sz="3200" b="1" err="1">
              <a:latin typeface="Gilroy Bold" pitchFamily="2" charset="77"/>
            </a:endParaRPr>
          </a:p>
        </p:txBody>
      </p:sp>
      <p:pic>
        <p:nvPicPr>
          <p:cNvPr id="8" name="Obraz 7" descr="Media kit - Gitpod brand assets">
            <a:extLst>
              <a:ext uri="{FF2B5EF4-FFF2-40B4-BE49-F238E27FC236}">
                <a16:creationId xmlns:a16="http://schemas.microsoft.com/office/drawing/2014/main" id="{C28C436A-5461-185A-88DA-D9738876DA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302" y="2481137"/>
            <a:ext cx="1383093" cy="152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298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C9676B-0EB6-31CA-098E-3E9DB445B9CF}"/>
              </a:ext>
            </a:extLst>
          </p:cNvPr>
          <p:cNvSpPr/>
          <p:nvPr/>
        </p:nvSpPr>
        <p:spPr>
          <a:xfrm>
            <a:off x="5823285" y="0"/>
            <a:ext cx="6368716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DE0525-5D8F-86D2-BA08-E20A6D59807A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rgbClr val="378DF5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rgbClr val="378DF5"/>
              </a:solidFill>
              <a:latin typeface="Gilroy Medium" pitchFamily="2" charset="77"/>
            </a:endParaRPr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F4D87000-3972-3F21-08A9-4B13F03F2C86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chemeClr val="bg1"/>
                </a:solidFill>
              </a:rPr>
              <a:pPr/>
              <a:t>17</a:t>
            </a:fld>
            <a:endParaRPr lang="en-NL" sz="80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4C317AB-6422-C1EE-0B12-B26052B6BA00}"/>
              </a:ext>
            </a:extLst>
          </p:cNvPr>
          <p:cNvSpPr txBox="1"/>
          <p:nvPr/>
        </p:nvSpPr>
        <p:spPr>
          <a:xfrm>
            <a:off x="7003380" y="440698"/>
            <a:ext cx="498682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66370" algn="ctr" defTabSz="1828709">
              <a:defRPr/>
            </a:pPr>
            <a:r>
              <a:rPr lang="en-GB" sz="2800" dirty="0">
                <a:solidFill>
                  <a:schemeClr val="bg1"/>
                </a:solidFill>
                <a:latin typeface="Gilroy Medium"/>
                <a:cs typeface="Calibri"/>
              </a:rPr>
              <a:t>Integrations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A55537-2BC8-BBA3-4181-F7ADD82E864D}"/>
              </a:ext>
            </a:extLst>
          </p:cNvPr>
          <p:cNvSpPr/>
          <p:nvPr/>
        </p:nvSpPr>
        <p:spPr>
          <a:xfrm>
            <a:off x="3005418" y="0"/>
            <a:ext cx="37586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9E382-3024-B9EC-7D47-14BE920AF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732" y="1674658"/>
            <a:ext cx="1995990" cy="3594928"/>
          </a:xfrm>
          <a:prstGeom prst="rect">
            <a:avLst/>
          </a:prstGeom>
        </p:spPr>
      </p:pic>
      <p:sp>
        <p:nvSpPr>
          <p:cNvPr id="6" name="TextBox 42">
            <a:extLst>
              <a:ext uri="{FF2B5EF4-FFF2-40B4-BE49-F238E27FC236}">
                <a16:creationId xmlns:a16="http://schemas.microsoft.com/office/drawing/2014/main" id="{0CBFEAFA-65B3-1EC5-6FD3-53FB6A21F1C6}"/>
              </a:ext>
            </a:extLst>
          </p:cNvPr>
          <p:cNvSpPr txBox="1"/>
          <p:nvPr/>
        </p:nvSpPr>
        <p:spPr>
          <a:xfrm>
            <a:off x="7003380" y="1717211"/>
            <a:ext cx="4986825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r>
              <a:rPr lang="en-GB" sz="2400">
                <a:solidFill>
                  <a:schemeClr val="bg1"/>
                </a:solidFill>
                <a:latin typeface="Gilroy Medium"/>
                <a:cs typeface="Calibri"/>
              </a:rPr>
              <a:t>GitHub, GitLab, Bitbucket … </a:t>
            </a:r>
            <a:endParaRPr lang="pl-PL">
              <a:solidFill>
                <a:schemeClr val="bg1"/>
              </a:solidFill>
            </a:endParaRP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  <a:cs typeface="Calibri"/>
            </a:endParaRP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  <a:cs typeface="Calibri"/>
              </a:rPr>
              <a:t>Starting up dev environment at the click of a button</a:t>
            </a: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  <a:cs typeface="Calibri"/>
            </a:endParaRP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  <a:cs typeface="Calibri"/>
              </a:rPr>
              <a:t>Starting up new workspace for a specific branch, pull request</a:t>
            </a: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  <a:cs typeface="Calibri"/>
            </a:endParaRP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A8695DAC-F763-6E5C-49D9-5CC188A1E85C}"/>
              </a:ext>
            </a:extLst>
          </p:cNvPr>
          <p:cNvSpPr txBox="1"/>
          <p:nvPr/>
        </p:nvSpPr>
        <p:spPr>
          <a:xfrm>
            <a:off x="513366" y="1412931"/>
            <a:ext cx="170184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200" b="1" err="1">
                <a:latin typeface="Gilroy Bold"/>
              </a:rPr>
              <a:t>GitPod</a:t>
            </a:r>
            <a:endParaRPr lang="en-GB" sz="3200" b="1" err="1">
              <a:latin typeface="Gilroy Bold" pitchFamily="2" charset="77"/>
            </a:endParaRPr>
          </a:p>
        </p:txBody>
      </p:sp>
      <p:pic>
        <p:nvPicPr>
          <p:cNvPr id="8" name="Obraz 7" descr="Media kit - Gitpod brand assets">
            <a:extLst>
              <a:ext uri="{FF2B5EF4-FFF2-40B4-BE49-F238E27FC236}">
                <a16:creationId xmlns:a16="http://schemas.microsoft.com/office/drawing/2014/main" id="{C28C436A-5461-185A-88DA-D9738876DA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302" y="2481137"/>
            <a:ext cx="1383093" cy="152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238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C9676B-0EB6-31CA-098E-3E9DB445B9CF}"/>
              </a:ext>
            </a:extLst>
          </p:cNvPr>
          <p:cNvSpPr/>
          <p:nvPr/>
        </p:nvSpPr>
        <p:spPr>
          <a:xfrm>
            <a:off x="5823285" y="0"/>
            <a:ext cx="6368716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DE0525-5D8F-86D2-BA08-E20A6D59807A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rgbClr val="378DF5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rgbClr val="378DF5"/>
              </a:solidFill>
              <a:latin typeface="Gilroy Medium" pitchFamily="2" charset="77"/>
            </a:endParaRPr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F4D87000-3972-3F21-08A9-4B13F03F2C86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chemeClr val="bg1"/>
                </a:solidFill>
              </a:rPr>
              <a:pPr/>
              <a:t>18</a:t>
            </a:fld>
            <a:endParaRPr lang="en-NL" sz="80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4C317AB-6422-C1EE-0B12-B26052B6BA00}"/>
              </a:ext>
            </a:extLst>
          </p:cNvPr>
          <p:cNvSpPr txBox="1"/>
          <p:nvPr/>
        </p:nvSpPr>
        <p:spPr>
          <a:xfrm>
            <a:off x="7003380" y="440698"/>
            <a:ext cx="498682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66370" algn="ctr" defTabSz="1828709">
              <a:defRPr/>
            </a:pPr>
            <a:r>
              <a:rPr lang="en-GB" sz="2800" dirty="0">
                <a:solidFill>
                  <a:schemeClr val="bg1"/>
                </a:solidFill>
                <a:latin typeface="Gilroy Medium"/>
                <a:cs typeface="Calibri"/>
              </a:rPr>
              <a:t>Efficient Cloud Usage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A55537-2BC8-BBA3-4181-F7ADD82E864D}"/>
              </a:ext>
            </a:extLst>
          </p:cNvPr>
          <p:cNvSpPr/>
          <p:nvPr/>
        </p:nvSpPr>
        <p:spPr>
          <a:xfrm>
            <a:off x="3005418" y="0"/>
            <a:ext cx="37586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9E382-3024-B9EC-7D47-14BE920AF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732" y="1674658"/>
            <a:ext cx="1995990" cy="3594928"/>
          </a:xfrm>
          <a:prstGeom prst="rect">
            <a:avLst/>
          </a:prstGeom>
        </p:spPr>
      </p:pic>
      <p:sp>
        <p:nvSpPr>
          <p:cNvPr id="6" name="TextBox 42">
            <a:extLst>
              <a:ext uri="{FF2B5EF4-FFF2-40B4-BE49-F238E27FC236}">
                <a16:creationId xmlns:a16="http://schemas.microsoft.com/office/drawing/2014/main" id="{0CBFEAFA-65B3-1EC5-6FD3-53FB6A21F1C6}"/>
              </a:ext>
            </a:extLst>
          </p:cNvPr>
          <p:cNvSpPr txBox="1"/>
          <p:nvPr/>
        </p:nvSpPr>
        <p:spPr>
          <a:xfrm>
            <a:off x="7003380" y="1717211"/>
            <a:ext cx="4986825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  <a:cs typeface="Calibri"/>
              </a:rPr>
              <a:t>Workspaces shut down automatically after certain period of time</a:t>
            </a: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  <a:cs typeface="Calibri"/>
            </a:endParaRP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  <a:cs typeface="Calibri"/>
              </a:rPr>
              <a:t>Time = $$$</a:t>
            </a:r>
          </a:p>
          <a:p>
            <a:pPr marL="452120" indent="-285750" defTabSz="1828709">
              <a:buSzPct val="130000"/>
              <a:buChar char="•"/>
              <a:defRPr/>
            </a:pPr>
            <a:endParaRPr lang="en-GB" sz="2400" dirty="0">
              <a:solidFill>
                <a:schemeClr val="bg1"/>
              </a:solidFill>
              <a:latin typeface="Gilroy Medium"/>
              <a:cs typeface="Calibri"/>
            </a:endParaRP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A8695DAC-F763-6E5C-49D9-5CC188A1E85C}"/>
              </a:ext>
            </a:extLst>
          </p:cNvPr>
          <p:cNvSpPr txBox="1"/>
          <p:nvPr/>
        </p:nvSpPr>
        <p:spPr>
          <a:xfrm>
            <a:off x="513366" y="1412931"/>
            <a:ext cx="170184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200" b="1" err="1">
                <a:latin typeface="Gilroy Bold"/>
              </a:rPr>
              <a:t>GitPod</a:t>
            </a:r>
            <a:endParaRPr lang="en-GB" sz="3200" b="1" err="1">
              <a:latin typeface="Gilroy Bold" pitchFamily="2" charset="77"/>
            </a:endParaRPr>
          </a:p>
        </p:txBody>
      </p:sp>
      <p:pic>
        <p:nvPicPr>
          <p:cNvPr id="8" name="Obraz 7" descr="Media kit - Gitpod brand assets">
            <a:extLst>
              <a:ext uri="{FF2B5EF4-FFF2-40B4-BE49-F238E27FC236}">
                <a16:creationId xmlns:a16="http://schemas.microsoft.com/office/drawing/2014/main" id="{C28C436A-5461-185A-88DA-D9738876DA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302" y="2481137"/>
            <a:ext cx="1383093" cy="152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05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C9676B-0EB6-31CA-098E-3E9DB445B9CF}"/>
              </a:ext>
            </a:extLst>
          </p:cNvPr>
          <p:cNvSpPr/>
          <p:nvPr/>
        </p:nvSpPr>
        <p:spPr>
          <a:xfrm>
            <a:off x="5823285" y="0"/>
            <a:ext cx="6368716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DE0525-5D8F-86D2-BA08-E20A6D59807A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rgbClr val="378DF5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rgbClr val="378DF5"/>
              </a:solidFill>
              <a:latin typeface="Gilroy Medium" pitchFamily="2" charset="77"/>
            </a:endParaRPr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F4D87000-3972-3F21-08A9-4B13F03F2C86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chemeClr val="bg1"/>
                </a:solidFill>
              </a:rPr>
              <a:pPr/>
              <a:t>19</a:t>
            </a:fld>
            <a:endParaRPr lang="en-NL" sz="80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4C317AB-6422-C1EE-0B12-B26052B6BA00}"/>
              </a:ext>
            </a:extLst>
          </p:cNvPr>
          <p:cNvSpPr txBox="1"/>
          <p:nvPr/>
        </p:nvSpPr>
        <p:spPr>
          <a:xfrm>
            <a:off x="7003380" y="440698"/>
            <a:ext cx="498682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66370" algn="ctr" defTabSz="1828709">
              <a:defRPr/>
            </a:pPr>
            <a:r>
              <a:rPr lang="en-GB" sz="2800" dirty="0">
                <a:solidFill>
                  <a:schemeClr val="bg1"/>
                </a:solidFill>
                <a:latin typeface="Gilroy Medium"/>
                <a:cs typeface="Calibri"/>
              </a:rPr>
              <a:t>Integrated with editors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A55537-2BC8-BBA3-4181-F7ADD82E864D}"/>
              </a:ext>
            </a:extLst>
          </p:cNvPr>
          <p:cNvSpPr/>
          <p:nvPr/>
        </p:nvSpPr>
        <p:spPr>
          <a:xfrm>
            <a:off x="3005418" y="0"/>
            <a:ext cx="37586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9E382-3024-B9EC-7D47-14BE920AF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732" y="1674658"/>
            <a:ext cx="1995990" cy="3594928"/>
          </a:xfrm>
          <a:prstGeom prst="rect">
            <a:avLst/>
          </a:prstGeom>
        </p:spPr>
      </p:pic>
      <p:sp>
        <p:nvSpPr>
          <p:cNvPr id="6" name="TextBox 42">
            <a:extLst>
              <a:ext uri="{FF2B5EF4-FFF2-40B4-BE49-F238E27FC236}">
                <a16:creationId xmlns:a16="http://schemas.microsoft.com/office/drawing/2014/main" id="{0CBFEAFA-65B3-1EC5-6FD3-53FB6A21F1C6}"/>
              </a:ext>
            </a:extLst>
          </p:cNvPr>
          <p:cNvSpPr txBox="1"/>
          <p:nvPr/>
        </p:nvSpPr>
        <p:spPr>
          <a:xfrm>
            <a:off x="7003380" y="1717211"/>
            <a:ext cx="4986825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r>
              <a:rPr lang="en-GB" sz="2400">
                <a:solidFill>
                  <a:schemeClr val="bg1"/>
                </a:solidFill>
                <a:latin typeface="Gilroy Medium"/>
                <a:cs typeface="Calibri"/>
              </a:rPr>
              <a:t>VS Code</a:t>
            </a:r>
            <a:endParaRPr lang="pl-PL">
              <a:solidFill>
                <a:schemeClr val="bg1"/>
              </a:solidFill>
            </a:endParaRP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  <a:cs typeface="Calibri"/>
            </a:endParaRP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r>
              <a:rPr lang="en-GB" sz="2400">
                <a:solidFill>
                  <a:schemeClr val="bg1"/>
                </a:solidFill>
                <a:latin typeface="Gilroy Medium"/>
                <a:cs typeface="Calibri"/>
              </a:rPr>
              <a:t>IntelliJ</a:t>
            </a:r>
            <a:endParaRPr lang="en-GB" dirty="0">
              <a:solidFill>
                <a:schemeClr val="bg1"/>
              </a:solidFill>
              <a:latin typeface="Calibri" panose="020F0502020204030204"/>
              <a:cs typeface="Calibri"/>
            </a:endParaRP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  <a:cs typeface="Calibri"/>
            </a:endParaRP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r>
              <a:rPr lang="en-GB" sz="2400" dirty="0">
                <a:solidFill>
                  <a:schemeClr val="bg1"/>
                </a:solidFill>
                <a:latin typeface="Gilroy Medium"/>
                <a:cs typeface="Calibri"/>
              </a:rPr>
              <a:t>PyCharm</a:t>
            </a: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  <a:cs typeface="Calibri"/>
            </a:endParaRP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r>
              <a:rPr lang="en-GB" sz="2400" dirty="0" err="1">
                <a:solidFill>
                  <a:schemeClr val="bg1"/>
                </a:solidFill>
                <a:latin typeface="Gilroy Medium"/>
                <a:cs typeface="Calibri"/>
              </a:rPr>
              <a:t>Jetbrains</a:t>
            </a:r>
            <a:r>
              <a:rPr lang="en-GB" sz="2400" dirty="0">
                <a:solidFill>
                  <a:schemeClr val="bg1"/>
                </a:solidFill>
                <a:latin typeface="Gilroy Medium"/>
                <a:cs typeface="Calibri"/>
              </a:rPr>
              <a:t>, </a:t>
            </a:r>
            <a:r>
              <a:rPr lang="en-GB" sz="2400" dirty="0" err="1">
                <a:solidFill>
                  <a:schemeClr val="bg1"/>
                </a:solidFill>
                <a:latin typeface="Gilroy Medium"/>
                <a:cs typeface="Calibri"/>
              </a:rPr>
              <a:t>Jetbrains</a:t>
            </a:r>
            <a:r>
              <a:rPr lang="en-GB" sz="2400" dirty="0">
                <a:solidFill>
                  <a:schemeClr val="bg1"/>
                </a:solidFill>
                <a:latin typeface="Gilroy Medium"/>
                <a:cs typeface="Calibri"/>
              </a:rPr>
              <a:t>, </a:t>
            </a:r>
            <a:r>
              <a:rPr lang="en-GB" sz="2400" dirty="0" err="1">
                <a:solidFill>
                  <a:schemeClr val="bg1"/>
                </a:solidFill>
                <a:latin typeface="Gilroy Medium"/>
                <a:cs typeface="Calibri"/>
              </a:rPr>
              <a:t>Jetbrains</a:t>
            </a:r>
          </a:p>
          <a:p>
            <a:pPr marL="452120" indent="-285750" defTabSz="1828709">
              <a:buSzPct val="130000"/>
              <a:buBlip>
                <a:blip r:embed="rId4"/>
              </a:buBlip>
              <a:defRPr/>
            </a:pPr>
            <a:endParaRPr lang="en-GB" sz="2400" dirty="0">
              <a:solidFill>
                <a:schemeClr val="bg1"/>
              </a:solidFill>
              <a:latin typeface="Gilroy Medium"/>
              <a:cs typeface="Calibri"/>
            </a:endParaRP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A8695DAC-F763-6E5C-49D9-5CC188A1E85C}"/>
              </a:ext>
            </a:extLst>
          </p:cNvPr>
          <p:cNvSpPr txBox="1"/>
          <p:nvPr/>
        </p:nvSpPr>
        <p:spPr>
          <a:xfrm>
            <a:off x="513366" y="1412931"/>
            <a:ext cx="170184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200" b="1" err="1">
                <a:latin typeface="Gilroy Bold"/>
              </a:rPr>
              <a:t>GitPod</a:t>
            </a:r>
            <a:endParaRPr lang="en-GB" sz="3200" b="1" err="1">
              <a:latin typeface="Gilroy Bold" pitchFamily="2" charset="77"/>
            </a:endParaRPr>
          </a:p>
        </p:txBody>
      </p:sp>
      <p:pic>
        <p:nvPicPr>
          <p:cNvPr id="8" name="Obraz 7" descr="Media kit - Gitpod brand assets">
            <a:extLst>
              <a:ext uri="{FF2B5EF4-FFF2-40B4-BE49-F238E27FC236}">
                <a16:creationId xmlns:a16="http://schemas.microsoft.com/office/drawing/2014/main" id="{C28C436A-5461-185A-88DA-D9738876DA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302" y="2481137"/>
            <a:ext cx="1383093" cy="152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42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FD96789-BCEB-D32B-8408-F6C63E0678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5" t="16062" r="5062" b="15105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767D80-A36D-A50A-F537-5F1D4E438B63}"/>
              </a:ext>
            </a:extLst>
          </p:cNvPr>
          <p:cNvSpPr txBox="1"/>
          <p:nvPr/>
        </p:nvSpPr>
        <p:spPr>
          <a:xfrm>
            <a:off x="1" y="2862193"/>
            <a:ext cx="12191999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Gilroy Bold"/>
              </a:rPr>
              <a:t>Ok, but how to begin using it?</a:t>
            </a:r>
            <a:endParaRPr lang="pl-PL" dirty="0">
              <a:solidFill>
                <a:schemeClr val="bg1"/>
              </a:solidFill>
            </a:endParaRPr>
          </a:p>
          <a:p>
            <a:pPr algn="ctr"/>
            <a:endParaRPr lang="en-NL" sz="4800" b="1">
              <a:latin typeface="Gilroy 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01216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FD96789-BCEB-D32B-8408-F6C63E0678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5" t="16062" r="5062" b="15105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767D80-A36D-A50A-F537-5F1D4E438B63}"/>
              </a:ext>
            </a:extLst>
          </p:cNvPr>
          <p:cNvSpPr txBox="1"/>
          <p:nvPr/>
        </p:nvSpPr>
        <p:spPr>
          <a:xfrm>
            <a:off x="1" y="2862193"/>
            <a:ext cx="12191999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Gilroy Bold"/>
              </a:rPr>
              <a:t>Ok, but how to begin using it?</a:t>
            </a:r>
            <a:endParaRPr lang="pl-PL" dirty="0">
              <a:solidFill>
                <a:schemeClr val="bg1"/>
              </a:solidFill>
            </a:endParaRPr>
          </a:p>
          <a:p>
            <a:pPr algn="ctr"/>
            <a:endParaRPr lang="en-NL" sz="4800" b="1">
              <a:latin typeface="Gilroy Bold" pitchFamily="2" charset="77"/>
            </a:endParaRPr>
          </a:p>
        </p:txBody>
      </p:sp>
      <p:sp>
        <p:nvSpPr>
          <p:cNvPr id="3" name="TextBox 27">
            <a:extLst>
              <a:ext uri="{FF2B5EF4-FFF2-40B4-BE49-F238E27FC236}">
                <a16:creationId xmlns:a16="http://schemas.microsoft.com/office/drawing/2014/main" id="{AA1DD895-80C0-CF8B-841F-71B4C59C486F}"/>
              </a:ext>
            </a:extLst>
          </p:cNvPr>
          <p:cNvSpPr txBox="1"/>
          <p:nvPr/>
        </p:nvSpPr>
        <p:spPr>
          <a:xfrm>
            <a:off x="5528416" y="5076285"/>
            <a:ext cx="5377819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5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Gilroy Bold"/>
              </a:rPr>
              <a:t>it depends!</a:t>
            </a:r>
          </a:p>
        </p:txBody>
      </p:sp>
    </p:spTree>
    <p:extLst>
      <p:ext uri="{BB962C8B-B14F-4D97-AF65-F5344CB8AC3E}">
        <p14:creationId xmlns:p14="http://schemas.microsoft.com/office/powerpoint/2010/main" val="1024261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7B8069FB-2F8D-90A6-53AA-BC85F38C86C2}"/>
              </a:ext>
            </a:extLst>
          </p:cNvPr>
          <p:cNvSpPr/>
          <p:nvPr/>
        </p:nvSpPr>
        <p:spPr>
          <a:xfrm>
            <a:off x="0" y="0"/>
            <a:ext cx="382219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F89530-08CA-F44F-9738-AFE31F0E8078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rgbClr val="378DF5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rgbClr val="378DF5"/>
              </a:solidFill>
              <a:latin typeface="Gilroy Medium" pitchFamily="2" charset="77"/>
            </a:endParaRP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7EDF0796-7273-C346-845C-EBECB5CDFE07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22</a:t>
            </a:fld>
            <a:endParaRPr lang="en-NL" sz="800">
              <a:solidFill>
                <a:srgbClr val="158EFA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2CDA653-08A2-389C-07D8-C97FF91DBF03}"/>
              </a:ext>
            </a:extLst>
          </p:cNvPr>
          <p:cNvSpPr txBox="1"/>
          <p:nvPr/>
        </p:nvSpPr>
        <p:spPr>
          <a:xfrm>
            <a:off x="478966" y="1978698"/>
            <a:ext cx="3222042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latin typeface="Gilroy Bold"/>
              </a:rPr>
              <a:t>Start with the proper installation file and building the image</a:t>
            </a:r>
            <a:endParaRPr lang="en-US" sz="3600" b="1" dirty="0">
              <a:latin typeface="Gilroy Bold" panose="00000800000000000000" pitchFamily="50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58D16AF-9C0A-2DB8-9E72-18D62F9B9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90" y="380528"/>
            <a:ext cx="1257300" cy="330200"/>
          </a:xfrm>
          <a:prstGeom prst="rect">
            <a:avLst/>
          </a:prstGeom>
        </p:spPr>
      </p:pic>
      <p:pic>
        <p:nvPicPr>
          <p:cNvPr id="4" name="Obraz 3" descr="Obraz zawierający tekst, zrzut ekranu, dokument, Czcionka&#10;&#10;Opis wygenerowany automatycznie">
            <a:extLst>
              <a:ext uri="{FF2B5EF4-FFF2-40B4-BE49-F238E27FC236}">
                <a16:creationId xmlns:a16="http://schemas.microsoft.com/office/drawing/2014/main" id="{7687791F-1922-1365-6409-0772C58D3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9597" y="218718"/>
            <a:ext cx="7355348" cy="607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0564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7B8069FB-2F8D-90A6-53AA-BC85F38C86C2}"/>
              </a:ext>
            </a:extLst>
          </p:cNvPr>
          <p:cNvSpPr/>
          <p:nvPr/>
        </p:nvSpPr>
        <p:spPr>
          <a:xfrm>
            <a:off x="0" y="0"/>
            <a:ext cx="382219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F89530-08CA-F44F-9738-AFE31F0E8078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rgbClr val="378DF5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rgbClr val="378DF5"/>
              </a:solidFill>
              <a:latin typeface="Gilroy Medium" pitchFamily="2" charset="77"/>
            </a:endParaRP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7EDF0796-7273-C346-845C-EBECB5CDFE07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23</a:t>
            </a:fld>
            <a:endParaRPr lang="en-NL" sz="800">
              <a:solidFill>
                <a:srgbClr val="158EFA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2CDA653-08A2-389C-07D8-C97FF91DBF03}"/>
              </a:ext>
            </a:extLst>
          </p:cNvPr>
          <p:cNvSpPr txBox="1"/>
          <p:nvPr/>
        </p:nvSpPr>
        <p:spPr>
          <a:xfrm>
            <a:off x="478966" y="1978698"/>
            <a:ext cx="3222042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latin typeface="Gilroy Bold"/>
              </a:rPr>
              <a:t>Might be good idea to create base OE image – it depends on the use case </a:t>
            </a:r>
            <a:endParaRPr lang="en-US" sz="3600" b="1" dirty="0">
              <a:latin typeface="Gilroy Bold" panose="00000800000000000000" pitchFamily="50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58D16AF-9C0A-2DB8-9E72-18D62F9B9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90" y="380528"/>
            <a:ext cx="1257300" cy="330200"/>
          </a:xfrm>
          <a:prstGeom prst="rect">
            <a:avLst/>
          </a:prstGeom>
        </p:spPr>
      </p:pic>
      <p:pic>
        <p:nvPicPr>
          <p:cNvPr id="4" name="Obraz 3" descr="Obraz zawierający tekst, zrzut ekranu, dokument, Czcionka&#10;&#10;Opis wygenerowany automatycznie">
            <a:extLst>
              <a:ext uri="{FF2B5EF4-FFF2-40B4-BE49-F238E27FC236}">
                <a16:creationId xmlns:a16="http://schemas.microsoft.com/office/drawing/2014/main" id="{7687791F-1922-1365-6409-0772C58D3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9597" y="218718"/>
            <a:ext cx="7355348" cy="607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3756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7B8069FB-2F8D-90A6-53AA-BC85F38C86C2}"/>
              </a:ext>
            </a:extLst>
          </p:cNvPr>
          <p:cNvSpPr/>
          <p:nvPr/>
        </p:nvSpPr>
        <p:spPr>
          <a:xfrm>
            <a:off x="0" y="0"/>
            <a:ext cx="382219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F89530-08CA-F44F-9738-AFE31F0E8078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rgbClr val="378DF5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rgbClr val="378DF5"/>
              </a:solidFill>
              <a:latin typeface="Gilroy Medium" pitchFamily="2" charset="77"/>
            </a:endParaRP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7EDF0796-7273-C346-845C-EBECB5CDFE07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24</a:t>
            </a:fld>
            <a:endParaRPr lang="en-NL" sz="800">
              <a:solidFill>
                <a:srgbClr val="158EFA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2CDA653-08A2-389C-07D8-C97FF91DBF03}"/>
              </a:ext>
            </a:extLst>
          </p:cNvPr>
          <p:cNvSpPr txBox="1"/>
          <p:nvPr/>
        </p:nvSpPr>
        <p:spPr>
          <a:xfrm>
            <a:off x="478966" y="1978698"/>
            <a:ext cx="3222042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latin typeface="Gilroy Bold"/>
              </a:rPr>
              <a:t>Having the code and base image ready – it's time to put it together</a:t>
            </a:r>
            <a:endParaRPr lang="en-US" sz="3600" b="1" dirty="0">
              <a:latin typeface="Gilroy Bold" panose="00000800000000000000" pitchFamily="50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58D16AF-9C0A-2DB8-9E72-18D62F9B9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90" y="380528"/>
            <a:ext cx="1257300" cy="330200"/>
          </a:xfrm>
          <a:prstGeom prst="rect">
            <a:avLst/>
          </a:prstGeom>
        </p:spPr>
      </p:pic>
      <p:sp>
        <p:nvSpPr>
          <p:cNvPr id="7" name="TextBox 42">
            <a:extLst>
              <a:ext uri="{FF2B5EF4-FFF2-40B4-BE49-F238E27FC236}">
                <a16:creationId xmlns:a16="http://schemas.microsoft.com/office/drawing/2014/main" id="{944C9DFA-9702-B3CF-30A6-B4A75C2B944C}"/>
              </a:ext>
            </a:extLst>
          </p:cNvPr>
          <p:cNvSpPr txBox="1"/>
          <p:nvPr/>
        </p:nvSpPr>
        <p:spPr>
          <a:xfrm>
            <a:off x="3962501" y="1660239"/>
            <a:ext cx="8084675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09270" indent="-342900" defTabSz="1828709">
              <a:buSzPct val="130000"/>
              <a:buFont typeface="Arial"/>
              <a:buChar char="•"/>
              <a:defRPr/>
            </a:pPr>
            <a:r>
              <a:rPr lang="en-GB" sz="2400" dirty="0">
                <a:latin typeface="Gilroy Medium"/>
                <a:cs typeface="Calibri"/>
              </a:rPr>
              <a:t>.</a:t>
            </a:r>
            <a:r>
              <a:rPr lang="en-GB" sz="2400" err="1">
                <a:latin typeface="Gilroy Medium"/>
                <a:cs typeface="Calibri"/>
              </a:rPr>
              <a:t>gitpod.yml</a:t>
            </a:r>
            <a:endParaRPr lang="pl-PL" err="1">
              <a:cs typeface="Calibri"/>
            </a:endParaRPr>
          </a:p>
          <a:p>
            <a:pPr marL="509270" indent="-342900" defTabSz="1828709">
              <a:buSzPct val="130000"/>
              <a:buFont typeface="Arial"/>
              <a:buChar char="•"/>
              <a:defRPr/>
            </a:pPr>
            <a:endParaRPr lang="en-GB" sz="2400" dirty="0">
              <a:latin typeface="Gilroy Medium"/>
              <a:cs typeface="Calibri"/>
            </a:endParaRPr>
          </a:p>
          <a:p>
            <a:pPr marL="509270" indent="-342900" defTabSz="1828709">
              <a:buSzPct val="130000"/>
              <a:buFont typeface="Arial"/>
              <a:buChar char="•"/>
              <a:defRPr/>
            </a:pPr>
            <a:r>
              <a:rPr lang="en-GB" sz="2400" dirty="0">
                <a:latin typeface="Gilroy Medium"/>
                <a:cs typeface="Calibri"/>
              </a:rPr>
              <a:t>.</a:t>
            </a:r>
            <a:r>
              <a:rPr lang="en-GB" sz="2400" err="1">
                <a:latin typeface="Gilroy Medium"/>
                <a:cs typeface="Calibri"/>
              </a:rPr>
              <a:t>gitpod.Dockerfile</a:t>
            </a:r>
            <a:endParaRPr lang="en-GB" err="1">
              <a:latin typeface="Calibri" panose="020F0502020204030204"/>
              <a:cs typeface="Calibri"/>
            </a:endParaRPr>
          </a:p>
          <a:p>
            <a:pPr marL="509270" indent="-342900" defTabSz="1828709">
              <a:buSzPct val="130000"/>
              <a:buFont typeface="Arial"/>
              <a:buChar char="•"/>
              <a:defRPr/>
            </a:pPr>
            <a:endParaRPr lang="en-GB" sz="2400" dirty="0">
              <a:latin typeface="Gilroy Medium"/>
              <a:cs typeface="Calibri"/>
            </a:endParaRPr>
          </a:p>
          <a:p>
            <a:pPr marL="509270" indent="-342900" defTabSz="1828709">
              <a:buSzPct val="130000"/>
              <a:buFont typeface="Arial"/>
              <a:buChar char="•"/>
              <a:defRPr/>
            </a:pPr>
            <a:r>
              <a:rPr lang="en-GB" sz="2400" dirty="0">
                <a:latin typeface="Gilroy Medium"/>
                <a:cs typeface="Calibri"/>
              </a:rPr>
              <a:t>docker-</a:t>
            </a:r>
            <a:r>
              <a:rPr lang="en-GB" sz="2400" err="1">
                <a:latin typeface="Gilroy Medium"/>
                <a:cs typeface="Calibri"/>
              </a:rPr>
              <a:t>compose.yml</a:t>
            </a:r>
            <a:endParaRPr lang="en-GB" sz="2400">
              <a:latin typeface="Gilroy Medium"/>
              <a:cs typeface="Calibri"/>
            </a:endParaRPr>
          </a:p>
          <a:p>
            <a:pPr marL="509270" indent="-342900" defTabSz="1828709">
              <a:buSzPct val="130000"/>
              <a:buFont typeface="Arial"/>
              <a:buChar char="•"/>
              <a:defRPr/>
            </a:pPr>
            <a:endParaRPr lang="en-GB" sz="2400" dirty="0">
              <a:latin typeface="Gilroy Medium"/>
              <a:cs typeface="Calibri"/>
            </a:endParaRPr>
          </a:p>
          <a:p>
            <a:pPr marL="509270" indent="-342900" defTabSz="1828709">
              <a:buSzPct val="130000"/>
              <a:buFont typeface="Arial"/>
              <a:buChar char="•"/>
              <a:defRPr/>
            </a:pPr>
            <a:r>
              <a:rPr lang="en-GB" sz="2400" dirty="0">
                <a:latin typeface="Gilroy Medium"/>
                <a:cs typeface="Calibri"/>
              </a:rPr>
              <a:t>https://www.gitpod.io/docs/references/gitpod-yml</a:t>
            </a:r>
          </a:p>
          <a:p>
            <a:pPr marL="509270" indent="-342900" defTabSz="1828709">
              <a:buSzPct val="130000"/>
              <a:buFont typeface="Arial"/>
              <a:buChar char="•"/>
              <a:defRPr/>
            </a:pPr>
            <a:endParaRPr lang="en-GB" sz="2400" dirty="0">
              <a:latin typeface="Gilroy Medium"/>
              <a:cs typeface="Calibri"/>
            </a:endParaRPr>
          </a:p>
          <a:p>
            <a:pPr marL="509270" indent="-342900" defTabSz="1828709">
              <a:buSzPct val="130000"/>
              <a:buFont typeface="Arial"/>
              <a:buChar char="•"/>
              <a:defRPr/>
            </a:pPr>
            <a:r>
              <a:rPr lang="en-GB" sz="2400" dirty="0">
                <a:latin typeface="Gilroy Medium"/>
                <a:cs typeface="Calibri"/>
              </a:rPr>
              <a:t>NB! </a:t>
            </a:r>
          </a:p>
          <a:p>
            <a:pPr marL="509270" indent="-342900" defTabSz="1828709">
              <a:buSzPct val="130000"/>
              <a:buFont typeface="Arial"/>
              <a:buChar char="•"/>
              <a:defRPr/>
            </a:pPr>
            <a:endParaRPr lang="en-GB" sz="2400" dirty="0">
              <a:latin typeface="Gilroy Medium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2123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9DFDE79-9A23-98C0-E3FE-31D936F503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DA9B60-37DE-9271-B1DD-072EFDAB8E80}"/>
              </a:ext>
            </a:extLst>
          </p:cNvPr>
          <p:cNvSpPr txBox="1"/>
          <p:nvPr/>
        </p:nvSpPr>
        <p:spPr>
          <a:xfrm rot="5400000">
            <a:off x="5448153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6C13E3-ADB5-89ED-79A2-F60D00774243}"/>
              </a:ext>
            </a:extLst>
          </p:cNvPr>
          <p:cNvSpPr txBox="1"/>
          <p:nvPr/>
        </p:nvSpPr>
        <p:spPr>
          <a:xfrm rot="5400000">
            <a:off x="5454054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045708-19E1-803E-B4FA-41F28764E5A7}"/>
              </a:ext>
            </a:extLst>
          </p:cNvPr>
          <p:cNvSpPr txBox="1"/>
          <p:nvPr/>
        </p:nvSpPr>
        <p:spPr>
          <a:xfrm>
            <a:off x="5460640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CB90D9-56EA-6D07-5620-49E53DB359E5}"/>
              </a:ext>
            </a:extLst>
          </p:cNvPr>
          <p:cNvSpPr txBox="1"/>
          <p:nvPr/>
        </p:nvSpPr>
        <p:spPr>
          <a:xfrm>
            <a:off x="5447552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NL" sz="5400" b="1" i="0">
              <a:solidFill>
                <a:schemeClr val="bg1"/>
              </a:solidFill>
              <a:latin typeface="Gilroy Bold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22B3BD-8761-1500-033A-89B5F94E0149}"/>
              </a:ext>
            </a:extLst>
          </p:cNvPr>
          <p:cNvSpPr txBox="1"/>
          <p:nvPr/>
        </p:nvSpPr>
        <p:spPr>
          <a:xfrm rot="5400000">
            <a:off x="5454054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249F31F-F064-2D60-2755-DA9A41D78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440" y="5906536"/>
            <a:ext cx="519378" cy="15233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B1A45C5-4A0D-09FB-FAEE-F1C236042EEE}"/>
              </a:ext>
            </a:extLst>
          </p:cNvPr>
          <p:cNvSpPr txBox="1"/>
          <p:nvPr/>
        </p:nvSpPr>
        <p:spPr>
          <a:xfrm>
            <a:off x="6360709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98B763-E8A4-1C33-7B9D-DB73703D1969}"/>
              </a:ext>
            </a:extLst>
          </p:cNvPr>
          <p:cNvSpPr txBox="1"/>
          <p:nvPr/>
        </p:nvSpPr>
        <p:spPr>
          <a:xfrm rot="5400000">
            <a:off x="6348222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EF63D3-9CB5-D1C8-9398-11725FAE386C}"/>
              </a:ext>
            </a:extLst>
          </p:cNvPr>
          <p:cNvSpPr txBox="1"/>
          <p:nvPr/>
        </p:nvSpPr>
        <p:spPr>
          <a:xfrm rot="5400000">
            <a:off x="6354123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AE2862-4606-3586-0893-A96DE942FC07}"/>
              </a:ext>
            </a:extLst>
          </p:cNvPr>
          <p:cNvSpPr txBox="1"/>
          <p:nvPr/>
        </p:nvSpPr>
        <p:spPr>
          <a:xfrm rot="5400000">
            <a:off x="7255081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259AE72-68B1-1807-970C-632EA2E859D5}"/>
              </a:ext>
            </a:extLst>
          </p:cNvPr>
          <p:cNvSpPr txBox="1"/>
          <p:nvPr/>
        </p:nvSpPr>
        <p:spPr>
          <a:xfrm rot="5400000">
            <a:off x="7260982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657023-ED78-DFF4-7F1B-7FC3A11FB559}"/>
              </a:ext>
            </a:extLst>
          </p:cNvPr>
          <p:cNvSpPr txBox="1"/>
          <p:nvPr/>
        </p:nvSpPr>
        <p:spPr>
          <a:xfrm>
            <a:off x="7267568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456411-BAA8-8906-D685-1D2F635FEDBC}"/>
              </a:ext>
            </a:extLst>
          </p:cNvPr>
          <p:cNvSpPr txBox="1"/>
          <p:nvPr/>
        </p:nvSpPr>
        <p:spPr>
          <a:xfrm rot="5400000">
            <a:off x="7260982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339BB-213B-719C-8C06-9A31AEE7E41B}"/>
              </a:ext>
            </a:extLst>
          </p:cNvPr>
          <p:cNvSpPr txBox="1"/>
          <p:nvPr/>
        </p:nvSpPr>
        <p:spPr>
          <a:xfrm rot="5400000">
            <a:off x="7260982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9929B21-E168-F049-DEFE-E8AF7869A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368" y="5906536"/>
            <a:ext cx="519378" cy="15233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C46A3C3-D4B1-EDD1-4349-17317E1F6BA5}"/>
              </a:ext>
            </a:extLst>
          </p:cNvPr>
          <p:cNvSpPr txBox="1"/>
          <p:nvPr/>
        </p:nvSpPr>
        <p:spPr>
          <a:xfrm>
            <a:off x="8164325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160884-5664-6C30-734E-8BD585BAAC8B}"/>
              </a:ext>
            </a:extLst>
          </p:cNvPr>
          <p:cNvSpPr txBox="1"/>
          <p:nvPr/>
        </p:nvSpPr>
        <p:spPr>
          <a:xfrm rot="5400000">
            <a:off x="8151838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088B7F1-E2B7-B119-1DDD-C77C46363628}"/>
              </a:ext>
            </a:extLst>
          </p:cNvPr>
          <p:cNvSpPr txBox="1"/>
          <p:nvPr/>
        </p:nvSpPr>
        <p:spPr>
          <a:xfrm rot="5400000">
            <a:off x="8157739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CC17B7-B383-3E93-42EA-49DABE481928}"/>
              </a:ext>
            </a:extLst>
          </p:cNvPr>
          <p:cNvSpPr txBox="1"/>
          <p:nvPr/>
        </p:nvSpPr>
        <p:spPr>
          <a:xfrm>
            <a:off x="8164325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3CFB058-4CA2-85EF-2A2E-D40FB5E6146F}"/>
              </a:ext>
            </a:extLst>
          </p:cNvPr>
          <p:cNvSpPr txBox="1"/>
          <p:nvPr/>
        </p:nvSpPr>
        <p:spPr>
          <a:xfrm>
            <a:off x="8151237" y="2856672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757CDA1-B644-1BEB-2163-694292C4CC8E}"/>
              </a:ext>
            </a:extLst>
          </p:cNvPr>
          <p:cNvSpPr txBox="1"/>
          <p:nvPr/>
        </p:nvSpPr>
        <p:spPr>
          <a:xfrm rot="5400000">
            <a:off x="8157739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CEB0F9-7F95-67AC-3215-54A756C02B23}"/>
              </a:ext>
            </a:extLst>
          </p:cNvPr>
          <p:cNvSpPr txBox="1"/>
          <p:nvPr/>
        </p:nvSpPr>
        <p:spPr>
          <a:xfrm rot="5400000">
            <a:off x="8157739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2E218BC1-9BBD-B74B-BDC3-2ADA88940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1125" y="5906536"/>
            <a:ext cx="519378" cy="15233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4117759-572A-4A24-B309-DB999E3C6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1125" y="6533881"/>
            <a:ext cx="519378" cy="15233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45E5E9AF-D1C4-E1A3-5873-FB9FB98403F5}"/>
              </a:ext>
            </a:extLst>
          </p:cNvPr>
          <p:cNvSpPr txBox="1"/>
          <p:nvPr/>
        </p:nvSpPr>
        <p:spPr>
          <a:xfrm rot="5400000">
            <a:off x="9039006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F87E4BC-F3CF-6D5F-A57E-A8024D670BAD}"/>
              </a:ext>
            </a:extLst>
          </p:cNvPr>
          <p:cNvSpPr txBox="1"/>
          <p:nvPr/>
        </p:nvSpPr>
        <p:spPr>
          <a:xfrm rot="5400000">
            <a:off x="9044907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06142B1-01A0-456A-354C-4E4590F55E59}"/>
              </a:ext>
            </a:extLst>
          </p:cNvPr>
          <p:cNvSpPr txBox="1"/>
          <p:nvPr/>
        </p:nvSpPr>
        <p:spPr>
          <a:xfrm>
            <a:off x="9038405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D1B378B-982B-5594-66EC-EBC3DE2E3214}"/>
              </a:ext>
            </a:extLst>
          </p:cNvPr>
          <p:cNvSpPr txBox="1"/>
          <p:nvPr/>
        </p:nvSpPr>
        <p:spPr>
          <a:xfrm rot="5400000">
            <a:off x="9044907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9169B4DE-DC29-DDBB-E79A-E1CFD5336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293" y="6533881"/>
            <a:ext cx="519378" cy="152338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42F15912-439C-73DC-AA15-832DA7C9B253}"/>
              </a:ext>
            </a:extLst>
          </p:cNvPr>
          <p:cNvSpPr txBox="1"/>
          <p:nvPr/>
        </p:nvSpPr>
        <p:spPr>
          <a:xfrm>
            <a:off x="9955809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b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E1703AB-DC24-D5BC-B365-E2C2F1C78196}"/>
              </a:ext>
            </a:extLst>
          </p:cNvPr>
          <p:cNvSpPr txBox="1"/>
          <p:nvPr/>
        </p:nvSpPr>
        <p:spPr>
          <a:xfrm rot="5400000">
            <a:off x="9949223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FFC98A3-EE17-CE2D-D473-4CFAEBDA305F}"/>
              </a:ext>
            </a:extLst>
          </p:cNvPr>
          <p:cNvSpPr txBox="1"/>
          <p:nvPr/>
        </p:nvSpPr>
        <p:spPr>
          <a:xfrm>
            <a:off x="9955809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D171CB0-B4F5-7BDE-49F9-630F490CE781}"/>
              </a:ext>
            </a:extLst>
          </p:cNvPr>
          <p:cNvSpPr txBox="1"/>
          <p:nvPr/>
        </p:nvSpPr>
        <p:spPr>
          <a:xfrm>
            <a:off x="9942721" y="2806976"/>
            <a:ext cx="4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b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7368BA9-315E-CE0A-59E5-04B272B5D90C}"/>
              </a:ext>
            </a:extLst>
          </p:cNvPr>
          <p:cNvSpPr txBox="1"/>
          <p:nvPr/>
        </p:nvSpPr>
        <p:spPr>
          <a:xfrm>
            <a:off x="9942721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19AECC-0154-05B7-FEBA-62425F6B3E45}"/>
              </a:ext>
            </a:extLst>
          </p:cNvPr>
          <p:cNvSpPr txBox="1"/>
          <p:nvPr/>
        </p:nvSpPr>
        <p:spPr>
          <a:xfrm rot="5400000">
            <a:off x="9949223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8C04A70-A322-FF1E-22C2-90E37775D655}"/>
              </a:ext>
            </a:extLst>
          </p:cNvPr>
          <p:cNvSpPr txBox="1"/>
          <p:nvPr/>
        </p:nvSpPr>
        <p:spPr>
          <a:xfrm>
            <a:off x="10853212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C708019-C140-FD97-5C34-63AA7FDC432B}"/>
              </a:ext>
            </a:extLst>
          </p:cNvPr>
          <p:cNvSpPr txBox="1"/>
          <p:nvPr/>
        </p:nvSpPr>
        <p:spPr>
          <a:xfrm rot="5400000">
            <a:off x="10840725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8FE79C-E988-7E92-DF03-A3994D76A659}"/>
              </a:ext>
            </a:extLst>
          </p:cNvPr>
          <p:cNvSpPr txBox="1"/>
          <p:nvPr/>
        </p:nvSpPr>
        <p:spPr>
          <a:xfrm rot="5400000">
            <a:off x="10846626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6C03F5A-9C07-A6E5-8D52-18C695041CB6}"/>
              </a:ext>
            </a:extLst>
          </p:cNvPr>
          <p:cNvSpPr txBox="1"/>
          <p:nvPr/>
        </p:nvSpPr>
        <p:spPr>
          <a:xfrm>
            <a:off x="10853212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a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0D91C00-B69E-0FBD-A9A6-27F994706541}"/>
              </a:ext>
            </a:extLst>
          </p:cNvPr>
          <p:cNvSpPr txBox="1"/>
          <p:nvPr/>
        </p:nvSpPr>
        <p:spPr>
          <a:xfrm>
            <a:off x="11710327" y="6315894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066D349-71B0-3D9E-C18D-33DD4668A3C2}"/>
              </a:ext>
            </a:extLst>
          </p:cNvPr>
          <p:cNvSpPr txBox="1"/>
          <p:nvPr/>
        </p:nvSpPr>
        <p:spPr>
          <a:xfrm rot="5400000">
            <a:off x="10846626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B3D1DB2-5309-656D-3C8D-CC36803108B0}"/>
              </a:ext>
            </a:extLst>
          </p:cNvPr>
          <p:cNvSpPr txBox="1"/>
          <p:nvPr/>
        </p:nvSpPr>
        <p:spPr>
          <a:xfrm rot="5400000">
            <a:off x="10846626" y="5003036"/>
            <a:ext cx="4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83941398-E06C-C43E-7F33-4B9A99EFC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12" y="5906536"/>
            <a:ext cx="519378" cy="152338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E73A63F0-DB3B-6E83-CF6B-2A3818553345}"/>
              </a:ext>
            </a:extLst>
          </p:cNvPr>
          <p:cNvSpPr txBox="1"/>
          <p:nvPr/>
        </p:nvSpPr>
        <p:spPr>
          <a:xfrm rot="5400000">
            <a:off x="11707766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41F63FB-AF03-02EB-FBDE-10371EEEA21F}"/>
              </a:ext>
            </a:extLst>
          </p:cNvPr>
          <p:cNvSpPr txBox="1"/>
          <p:nvPr/>
        </p:nvSpPr>
        <p:spPr>
          <a:xfrm rot="5400000">
            <a:off x="11713667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D66B5F-90D2-4E0A-2E76-F464F93E0E07}"/>
              </a:ext>
            </a:extLst>
          </p:cNvPr>
          <p:cNvSpPr txBox="1"/>
          <p:nvPr/>
        </p:nvSpPr>
        <p:spPr>
          <a:xfrm>
            <a:off x="11720253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b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BE21BF4-6958-5AA2-C8CE-ABAF4B490023}"/>
              </a:ext>
            </a:extLst>
          </p:cNvPr>
          <p:cNvSpPr txBox="1"/>
          <p:nvPr/>
        </p:nvSpPr>
        <p:spPr>
          <a:xfrm>
            <a:off x="11707165" y="280697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663F548-6E74-318E-BCBE-DD36C5C6CCC5}"/>
              </a:ext>
            </a:extLst>
          </p:cNvPr>
          <p:cNvSpPr txBox="1"/>
          <p:nvPr/>
        </p:nvSpPr>
        <p:spPr>
          <a:xfrm>
            <a:off x="11707165" y="3571520"/>
            <a:ext cx="4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DC08A2B-3608-65E8-4C88-A9282B4C00E3}"/>
              </a:ext>
            </a:extLst>
          </p:cNvPr>
          <p:cNvSpPr txBox="1"/>
          <p:nvPr/>
        </p:nvSpPr>
        <p:spPr>
          <a:xfrm rot="5400000">
            <a:off x="11713667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C152CA6-D792-240A-8FBE-3FC4AA24A145}"/>
              </a:ext>
            </a:extLst>
          </p:cNvPr>
          <p:cNvSpPr txBox="1"/>
          <p:nvPr/>
        </p:nvSpPr>
        <p:spPr>
          <a:xfrm rot="5400000">
            <a:off x="11713667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4F239AB5-B3BC-09FD-E221-3D15AE164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5292" y="3848858"/>
            <a:ext cx="519378" cy="152338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D5873383-07E4-9D34-7102-E20AF1780024}"/>
              </a:ext>
            </a:extLst>
          </p:cNvPr>
          <p:cNvSpPr txBox="1"/>
          <p:nvPr/>
        </p:nvSpPr>
        <p:spPr>
          <a:xfrm>
            <a:off x="35002" y="491077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d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0857FB5-CF52-2FB5-BD2F-D96966A7DB3E}"/>
              </a:ext>
            </a:extLst>
          </p:cNvPr>
          <p:cNvSpPr txBox="1"/>
          <p:nvPr/>
        </p:nvSpPr>
        <p:spPr>
          <a:xfrm rot="5400000">
            <a:off x="956421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B4A1FA2-7BFB-DC26-16C7-72C271BEFBD5}"/>
              </a:ext>
            </a:extLst>
          </p:cNvPr>
          <p:cNvSpPr txBox="1"/>
          <p:nvPr/>
        </p:nvSpPr>
        <p:spPr>
          <a:xfrm>
            <a:off x="963007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v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E58BE91-C0FC-BF01-F3F8-CFAF02CCB09F}"/>
              </a:ext>
            </a:extLst>
          </p:cNvPr>
          <p:cNvSpPr txBox="1"/>
          <p:nvPr/>
        </p:nvSpPr>
        <p:spPr>
          <a:xfrm rot="5400000">
            <a:off x="956421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BCB0C38-5113-CECF-2AF6-1FB99C5CA514}"/>
              </a:ext>
            </a:extLst>
          </p:cNvPr>
          <p:cNvSpPr txBox="1"/>
          <p:nvPr/>
        </p:nvSpPr>
        <p:spPr>
          <a:xfrm rot="5400000">
            <a:off x="956421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B3E9D011-6241-755D-2FE4-19FA9C693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07" y="5906536"/>
            <a:ext cx="519378" cy="152338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D8B1FD9F-2807-319B-5A48-59E18CC9B8D1}"/>
              </a:ext>
            </a:extLst>
          </p:cNvPr>
          <p:cNvSpPr txBox="1"/>
          <p:nvPr/>
        </p:nvSpPr>
        <p:spPr>
          <a:xfrm>
            <a:off x="1863076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78481C3-9418-7DE4-F145-9560ADD565E8}"/>
              </a:ext>
            </a:extLst>
          </p:cNvPr>
          <p:cNvSpPr txBox="1"/>
          <p:nvPr/>
        </p:nvSpPr>
        <p:spPr>
          <a:xfrm rot="5400000">
            <a:off x="1856490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F9C1F82-8A36-6272-7A20-5D58E525A50E}"/>
              </a:ext>
            </a:extLst>
          </p:cNvPr>
          <p:cNvSpPr txBox="1"/>
          <p:nvPr/>
        </p:nvSpPr>
        <p:spPr>
          <a:xfrm>
            <a:off x="1863076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a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01EAC23-D293-9E05-ED72-9A6C22590A15}"/>
              </a:ext>
            </a:extLst>
          </p:cNvPr>
          <p:cNvSpPr txBox="1"/>
          <p:nvPr/>
        </p:nvSpPr>
        <p:spPr>
          <a:xfrm>
            <a:off x="1849988" y="280697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64390B1-06D0-C90D-F426-BFD2226572B2}"/>
              </a:ext>
            </a:extLst>
          </p:cNvPr>
          <p:cNvSpPr txBox="1"/>
          <p:nvPr/>
        </p:nvSpPr>
        <p:spPr>
          <a:xfrm>
            <a:off x="1849988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0A8A4297-8990-F869-AB2D-A48319F23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876" y="5906536"/>
            <a:ext cx="519378" cy="152338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240160B2-7BBA-04BB-F05A-24D507014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876" y="6533881"/>
            <a:ext cx="519378" cy="152338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4DE212FE-3A89-2A50-FD1D-F4B75DCAB0EE}"/>
              </a:ext>
            </a:extLst>
          </p:cNvPr>
          <p:cNvSpPr txBox="1"/>
          <p:nvPr/>
        </p:nvSpPr>
        <p:spPr>
          <a:xfrm>
            <a:off x="2769935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v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159D64E-671C-8F4B-D56C-B4054C1D881E}"/>
              </a:ext>
            </a:extLst>
          </p:cNvPr>
          <p:cNvSpPr txBox="1"/>
          <p:nvPr/>
        </p:nvSpPr>
        <p:spPr>
          <a:xfrm rot="5400000">
            <a:off x="949918" y="2875420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4CD1F51-B084-052E-B34E-0A02F309864D}"/>
              </a:ext>
            </a:extLst>
          </p:cNvPr>
          <p:cNvSpPr txBox="1"/>
          <p:nvPr/>
        </p:nvSpPr>
        <p:spPr>
          <a:xfrm rot="5400000">
            <a:off x="2763349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FF3AEE3-984B-5945-085B-9194950EEB84}"/>
              </a:ext>
            </a:extLst>
          </p:cNvPr>
          <p:cNvSpPr txBox="1"/>
          <p:nvPr/>
        </p:nvSpPr>
        <p:spPr>
          <a:xfrm>
            <a:off x="2769935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72AC78B-5C81-D49E-827E-2F246B83351B}"/>
              </a:ext>
            </a:extLst>
          </p:cNvPr>
          <p:cNvSpPr txBox="1"/>
          <p:nvPr/>
        </p:nvSpPr>
        <p:spPr>
          <a:xfrm>
            <a:off x="3661308" y="2806983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4020165-B427-7A18-5228-D387BA84F352}"/>
              </a:ext>
            </a:extLst>
          </p:cNvPr>
          <p:cNvSpPr txBox="1"/>
          <p:nvPr/>
        </p:nvSpPr>
        <p:spPr>
          <a:xfrm rot="5400000">
            <a:off x="2763349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E25FB47-4677-27B8-E2E4-F48432B86808}"/>
              </a:ext>
            </a:extLst>
          </p:cNvPr>
          <p:cNvSpPr txBox="1"/>
          <p:nvPr/>
        </p:nvSpPr>
        <p:spPr>
          <a:xfrm rot="5400000">
            <a:off x="2763349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9638DEB-27B6-EDF8-6B8A-1D01B31C3AA1}"/>
              </a:ext>
            </a:extLst>
          </p:cNvPr>
          <p:cNvSpPr txBox="1"/>
          <p:nvPr/>
        </p:nvSpPr>
        <p:spPr>
          <a:xfrm>
            <a:off x="3653604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53BA6D9-7967-500A-BD3C-49F7FB9D8CA5}"/>
              </a:ext>
            </a:extLst>
          </p:cNvPr>
          <p:cNvSpPr txBox="1"/>
          <p:nvPr/>
        </p:nvSpPr>
        <p:spPr>
          <a:xfrm rot="5400000">
            <a:off x="3660106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B4FAE568-F0D4-39AA-6F61-BDB27A571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492" y="5906536"/>
            <a:ext cx="519378" cy="152338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4E0F57B1-8A05-6A60-3AF1-4C8C26EF6915}"/>
              </a:ext>
            </a:extLst>
          </p:cNvPr>
          <p:cNvSpPr txBox="1"/>
          <p:nvPr/>
        </p:nvSpPr>
        <p:spPr>
          <a:xfrm rot="5400000">
            <a:off x="4541373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5844A85-C5BE-59CB-65D3-59066B3AD45A}"/>
              </a:ext>
            </a:extLst>
          </p:cNvPr>
          <p:cNvSpPr txBox="1"/>
          <p:nvPr/>
        </p:nvSpPr>
        <p:spPr>
          <a:xfrm rot="5400000">
            <a:off x="4547274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EB03384-80E7-0984-B199-F16ADC1E021D}"/>
              </a:ext>
            </a:extLst>
          </p:cNvPr>
          <p:cNvSpPr txBox="1"/>
          <p:nvPr/>
        </p:nvSpPr>
        <p:spPr>
          <a:xfrm>
            <a:off x="4553860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13F648E3-3E9A-B5FC-B1FE-EEBB7871A29D}"/>
              </a:ext>
            </a:extLst>
          </p:cNvPr>
          <p:cNvSpPr txBox="1"/>
          <p:nvPr/>
        </p:nvSpPr>
        <p:spPr>
          <a:xfrm>
            <a:off x="4540772" y="3582228"/>
            <a:ext cx="4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v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F1A6241-AC6A-1791-34BB-ED6AB3BBCEA1}"/>
              </a:ext>
            </a:extLst>
          </p:cNvPr>
          <p:cNvSpPr txBox="1"/>
          <p:nvPr/>
        </p:nvSpPr>
        <p:spPr>
          <a:xfrm rot="5400000">
            <a:off x="4547274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9C5DF19-2190-F22C-0CEE-9CA31451D01B}"/>
              </a:ext>
            </a:extLst>
          </p:cNvPr>
          <p:cNvSpPr txBox="1"/>
          <p:nvPr/>
        </p:nvSpPr>
        <p:spPr>
          <a:xfrm>
            <a:off x="81710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0E1690D-472F-6EE7-BA6A-6342215E857C}"/>
              </a:ext>
            </a:extLst>
          </p:cNvPr>
          <p:cNvSpPr txBox="1"/>
          <p:nvPr/>
        </p:nvSpPr>
        <p:spPr>
          <a:xfrm rot="5400000">
            <a:off x="69223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EDF3614-2D15-7ACC-D7E2-38FD14541EE8}"/>
              </a:ext>
            </a:extLst>
          </p:cNvPr>
          <p:cNvSpPr txBox="1"/>
          <p:nvPr/>
        </p:nvSpPr>
        <p:spPr>
          <a:xfrm rot="5400000">
            <a:off x="75124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720E7EC-0732-0CDC-5502-BE6C8F2C18D0}"/>
              </a:ext>
            </a:extLst>
          </p:cNvPr>
          <p:cNvSpPr txBox="1"/>
          <p:nvPr/>
        </p:nvSpPr>
        <p:spPr>
          <a:xfrm>
            <a:off x="81710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C2BADF6-CF04-D529-5189-4EF20DD2AD14}"/>
              </a:ext>
            </a:extLst>
          </p:cNvPr>
          <p:cNvSpPr txBox="1"/>
          <p:nvPr/>
        </p:nvSpPr>
        <p:spPr>
          <a:xfrm>
            <a:off x="68622" y="280697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709A00D-A849-38E5-BA89-068C9AD8ED19}"/>
              </a:ext>
            </a:extLst>
          </p:cNvPr>
          <p:cNvSpPr txBox="1"/>
          <p:nvPr/>
        </p:nvSpPr>
        <p:spPr>
          <a:xfrm>
            <a:off x="68622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7EF1E0E-AAFF-BD21-2E93-7C06059EF932}"/>
              </a:ext>
            </a:extLst>
          </p:cNvPr>
          <p:cNvSpPr txBox="1"/>
          <p:nvPr/>
        </p:nvSpPr>
        <p:spPr>
          <a:xfrm rot="5400000">
            <a:off x="35935" y="4284016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96CD38F-64D5-0CE1-2429-64FC816A642A}"/>
              </a:ext>
            </a:extLst>
          </p:cNvPr>
          <p:cNvSpPr txBox="1"/>
          <p:nvPr/>
        </p:nvSpPr>
        <p:spPr>
          <a:xfrm rot="5400000">
            <a:off x="2756847" y="710672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114" name="Picture 113">
            <a:extLst>
              <a:ext uri="{FF2B5EF4-FFF2-40B4-BE49-F238E27FC236}">
                <a16:creationId xmlns:a16="http://schemas.microsoft.com/office/drawing/2014/main" id="{1E5F3710-154A-AB14-EB2C-D6008A218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10" y="5906536"/>
            <a:ext cx="519378" cy="152338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DECFDCDD-F37E-57EE-0D68-1C33AD0B4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483" y="250189"/>
            <a:ext cx="519378" cy="152338"/>
          </a:xfrm>
          <a:prstGeom prst="rect">
            <a:avLst/>
          </a:prstGeom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id="{0FBC4CF1-165C-E222-06BA-35B3B9A5C83D}"/>
              </a:ext>
            </a:extLst>
          </p:cNvPr>
          <p:cNvSpPr txBox="1"/>
          <p:nvPr/>
        </p:nvSpPr>
        <p:spPr>
          <a:xfrm>
            <a:off x="76750" y="632252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5779BF0-441A-FA66-E67D-D55492E7E950}"/>
              </a:ext>
            </a:extLst>
          </p:cNvPr>
          <p:cNvSpPr txBox="1"/>
          <p:nvPr/>
        </p:nvSpPr>
        <p:spPr>
          <a:xfrm>
            <a:off x="2761559" y="6283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d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E0C76639-7EE8-3D67-4D1C-3AD0B67FF95F}"/>
              </a:ext>
            </a:extLst>
          </p:cNvPr>
          <p:cNvSpPr txBox="1"/>
          <p:nvPr/>
        </p:nvSpPr>
        <p:spPr>
          <a:xfrm rot="5400000">
            <a:off x="3662715" y="6364415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AF0D1EE6-731F-708A-2ADF-408B8F3B6250}"/>
              </a:ext>
            </a:extLst>
          </p:cNvPr>
          <p:cNvSpPr txBox="1"/>
          <p:nvPr/>
        </p:nvSpPr>
        <p:spPr>
          <a:xfrm>
            <a:off x="4559398" y="6321274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7D246DC-A1EA-E85E-4E8D-E73445CF0282}"/>
              </a:ext>
            </a:extLst>
          </p:cNvPr>
          <p:cNvSpPr txBox="1"/>
          <p:nvPr/>
        </p:nvSpPr>
        <p:spPr>
          <a:xfrm>
            <a:off x="5431591" y="6320791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FFC80C5A-5C59-4158-C016-852A0130B967}"/>
              </a:ext>
            </a:extLst>
          </p:cNvPr>
          <p:cNvSpPr txBox="1"/>
          <p:nvPr/>
        </p:nvSpPr>
        <p:spPr>
          <a:xfrm>
            <a:off x="6362601" y="6283462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v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B9BC9FD-56F7-49E4-38F7-156FEAFA9E39}"/>
              </a:ext>
            </a:extLst>
          </p:cNvPr>
          <p:cNvSpPr txBox="1"/>
          <p:nvPr/>
        </p:nvSpPr>
        <p:spPr>
          <a:xfrm>
            <a:off x="7283166" y="6283462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884D413D-BA9C-E0C3-BD6A-046066A102B7}"/>
              </a:ext>
            </a:extLst>
          </p:cNvPr>
          <p:cNvSpPr txBox="1"/>
          <p:nvPr/>
        </p:nvSpPr>
        <p:spPr>
          <a:xfrm>
            <a:off x="9963406" y="6283462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a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C92A2FE-68B1-2A41-DB38-D1FB16B809E6}"/>
              </a:ext>
            </a:extLst>
          </p:cNvPr>
          <p:cNvSpPr txBox="1"/>
          <p:nvPr/>
        </p:nvSpPr>
        <p:spPr>
          <a:xfrm rot="5400000">
            <a:off x="10842620" y="635396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615C3666-2E99-6E5C-8C00-AF1279DCF0D9}"/>
              </a:ext>
            </a:extLst>
          </p:cNvPr>
          <p:cNvSpPr txBox="1"/>
          <p:nvPr/>
        </p:nvSpPr>
        <p:spPr>
          <a:xfrm>
            <a:off x="9952703" y="5678229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6DD5C7D-3666-C4D4-6A00-3DB7AE79C7CC}"/>
              </a:ext>
            </a:extLst>
          </p:cNvPr>
          <p:cNvSpPr txBox="1"/>
          <p:nvPr/>
        </p:nvSpPr>
        <p:spPr>
          <a:xfrm>
            <a:off x="9057874" y="5579667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b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4D5279F-0088-0170-82B3-A96592143F84}"/>
              </a:ext>
            </a:extLst>
          </p:cNvPr>
          <p:cNvSpPr txBox="1"/>
          <p:nvPr/>
        </p:nvSpPr>
        <p:spPr>
          <a:xfrm>
            <a:off x="9955809" y="490266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AE27774-03B5-0D9B-2289-294626C6E9FA}"/>
              </a:ext>
            </a:extLst>
          </p:cNvPr>
          <p:cNvSpPr txBox="1"/>
          <p:nvPr/>
        </p:nvSpPr>
        <p:spPr>
          <a:xfrm>
            <a:off x="9044907" y="4224410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5719E5EE-2034-CE59-1FC9-BB7C5CAC3480}"/>
              </a:ext>
            </a:extLst>
          </p:cNvPr>
          <p:cNvSpPr txBox="1"/>
          <p:nvPr/>
        </p:nvSpPr>
        <p:spPr>
          <a:xfrm>
            <a:off x="11710327" y="566123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49527D84-0C49-1FD5-0F92-AC9B422DFBEF}"/>
              </a:ext>
            </a:extLst>
          </p:cNvPr>
          <p:cNvSpPr txBox="1"/>
          <p:nvPr/>
        </p:nvSpPr>
        <p:spPr>
          <a:xfrm>
            <a:off x="11707165" y="998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pic>
        <p:nvPicPr>
          <p:cNvPr id="133" name="Picture 132">
            <a:extLst>
              <a:ext uri="{FF2B5EF4-FFF2-40B4-BE49-F238E27FC236}">
                <a16:creationId xmlns:a16="http://schemas.microsoft.com/office/drawing/2014/main" id="{CA9A9D61-778D-5A3D-5614-1EB5F9D7A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580" y="1480749"/>
            <a:ext cx="519378" cy="152338"/>
          </a:xfrm>
          <a:prstGeom prst="rect">
            <a:avLst/>
          </a:prstGeom>
        </p:spPr>
      </p:pic>
      <p:sp>
        <p:nvSpPr>
          <p:cNvPr id="134" name="TextBox 133">
            <a:extLst>
              <a:ext uri="{FF2B5EF4-FFF2-40B4-BE49-F238E27FC236}">
                <a16:creationId xmlns:a16="http://schemas.microsoft.com/office/drawing/2014/main" id="{663E2B16-671D-1714-8A0D-B4609FF6DD14}"/>
              </a:ext>
            </a:extLst>
          </p:cNvPr>
          <p:cNvSpPr txBox="1"/>
          <p:nvPr/>
        </p:nvSpPr>
        <p:spPr>
          <a:xfrm rot="5400000">
            <a:off x="2785461" y="288651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135" name="Picture 134">
            <a:extLst>
              <a:ext uri="{FF2B5EF4-FFF2-40B4-BE49-F238E27FC236}">
                <a16:creationId xmlns:a16="http://schemas.microsoft.com/office/drawing/2014/main" id="{A2952BE5-4F7D-F372-3630-4A8C1282B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3573" y="3043965"/>
            <a:ext cx="519378" cy="152338"/>
          </a:xfrm>
          <a:prstGeom prst="rect">
            <a:avLst/>
          </a:prstGeom>
        </p:spPr>
      </p:pic>
      <p:sp>
        <p:nvSpPr>
          <p:cNvPr id="136" name="TextBox 135">
            <a:extLst>
              <a:ext uri="{FF2B5EF4-FFF2-40B4-BE49-F238E27FC236}">
                <a16:creationId xmlns:a16="http://schemas.microsoft.com/office/drawing/2014/main" id="{BBF3448F-04C4-2AF5-EE4E-62D8E5FBF1F2}"/>
              </a:ext>
            </a:extLst>
          </p:cNvPr>
          <p:cNvSpPr txBox="1"/>
          <p:nvPr/>
        </p:nvSpPr>
        <p:spPr>
          <a:xfrm>
            <a:off x="9939865" y="68179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9C4C4E4A-79B1-DFC3-68F3-86AF3341C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4443" y="3024409"/>
            <a:ext cx="519378" cy="152338"/>
          </a:xfrm>
          <a:prstGeom prst="rect">
            <a:avLst/>
          </a:prstGeom>
        </p:spPr>
      </p:pic>
      <p:sp>
        <p:nvSpPr>
          <p:cNvPr id="138" name="TextBox 137">
            <a:extLst>
              <a:ext uri="{FF2B5EF4-FFF2-40B4-BE49-F238E27FC236}">
                <a16:creationId xmlns:a16="http://schemas.microsoft.com/office/drawing/2014/main" id="{15EF18AD-A3D8-CA02-BB95-B2B13A889171}"/>
              </a:ext>
            </a:extLst>
          </p:cNvPr>
          <p:cNvSpPr txBox="1"/>
          <p:nvPr/>
        </p:nvSpPr>
        <p:spPr>
          <a:xfrm rot="5400000">
            <a:off x="3653603" y="2167150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E98DA359-54C9-D3E2-1901-282793BD35FE}"/>
              </a:ext>
            </a:extLst>
          </p:cNvPr>
          <p:cNvSpPr txBox="1"/>
          <p:nvPr/>
        </p:nvSpPr>
        <p:spPr>
          <a:xfrm>
            <a:off x="3653604" y="68631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25199DE5-9FF0-D37B-83C5-CEE4DDB4C675}"/>
              </a:ext>
            </a:extLst>
          </p:cNvPr>
          <p:cNvSpPr txBox="1"/>
          <p:nvPr/>
        </p:nvSpPr>
        <p:spPr>
          <a:xfrm>
            <a:off x="3653604" y="1272824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172715E-84CD-792B-1589-E0747363FCFF}"/>
              </a:ext>
            </a:extLst>
          </p:cNvPr>
          <p:cNvSpPr txBox="1"/>
          <p:nvPr/>
        </p:nvSpPr>
        <p:spPr>
          <a:xfrm rot="5400000">
            <a:off x="3653603" y="356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EC61C8AB-2F1F-C11E-ED1B-C3CF2755041A}"/>
              </a:ext>
            </a:extLst>
          </p:cNvPr>
          <p:cNvSpPr txBox="1"/>
          <p:nvPr/>
        </p:nvSpPr>
        <p:spPr>
          <a:xfrm rot="5400000">
            <a:off x="4547273" y="1716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143" name="Picture 142">
            <a:extLst>
              <a:ext uri="{FF2B5EF4-FFF2-40B4-BE49-F238E27FC236}">
                <a16:creationId xmlns:a16="http://schemas.microsoft.com/office/drawing/2014/main" id="{9DA72B5D-510D-DAE8-C168-58818115C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795" y="241138"/>
            <a:ext cx="519378" cy="152338"/>
          </a:xfrm>
          <a:prstGeom prst="rect">
            <a:avLst/>
          </a:prstGeom>
        </p:spPr>
      </p:pic>
      <p:sp>
        <p:nvSpPr>
          <p:cNvPr id="144" name="TextBox 143">
            <a:extLst>
              <a:ext uri="{FF2B5EF4-FFF2-40B4-BE49-F238E27FC236}">
                <a16:creationId xmlns:a16="http://schemas.microsoft.com/office/drawing/2014/main" id="{987735AD-7014-E2BD-8F3B-A829E6164420}"/>
              </a:ext>
            </a:extLst>
          </p:cNvPr>
          <p:cNvSpPr txBox="1"/>
          <p:nvPr/>
        </p:nvSpPr>
        <p:spPr>
          <a:xfrm>
            <a:off x="7258209" y="13741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8E8F6E2C-5E80-2ABC-B5B2-57E2A566178A}"/>
              </a:ext>
            </a:extLst>
          </p:cNvPr>
          <p:cNvSpPr txBox="1"/>
          <p:nvPr/>
        </p:nvSpPr>
        <p:spPr>
          <a:xfrm rot="5400000">
            <a:off x="9038404" y="16766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A6670C5B-BB49-A848-99B2-14719566D615}"/>
              </a:ext>
            </a:extLst>
          </p:cNvPr>
          <p:cNvSpPr txBox="1"/>
          <p:nvPr/>
        </p:nvSpPr>
        <p:spPr>
          <a:xfrm>
            <a:off x="6347621" y="2118010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pic>
        <p:nvPicPr>
          <p:cNvPr id="147" name="Picture 146">
            <a:extLst>
              <a:ext uri="{FF2B5EF4-FFF2-40B4-BE49-F238E27FC236}">
                <a16:creationId xmlns:a16="http://schemas.microsoft.com/office/drawing/2014/main" id="{16E93137-8FA1-2382-5F85-C8FA24908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655" y="2365037"/>
            <a:ext cx="519378" cy="152338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99809049-10BC-9532-011B-3A8B66BB9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525" y="6533749"/>
            <a:ext cx="519378" cy="152338"/>
          </a:xfrm>
          <a:prstGeom prst="rect">
            <a:avLst/>
          </a:prstGeom>
        </p:spPr>
      </p:pic>
      <p:sp>
        <p:nvSpPr>
          <p:cNvPr id="292" name="TextBox 291">
            <a:extLst>
              <a:ext uri="{FF2B5EF4-FFF2-40B4-BE49-F238E27FC236}">
                <a16:creationId xmlns:a16="http://schemas.microsoft.com/office/drawing/2014/main" id="{9F057D26-C4BF-6A1A-0F6C-131EEEE62DDC}"/>
              </a:ext>
            </a:extLst>
          </p:cNvPr>
          <p:cNvSpPr txBox="1"/>
          <p:nvPr/>
        </p:nvSpPr>
        <p:spPr>
          <a:xfrm>
            <a:off x="0" y="2772903"/>
            <a:ext cx="12192000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800" b="1" dirty="0">
                <a:latin typeface="Gilroy Bold"/>
              </a:rPr>
              <a:t>DEMO No.1</a:t>
            </a:r>
            <a:endParaRPr lang="en-US" sz="4800" b="1" dirty="0">
              <a:latin typeface="Gilroy Bold" pitchFamily="2" charset="77"/>
            </a:endParaRPr>
          </a:p>
          <a:p>
            <a:pPr algn="ctr"/>
            <a:endParaRPr lang="en-NL" sz="4800" b="1">
              <a:latin typeface="Gilroy Bold" pitchFamily="2" charset="77"/>
            </a:endParaRP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70AFC660-8AFB-BB61-9EFB-5683B60AC236}"/>
              </a:ext>
            </a:extLst>
          </p:cNvPr>
          <p:cNvSpPr txBox="1"/>
          <p:nvPr/>
        </p:nvSpPr>
        <p:spPr>
          <a:xfrm>
            <a:off x="6377811" y="564922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D9B2A017-0C92-6B8D-4A20-29BC3DD06FC2}"/>
              </a:ext>
            </a:extLst>
          </p:cNvPr>
          <p:cNvSpPr txBox="1"/>
          <p:nvPr/>
        </p:nvSpPr>
        <p:spPr>
          <a:xfrm>
            <a:off x="5462314" y="494789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a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9DF3536C-0FA9-6ABC-BC09-087273A382A8}"/>
              </a:ext>
            </a:extLst>
          </p:cNvPr>
          <p:cNvSpPr txBox="1"/>
          <p:nvPr/>
        </p:nvSpPr>
        <p:spPr>
          <a:xfrm rot="5400000">
            <a:off x="2781071" y="5724666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EBA74632-EB30-A0D7-A051-596E95D5FC5E}"/>
              </a:ext>
            </a:extLst>
          </p:cNvPr>
          <p:cNvSpPr txBox="1"/>
          <p:nvPr/>
        </p:nvSpPr>
        <p:spPr>
          <a:xfrm>
            <a:off x="1853895" y="68865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pic>
        <p:nvPicPr>
          <p:cNvPr id="299" name="Picture 298">
            <a:extLst>
              <a:ext uri="{FF2B5EF4-FFF2-40B4-BE49-F238E27FC236}">
                <a16:creationId xmlns:a16="http://schemas.microsoft.com/office/drawing/2014/main" id="{AD75F9D2-02DE-8336-77CA-6E319D979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206" y="894946"/>
            <a:ext cx="519378" cy="152338"/>
          </a:xfrm>
          <a:prstGeom prst="rect">
            <a:avLst/>
          </a:prstGeom>
        </p:spPr>
      </p:pic>
      <p:sp>
        <p:nvSpPr>
          <p:cNvPr id="300" name="TextBox 299">
            <a:extLst>
              <a:ext uri="{FF2B5EF4-FFF2-40B4-BE49-F238E27FC236}">
                <a16:creationId xmlns:a16="http://schemas.microsoft.com/office/drawing/2014/main" id="{4BEE492A-8C1C-944B-4EF0-78FBEA53401E}"/>
              </a:ext>
            </a:extLst>
          </p:cNvPr>
          <p:cNvSpPr txBox="1"/>
          <p:nvPr/>
        </p:nvSpPr>
        <p:spPr>
          <a:xfrm>
            <a:off x="3681981" y="49579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F5C7A526-B53B-EDD9-8114-105EC2D56AFF}"/>
              </a:ext>
            </a:extLst>
          </p:cNvPr>
          <p:cNvSpPr txBox="1"/>
          <p:nvPr/>
        </p:nvSpPr>
        <p:spPr>
          <a:xfrm>
            <a:off x="1869034" y="4937882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v</a:t>
            </a:r>
          </a:p>
        </p:txBody>
      </p:sp>
      <p:pic>
        <p:nvPicPr>
          <p:cNvPr id="302" name="Picture 301">
            <a:extLst>
              <a:ext uri="{FF2B5EF4-FFF2-40B4-BE49-F238E27FC236}">
                <a16:creationId xmlns:a16="http://schemas.microsoft.com/office/drawing/2014/main" id="{76CFB1C0-74C2-8633-508D-3449CE5AE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988" y="4491413"/>
            <a:ext cx="519378" cy="152338"/>
          </a:xfrm>
          <a:prstGeom prst="rect">
            <a:avLst/>
          </a:prstGeom>
        </p:spPr>
      </p:pic>
      <p:sp>
        <p:nvSpPr>
          <p:cNvPr id="303" name="TextBox 302">
            <a:extLst>
              <a:ext uri="{FF2B5EF4-FFF2-40B4-BE49-F238E27FC236}">
                <a16:creationId xmlns:a16="http://schemas.microsoft.com/office/drawing/2014/main" id="{16236890-D388-18A1-66D1-B418F3F11F52}"/>
              </a:ext>
            </a:extLst>
          </p:cNvPr>
          <p:cNvSpPr txBox="1"/>
          <p:nvPr/>
        </p:nvSpPr>
        <p:spPr>
          <a:xfrm rot="5400000">
            <a:off x="6354179" y="4305617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6782AC55-B1E6-7471-45E0-55AFA7B88618}"/>
              </a:ext>
            </a:extLst>
          </p:cNvPr>
          <p:cNvSpPr txBox="1"/>
          <p:nvPr/>
        </p:nvSpPr>
        <p:spPr>
          <a:xfrm>
            <a:off x="1868561" y="4221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C7C9E740-1214-A73F-704F-6A68331BBC1F}"/>
              </a:ext>
            </a:extLst>
          </p:cNvPr>
          <p:cNvSpPr txBox="1"/>
          <p:nvPr/>
        </p:nvSpPr>
        <p:spPr>
          <a:xfrm>
            <a:off x="4531810" y="5581342"/>
            <a:ext cx="472272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b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46D34AB2-1C32-5EAD-654E-982EA41D41DA}"/>
              </a:ext>
            </a:extLst>
          </p:cNvPr>
          <p:cNvSpPr txBox="1"/>
          <p:nvPr/>
        </p:nvSpPr>
        <p:spPr>
          <a:xfrm rot="5400000">
            <a:off x="2771023" y="3634617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B51D4D5A-13B5-B946-8C2F-E7FDB8AA6EF7}"/>
              </a:ext>
            </a:extLst>
          </p:cNvPr>
          <p:cNvSpPr txBox="1"/>
          <p:nvPr/>
        </p:nvSpPr>
        <p:spPr>
          <a:xfrm>
            <a:off x="957260" y="3572007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pic>
        <p:nvPicPr>
          <p:cNvPr id="309" name="Picture 308">
            <a:extLst>
              <a:ext uri="{FF2B5EF4-FFF2-40B4-BE49-F238E27FC236}">
                <a16:creationId xmlns:a16="http://schemas.microsoft.com/office/drawing/2014/main" id="{21CB68A3-32A6-37D4-2A0F-F4C96D1F2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593" y="3850710"/>
            <a:ext cx="519378" cy="152338"/>
          </a:xfrm>
          <a:prstGeom prst="rect">
            <a:avLst/>
          </a:prstGeom>
        </p:spPr>
      </p:pic>
      <p:sp>
        <p:nvSpPr>
          <p:cNvPr id="310" name="TextBox 309">
            <a:extLst>
              <a:ext uri="{FF2B5EF4-FFF2-40B4-BE49-F238E27FC236}">
                <a16:creationId xmlns:a16="http://schemas.microsoft.com/office/drawing/2014/main" id="{19B381BF-3E03-71E1-47B5-BB96F902AA14}"/>
              </a:ext>
            </a:extLst>
          </p:cNvPr>
          <p:cNvSpPr txBox="1"/>
          <p:nvPr/>
        </p:nvSpPr>
        <p:spPr>
          <a:xfrm rot="5400000">
            <a:off x="8158226" y="363557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pic>
        <p:nvPicPr>
          <p:cNvPr id="149" name="Picture 148">
            <a:extLst>
              <a:ext uri="{FF2B5EF4-FFF2-40B4-BE49-F238E27FC236}">
                <a16:creationId xmlns:a16="http://schemas.microsoft.com/office/drawing/2014/main" id="{5336CF03-D013-F94F-088C-AFF746F23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578" y="3844084"/>
            <a:ext cx="519378" cy="152338"/>
          </a:xfrm>
          <a:prstGeom prst="rect">
            <a:avLst/>
          </a:prstGeom>
        </p:spPr>
      </p:pic>
      <p:sp>
        <p:nvSpPr>
          <p:cNvPr id="150" name="TextBox 149">
            <a:extLst>
              <a:ext uri="{FF2B5EF4-FFF2-40B4-BE49-F238E27FC236}">
                <a16:creationId xmlns:a16="http://schemas.microsoft.com/office/drawing/2014/main" id="{ABB17198-A93F-4521-13AD-6918C583C10C}"/>
              </a:ext>
            </a:extLst>
          </p:cNvPr>
          <p:cNvSpPr txBox="1"/>
          <p:nvPr/>
        </p:nvSpPr>
        <p:spPr>
          <a:xfrm>
            <a:off x="5453590" y="3624142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46857857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FD96789-BCEB-D32B-8408-F6C63E0678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5" t="16062" r="5062" b="15105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767D80-A36D-A50A-F537-5F1D4E438B63}"/>
              </a:ext>
            </a:extLst>
          </p:cNvPr>
          <p:cNvSpPr txBox="1"/>
          <p:nvPr/>
        </p:nvSpPr>
        <p:spPr>
          <a:xfrm>
            <a:off x="1" y="2862193"/>
            <a:ext cx="12191999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Gilroy Bold"/>
              </a:rPr>
              <a:t>Feeling overwhelmed?</a:t>
            </a:r>
            <a:endParaRPr lang="pl-PL" dirty="0">
              <a:solidFill>
                <a:schemeClr val="bg1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465694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FD96789-BCEB-D32B-8408-F6C63E0678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5" t="16062" r="5062" b="15105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767D80-A36D-A50A-F537-5F1D4E438B63}"/>
              </a:ext>
            </a:extLst>
          </p:cNvPr>
          <p:cNvSpPr txBox="1"/>
          <p:nvPr/>
        </p:nvSpPr>
        <p:spPr>
          <a:xfrm>
            <a:off x="1" y="2862193"/>
            <a:ext cx="12191999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Gilroy Bold"/>
              </a:rPr>
              <a:t>Let's cure it!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2324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9DFDE79-9A23-98C0-E3FE-31D936F503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DA9B60-37DE-9271-B1DD-072EFDAB8E80}"/>
              </a:ext>
            </a:extLst>
          </p:cNvPr>
          <p:cNvSpPr txBox="1"/>
          <p:nvPr/>
        </p:nvSpPr>
        <p:spPr>
          <a:xfrm rot="5400000">
            <a:off x="5448153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6C13E3-ADB5-89ED-79A2-F60D00774243}"/>
              </a:ext>
            </a:extLst>
          </p:cNvPr>
          <p:cNvSpPr txBox="1"/>
          <p:nvPr/>
        </p:nvSpPr>
        <p:spPr>
          <a:xfrm rot="5400000">
            <a:off x="5454054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045708-19E1-803E-B4FA-41F28764E5A7}"/>
              </a:ext>
            </a:extLst>
          </p:cNvPr>
          <p:cNvSpPr txBox="1"/>
          <p:nvPr/>
        </p:nvSpPr>
        <p:spPr>
          <a:xfrm>
            <a:off x="5460640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CB90D9-56EA-6D07-5620-49E53DB359E5}"/>
              </a:ext>
            </a:extLst>
          </p:cNvPr>
          <p:cNvSpPr txBox="1"/>
          <p:nvPr/>
        </p:nvSpPr>
        <p:spPr>
          <a:xfrm>
            <a:off x="5447552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NL" sz="5400" b="1" i="0">
              <a:solidFill>
                <a:schemeClr val="bg1"/>
              </a:solidFill>
              <a:latin typeface="Gilroy Bold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22B3BD-8761-1500-033A-89B5F94E0149}"/>
              </a:ext>
            </a:extLst>
          </p:cNvPr>
          <p:cNvSpPr txBox="1"/>
          <p:nvPr/>
        </p:nvSpPr>
        <p:spPr>
          <a:xfrm rot="5400000">
            <a:off x="5454054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249F31F-F064-2D60-2755-DA9A41D78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440" y="5906536"/>
            <a:ext cx="519378" cy="15233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B1A45C5-4A0D-09FB-FAEE-F1C236042EEE}"/>
              </a:ext>
            </a:extLst>
          </p:cNvPr>
          <p:cNvSpPr txBox="1"/>
          <p:nvPr/>
        </p:nvSpPr>
        <p:spPr>
          <a:xfrm>
            <a:off x="6360709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98B763-E8A4-1C33-7B9D-DB73703D1969}"/>
              </a:ext>
            </a:extLst>
          </p:cNvPr>
          <p:cNvSpPr txBox="1"/>
          <p:nvPr/>
        </p:nvSpPr>
        <p:spPr>
          <a:xfrm rot="5400000">
            <a:off x="6348222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EF63D3-9CB5-D1C8-9398-11725FAE386C}"/>
              </a:ext>
            </a:extLst>
          </p:cNvPr>
          <p:cNvSpPr txBox="1"/>
          <p:nvPr/>
        </p:nvSpPr>
        <p:spPr>
          <a:xfrm rot="5400000">
            <a:off x="6354123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AE2862-4606-3586-0893-A96DE942FC07}"/>
              </a:ext>
            </a:extLst>
          </p:cNvPr>
          <p:cNvSpPr txBox="1"/>
          <p:nvPr/>
        </p:nvSpPr>
        <p:spPr>
          <a:xfrm rot="5400000">
            <a:off x="7255081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259AE72-68B1-1807-970C-632EA2E859D5}"/>
              </a:ext>
            </a:extLst>
          </p:cNvPr>
          <p:cNvSpPr txBox="1"/>
          <p:nvPr/>
        </p:nvSpPr>
        <p:spPr>
          <a:xfrm rot="5400000">
            <a:off x="7260982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657023-ED78-DFF4-7F1B-7FC3A11FB559}"/>
              </a:ext>
            </a:extLst>
          </p:cNvPr>
          <p:cNvSpPr txBox="1"/>
          <p:nvPr/>
        </p:nvSpPr>
        <p:spPr>
          <a:xfrm>
            <a:off x="7267568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456411-BAA8-8906-D685-1D2F635FEDBC}"/>
              </a:ext>
            </a:extLst>
          </p:cNvPr>
          <p:cNvSpPr txBox="1"/>
          <p:nvPr/>
        </p:nvSpPr>
        <p:spPr>
          <a:xfrm rot="5400000">
            <a:off x="7260982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339BB-213B-719C-8C06-9A31AEE7E41B}"/>
              </a:ext>
            </a:extLst>
          </p:cNvPr>
          <p:cNvSpPr txBox="1"/>
          <p:nvPr/>
        </p:nvSpPr>
        <p:spPr>
          <a:xfrm rot="5400000">
            <a:off x="7260982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9929B21-E168-F049-DEFE-E8AF7869A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368" y="5906536"/>
            <a:ext cx="519378" cy="15233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C46A3C3-D4B1-EDD1-4349-17317E1F6BA5}"/>
              </a:ext>
            </a:extLst>
          </p:cNvPr>
          <p:cNvSpPr txBox="1"/>
          <p:nvPr/>
        </p:nvSpPr>
        <p:spPr>
          <a:xfrm>
            <a:off x="8164325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160884-5664-6C30-734E-8BD585BAAC8B}"/>
              </a:ext>
            </a:extLst>
          </p:cNvPr>
          <p:cNvSpPr txBox="1"/>
          <p:nvPr/>
        </p:nvSpPr>
        <p:spPr>
          <a:xfrm rot="5400000">
            <a:off x="8151838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088B7F1-E2B7-B119-1DDD-C77C46363628}"/>
              </a:ext>
            </a:extLst>
          </p:cNvPr>
          <p:cNvSpPr txBox="1"/>
          <p:nvPr/>
        </p:nvSpPr>
        <p:spPr>
          <a:xfrm rot="5400000">
            <a:off x="8157739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CC17B7-B383-3E93-42EA-49DABE481928}"/>
              </a:ext>
            </a:extLst>
          </p:cNvPr>
          <p:cNvSpPr txBox="1"/>
          <p:nvPr/>
        </p:nvSpPr>
        <p:spPr>
          <a:xfrm>
            <a:off x="8164325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3CFB058-4CA2-85EF-2A2E-D40FB5E6146F}"/>
              </a:ext>
            </a:extLst>
          </p:cNvPr>
          <p:cNvSpPr txBox="1"/>
          <p:nvPr/>
        </p:nvSpPr>
        <p:spPr>
          <a:xfrm>
            <a:off x="8151237" y="2856672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757CDA1-B644-1BEB-2163-694292C4CC8E}"/>
              </a:ext>
            </a:extLst>
          </p:cNvPr>
          <p:cNvSpPr txBox="1"/>
          <p:nvPr/>
        </p:nvSpPr>
        <p:spPr>
          <a:xfrm rot="5400000">
            <a:off x="8157739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CEB0F9-7F95-67AC-3215-54A756C02B23}"/>
              </a:ext>
            </a:extLst>
          </p:cNvPr>
          <p:cNvSpPr txBox="1"/>
          <p:nvPr/>
        </p:nvSpPr>
        <p:spPr>
          <a:xfrm rot="5400000">
            <a:off x="8157739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2E218BC1-9BBD-B74B-BDC3-2ADA88940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1125" y="5906536"/>
            <a:ext cx="519378" cy="15233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4117759-572A-4A24-B309-DB999E3C6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1125" y="6533881"/>
            <a:ext cx="519378" cy="15233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45E5E9AF-D1C4-E1A3-5873-FB9FB98403F5}"/>
              </a:ext>
            </a:extLst>
          </p:cNvPr>
          <p:cNvSpPr txBox="1"/>
          <p:nvPr/>
        </p:nvSpPr>
        <p:spPr>
          <a:xfrm rot="5400000">
            <a:off x="9039006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F87E4BC-F3CF-6D5F-A57E-A8024D670BAD}"/>
              </a:ext>
            </a:extLst>
          </p:cNvPr>
          <p:cNvSpPr txBox="1"/>
          <p:nvPr/>
        </p:nvSpPr>
        <p:spPr>
          <a:xfrm rot="5400000">
            <a:off x="9044907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06142B1-01A0-456A-354C-4E4590F55E59}"/>
              </a:ext>
            </a:extLst>
          </p:cNvPr>
          <p:cNvSpPr txBox="1"/>
          <p:nvPr/>
        </p:nvSpPr>
        <p:spPr>
          <a:xfrm>
            <a:off x="9038405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D1B378B-982B-5594-66EC-EBC3DE2E3214}"/>
              </a:ext>
            </a:extLst>
          </p:cNvPr>
          <p:cNvSpPr txBox="1"/>
          <p:nvPr/>
        </p:nvSpPr>
        <p:spPr>
          <a:xfrm rot="5400000">
            <a:off x="9044907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9169B4DE-DC29-DDBB-E79A-E1CFD5336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293" y="6533881"/>
            <a:ext cx="519378" cy="152338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42F15912-439C-73DC-AA15-832DA7C9B253}"/>
              </a:ext>
            </a:extLst>
          </p:cNvPr>
          <p:cNvSpPr txBox="1"/>
          <p:nvPr/>
        </p:nvSpPr>
        <p:spPr>
          <a:xfrm>
            <a:off x="9955809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b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E1703AB-DC24-D5BC-B365-E2C2F1C78196}"/>
              </a:ext>
            </a:extLst>
          </p:cNvPr>
          <p:cNvSpPr txBox="1"/>
          <p:nvPr/>
        </p:nvSpPr>
        <p:spPr>
          <a:xfrm rot="5400000">
            <a:off x="9949223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FFC98A3-EE17-CE2D-D473-4CFAEBDA305F}"/>
              </a:ext>
            </a:extLst>
          </p:cNvPr>
          <p:cNvSpPr txBox="1"/>
          <p:nvPr/>
        </p:nvSpPr>
        <p:spPr>
          <a:xfrm>
            <a:off x="9955809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D171CB0-B4F5-7BDE-49F9-630F490CE781}"/>
              </a:ext>
            </a:extLst>
          </p:cNvPr>
          <p:cNvSpPr txBox="1"/>
          <p:nvPr/>
        </p:nvSpPr>
        <p:spPr>
          <a:xfrm>
            <a:off x="9942721" y="2806976"/>
            <a:ext cx="4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b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7368BA9-315E-CE0A-59E5-04B272B5D90C}"/>
              </a:ext>
            </a:extLst>
          </p:cNvPr>
          <p:cNvSpPr txBox="1"/>
          <p:nvPr/>
        </p:nvSpPr>
        <p:spPr>
          <a:xfrm>
            <a:off x="9942721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19AECC-0154-05B7-FEBA-62425F6B3E45}"/>
              </a:ext>
            </a:extLst>
          </p:cNvPr>
          <p:cNvSpPr txBox="1"/>
          <p:nvPr/>
        </p:nvSpPr>
        <p:spPr>
          <a:xfrm rot="5400000">
            <a:off x="9949223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8C04A70-A322-FF1E-22C2-90E37775D655}"/>
              </a:ext>
            </a:extLst>
          </p:cNvPr>
          <p:cNvSpPr txBox="1"/>
          <p:nvPr/>
        </p:nvSpPr>
        <p:spPr>
          <a:xfrm>
            <a:off x="10853212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C708019-C140-FD97-5C34-63AA7FDC432B}"/>
              </a:ext>
            </a:extLst>
          </p:cNvPr>
          <p:cNvSpPr txBox="1"/>
          <p:nvPr/>
        </p:nvSpPr>
        <p:spPr>
          <a:xfrm rot="5400000">
            <a:off x="10840725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8FE79C-E988-7E92-DF03-A3994D76A659}"/>
              </a:ext>
            </a:extLst>
          </p:cNvPr>
          <p:cNvSpPr txBox="1"/>
          <p:nvPr/>
        </p:nvSpPr>
        <p:spPr>
          <a:xfrm rot="5400000">
            <a:off x="10846626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6C03F5A-9C07-A6E5-8D52-18C695041CB6}"/>
              </a:ext>
            </a:extLst>
          </p:cNvPr>
          <p:cNvSpPr txBox="1"/>
          <p:nvPr/>
        </p:nvSpPr>
        <p:spPr>
          <a:xfrm>
            <a:off x="10853212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a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0D91C00-B69E-0FBD-A9A6-27F994706541}"/>
              </a:ext>
            </a:extLst>
          </p:cNvPr>
          <p:cNvSpPr txBox="1"/>
          <p:nvPr/>
        </p:nvSpPr>
        <p:spPr>
          <a:xfrm>
            <a:off x="11710327" y="6315894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066D349-71B0-3D9E-C18D-33DD4668A3C2}"/>
              </a:ext>
            </a:extLst>
          </p:cNvPr>
          <p:cNvSpPr txBox="1"/>
          <p:nvPr/>
        </p:nvSpPr>
        <p:spPr>
          <a:xfrm rot="5400000">
            <a:off x="10846626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B3D1DB2-5309-656D-3C8D-CC36803108B0}"/>
              </a:ext>
            </a:extLst>
          </p:cNvPr>
          <p:cNvSpPr txBox="1"/>
          <p:nvPr/>
        </p:nvSpPr>
        <p:spPr>
          <a:xfrm rot="5400000">
            <a:off x="10846626" y="5003036"/>
            <a:ext cx="4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83941398-E06C-C43E-7F33-4B9A99EFC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12" y="5906536"/>
            <a:ext cx="519378" cy="152338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E73A63F0-DB3B-6E83-CF6B-2A3818553345}"/>
              </a:ext>
            </a:extLst>
          </p:cNvPr>
          <p:cNvSpPr txBox="1"/>
          <p:nvPr/>
        </p:nvSpPr>
        <p:spPr>
          <a:xfrm rot="5400000">
            <a:off x="11707766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41F63FB-AF03-02EB-FBDE-10371EEEA21F}"/>
              </a:ext>
            </a:extLst>
          </p:cNvPr>
          <p:cNvSpPr txBox="1"/>
          <p:nvPr/>
        </p:nvSpPr>
        <p:spPr>
          <a:xfrm rot="5400000">
            <a:off x="11713667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D66B5F-90D2-4E0A-2E76-F464F93E0E07}"/>
              </a:ext>
            </a:extLst>
          </p:cNvPr>
          <p:cNvSpPr txBox="1"/>
          <p:nvPr/>
        </p:nvSpPr>
        <p:spPr>
          <a:xfrm>
            <a:off x="11720253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b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BE21BF4-6958-5AA2-C8CE-ABAF4B490023}"/>
              </a:ext>
            </a:extLst>
          </p:cNvPr>
          <p:cNvSpPr txBox="1"/>
          <p:nvPr/>
        </p:nvSpPr>
        <p:spPr>
          <a:xfrm>
            <a:off x="11707165" y="280697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663F548-6E74-318E-BCBE-DD36C5C6CCC5}"/>
              </a:ext>
            </a:extLst>
          </p:cNvPr>
          <p:cNvSpPr txBox="1"/>
          <p:nvPr/>
        </p:nvSpPr>
        <p:spPr>
          <a:xfrm>
            <a:off x="11707165" y="3571520"/>
            <a:ext cx="4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DC08A2B-3608-65E8-4C88-A9282B4C00E3}"/>
              </a:ext>
            </a:extLst>
          </p:cNvPr>
          <p:cNvSpPr txBox="1"/>
          <p:nvPr/>
        </p:nvSpPr>
        <p:spPr>
          <a:xfrm rot="5400000">
            <a:off x="11713667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C152CA6-D792-240A-8FBE-3FC4AA24A145}"/>
              </a:ext>
            </a:extLst>
          </p:cNvPr>
          <p:cNvSpPr txBox="1"/>
          <p:nvPr/>
        </p:nvSpPr>
        <p:spPr>
          <a:xfrm rot="5400000">
            <a:off x="11713667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4F239AB5-B3BC-09FD-E221-3D15AE164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5292" y="3848858"/>
            <a:ext cx="519378" cy="152338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D5873383-07E4-9D34-7102-E20AF1780024}"/>
              </a:ext>
            </a:extLst>
          </p:cNvPr>
          <p:cNvSpPr txBox="1"/>
          <p:nvPr/>
        </p:nvSpPr>
        <p:spPr>
          <a:xfrm>
            <a:off x="35002" y="491077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d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0857FB5-CF52-2FB5-BD2F-D96966A7DB3E}"/>
              </a:ext>
            </a:extLst>
          </p:cNvPr>
          <p:cNvSpPr txBox="1"/>
          <p:nvPr/>
        </p:nvSpPr>
        <p:spPr>
          <a:xfrm rot="5400000">
            <a:off x="956421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B4A1FA2-7BFB-DC26-16C7-72C271BEFBD5}"/>
              </a:ext>
            </a:extLst>
          </p:cNvPr>
          <p:cNvSpPr txBox="1"/>
          <p:nvPr/>
        </p:nvSpPr>
        <p:spPr>
          <a:xfrm>
            <a:off x="963007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v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E58BE91-C0FC-BF01-F3F8-CFAF02CCB09F}"/>
              </a:ext>
            </a:extLst>
          </p:cNvPr>
          <p:cNvSpPr txBox="1"/>
          <p:nvPr/>
        </p:nvSpPr>
        <p:spPr>
          <a:xfrm rot="5400000">
            <a:off x="956421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BCB0C38-5113-CECF-2AF6-1FB99C5CA514}"/>
              </a:ext>
            </a:extLst>
          </p:cNvPr>
          <p:cNvSpPr txBox="1"/>
          <p:nvPr/>
        </p:nvSpPr>
        <p:spPr>
          <a:xfrm rot="5400000">
            <a:off x="956421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B3E9D011-6241-755D-2FE4-19FA9C693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07" y="5906536"/>
            <a:ext cx="519378" cy="152338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D8B1FD9F-2807-319B-5A48-59E18CC9B8D1}"/>
              </a:ext>
            </a:extLst>
          </p:cNvPr>
          <p:cNvSpPr txBox="1"/>
          <p:nvPr/>
        </p:nvSpPr>
        <p:spPr>
          <a:xfrm>
            <a:off x="1863076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78481C3-9418-7DE4-F145-9560ADD565E8}"/>
              </a:ext>
            </a:extLst>
          </p:cNvPr>
          <p:cNvSpPr txBox="1"/>
          <p:nvPr/>
        </p:nvSpPr>
        <p:spPr>
          <a:xfrm rot="5400000">
            <a:off x="1856490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F9C1F82-8A36-6272-7A20-5D58E525A50E}"/>
              </a:ext>
            </a:extLst>
          </p:cNvPr>
          <p:cNvSpPr txBox="1"/>
          <p:nvPr/>
        </p:nvSpPr>
        <p:spPr>
          <a:xfrm>
            <a:off x="1863076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a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01EAC23-D293-9E05-ED72-9A6C22590A15}"/>
              </a:ext>
            </a:extLst>
          </p:cNvPr>
          <p:cNvSpPr txBox="1"/>
          <p:nvPr/>
        </p:nvSpPr>
        <p:spPr>
          <a:xfrm>
            <a:off x="1849988" y="280697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64390B1-06D0-C90D-F426-BFD2226572B2}"/>
              </a:ext>
            </a:extLst>
          </p:cNvPr>
          <p:cNvSpPr txBox="1"/>
          <p:nvPr/>
        </p:nvSpPr>
        <p:spPr>
          <a:xfrm>
            <a:off x="1849988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0A8A4297-8990-F869-AB2D-A48319F23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876" y="5906536"/>
            <a:ext cx="519378" cy="152338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240160B2-7BBA-04BB-F05A-24D507014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876" y="6533881"/>
            <a:ext cx="519378" cy="152338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4DE212FE-3A89-2A50-FD1D-F4B75DCAB0EE}"/>
              </a:ext>
            </a:extLst>
          </p:cNvPr>
          <p:cNvSpPr txBox="1"/>
          <p:nvPr/>
        </p:nvSpPr>
        <p:spPr>
          <a:xfrm>
            <a:off x="2769935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v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159D64E-671C-8F4B-D56C-B4054C1D881E}"/>
              </a:ext>
            </a:extLst>
          </p:cNvPr>
          <p:cNvSpPr txBox="1"/>
          <p:nvPr/>
        </p:nvSpPr>
        <p:spPr>
          <a:xfrm rot="5400000">
            <a:off x="949918" y="2875420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4CD1F51-B084-052E-B34E-0A02F309864D}"/>
              </a:ext>
            </a:extLst>
          </p:cNvPr>
          <p:cNvSpPr txBox="1"/>
          <p:nvPr/>
        </p:nvSpPr>
        <p:spPr>
          <a:xfrm rot="5400000">
            <a:off x="2763349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FF3AEE3-984B-5945-085B-9194950EEB84}"/>
              </a:ext>
            </a:extLst>
          </p:cNvPr>
          <p:cNvSpPr txBox="1"/>
          <p:nvPr/>
        </p:nvSpPr>
        <p:spPr>
          <a:xfrm>
            <a:off x="2769935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72AC78B-5C81-D49E-827E-2F246B83351B}"/>
              </a:ext>
            </a:extLst>
          </p:cNvPr>
          <p:cNvSpPr txBox="1"/>
          <p:nvPr/>
        </p:nvSpPr>
        <p:spPr>
          <a:xfrm>
            <a:off x="3661308" y="2806983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4020165-B427-7A18-5228-D387BA84F352}"/>
              </a:ext>
            </a:extLst>
          </p:cNvPr>
          <p:cNvSpPr txBox="1"/>
          <p:nvPr/>
        </p:nvSpPr>
        <p:spPr>
          <a:xfrm rot="5400000">
            <a:off x="2763349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E25FB47-4677-27B8-E2E4-F48432B86808}"/>
              </a:ext>
            </a:extLst>
          </p:cNvPr>
          <p:cNvSpPr txBox="1"/>
          <p:nvPr/>
        </p:nvSpPr>
        <p:spPr>
          <a:xfrm rot="5400000">
            <a:off x="2763349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9638DEB-27B6-EDF8-6B8A-1D01B31C3AA1}"/>
              </a:ext>
            </a:extLst>
          </p:cNvPr>
          <p:cNvSpPr txBox="1"/>
          <p:nvPr/>
        </p:nvSpPr>
        <p:spPr>
          <a:xfrm>
            <a:off x="3653604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53BA6D9-7967-500A-BD3C-49F7FB9D8CA5}"/>
              </a:ext>
            </a:extLst>
          </p:cNvPr>
          <p:cNvSpPr txBox="1"/>
          <p:nvPr/>
        </p:nvSpPr>
        <p:spPr>
          <a:xfrm rot="5400000">
            <a:off x="3660106" y="42970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B4FAE568-F0D4-39AA-6F61-BDB27A571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492" y="5906536"/>
            <a:ext cx="519378" cy="152338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4E0F57B1-8A05-6A60-3AF1-4C8C26EF6915}"/>
              </a:ext>
            </a:extLst>
          </p:cNvPr>
          <p:cNvSpPr txBox="1"/>
          <p:nvPr/>
        </p:nvSpPr>
        <p:spPr>
          <a:xfrm rot="5400000">
            <a:off x="4541373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5844A85-C5BE-59CB-65D3-59066B3AD45A}"/>
              </a:ext>
            </a:extLst>
          </p:cNvPr>
          <p:cNvSpPr txBox="1"/>
          <p:nvPr/>
        </p:nvSpPr>
        <p:spPr>
          <a:xfrm rot="5400000">
            <a:off x="4547274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EB03384-80E7-0984-B199-F16ADC1E021D}"/>
              </a:ext>
            </a:extLst>
          </p:cNvPr>
          <p:cNvSpPr txBox="1"/>
          <p:nvPr/>
        </p:nvSpPr>
        <p:spPr>
          <a:xfrm>
            <a:off x="4553860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13F648E3-3E9A-B5FC-B1FE-EEBB7871A29D}"/>
              </a:ext>
            </a:extLst>
          </p:cNvPr>
          <p:cNvSpPr txBox="1"/>
          <p:nvPr/>
        </p:nvSpPr>
        <p:spPr>
          <a:xfrm>
            <a:off x="4540772" y="3582228"/>
            <a:ext cx="4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v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F1A6241-AC6A-1791-34BB-ED6AB3BBCEA1}"/>
              </a:ext>
            </a:extLst>
          </p:cNvPr>
          <p:cNvSpPr txBox="1"/>
          <p:nvPr/>
        </p:nvSpPr>
        <p:spPr>
          <a:xfrm rot="5400000">
            <a:off x="4547274" y="4999614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9C5DF19-2190-F22C-0CEE-9CA31451D01B}"/>
              </a:ext>
            </a:extLst>
          </p:cNvPr>
          <p:cNvSpPr txBox="1"/>
          <p:nvPr/>
        </p:nvSpPr>
        <p:spPr>
          <a:xfrm>
            <a:off x="81710" y="-688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0E1690D-472F-6EE7-BA6A-6342215E857C}"/>
              </a:ext>
            </a:extLst>
          </p:cNvPr>
          <p:cNvSpPr txBox="1"/>
          <p:nvPr/>
        </p:nvSpPr>
        <p:spPr>
          <a:xfrm rot="5400000">
            <a:off x="69223" y="69658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EDF3614-2D15-7ACC-D7E2-38FD14541EE8}"/>
              </a:ext>
            </a:extLst>
          </p:cNvPr>
          <p:cNvSpPr txBox="1"/>
          <p:nvPr/>
        </p:nvSpPr>
        <p:spPr>
          <a:xfrm rot="5400000">
            <a:off x="75124" y="1317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720E7EC-0732-0CDC-5502-BE6C8F2C18D0}"/>
              </a:ext>
            </a:extLst>
          </p:cNvPr>
          <p:cNvSpPr txBox="1"/>
          <p:nvPr/>
        </p:nvSpPr>
        <p:spPr>
          <a:xfrm>
            <a:off x="81710" y="2052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C2BADF6-CF04-D529-5189-4EF20DD2AD14}"/>
              </a:ext>
            </a:extLst>
          </p:cNvPr>
          <p:cNvSpPr txBox="1"/>
          <p:nvPr/>
        </p:nvSpPr>
        <p:spPr>
          <a:xfrm>
            <a:off x="68622" y="280697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709A00D-A849-38E5-BA89-068C9AD8ED19}"/>
              </a:ext>
            </a:extLst>
          </p:cNvPr>
          <p:cNvSpPr txBox="1"/>
          <p:nvPr/>
        </p:nvSpPr>
        <p:spPr>
          <a:xfrm>
            <a:off x="68622" y="361634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7EF1E0E-AAFF-BD21-2E93-7C06059EF932}"/>
              </a:ext>
            </a:extLst>
          </p:cNvPr>
          <p:cNvSpPr txBox="1"/>
          <p:nvPr/>
        </p:nvSpPr>
        <p:spPr>
          <a:xfrm rot="5400000">
            <a:off x="35935" y="4284016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96CD38F-64D5-0CE1-2429-64FC816A642A}"/>
              </a:ext>
            </a:extLst>
          </p:cNvPr>
          <p:cNvSpPr txBox="1"/>
          <p:nvPr/>
        </p:nvSpPr>
        <p:spPr>
          <a:xfrm rot="5400000">
            <a:off x="2756847" y="710672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114" name="Picture 113">
            <a:extLst>
              <a:ext uri="{FF2B5EF4-FFF2-40B4-BE49-F238E27FC236}">
                <a16:creationId xmlns:a16="http://schemas.microsoft.com/office/drawing/2014/main" id="{1E5F3710-154A-AB14-EB2C-D6008A218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10" y="5906536"/>
            <a:ext cx="519378" cy="152338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DECFDCDD-F37E-57EE-0D68-1C33AD0B4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483" y="250189"/>
            <a:ext cx="519378" cy="152338"/>
          </a:xfrm>
          <a:prstGeom prst="rect">
            <a:avLst/>
          </a:prstGeom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id="{0FBC4CF1-165C-E222-06BA-35B3B9A5C83D}"/>
              </a:ext>
            </a:extLst>
          </p:cNvPr>
          <p:cNvSpPr txBox="1"/>
          <p:nvPr/>
        </p:nvSpPr>
        <p:spPr>
          <a:xfrm>
            <a:off x="76750" y="6322525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5779BF0-441A-FA66-E67D-D55492E7E950}"/>
              </a:ext>
            </a:extLst>
          </p:cNvPr>
          <p:cNvSpPr txBox="1"/>
          <p:nvPr/>
        </p:nvSpPr>
        <p:spPr>
          <a:xfrm>
            <a:off x="2761559" y="62833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d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E0C76639-7EE8-3D67-4D1C-3AD0B67FF95F}"/>
              </a:ext>
            </a:extLst>
          </p:cNvPr>
          <p:cNvSpPr txBox="1"/>
          <p:nvPr/>
        </p:nvSpPr>
        <p:spPr>
          <a:xfrm rot="5400000">
            <a:off x="3662715" y="6364415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AF0D1EE6-731F-708A-2ADF-408B8F3B6250}"/>
              </a:ext>
            </a:extLst>
          </p:cNvPr>
          <p:cNvSpPr txBox="1"/>
          <p:nvPr/>
        </p:nvSpPr>
        <p:spPr>
          <a:xfrm>
            <a:off x="4559398" y="6321274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7D246DC-A1EA-E85E-4E8D-E73445CF0282}"/>
              </a:ext>
            </a:extLst>
          </p:cNvPr>
          <p:cNvSpPr txBox="1"/>
          <p:nvPr/>
        </p:nvSpPr>
        <p:spPr>
          <a:xfrm>
            <a:off x="5431591" y="6320791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FFC80C5A-5C59-4158-C016-852A0130B967}"/>
              </a:ext>
            </a:extLst>
          </p:cNvPr>
          <p:cNvSpPr txBox="1"/>
          <p:nvPr/>
        </p:nvSpPr>
        <p:spPr>
          <a:xfrm>
            <a:off x="6362601" y="6283462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v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B9BC9FD-56F7-49E4-38F7-156FEAFA9E39}"/>
              </a:ext>
            </a:extLst>
          </p:cNvPr>
          <p:cNvSpPr txBox="1"/>
          <p:nvPr/>
        </p:nvSpPr>
        <p:spPr>
          <a:xfrm>
            <a:off x="7283166" y="6283462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884D413D-BA9C-E0C3-BD6A-046066A102B7}"/>
              </a:ext>
            </a:extLst>
          </p:cNvPr>
          <p:cNvSpPr txBox="1"/>
          <p:nvPr/>
        </p:nvSpPr>
        <p:spPr>
          <a:xfrm>
            <a:off x="9963406" y="6283462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a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C92A2FE-68B1-2A41-DB38-D1FB16B809E6}"/>
              </a:ext>
            </a:extLst>
          </p:cNvPr>
          <p:cNvSpPr txBox="1"/>
          <p:nvPr/>
        </p:nvSpPr>
        <p:spPr>
          <a:xfrm rot="5400000">
            <a:off x="10842620" y="635396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615C3666-2E99-6E5C-8C00-AF1279DCF0D9}"/>
              </a:ext>
            </a:extLst>
          </p:cNvPr>
          <p:cNvSpPr txBox="1"/>
          <p:nvPr/>
        </p:nvSpPr>
        <p:spPr>
          <a:xfrm>
            <a:off x="9952703" y="5678229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6DD5C7D-3666-C4D4-6A00-3DB7AE79C7CC}"/>
              </a:ext>
            </a:extLst>
          </p:cNvPr>
          <p:cNvSpPr txBox="1"/>
          <p:nvPr/>
        </p:nvSpPr>
        <p:spPr>
          <a:xfrm>
            <a:off x="9057874" y="5579667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b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4D5279F-0088-0170-82B3-A96592143F84}"/>
              </a:ext>
            </a:extLst>
          </p:cNvPr>
          <p:cNvSpPr txBox="1"/>
          <p:nvPr/>
        </p:nvSpPr>
        <p:spPr>
          <a:xfrm>
            <a:off x="9955809" y="490266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AE27774-03B5-0D9B-2289-294626C6E9FA}"/>
              </a:ext>
            </a:extLst>
          </p:cNvPr>
          <p:cNvSpPr txBox="1"/>
          <p:nvPr/>
        </p:nvSpPr>
        <p:spPr>
          <a:xfrm>
            <a:off x="9044907" y="4224410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5719E5EE-2034-CE59-1FC9-BB7C5CAC3480}"/>
              </a:ext>
            </a:extLst>
          </p:cNvPr>
          <p:cNvSpPr txBox="1"/>
          <p:nvPr/>
        </p:nvSpPr>
        <p:spPr>
          <a:xfrm>
            <a:off x="11710327" y="566123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49527D84-0C49-1FD5-0F92-AC9B422DFBEF}"/>
              </a:ext>
            </a:extLst>
          </p:cNvPr>
          <p:cNvSpPr txBox="1"/>
          <p:nvPr/>
        </p:nvSpPr>
        <p:spPr>
          <a:xfrm>
            <a:off x="11707165" y="998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pic>
        <p:nvPicPr>
          <p:cNvPr id="133" name="Picture 132">
            <a:extLst>
              <a:ext uri="{FF2B5EF4-FFF2-40B4-BE49-F238E27FC236}">
                <a16:creationId xmlns:a16="http://schemas.microsoft.com/office/drawing/2014/main" id="{CA9A9D61-778D-5A3D-5614-1EB5F9D7A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580" y="1480749"/>
            <a:ext cx="519378" cy="152338"/>
          </a:xfrm>
          <a:prstGeom prst="rect">
            <a:avLst/>
          </a:prstGeom>
        </p:spPr>
      </p:pic>
      <p:sp>
        <p:nvSpPr>
          <p:cNvPr id="134" name="TextBox 133">
            <a:extLst>
              <a:ext uri="{FF2B5EF4-FFF2-40B4-BE49-F238E27FC236}">
                <a16:creationId xmlns:a16="http://schemas.microsoft.com/office/drawing/2014/main" id="{663E2B16-671D-1714-8A0D-B4609FF6DD14}"/>
              </a:ext>
            </a:extLst>
          </p:cNvPr>
          <p:cNvSpPr txBox="1"/>
          <p:nvPr/>
        </p:nvSpPr>
        <p:spPr>
          <a:xfrm rot="5400000">
            <a:off x="2785461" y="288651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135" name="Picture 134">
            <a:extLst>
              <a:ext uri="{FF2B5EF4-FFF2-40B4-BE49-F238E27FC236}">
                <a16:creationId xmlns:a16="http://schemas.microsoft.com/office/drawing/2014/main" id="{A2952BE5-4F7D-F372-3630-4A8C1282B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3573" y="3043965"/>
            <a:ext cx="519378" cy="152338"/>
          </a:xfrm>
          <a:prstGeom prst="rect">
            <a:avLst/>
          </a:prstGeom>
        </p:spPr>
      </p:pic>
      <p:sp>
        <p:nvSpPr>
          <p:cNvPr id="136" name="TextBox 135">
            <a:extLst>
              <a:ext uri="{FF2B5EF4-FFF2-40B4-BE49-F238E27FC236}">
                <a16:creationId xmlns:a16="http://schemas.microsoft.com/office/drawing/2014/main" id="{BBF3448F-04C4-2AF5-EE4E-62D8E5FBF1F2}"/>
              </a:ext>
            </a:extLst>
          </p:cNvPr>
          <p:cNvSpPr txBox="1"/>
          <p:nvPr/>
        </p:nvSpPr>
        <p:spPr>
          <a:xfrm>
            <a:off x="9939865" y="68179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9C4C4E4A-79B1-DFC3-68F3-86AF3341C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4443" y="3024409"/>
            <a:ext cx="519378" cy="152338"/>
          </a:xfrm>
          <a:prstGeom prst="rect">
            <a:avLst/>
          </a:prstGeom>
        </p:spPr>
      </p:pic>
      <p:sp>
        <p:nvSpPr>
          <p:cNvPr id="138" name="TextBox 137">
            <a:extLst>
              <a:ext uri="{FF2B5EF4-FFF2-40B4-BE49-F238E27FC236}">
                <a16:creationId xmlns:a16="http://schemas.microsoft.com/office/drawing/2014/main" id="{15EF18AD-A3D8-CA02-BB95-B2B13A889171}"/>
              </a:ext>
            </a:extLst>
          </p:cNvPr>
          <p:cNvSpPr txBox="1"/>
          <p:nvPr/>
        </p:nvSpPr>
        <p:spPr>
          <a:xfrm rot="5400000">
            <a:off x="3653603" y="2167150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E98DA359-54C9-D3E2-1901-282793BD35FE}"/>
              </a:ext>
            </a:extLst>
          </p:cNvPr>
          <p:cNvSpPr txBox="1"/>
          <p:nvPr/>
        </p:nvSpPr>
        <p:spPr>
          <a:xfrm>
            <a:off x="3653604" y="68631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25199DE5-9FF0-D37B-83C5-CEE4DDB4C675}"/>
              </a:ext>
            </a:extLst>
          </p:cNvPr>
          <p:cNvSpPr txBox="1"/>
          <p:nvPr/>
        </p:nvSpPr>
        <p:spPr>
          <a:xfrm>
            <a:off x="3653604" y="1272824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172715E-84CD-792B-1589-E0747363FCFF}"/>
              </a:ext>
            </a:extLst>
          </p:cNvPr>
          <p:cNvSpPr txBox="1"/>
          <p:nvPr/>
        </p:nvSpPr>
        <p:spPr>
          <a:xfrm rot="5400000">
            <a:off x="3653603" y="3563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EC61C8AB-2F1F-C11E-ED1B-C3CF2755041A}"/>
              </a:ext>
            </a:extLst>
          </p:cNvPr>
          <p:cNvSpPr txBox="1"/>
          <p:nvPr/>
        </p:nvSpPr>
        <p:spPr>
          <a:xfrm rot="5400000">
            <a:off x="4547273" y="1716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pic>
        <p:nvPicPr>
          <p:cNvPr id="143" name="Picture 142">
            <a:extLst>
              <a:ext uri="{FF2B5EF4-FFF2-40B4-BE49-F238E27FC236}">
                <a16:creationId xmlns:a16="http://schemas.microsoft.com/office/drawing/2014/main" id="{9DA72B5D-510D-DAE8-C168-58818115C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795" y="241138"/>
            <a:ext cx="519378" cy="152338"/>
          </a:xfrm>
          <a:prstGeom prst="rect">
            <a:avLst/>
          </a:prstGeom>
        </p:spPr>
      </p:pic>
      <p:sp>
        <p:nvSpPr>
          <p:cNvPr id="144" name="TextBox 143">
            <a:extLst>
              <a:ext uri="{FF2B5EF4-FFF2-40B4-BE49-F238E27FC236}">
                <a16:creationId xmlns:a16="http://schemas.microsoft.com/office/drawing/2014/main" id="{987735AD-7014-E2BD-8F3B-A829E6164420}"/>
              </a:ext>
            </a:extLst>
          </p:cNvPr>
          <p:cNvSpPr txBox="1"/>
          <p:nvPr/>
        </p:nvSpPr>
        <p:spPr>
          <a:xfrm>
            <a:off x="7258209" y="13741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8E8F6E2C-5E80-2ABC-B5B2-57E2A566178A}"/>
              </a:ext>
            </a:extLst>
          </p:cNvPr>
          <p:cNvSpPr txBox="1"/>
          <p:nvPr/>
        </p:nvSpPr>
        <p:spPr>
          <a:xfrm rot="5400000">
            <a:off x="9038404" y="16766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]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A6670C5B-BB49-A848-99B2-14719566D615}"/>
              </a:ext>
            </a:extLst>
          </p:cNvPr>
          <p:cNvSpPr txBox="1"/>
          <p:nvPr/>
        </p:nvSpPr>
        <p:spPr>
          <a:xfrm>
            <a:off x="6347621" y="2118010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pic>
        <p:nvPicPr>
          <p:cNvPr id="147" name="Picture 146">
            <a:extLst>
              <a:ext uri="{FF2B5EF4-FFF2-40B4-BE49-F238E27FC236}">
                <a16:creationId xmlns:a16="http://schemas.microsoft.com/office/drawing/2014/main" id="{16E93137-8FA1-2382-5F85-C8FA24908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655" y="2365037"/>
            <a:ext cx="519378" cy="152338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99809049-10BC-9532-011B-3A8B66BB9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525" y="6533749"/>
            <a:ext cx="519378" cy="152338"/>
          </a:xfrm>
          <a:prstGeom prst="rect">
            <a:avLst/>
          </a:prstGeom>
        </p:spPr>
      </p:pic>
      <p:sp>
        <p:nvSpPr>
          <p:cNvPr id="292" name="TextBox 291">
            <a:extLst>
              <a:ext uri="{FF2B5EF4-FFF2-40B4-BE49-F238E27FC236}">
                <a16:creationId xmlns:a16="http://schemas.microsoft.com/office/drawing/2014/main" id="{9F057D26-C4BF-6A1A-0F6C-131EEEE62DDC}"/>
              </a:ext>
            </a:extLst>
          </p:cNvPr>
          <p:cNvSpPr txBox="1"/>
          <p:nvPr/>
        </p:nvSpPr>
        <p:spPr>
          <a:xfrm>
            <a:off x="0" y="2772903"/>
            <a:ext cx="12192000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800" b="1" dirty="0">
                <a:latin typeface="Gilroy Bold"/>
              </a:rPr>
              <a:t>DEMO No.2</a:t>
            </a:r>
            <a:endParaRPr lang="en-US" sz="4800" b="1" dirty="0">
              <a:latin typeface="Gilroy Bold" pitchFamily="2" charset="77"/>
            </a:endParaRPr>
          </a:p>
          <a:p>
            <a:pPr algn="ctr"/>
            <a:endParaRPr lang="en-NL" sz="4800" b="1">
              <a:latin typeface="Gilroy Bold" pitchFamily="2" charset="77"/>
            </a:endParaRP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70AFC660-8AFB-BB61-9EFB-5683B60AC236}"/>
              </a:ext>
            </a:extLst>
          </p:cNvPr>
          <p:cNvSpPr txBox="1"/>
          <p:nvPr/>
        </p:nvSpPr>
        <p:spPr>
          <a:xfrm>
            <a:off x="6377811" y="564922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D9B2A017-0C92-6B8D-4A20-29BC3DD06FC2}"/>
              </a:ext>
            </a:extLst>
          </p:cNvPr>
          <p:cNvSpPr txBox="1"/>
          <p:nvPr/>
        </p:nvSpPr>
        <p:spPr>
          <a:xfrm>
            <a:off x="5462314" y="4947893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a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9DF3536C-0FA9-6ABC-BC09-087273A382A8}"/>
              </a:ext>
            </a:extLst>
          </p:cNvPr>
          <p:cNvSpPr txBox="1"/>
          <p:nvPr/>
        </p:nvSpPr>
        <p:spPr>
          <a:xfrm rot="5400000">
            <a:off x="2781071" y="5724666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EBA74632-EB30-A0D7-A051-596E95D5FC5E}"/>
              </a:ext>
            </a:extLst>
          </p:cNvPr>
          <p:cNvSpPr txBox="1"/>
          <p:nvPr/>
        </p:nvSpPr>
        <p:spPr>
          <a:xfrm>
            <a:off x="1853895" y="688656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  <p:pic>
        <p:nvPicPr>
          <p:cNvPr id="299" name="Picture 298">
            <a:extLst>
              <a:ext uri="{FF2B5EF4-FFF2-40B4-BE49-F238E27FC236}">
                <a16:creationId xmlns:a16="http://schemas.microsoft.com/office/drawing/2014/main" id="{AD75F9D2-02DE-8336-77CA-6E319D979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206" y="894946"/>
            <a:ext cx="519378" cy="152338"/>
          </a:xfrm>
          <a:prstGeom prst="rect">
            <a:avLst/>
          </a:prstGeom>
        </p:spPr>
      </p:pic>
      <p:sp>
        <p:nvSpPr>
          <p:cNvPr id="300" name="TextBox 299">
            <a:extLst>
              <a:ext uri="{FF2B5EF4-FFF2-40B4-BE49-F238E27FC236}">
                <a16:creationId xmlns:a16="http://schemas.microsoft.com/office/drawing/2014/main" id="{4BEE492A-8C1C-944B-4EF0-78FBEA53401E}"/>
              </a:ext>
            </a:extLst>
          </p:cNvPr>
          <p:cNvSpPr txBox="1"/>
          <p:nvPr/>
        </p:nvSpPr>
        <p:spPr>
          <a:xfrm>
            <a:off x="3681981" y="4957979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F5C7A526-B53B-EDD9-8114-105EC2D56AFF}"/>
              </a:ext>
            </a:extLst>
          </p:cNvPr>
          <p:cNvSpPr txBox="1"/>
          <p:nvPr/>
        </p:nvSpPr>
        <p:spPr>
          <a:xfrm>
            <a:off x="1869034" y="4937882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v</a:t>
            </a:r>
          </a:p>
        </p:txBody>
      </p:sp>
      <p:pic>
        <p:nvPicPr>
          <p:cNvPr id="302" name="Picture 301">
            <a:extLst>
              <a:ext uri="{FF2B5EF4-FFF2-40B4-BE49-F238E27FC236}">
                <a16:creationId xmlns:a16="http://schemas.microsoft.com/office/drawing/2014/main" id="{76CFB1C0-74C2-8633-508D-3449CE5AE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988" y="4491413"/>
            <a:ext cx="519378" cy="152338"/>
          </a:xfrm>
          <a:prstGeom prst="rect">
            <a:avLst/>
          </a:prstGeom>
        </p:spPr>
      </p:pic>
      <p:sp>
        <p:nvSpPr>
          <p:cNvPr id="303" name="TextBox 302">
            <a:extLst>
              <a:ext uri="{FF2B5EF4-FFF2-40B4-BE49-F238E27FC236}">
                <a16:creationId xmlns:a16="http://schemas.microsoft.com/office/drawing/2014/main" id="{16236890-D388-18A1-66D1-B418F3F11F52}"/>
              </a:ext>
            </a:extLst>
          </p:cNvPr>
          <p:cNvSpPr txBox="1"/>
          <p:nvPr/>
        </p:nvSpPr>
        <p:spPr>
          <a:xfrm rot="5400000">
            <a:off x="6354179" y="4305617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6782AC55-B1E6-7471-45E0-55AFA7B88618}"/>
              </a:ext>
            </a:extLst>
          </p:cNvPr>
          <p:cNvSpPr txBox="1"/>
          <p:nvPr/>
        </p:nvSpPr>
        <p:spPr>
          <a:xfrm>
            <a:off x="1868561" y="4221048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c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C7C9E740-1214-A73F-704F-6A68331BBC1F}"/>
              </a:ext>
            </a:extLst>
          </p:cNvPr>
          <p:cNvSpPr txBox="1"/>
          <p:nvPr/>
        </p:nvSpPr>
        <p:spPr>
          <a:xfrm>
            <a:off x="4531810" y="5581342"/>
            <a:ext cx="472272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b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46D34AB2-1C32-5EAD-654E-982EA41D41DA}"/>
              </a:ext>
            </a:extLst>
          </p:cNvPr>
          <p:cNvSpPr txBox="1"/>
          <p:nvPr/>
        </p:nvSpPr>
        <p:spPr>
          <a:xfrm rot="5400000">
            <a:off x="2771023" y="3634617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B51D4D5A-13B5-B946-8C2F-E7FDB8AA6EF7}"/>
              </a:ext>
            </a:extLst>
          </p:cNvPr>
          <p:cNvSpPr txBox="1"/>
          <p:nvPr/>
        </p:nvSpPr>
        <p:spPr>
          <a:xfrm>
            <a:off x="957260" y="3572007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k</a:t>
            </a:r>
          </a:p>
        </p:txBody>
      </p:sp>
      <p:pic>
        <p:nvPicPr>
          <p:cNvPr id="309" name="Picture 308">
            <a:extLst>
              <a:ext uri="{FF2B5EF4-FFF2-40B4-BE49-F238E27FC236}">
                <a16:creationId xmlns:a16="http://schemas.microsoft.com/office/drawing/2014/main" id="{21CB68A3-32A6-37D4-2A0F-F4C96D1F2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593" y="3850710"/>
            <a:ext cx="519378" cy="152338"/>
          </a:xfrm>
          <a:prstGeom prst="rect">
            <a:avLst/>
          </a:prstGeom>
        </p:spPr>
      </p:pic>
      <p:sp>
        <p:nvSpPr>
          <p:cNvPr id="310" name="TextBox 309">
            <a:extLst>
              <a:ext uri="{FF2B5EF4-FFF2-40B4-BE49-F238E27FC236}">
                <a16:creationId xmlns:a16="http://schemas.microsoft.com/office/drawing/2014/main" id="{19B381BF-3E03-71E1-47B5-BB96F902AA14}"/>
              </a:ext>
            </a:extLst>
          </p:cNvPr>
          <p:cNvSpPr txBox="1"/>
          <p:nvPr/>
        </p:nvSpPr>
        <p:spPr>
          <a:xfrm rot="5400000">
            <a:off x="8158226" y="3635571"/>
            <a:ext cx="423538" cy="6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3600" b="1" i="0">
                <a:solidFill>
                  <a:schemeClr val="bg1"/>
                </a:solidFill>
                <a:latin typeface="Gilroy Bold" pitchFamily="2" charset="77"/>
              </a:rPr>
              <a:t>}</a:t>
            </a:r>
          </a:p>
        </p:txBody>
      </p:sp>
      <p:pic>
        <p:nvPicPr>
          <p:cNvPr id="149" name="Picture 148">
            <a:extLst>
              <a:ext uri="{FF2B5EF4-FFF2-40B4-BE49-F238E27FC236}">
                <a16:creationId xmlns:a16="http://schemas.microsoft.com/office/drawing/2014/main" id="{5336CF03-D013-F94F-088C-AFF746F23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578" y="3844084"/>
            <a:ext cx="519378" cy="152338"/>
          </a:xfrm>
          <a:prstGeom prst="rect">
            <a:avLst/>
          </a:prstGeom>
        </p:spPr>
      </p:pic>
      <p:sp>
        <p:nvSpPr>
          <p:cNvPr id="150" name="TextBox 149">
            <a:extLst>
              <a:ext uri="{FF2B5EF4-FFF2-40B4-BE49-F238E27FC236}">
                <a16:creationId xmlns:a16="http://schemas.microsoft.com/office/drawing/2014/main" id="{ABB17198-A93F-4521-13AD-6918C583C10C}"/>
              </a:ext>
            </a:extLst>
          </p:cNvPr>
          <p:cNvSpPr txBox="1"/>
          <p:nvPr/>
        </p:nvSpPr>
        <p:spPr>
          <a:xfrm>
            <a:off x="5453590" y="3624142"/>
            <a:ext cx="423538" cy="93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5400" b="1" i="0">
                <a:solidFill>
                  <a:schemeClr val="bg1"/>
                </a:solidFill>
                <a:latin typeface="Gilroy Bold" pitchFamily="2" charset="77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19776197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F89530-08CA-F44F-9738-AFE31F0E8078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rgbClr val="378DF5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rgbClr val="378DF5"/>
              </a:solidFill>
              <a:latin typeface="Gilroy Medium" pitchFamily="2" charset="77"/>
            </a:endParaRP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7EDF0796-7273-C346-845C-EBECB5CDFE07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29</a:t>
            </a:fld>
            <a:endParaRPr lang="en-NL" sz="800">
              <a:solidFill>
                <a:srgbClr val="158EFA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F0B7DA-DEAA-2D43-9BF3-1A2186366E60}"/>
              </a:ext>
            </a:extLst>
          </p:cNvPr>
          <p:cNvSpPr txBox="1"/>
          <p:nvPr/>
        </p:nvSpPr>
        <p:spPr>
          <a:xfrm>
            <a:off x="383969" y="992868"/>
            <a:ext cx="444572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914310">
              <a:defRPr/>
            </a:pPr>
            <a:r>
              <a:rPr lang="en-US" sz="3200" b="1" dirty="0">
                <a:solidFill>
                  <a:srgbClr val="000000"/>
                </a:solidFill>
                <a:latin typeface="Gilroy Bold"/>
              </a:rPr>
              <a:t>PROS</a:t>
            </a:r>
            <a:endParaRPr lang="pl-PL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6A28896-933E-2B8B-948E-88DF8ADF5A87}"/>
              </a:ext>
            </a:extLst>
          </p:cNvPr>
          <p:cNvGrpSpPr/>
          <p:nvPr/>
        </p:nvGrpSpPr>
        <p:grpSpPr>
          <a:xfrm>
            <a:off x="1218506" y="2117385"/>
            <a:ext cx="2108012" cy="3729608"/>
            <a:chOff x="679354" y="2156297"/>
            <a:chExt cx="2108012" cy="3729608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7C9CA059-E829-4136-D8C9-2C330633FDEB}"/>
                </a:ext>
              </a:extLst>
            </p:cNvPr>
            <p:cNvSpPr/>
            <p:nvPr/>
          </p:nvSpPr>
          <p:spPr>
            <a:xfrm>
              <a:off x="679354" y="2156297"/>
              <a:ext cx="2108012" cy="3729608"/>
            </a:xfrm>
            <a:prstGeom prst="roundRect">
              <a:avLst/>
            </a:prstGeom>
            <a:solidFill>
              <a:srgbClr val="158EFA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806C2AA-4202-E8B8-03D0-623A606FE9DB}"/>
                </a:ext>
              </a:extLst>
            </p:cNvPr>
            <p:cNvSpPr txBox="1"/>
            <p:nvPr/>
          </p:nvSpPr>
          <p:spPr>
            <a:xfrm>
              <a:off x="683812" y="4051115"/>
              <a:ext cx="2099145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Gilroy Medium"/>
                </a:rPr>
                <a:t>Efficient onboarding of employees</a:t>
              </a:r>
              <a:endParaRPr lang="en-US" sz="1200" dirty="0">
                <a:solidFill>
                  <a:schemeClr val="bg1"/>
                </a:solidFill>
                <a:latin typeface="Gilroy Medium" pitchFamily="2" charset="7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3507C45-431B-4D3E-6C28-76C07F29EE6E}"/>
                </a:ext>
              </a:extLst>
            </p:cNvPr>
            <p:cNvSpPr txBox="1"/>
            <p:nvPr/>
          </p:nvSpPr>
          <p:spPr>
            <a:xfrm>
              <a:off x="686334" y="3456412"/>
              <a:ext cx="2092750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2000" b="1" dirty="0">
                  <a:latin typeface="Gilroy Bold"/>
                </a:rPr>
                <a:t>#1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3B7CC82-AB23-3C88-4CEE-86271A68A8C8}"/>
              </a:ext>
            </a:extLst>
          </p:cNvPr>
          <p:cNvGrpSpPr/>
          <p:nvPr/>
        </p:nvGrpSpPr>
        <p:grpSpPr>
          <a:xfrm>
            <a:off x="3768952" y="2117385"/>
            <a:ext cx="2108012" cy="3729608"/>
            <a:chOff x="3504120" y="2156297"/>
            <a:chExt cx="2108012" cy="3729608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F90FFA5B-7805-CC92-A35A-01C2A83A8651}"/>
                </a:ext>
              </a:extLst>
            </p:cNvPr>
            <p:cNvSpPr/>
            <p:nvPr/>
          </p:nvSpPr>
          <p:spPr>
            <a:xfrm>
              <a:off x="3504120" y="2156297"/>
              <a:ext cx="2108012" cy="3729608"/>
            </a:xfrm>
            <a:prstGeom prst="roundRect">
              <a:avLst/>
            </a:prstGeom>
            <a:solidFill>
              <a:srgbClr val="158EFA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9B06B72-4449-84A9-DC26-7B29EBE97825}"/>
                </a:ext>
              </a:extLst>
            </p:cNvPr>
            <p:cNvSpPr txBox="1"/>
            <p:nvPr/>
          </p:nvSpPr>
          <p:spPr>
            <a:xfrm>
              <a:off x="3510603" y="4051115"/>
              <a:ext cx="2095067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Gilroy Medium"/>
                </a:rPr>
                <a:t>Perfect sandbox for your R&amp;D projects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EC6D2DB-7C1A-6F06-17E4-69DB19D9E199}"/>
                </a:ext>
              </a:extLst>
            </p:cNvPr>
            <p:cNvSpPr txBox="1"/>
            <p:nvPr/>
          </p:nvSpPr>
          <p:spPr>
            <a:xfrm>
              <a:off x="3514477" y="3456412"/>
              <a:ext cx="2091193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2000" b="1" dirty="0">
                  <a:latin typeface="Gilroy Bold"/>
                </a:rPr>
                <a:t>#2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54B45A4-090F-DF54-7F97-7077D6BF0728}"/>
              </a:ext>
            </a:extLst>
          </p:cNvPr>
          <p:cNvGrpSpPr/>
          <p:nvPr/>
        </p:nvGrpSpPr>
        <p:grpSpPr>
          <a:xfrm>
            <a:off x="6330902" y="2117385"/>
            <a:ext cx="2108263" cy="3729608"/>
            <a:chOff x="6353093" y="2156297"/>
            <a:chExt cx="2108263" cy="3729608"/>
          </a:xfrm>
        </p:grpSpPr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A14B0373-AE9C-FCA4-C9D0-A81F955ED858}"/>
                </a:ext>
              </a:extLst>
            </p:cNvPr>
            <p:cNvSpPr/>
            <p:nvPr/>
          </p:nvSpPr>
          <p:spPr>
            <a:xfrm>
              <a:off x="6353344" y="2156297"/>
              <a:ext cx="2108012" cy="3729608"/>
            </a:xfrm>
            <a:prstGeom prst="roundRect">
              <a:avLst/>
            </a:prstGeom>
            <a:solidFill>
              <a:srgbClr val="158EFA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32EA03D-A8BE-F493-4170-BBE74E40AEB8}"/>
                </a:ext>
              </a:extLst>
            </p:cNvPr>
            <p:cNvSpPr txBox="1"/>
            <p:nvPr/>
          </p:nvSpPr>
          <p:spPr>
            <a:xfrm>
              <a:off x="6353093" y="4051115"/>
              <a:ext cx="2107096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Gilroy Medium"/>
                </a:rPr>
                <a:t>Consistent environments</a:t>
              </a:r>
              <a:endParaRPr lang="pl-PL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8438DA5-8770-8F0F-8925-7BFDEEB0804D}"/>
                </a:ext>
              </a:extLst>
            </p:cNvPr>
            <p:cNvSpPr txBox="1"/>
            <p:nvPr/>
          </p:nvSpPr>
          <p:spPr>
            <a:xfrm>
              <a:off x="6357003" y="3456412"/>
              <a:ext cx="2095234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2000" b="1" dirty="0">
                  <a:latin typeface="Gilroy Bold"/>
                </a:rPr>
                <a:t>#3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6194AD8-36AE-CBE4-CBE5-562168210C73}"/>
              </a:ext>
            </a:extLst>
          </p:cNvPr>
          <p:cNvGrpSpPr/>
          <p:nvPr/>
        </p:nvGrpSpPr>
        <p:grpSpPr>
          <a:xfrm>
            <a:off x="8896455" y="2117385"/>
            <a:ext cx="2109339" cy="3729608"/>
            <a:chOff x="9222597" y="2156297"/>
            <a:chExt cx="2109339" cy="3729608"/>
          </a:xfrm>
        </p:grpSpPr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394938E4-C0C5-2045-E394-F62CFE9AC625}"/>
                </a:ext>
              </a:extLst>
            </p:cNvPr>
            <p:cNvSpPr/>
            <p:nvPr/>
          </p:nvSpPr>
          <p:spPr>
            <a:xfrm>
              <a:off x="9222597" y="2156297"/>
              <a:ext cx="2108012" cy="3729608"/>
            </a:xfrm>
            <a:prstGeom prst="roundRect">
              <a:avLst/>
            </a:prstGeom>
            <a:solidFill>
              <a:srgbClr val="158EFA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0147061-2396-8340-FAE4-D2E577029A05}"/>
                </a:ext>
              </a:extLst>
            </p:cNvPr>
            <p:cNvSpPr txBox="1"/>
            <p:nvPr/>
          </p:nvSpPr>
          <p:spPr>
            <a:xfrm>
              <a:off x="9223514" y="4051115"/>
              <a:ext cx="2108422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Gilroy Medium"/>
                </a:rPr>
                <a:t>A place to share some bits of code (issues mostly) with your friends</a:t>
              </a:r>
              <a:endParaRPr lang="pl-PL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A337BD6-AA62-4FC2-BDB3-572A3A49F30A}"/>
                </a:ext>
              </a:extLst>
            </p:cNvPr>
            <p:cNvSpPr txBox="1"/>
            <p:nvPr/>
          </p:nvSpPr>
          <p:spPr>
            <a:xfrm>
              <a:off x="9225046" y="3456412"/>
              <a:ext cx="2105564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2000" b="1" dirty="0">
                  <a:latin typeface="Gilroy Bold"/>
                </a:rPr>
                <a:t>#4</a:t>
              </a:r>
              <a:endParaRPr lang="en-US" sz="2000" b="1" dirty="0">
                <a:latin typeface="Gilroy Bold" pitchFamily="2" charset="77"/>
              </a:endParaRPr>
            </a:p>
          </p:txBody>
        </p:sp>
      </p:grpSp>
      <p:pic>
        <p:nvPicPr>
          <p:cNvPr id="6" name="Grafika 5" descr="Uniesiony kciuk kontur">
            <a:extLst>
              <a:ext uri="{FF2B5EF4-FFF2-40B4-BE49-F238E27FC236}">
                <a16:creationId xmlns:a16="http://schemas.microsoft.com/office/drawing/2014/main" id="{A7913805-10B1-0670-F060-2EB4DE956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4557" y="2380716"/>
            <a:ext cx="914400" cy="914400"/>
          </a:xfrm>
          <a:prstGeom prst="rect">
            <a:avLst/>
          </a:prstGeom>
        </p:spPr>
      </p:pic>
      <p:pic>
        <p:nvPicPr>
          <p:cNvPr id="7" name="Grafika 6" descr="Uniesiony kciuk kontur">
            <a:extLst>
              <a:ext uri="{FF2B5EF4-FFF2-40B4-BE49-F238E27FC236}">
                <a16:creationId xmlns:a16="http://schemas.microsoft.com/office/drawing/2014/main" id="{FB6EE6F2-13FE-9D16-088F-EE6CF0D6D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1173" y="2380715"/>
            <a:ext cx="914400" cy="914400"/>
          </a:xfrm>
          <a:prstGeom prst="rect">
            <a:avLst/>
          </a:prstGeom>
        </p:spPr>
      </p:pic>
      <p:pic>
        <p:nvPicPr>
          <p:cNvPr id="15" name="Grafika 14" descr="Uniesiony kciuk kontur">
            <a:extLst>
              <a:ext uri="{FF2B5EF4-FFF2-40B4-BE49-F238E27FC236}">
                <a16:creationId xmlns:a16="http://schemas.microsoft.com/office/drawing/2014/main" id="{E0F64780-AB06-A710-5142-3BE2EB9AD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27790" y="2380715"/>
            <a:ext cx="914400" cy="914400"/>
          </a:xfrm>
          <a:prstGeom prst="rect">
            <a:avLst/>
          </a:prstGeom>
        </p:spPr>
      </p:pic>
      <p:pic>
        <p:nvPicPr>
          <p:cNvPr id="16" name="Grafika 15" descr="Uniesiony kciuk kontur">
            <a:extLst>
              <a:ext uri="{FF2B5EF4-FFF2-40B4-BE49-F238E27FC236}">
                <a16:creationId xmlns:a16="http://schemas.microsoft.com/office/drawing/2014/main" id="{C68859CA-7950-4A2F-6B22-AD74B33C0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1528" y="238071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397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F89530-08CA-F44F-9738-AFE31F0E8078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800" spc="300">
                <a:solidFill>
                  <a:srgbClr val="378DF5"/>
                </a:solidFill>
                <a:latin typeface="Gilroy Medium"/>
              </a:rPr>
              <a:t>BALTIC AMADEUS 2024</a:t>
            </a:r>
            <a:endParaRPr lang="en-NL" sz="800" b="0" i="0" spc="300">
              <a:solidFill>
                <a:srgbClr val="378DF5"/>
              </a:solidFill>
              <a:latin typeface="Gilroy Medium" pitchFamily="2" charset="77"/>
            </a:endParaRP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7EDF0796-7273-C346-845C-EBECB5CDFE07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30</a:t>
            </a:fld>
            <a:endParaRPr lang="en-NL" sz="800">
              <a:solidFill>
                <a:srgbClr val="158EFA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F0B7DA-DEAA-2D43-9BF3-1A2186366E60}"/>
              </a:ext>
            </a:extLst>
          </p:cNvPr>
          <p:cNvSpPr txBox="1"/>
          <p:nvPr/>
        </p:nvSpPr>
        <p:spPr>
          <a:xfrm>
            <a:off x="383969" y="992868"/>
            <a:ext cx="444572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914310">
              <a:defRPr/>
            </a:pPr>
            <a:r>
              <a:rPr lang="en-US" sz="3200" b="1" dirty="0">
                <a:solidFill>
                  <a:srgbClr val="000000"/>
                </a:solidFill>
                <a:latin typeface="Gilroy Bold"/>
              </a:rPr>
              <a:t>CONS</a:t>
            </a:r>
            <a:endParaRPr lang="pl-PL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6A28896-933E-2B8B-948E-88DF8ADF5A87}"/>
              </a:ext>
            </a:extLst>
          </p:cNvPr>
          <p:cNvGrpSpPr/>
          <p:nvPr/>
        </p:nvGrpSpPr>
        <p:grpSpPr>
          <a:xfrm>
            <a:off x="1218506" y="2117385"/>
            <a:ext cx="2108012" cy="3729608"/>
            <a:chOff x="679354" y="2156297"/>
            <a:chExt cx="2108012" cy="3729608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7C9CA059-E829-4136-D8C9-2C330633FDEB}"/>
                </a:ext>
              </a:extLst>
            </p:cNvPr>
            <p:cNvSpPr/>
            <p:nvPr/>
          </p:nvSpPr>
          <p:spPr>
            <a:xfrm>
              <a:off x="679354" y="2156297"/>
              <a:ext cx="2108012" cy="3729608"/>
            </a:xfrm>
            <a:prstGeom prst="roundRect">
              <a:avLst/>
            </a:prstGeom>
            <a:solidFill>
              <a:srgbClr val="158EFA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806C2AA-4202-E8B8-03D0-623A606FE9DB}"/>
                </a:ext>
              </a:extLst>
            </p:cNvPr>
            <p:cNvSpPr txBox="1"/>
            <p:nvPr/>
          </p:nvSpPr>
          <p:spPr>
            <a:xfrm>
              <a:off x="683812" y="4051115"/>
              <a:ext cx="2099145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Gilroy Medium"/>
                </a:rPr>
                <a:t>Might get pricey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3507C45-431B-4D3E-6C28-76C07F29EE6E}"/>
                </a:ext>
              </a:extLst>
            </p:cNvPr>
            <p:cNvSpPr txBox="1"/>
            <p:nvPr/>
          </p:nvSpPr>
          <p:spPr>
            <a:xfrm>
              <a:off x="686334" y="3456412"/>
              <a:ext cx="2092750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2000" b="1" dirty="0">
                  <a:latin typeface="Gilroy Bold"/>
                </a:rPr>
                <a:t>#1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3B7CC82-AB23-3C88-4CEE-86271A68A8C8}"/>
              </a:ext>
            </a:extLst>
          </p:cNvPr>
          <p:cNvGrpSpPr/>
          <p:nvPr/>
        </p:nvGrpSpPr>
        <p:grpSpPr>
          <a:xfrm>
            <a:off x="3768952" y="2117385"/>
            <a:ext cx="2108012" cy="3729608"/>
            <a:chOff x="3504120" y="2156297"/>
            <a:chExt cx="2108012" cy="3729608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F90FFA5B-7805-CC92-A35A-01C2A83A8651}"/>
                </a:ext>
              </a:extLst>
            </p:cNvPr>
            <p:cNvSpPr/>
            <p:nvPr/>
          </p:nvSpPr>
          <p:spPr>
            <a:xfrm>
              <a:off x="3504120" y="2156297"/>
              <a:ext cx="2108012" cy="3729608"/>
            </a:xfrm>
            <a:prstGeom prst="roundRect">
              <a:avLst/>
            </a:prstGeom>
            <a:solidFill>
              <a:srgbClr val="158EFA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9B06B72-4449-84A9-DC26-7B29EBE97825}"/>
                </a:ext>
              </a:extLst>
            </p:cNvPr>
            <p:cNvSpPr txBox="1"/>
            <p:nvPr/>
          </p:nvSpPr>
          <p:spPr>
            <a:xfrm>
              <a:off x="3510603" y="4051115"/>
              <a:ext cx="2095067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Gilroy Medium"/>
                </a:rPr>
                <a:t>Not every project can be (easily) moved to Cloud IDE </a:t>
              </a:r>
              <a:endParaRPr lang="pl-PL" dirty="0">
                <a:solidFill>
                  <a:schemeClr val="bg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EC6D2DB-7C1A-6F06-17E4-69DB19D9E199}"/>
                </a:ext>
              </a:extLst>
            </p:cNvPr>
            <p:cNvSpPr txBox="1"/>
            <p:nvPr/>
          </p:nvSpPr>
          <p:spPr>
            <a:xfrm>
              <a:off x="3514477" y="3456412"/>
              <a:ext cx="2091193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2000" b="1" dirty="0">
                  <a:latin typeface="Gilroy Bold"/>
                </a:rPr>
                <a:t>#2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54B45A4-090F-DF54-7F97-7077D6BF0728}"/>
              </a:ext>
            </a:extLst>
          </p:cNvPr>
          <p:cNvGrpSpPr/>
          <p:nvPr/>
        </p:nvGrpSpPr>
        <p:grpSpPr>
          <a:xfrm>
            <a:off x="6330902" y="2117385"/>
            <a:ext cx="2108263" cy="3729608"/>
            <a:chOff x="6353093" y="2156297"/>
            <a:chExt cx="2108263" cy="3729608"/>
          </a:xfrm>
        </p:grpSpPr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A14B0373-AE9C-FCA4-C9D0-A81F955ED858}"/>
                </a:ext>
              </a:extLst>
            </p:cNvPr>
            <p:cNvSpPr/>
            <p:nvPr/>
          </p:nvSpPr>
          <p:spPr>
            <a:xfrm>
              <a:off x="6353344" y="2156297"/>
              <a:ext cx="2108012" cy="3729608"/>
            </a:xfrm>
            <a:prstGeom prst="roundRect">
              <a:avLst/>
            </a:prstGeom>
            <a:solidFill>
              <a:srgbClr val="158EFA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32EA03D-A8BE-F493-4170-BBE74E40AEB8}"/>
                </a:ext>
              </a:extLst>
            </p:cNvPr>
            <p:cNvSpPr txBox="1"/>
            <p:nvPr/>
          </p:nvSpPr>
          <p:spPr>
            <a:xfrm>
              <a:off x="6353093" y="4051115"/>
              <a:ext cx="2107096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Gilroy Medium"/>
                </a:rPr>
                <a:t>Bureaucracy and corporate rules might be showstoppers</a:t>
              </a:r>
              <a:endParaRPr lang="pl-PL" dirty="0">
                <a:solidFill>
                  <a:schemeClr val="bg1"/>
                </a:solidFill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8438DA5-8770-8F0F-8925-7BFDEEB0804D}"/>
                </a:ext>
              </a:extLst>
            </p:cNvPr>
            <p:cNvSpPr txBox="1"/>
            <p:nvPr/>
          </p:nvSpPr>
          <p:spPr>
            <a:xfrm>
              <a:off x="6357003" y="3456412"/>
              <a:ext cx="2095234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2000" b="1" dirty="0">
                  <a:latin typeface="Gilroy Bold"/>
                </a:rPr>
                <a:t>#3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6194AD8-36AE-CBE4-CBE5-562168210C73}"/>
              </a:ext>
            </a:extLst>
          </p:cNvPr>
          <p:cNvGrpSpPr/>
          <p:nvPr/>
        </p:nvGrpSpPr>
        <p:grpSpPr>
          <a:xfrm>
            <a:off x="8896455" y="2117385"/>
            <a:ext cx="2109339" cy="3729608"/>
            <a:chOff x="9222597" y="2156297"/>
            <a:chExt cx="2109339" cy="3729608"/>
          </a:xfrm>
        </p:grpSpPr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394938E4-C0C5-2045-E394-F62CFE9AC625}"/>
                </a:ext>
              </a:extLst>
            </p:cNvPr>
            <p:cNvSpPr/>
            <p:nvPr/>
          </p:nvSpPr>
          <p:spPr>
            <a:xfrm>
              <a:off x="9222597" y="2156297"/>
              <a:ext cx="2108012" cy="3729608"/>
            </a:xfrm>
            <a:prstGeom prst="roundRect">
              <a:avLst/>
            </a:prstGeom>
            <a:solidFill>
              <a:srgbClr val="158EFA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0147061-2396-8340-FAE4-D2E577029A05}"/>
                </a:ext>
              </a:extLst>
            </p:cNvPr>
            <p:cNvSpPr txBox="1"/>
            <p:nvPr/>
          </p:nvSpPr>
          <p:spPr>
            <a:xfrm>
              <a:off x="9223514" y="4051115"/>
              <a:ext cx="2108422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Gilroy Medium"/>
                </a:rPr>
                <a:t>Integrations with local devices / infrastructure</a:t>
              </a:r>
              <a:endParaRPr lang="pl-PL" dirty="0">
                <a:solidFill>
                  <a:schemeClr val="bg1"/>
                </a:solidFill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A337BD6-AA62-4FC2-BDB3-572A3A49F30A}"/>
                </a:ext>
              </a:extLst>
            </p:cNvPr>
            <p:cNvSpPr txBox="1"/>
            <p:nvPr/>
          </p:nvSpPr>
          <p:spPr>
            <a:xfrm>
              <a:off x="9225046" y="3456412"/>
              <a:ext cx="2105564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2000" b="1" dirty="0">
                  <a:latin typeface="Gilroy Bold"/>
                </a:rPr>
                <a:t>#4</a:t>
              </a:r>
              <a:endParaRPr lang="en-US" sz="2000" b="1" dirty="0">
                <a:latin typeface="Gilroy Bold" pitchFamily="2" charset="77"/>
              </a:endParaRPr>
            </a:p>
          </p:txBody>
        </p:sp>
      </p:grpSp>
      <p:pic>
        <p:nvPicPr>
          <p:cNvPr id="10" name="Grafika 9" descr="Kciuki w dół kontur">
            <a:extLst>
              <a:ext uri="{FF2B5EF4-FFF2-40B4-BE49-F238E27FC236}">
                <a16:creationId xmlns:a16="http://schemas.microsoft.com/office/drawing/2014/main" id="{CAE2DDDA-CF28-F8CE-1049-0373C5571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5775" y="2509390"/>
            <a:ext cx="914400" cy="914400"/>
          </a:xfrm>
          <a:prstGeom prst="rect">
            <a:avLst/>
          </a:prstGeom>
        </p:spPr>
      </p:pic>
      <p:pic>
        <p:nvPicPr>
          <p:cNvPr id="17" name="Grafika 16" descr="Kciuki w dół kontur">
            <a:extLst>
              <a:ext uri="{FF2B5EF4-FFF2-40B4-BE49-F238E27FC236}">
                <a16:creationId xmlns:a16="http://schemas.microsoft.com/office/drawing/2014/main" id="{AF5CC357-5BBC-FAA2-74F9-F6008A5F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62288" y="2509390"/>
            <a:ext cx="914400" cy="914400"/>
          </a:xfrm>
          <a:prstGeom prst="rect">
            <a:avLst/>
          </a:prstGeom>
        </p:spPr>
      </p:pic>
      <p:pic>
        <p:nvPicPr>
          <p:cNvPr id="18" name="Grafika 17" descr="Kciuki w dół kontur">
            <a:extLst>
              <a:ext uri="{FF2B5EF4-FFF2-40B4-BE49-F238E27FC236}">
                <a16:creationId xmlns:a16="http://schemas.microsoft.com/office/drawing/2014/main" id="{0298040D-8D72-2204-6061-57F734A10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28339" y="2509390"/>
            <a:ext cx="914400" cy="914400"/>
          </a:xfrm>
          <a:prstGeom prst="rect">
            <a:avLst/>
          </a:prstGeom>
        </p:spPr>
      </p:pic>
      <p:pic>
        <p:nvPicPr>
          <p:cNvPr id="20" name="Grafika 19" descr="Kciuki w dół kontur">
            <a:extLst>
              <a:ext uri="{FF2B5EF4-FFF2-40B4-BE49-F238E27FC236}">
                <a16:creationId xmlns:a16="http://schemas.microsoft.com/office/drawing/2014/main" id="{265D51F3-D37C-7D7B-FB6F-FCCFE3782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4390" y="25093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8692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D44B23-6935-FB0E-F2E7-0DBE18A4CD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8D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25807B-7660-490E-B6A0-21B245443E8E}"/>
              </a:ext>
            </a:extLst>
          </p:cNvPr>
          <p:cNvSpPr txBox="1"/>
          <p:nvPr/>
        </p:nvSpPr>
        <p:spPr>
          <a:xfrm>
            <a:off x="0" y="2639291"/>
            <a:ext cx="12192000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  <a:latin typeface="Gilroy Bold"/>
              </a:rPr>
              <a:t>Q&amp;A</a:t>
            </a:r>
            <a:endParaRPr lang="pl-PL" dirty="0"/>
          </a:p>
          <a:p>
            <a:pPr algn="ctr"/>
            <a:r>
              <a:rPr lang="en-GB" sz="3200" b="1" dirty="0">
                <a:latin typeface="Gilroy Bold"/>
              </a:rPr>
              <a:t>session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CF4BF2-8307-A193-D824-0BD774618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4683" y="3902798"/>
            <a:ext cx="554181" cy="1625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52C257-4F32-B0D0-2588-C8BE2BCDE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2541" y="3902798"/>
            <a:ext cx="554181" cy="1551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F52441-1487-36D8-735C-578713889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7464" y="3895409"/>
            <a:ext cx="554181" cy="1773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FCA278-2949-A239-8120-8743229AFD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9741" y="3861982"/>
            <a:ext cx="258618" cy="2475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75F3EA-4F1B-50E6-9F97-76F07A9EA7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1378" y="3857826"/>
            <a:ext cx="314036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17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6b91399-4dde-4e26-a3c2-32dc6feb7395">
      <Terms xmlns="http://schemas.microsoft.com/office/infopath/2007/PartnerControls"/>
    </lcf76f155ced4ddcb4097134ff3c332f>
    <TaxCatchAll xmlns="4795ef30-8b17-48bb-b86c-e61395140d88" xsi:nil="true"/>
    <SharedWithUsers xmlns="4795ef30-8b17-48bb-b86c-e61395140d88">
      <UserInfo>
        <DisplayName>Giedrius Girininkas</DisplayName>
        <AccountId>39</AccountId>
        <AccountType/>
      </UserInfo>
      <UserInfo>
        <DisplayName>Mantas Mažūna</DisplayName>
        <AccountId>25</AccountId>
        <AccountType/>
      </UserInfo>
      <UserInfo>
        <DisplayName>Magda Clifford</DisplayName>
        <AccountId>338</AccountId>
        <AccountType/>
      </UserInfo>
      <UserInfo>
        <DisplayName>Vaiva Kubilaitė</DisplayName>
        <AccountId>32</AccountId>
        <AccountType/>
      </UserInfo>
      <UserInfo>
        <DisplayName>Caroline Ma</DisplayName>
        <AccountId>596</AccountId>
        <AccountType/>
      </UserInfo>
      <UserInfo>
        <DisplayName>Caroline Ma</DisplayName>
        <AccountId>609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E3A1574B330F440AC6C89193FB3A76C" ma:contentTypeVersion="19" ma:contentTypeDescription="Ein neues Dokument erstellen." ma:contentTypeScope="" ma:versionID="0e88c3df157efe53ba53f9718ac7c203">
  <xsd:schema xmlns:xsd="http://www.w3.org/2001/XMLSchema" xmlns:xs="http://www.w3.org/2001/XMLSchema" xmlns:p="http://schemas.microsoft.com/office/2006/metadata/properties" xmlns:ns2="4795ef30-8b17-48bb-b86c-e61395140d88" xmlns:ns3="66b91399-4dde-4e26-a3c2-32dc6feb7395" targetNamespace="http://schemas.microsoft.com/office/2006/metadata/properties" ma:root="true" ma:fieldsID="f95cbd21297a987c13c93251fd33c818" ns2:_="" ns3:_="">
    <xsd:import namespace="4795ef30-8b17-48bb-b86c-e61395140d88"/>
    <xsd:import namespace="66b91399-4dde-4e26-a3c2-32dc6feb739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95ef30-8b17-48bb-b86c-e61395140d8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Freigabehinweishash" ma:internalName="SharingHintHash" ma:readOnly="true">
      <xsd:simpleType>
        <xsd:restriction base="dms:Text"/>
      </xsd:simpleType>
    </xsd:element>
    <xsd:element name="SharedWithDetails" ma:index="10" nillable="true" ma:displayName="Freigegeben für -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89735085-18ed-41d2-b285-3e30cc4b8fcc}" ma:internalName="TaxCatchAll" ma:showField="CatchAllData" ma:web="4795ef30-8b17-48bb-b86c-e61395140d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b91399-4dde-4e26-a3c2-32dc6feb73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ildmarkierungen" ma:readOnly="false" ma:fieldId="{5cf76f15-5ced-4ddc-b409-7134ff3c332f}" ma:taxonomyMulti="true" ma:sspId="2b42ab1f-d634-486b-9a37-755f9419f9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C6DF71-3E35-4D0E-BD95-6A67894AFAE3}">
  <ds:schemaRefs>
    <ds:schemaRef ds:uri="3221cade-ad74-4422-a2de-25b52b720d58"/>
    <ds:schemaRef ds:uri="d8280008-fcec-41e5-88d4-20cab46ed4a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8746680-09C3-4729-9651-0498BC71ED82}"/>
</file>

<file path=customXml/itemProps3.xml><?xml version="1.0" encoding="utf-8"?>
<ds:datastoreItem xmlns:ds="http://schemas.openxmlformats.org/officeDocument/2006/customXml" ds:itemID="{28FCE628-7D1D-428A-B978-E7665E90B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882</Words>
  <Application>Microsoft Office PowerPoint</Application>
  <PresentationFormat>Widescreen</PresentationFormat>
  <Paragraphs>440</Paragraphs>
  <Slides>31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Wouter van der Laan</dc:creator>
  <cp:keywords/>
  <dc:description/>
  <cp:lastModifiedBy>Jan Machowski</cp:lastModifiedBy>
  <cp:revision>982</cp:revision>
  <dcterms:created xsi:type="dcterms:W3CDTF">2022-03-28T15:48:38Z</dcterms:created>
  <dcterms:modified xsi:type="dcterms:W3CDTF">2024-11-14T13:46:32Z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0x0101009E3A1574B330F440AC6C89193FB3A76C</vt:lpwstr>
  </property>
  <property fmtid="{D5CDD505-2E9C-101B-9397-08002B2CF9AE}" pid="3" name="MediaServiceImageTags">
    <vt:lpwstr/>
  </property>
</Properties>
</file>