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3.xml" ContentType="application/vnd.openxmlformats-officedocument.them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09.xml" ContentType="application/vnd.openxmlformats-officedocument.presentationml.tags+xml"/>
  <Override PartName="/ppt/notesSlides/notesSlide3.xml" ContentType="application/vnd.openxmlformats-officedocument.presentationml.notesSlide+xml"/>
  <Override PartName="/ppt/tags/tag110.xml" ContentType="application/vnd.openxmlformats-officedocument.presentationml.tags+xml"/>
  <Override PartName="/ppt/notesSlides/notesSlide4.xml" ContentType="application/vnd.openxmlformats-officedocument.presentationml.notesSlide+xml"/>
  <Override PartName="/ppt/tags/tag111.xml" ContentType="application/vnd.openxmlformats-officedocument.presentationml.tags+xml"/>
  <Override PartName="/ppt/notesSlides/notesSlide5.xml" ContentType="application/vnd.openxmlformats-officedocument.presentationml.notesSlide+xml"/>
  <Override PartName="/ppt/tags/tag112.xml" ContentType="application/vnd.openxmlformats-officedocument.presentationml.tags+xml"/>
  <Override PartName="/ppt/notesSlides/notesSlide6.xml" ContentType="application/vnd.openxmlformats-officedocument.presentationml.notesSlide+xml"/>
  <Override PartName="/ppt/tags/tag113.xml" ContentType="application/vnd.openxmlformats-officedocument.presentationml.tags+xml"/>
  <Override PartName="/ppt/notesSlides/notesSlide7.xml" ContentType="application/vnd.openxmlformats-officedocument.presentationml.notesSlide+xml"/>
  <Override PartName="/ppt/tags/tag11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15.xml" ContentType="application/vnd.openxmlformats-officedocument.presentationml.tags+xml"/>
  <Override PartName="/ppt/notesSlides/notesSlide10.xml" ContentType="application/vnd.openxmlformats-officedocument.presentationml.notesSlid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comments/modernComment_7FFFD4A1_B785679C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  <p:sldMasterId id="2147483745" r:id="rId3"/>
  </p:sldMasterIdLst>
  <p:notesMasterIdLst>
    <p:notesMasterId r:id="rId32"/>
  </p:notesMasterIdLst>
  <p:sldIdLst>
    <p:sldId id="2147469463" r:id="rId4"/>
    <p:sldId id="488" r:id="rId5"/>
    <p:sldId id="2147472578" r:id="rId6"/>
    <p:sldId id="2147472549" r:id="rId7"/>
    <p:sldId id="2147472526" r:id="rId8"/>
    <p:sldId id="2147472527" r:id="rId9"/>
    <p:sldId id="2147472528" r:id="rId10"/>
    <p:sldId id="2147472529" r:id="rId11"/>
    <p:sldId id="2147472530" r:id="rId12"/>
    <p:sldId id="364" r:id="rId13"/>
    <p:sldId id="2147472576" r:id="rId14"/>
    <p:sldId id="2147472577" r:id="rId15"/>
    <p:sldId id="2147472563" r:id="rId16"/>
    <p:sldId id="2147472575" r:id="rId17"/>
    <p:sldId id="2147472564" r:id="rId18"/>
    <p:sldId id="2147472565" r:id="rId19"/>
    <p:sldId id="2147472566" r:id="rId20"/>
    <p:sldId id="2147472567" r:id="rId21"/>
    <p:sldId id="2147472568" r:id="rId22"/>
    <p:sldId id="2147472569" r:id="rId23"/>
    <p:sldId id="2147472570" r:id="rId24"/>
    <p:sldId id="2147472571" r:id="rId25"/>
    <p:sldId id="2147472572" r:id="rId26"/>
    <p:sldId id="2147472573" r:id="rId27"/>
    <p:sldId id="2147472574" r:id="rId28"/>
    <p:sldId id="550144567" r:id="rId29"/>
    <p:sldId id="550144564" r:id="rId30"/>
    <p:sldId id="214747254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15EB326-AFFA-3724-C67F-6E53FA34CD53}" name="Rahul Shukla" initials="RS" userId="S::rashukla@progress.com::5b215757-8277-414d-86f4-3a9e416c1390" providerId="AD"/>
  <p188:author id="{E3BC15C7-366D-F5B6-DEC2-E74D8A035232}" name="Jessica Malakian" initials="JM" userId="S::malakian@progress.com::b92bec4a-162a-4ddc-b199-33a9414ee5b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30F0"/>
    <a:srgbClr val="4A43B6"/>
    <a:srgbClr val="0058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576"/>
  </p:normalViewPr>
  <p:slideViewPr>
    <p:cSldViewPr snapToGrid="0">
      <p:cViewPr varScale="1">
        <p:scale>
          <a:sx n="120" d="100"/>
          <a:sy n="120" d="100"/>
        </p:scale>
        <p:origin x="3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customXml" Target="../customXml/item1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40" Type="http://schemas.openxmlformats.org/officeDocument/2006/relationships/customXml" Target="../customXml/item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38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Cleary" userId="12468122-2ca7-4f1d-88d8-a95448a7064e" providerId="ADAL" clId="{4C04D7AA-8623-4A1C-8560-7DE2F7478FA6}"/>
    <pc:docChg chg="undo redo custSel modSld">
      <pc:chgData name="David Cleary" userId="12468122-2ca7-4f1d-88d8-a95448a7064e" providerId="ADAL" clId="{4C04D7AA-8623-4A1C-8560-7DE2F7478FA6}" dt="2024-09-04T13:35:13.987" v="217" actId="20577"/>
      <pc:docMkLst>
        <pc:docMk/>
      </pc:docMkLst>
      <pc:sldChg chg="modSp mod">
        <pc:chgData name="David Cleary" userId="12468122-2ca7-4f1d-88d8-a95448a7064e" providerId="ADAL" clId="{4C04D7AA-8623-4A1C-8560-7DE2F7478FA6}" dt="2024-09-04T13:17:59.809" v="102" actId="20577"/>
        <pc:sldMkLst>
          <pc:docMk/>
          <pc:sldMk cId="3260870628" sldId="2147469463"/>
        </pc:sldMkLst>
        <pc:spChg chg="mod">
          <ac:chgData name="David Cleary" userId="12468122-2ca7-4f1d-88d8-a95448a7064e" providerId="ADAL" clId="{4C04D7AA-8623-4A1C-8560-7DE2F7478FA6}" dt="2024-09-04T13:15:12.990" v="23" actId="20577"/>
          <ac:spMkLst>
            <pc:docMk/>
            <pc:sldMk cId="3260870628" sldId="2147469463"/>
            <ac:spMk id="4" creationId="{2B3BBFB8-A0E7-77C1-1AC2-B6A1D5FB4557}"/>
          </ac:spMkLst>
        </pc:spChg>
        <pc:spChg chg="mod">
          <ac:chgData name="David Cleary" userId="12468122-2ca7-4f1d-88d8-a95448a7064e" providerId="ADAL" clId="{4C04D7AA-8623-4A1C-8560-7DE2F7478FA6}" dt="2024-09-04T13:15:53.761" v="91" actId="20577"/>
          <ac:spMkLst>
            <pc:docMk/>
            <pc:sldMk cId="3260870628" sldId="2147469463"/>
            <ac:spMk id="5" creationId="{73396222-5C33-AA1A-C596-F331BF4A2E23}"/>
          </ac:spMkLst>
        </pc:spChg>
        <pc:spChg chg="mod">
          <ac:chgData name="David Cleary" userId="12468122-2ca7-4f1d-88d8-a95448a7064e" providerId="ADAL" clId="{4C04D7AA-8623-4A1C-8560-7DE2F7478FA6}" dt="2024-09-04T13:17:59.809" v="102" actId="20577"/>
          <ac:spMkLst>
            <pc:docMk/>
            <pc:sldMk cId="3260870628" sldId="2147469463"/>
            <ac:spMk id="10" creationId="{12F17EEF-0415-1761-815E-EB8EC84D5F8D}"/>
          </ac:spMkLst>
        </pc:spChg>
      </pc:sldChg>
      <pc:sldChg chg="modSp mod">
        <pc:chgData name="David Cleary" userId="12468122-2ca7-4f1d-88d8-a95448a7064e" providerId="ADAL" clId="{4C04D7AA-8623-4A1C-8560-7DE2F7478FA6}" dt="2024-09-04T13:35:13.987" v="217" actId="20577"/>
        <pc:sldMkLst>
          <pc:docMk/>
          <pc:sldMk cId="151329893" sldId="2147472563"/>
        </pc:sldMkLst>
        <pc:spChg chg="mod">
          <ac:chgData name="David Cleary" userId="12468122-2ca7-4f1d-88d8-a95448a7064e" providerId="ADAL" clId="{4C04D7AA-8623-4A1C-8560-7DE2F7478FA6}" dt="2024-09-04T13:35:13.987" v="217" actId="20577"/>
          <ac:spMkLst>
            <pc:docMk/>
            <pc:sldMk cId="151329893" sldId="2147472563"/>
            <ac:spMk id="12" creationId="{55EC740A-C077-9C9F-C063-4C127719AF9D}"/>
          </ac:spMkLst>
        </pc:spChg>
      </pc:sldChg>
    </pc:docChg>
  </pc:docChgLst>
</pc:chgInfo>
</file>

<file path=ppt/comments/modernComment_7FFFD4A1_B785679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321520D-A726-4253-848D-34695977B470}" authorId="{E3BC15C7-366D-F5B6-DEC2-E74D8A035232}" created="2024-07-31T17:39:16.598">
    <pc:sldMkLst xmlns:pc="http://schemas.microsoft.com/office/powerpoint/2013/main/command">
      <pc:docMk/>
      <pc:sldMk cId="3078973340" sldId="2147472545"/>
    </pc:sldMkLst>
    <p188:txBody>
      <a:bodyPr/>
      <a:lstStyle/>
      <a:p>
        <a:r>
          <a:rPr lang="en-US"/>
          <a:t>[@Rahul Shukla] , added the Progress closing slide to be in line with branding guidelines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4-08-01T01:53:27.727" authorId="{C15EB326-AFFA-3724-C67F-6E53FA34CD53}"/>
          </p223:rxn>
        </p223:reactions>
      </p:ext>
    </p188:extLst>
  </p188:cm>
</p188:cmLst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hyperlink" Target="https://stackoverflow.com/questions/tagged/spring-security" TargetMode="External"/><Relationship Id="rId3" Type="http://schemas.openxmlformats.org/officeDocument/2006/relationships/hyperlink" Target="https://www.progress.com/services/education/openedge/openedge-appserver-administration" TargetMode="External"/><Relationship Id="rId7" Type="http://schemas.openxmlformats.org/officeDocument/2006/relationships/hyperlink" Target="https://spring.io/projects/spring-security" TargetMode="External"/><Relationship Id="rId2" Type="http://schemas.openxmlformats.org/officeDocument/2006/relationships/hyperlink" Target="https://openid.net/connect/faq/" TargetMode="External"/><Relationship Id="rId1" Type="http://schemas.openxmlformats.org/officeDocument/2006/relationships/hyperlink" Target="https://docs.progress.com/" TargetMode="External"/><Relationship Id="rId6" Type="http://schemas.openxmlformats.org/officeDocument/2006/relationships/hyperlink" Target="https://www.progress.com/campaigns/openedge/oe-emea-openedge-live-talks-webinar/march5" TargetMode="External"/><Relationship Id="rId5" Type="http://schemas.openxmlformats.org/officeDocument/2006/relationships/hyperlink" Target="https://www.rfc-editor.org/rfc/rfc6749" TargetMode="External"/><Relationship Id="rId4" Type="http://schemas.openxmlformats.org/officeDocument/2006/relationships/hyperlink" Target="https://docs.oasis-open.org/security/saml/v2.0/" TargetMode="Externa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gress.com/services/education/openedge/openedge-appserver-administration" TargetMode="External"/><Relationship Id="rId3" Type="http://schemas.openxmlformats.org/officeDocument/2006/relationships/hyperlink" Target="https://stackoverflow.com/questions/tagged/spring-security" TargetMode="External"/><Relationship Id="rId7" Type="http://schemas.openxmlformats.org/officeDocument/2006/relationships/hyperlink" Target="https://docs.oasis-open.org/security/saml/v2.0/" TargetMode="External"/><Relationship Id="rId2" Type="http://schemas.openxmlformats.org/officeDocument/2006/relationships/hyperlink" Target="https://spring.io/projects/spring-security" TargetMode="External"/><Relationship Id="rId1" Type="http://schemas.openxmlformats.org/officeDocument/2006/relationships/hyperlink" Target="https://docs.progress.com/" TargetMode="External"/><Relationship Id="rId6" Type="http://schemas.openxmlformats.org/officeDocument/2006/relationships/hyperlink" Target="https://openid.net/connect/faq/" TargetMode="External"/><Relationship Id="rId5" Type="http://schemas.openxmlformats.org/officeDocument/2006/relationships/hyperlink" Target="https://www.rfc-editor.org/rfc/rfc6749" TargetMode="External"/><Relationship Id="rId4" Type="http://schemas.openxmlformats.org/officeDocument/2006/relationships/hyperlink" Target="https://www.progress.com/campaigns/openedge/oe-emea-openedge-live-talks-webinar/march5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F322A8-7303-4678-8037-87A510EABF96}" type="doc">
      <dgm:prSet loTypeId="urn:microsoft.com/office/officeart/2005/8/layout/vList5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261AB76-6973-43F8-B39B-7BC57E34AE1E}">
      <dgm:prSet/>
      <dgm:spPr/>
      <dgm:t>
        <a:bodyPr/>
        <a:lstStyle/>
        <a:p>
          <a:r>
            <a:rPr lang="en-US" b="0" i="0" baseline="0"/>
            <a:t>Installation</a:t>
          </a:r>
          <a:endParaRPr lang="en-US"/>
        </a:p>
      </dgm:t>
    </dgm:pt>
    <dgm:pt modelId="{D8414301-004C-466A-9E96-89D4CA6DF425}" type="parTrans" cxnId="{39ABB01F-BAC5-4EE3-BA56-997307B0BDE2}">
      <dgm:prSet/>
      <dgm:spPr/>
      <dgm:t>
        <a:bodyPr/>
        <a:lstStyle/>
        <a:p>
          <a:endParaRPr lang="en-US"/>
        </a:p>
      </dgm:t>
    </dgm:pt>
    <dgm:pt modelId="{3C51631E-053B-43AE-A500-55B2B445FF52}" type="sibTrans" cxnId="{39ABB01F-BAC5-4EE3-BA56-997307B0BDE2}">
      <dgm:prSet/>
      <dgm:spPr/>
      <dgm:t>
        <a:bodyPr/>
        <a:lstStyle/>
        <a:p>
          <a:endParaRPr lang="en-US"/>
        </a:p>
      </dgm:t>
    </dgm:pt>
    <dgm:pt modelId="{BB402F4F-91EF-4558-9AFA-6C76D6D4D311}">
      <dgm:prSet custT="1"/>
      <dgm:spPr/>
      <dgm:t>
        <a:bodyPr/>
        <a:lstStyle/>
        <a:p>
          <a:r>
            <a:rPr lang="en-US" sz="1400" b="0" i="0" baseline="0" dirty="0"/>
            <a:t>See extensive descriptions in $DLC/servers/</a:t>
          </a:r>
          <a:r>
            <a:rPr lang="en-US" sz="1400" b="0" i="0" baseline="0" dirty="0" err="1"/>
            <a:t>pasoe</a:t>
          </a:r>
          <a:r>
            <a:rPr lang="en-US" sz="1400" b="0" i="0" baseline="0" dirty="0"/>
            <a:t>/conf/</a:t>
          </a:r>
          <a:r>
            <a:rPr lang="en-US" sz="1400" b="0" i="0" baseline="0" dirty="0" err="1"/>
            <a:t>oeablSecurity.properties.README</a:t>
          </a:r>
          <a:endParaRPr lang="en-US" sz="1400" dirty="0"/>
        </a:p>
      </dgm:t>
    </dgm:pt>
    <dgm:pt modelId="{3DEE3748-6D36-4D4A-90E5-1AAE2B144E77}" type="parTrans" cxnId="{3D21D35B-42FC-4643-B6F7-2104FD7FE9E0}">
      <dgm:prSet/>
      <dgm:spPr/>
      <dgm:t>
        <a:bodyPr/>
        <a:lstStyle/>
        <a:p>
          <a:endParaRPr lang="en-US"/>
        </a:p>
      </dgm:t>
    </dgm:pt>
    <dgm:pt modelId="{6674E778-0C03-454F-8144-E19C8A0A7602}" type="sibTrans" cxnId="{3D21D35B-42FC-4643-B6F7-2104FD7FE9E0}">
      <dgm:prSet/>
      <dgm:spPr/>
      <dgm:t>
        <a:bodyPr/>
        <a:lstStyle/>
        <a:p>
          <a:endParaRPr lang="en-US"/>
        </a:p>
      </dgm:t>
    </dgm:pt>
    <dgm:pt modelId="{91C9F8AA-D9A2-46CC-A161-43B3BADBA282}">
      <dgm:prSet/>
      <dgm:spPr/>
      <dgm:t>
        <a:bodyPr/>
        <a:lstStyle/>
        <a:p>
          <a:r>
            <a:rPr lang="en-US" b="0" i="0" baseline="0"/>
            <a:t>Documentation</a:t>
          </a:r>
          <a:endParaRPr lang="en-US"/>
        </a:p>
      </dgm:t>
    </dgm:pt>
    <dgm:pt modelId="{FA88FDC3-C045-4167-B458-5824D19D3ADE}" type="parTrans" cxnId="{66215FB4-4856-4DDA-A0AA-D44CDED21DE1}">
      <dgm:prSet/>
      <dgm:spPr/>
      <dgm:t>
        <a:bodyPr/>
        <a:lstStyle/>
        <a:p>
          <a:endParaRPr lang="en-US"/>
        </a:p>
      </dgm:t>
    </dgm:pt>
    <dgm:pt modelId="{C1ED2515-2C76-4C63-A9CE-B03B57F229CB}" type="sibTrans" cxnId="{66215FB4-4856-4DDA-A0AA-D44CDED21DE1}">
      <dgm:prSet/>
      <dgm:spPr/>
      <dgm:t>
        <a:bodyPr/>
        <a:lstStyle/>
        <a:p>
          <a:endParaRPr lang="en-US"/>
        </a:p>
      </dgm:t>
    </dgm:pt>
    <dgm:pt modelId="{9EDC320E-B17E-477B-83EF-6BFD73E3C3F9}">
      <dgm:prSet custT="1"/>
      <dgm:spPr/>
      <dgm:t>
        <a:bodyPr/>
        <a:lstStyle/>
        <a:p>
          <a:r>
            <a:rPr lang="en-US" sz="1400" dirty="0"/>
            <a:t>OpenEdge content portal at </a:t>
          </a:r>
          <a:r>
            <a:rPr lang="en-US" sz="1400" dirty="0">
              <a:hlinkClick xmlns:r="http://schemas.openxmlformats.org/officeDocument/2006/relationships" r:id="rId1"/>
            </a:rPr>
            <a:t>https://docs.progress.com</a:t>
          </a:r>
          <a:endParaRPr lang="en-US" sz="1400" dirty="0"/>
        </a:p>
      </dgm:t>
    </dgm:pt>
    <dgm:pt modelId="{167741CC-3CBC-4BA0-8F1E-EB9992202E04}" type="parTrans" cxnId="{D2AE408B-6685-4DEA-A640-3923933FB3B9}">
      <dgm:prSet/>
      <dgm:spPr/>
      <dgm:t>
        <a:bodyPr/>
        <a:lstStyle/>
        <a:p>
          <a:endParaRPr lang="en-US"/>
        </a:p>
      </dgm:t>
    </dgm:pt>
    <dgm:pt modelId="{3CA415BA-B060-424E-B38F-E72697B417F0}" type="sibTrans" cxnId="{D2AE408B-6685-4DEA-A640-3923933FB3B9}">
      <dgm:prSet/>
      <dgm:spPr/>
      <dgm:t>
        <a:bodyPr/>
        <a:lstStyle/>
        <a:p>
          <a:endParaRPr lang="en-US"/>
        </a:p>
      </dgm:t>
    </dgm:pt>
    <dgm:pt modelId="{801C8D9C-2B65-4886-AD1D-71DFE73916DC}">
      <dgm:prSet/>
      <dgm:spPr/>
      <dgm:t>
        <a:bodyPr/>
        <a:lstStyle/>
        <a:p>
          <a:r>
            <a:rPr lang="en-US" b="0" i="0" baseline="0" dirty="0"/>
            <a:t>Education</a:t>
          </a:r>
          <a:endParaRPr lang="en-US" dirty="0"/>
        </a:p>
      </dgm:t>
    </dgm:pt>
    <dgm:pt modelId="{20913C09-873E-4678-871E-CA3C7E49B58C}" type="parTrans" cxnId="{CB169760-A03C-44B9-8B58-3AB45A5952B2}">
      <dgm:prSet/>
      <dgm:spPr/>
      <dgm:t>
        <a:bodyPr/>
        <a:lstStyle/>
        <a:p>
          <a:endParaRPr lang="en-US"/>
        </a:p>
      </dgm:t>
    </dgm:pt>
    <dgm:pt modelId="{3BFA24AD-3041-4B48-8ACA-B33E18264AEC}" type="sibTrans" cxnId="{CB169760-A03C-44B9-8B58-3AB45A5952B2}">
      <dgm:prSet/>
      <dgm:spPr/>
      <dgm:t>
        <a:bodyPr/>
        <a:lstStyle/>
        <a:p>
          <a:endParaRPr lang="en-US"/>
        </a:p>
      </dgm:t>
    </dgm:pt>
    <dgm:pt modelId="{A8E70EFC-711A-436C-A6FA-73D4F95B5AE4}">
      <dgm:prSet custT="1"/>
      <dgm:spPr/>
      <dgm:t>
        <a:bodyPr/>
        <a:lstStyle/>
        <a:p>
          <a:r>
            <a:rPr lang="en-US" sz="1400" dirty="0"/>
            <a:t>OpenID Connect </a:t>
          </a:r>
          <a:r>
            <a:rPr lang="en-US" sz="1400" dirty="0">
              <a:hlinkClick xmlns:r="http://schemas.openxmlformats.org/officeDocument/2006/relationships" r:id="rId2"/>
            </a:rPr>
            <a:t>https://openid.net/connect/faq/</a:t>
          </a:r>
          <a:endParaRPr lang="en-US" sz="1400" dirty="0"/>
        </a:p>
      </dgm:t>
    </dgm:pt>
    <dgm:pt modelId="{8A2CC0D0-9AD3-475A-ABF1-B61D272CDA58}" type="parTrans" cxnId="{FC89BAEB-D93A-43A5-9883-E6CEB783F5EA}">
      <dgm:prSet/>
      <dgm:spPr/>
      <dgm:t>
        <a:bodyPr/>
        <a:lstStyle/>
        <a:p>
          <a:endParaRPr lang="en-US"/>
        </a:p>
      </dgm:t>
    </dgm:pt>
    <dgm:pt modelId="{8F4356F4-90BE-4C65-80DF-50B0851B17CD}" type="sibTrans" cxnId="{FC89BAEB-D93A-43A5-9883-E6CEB783F5EA}">
      <dgm:prSet/>
      <dgm:spPr/>
      <dgm:t>
        <a:bodyPr/>
        <a:lstStyle/>
        <a:p>
          <a:endParaRPr lang="en-US"/>
        </a:p>
      </dgm:t>
    </dgm:pt>
    <dgm:pt modelId="{E7BB170C-16B7-44FF-9422-ACB96FC5868C}">
      <dgm:prSet/>
      <dgm:spPr/>
      <dgm:t>
        <a:bodyPr/>
        <a:lstStyle/>
        <a:p>
          <a:r>
            <a:rPr lang="en-US" dirty="0"/>
            <a:t>Training</a:t>
          </a:r>
        </a:p>
      </dgm:t>
    </dgm:pt>
    <dgm:pt modelId="{EC9547F8-6BBC-4452-AAB6-4166B244F58C}" type="parTrans" cxnId="{7097FC9A-2EBF-4AF0-8D79-8C47057E2AC3}">
      <dgm:prSet/>
      <dgm:spPr/>
      <dgm:t>
        <a:bodyPr/>
        <a:lstStyle/>
        <a:p>
          <a:endParaRPr lang="en-US"/>
        </a:p>
      </dgm:t>
    </dgm:pt>
    <dgm:pt modelId="{7DD90297-2519-42E8-B741-A2327792112B}" type="sibTrans" cxnId="{7097FC9A-2EBF-4AF0-8D79-8C47057E2AC3}">
      <dgm:prSet/>
      <dgm:spPr/>
      <dgm:t>
        <a:bodyPr/>
        <a:lstStyle/>
        <a:p>
          <a:endParaRPr lang="en-US"/>
        </a:p>
      </dgm:t>
    </dgm:pt>
    <dgm:pt modelId="{672D903F-3351-46F3-9FED-FF105C777DCE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dirty="0">
              <a:hlinkClick xmlns:r="http://schemas.openxmlformats.org/officeDocument/2006/relationships" r:id="rId3"/>
            </a:rPr>
            <a:t>Progress OpenEdge AppServer Administration</a:t>
          </a:r>
          <a:endParaRPr lang="en-US" sz="1400" dirty="0"/>
        </a:p>
      </dgm:t>
    </dgm:pt>
    <dgm:pt modelId="{762C9D13-378A-4014-AD26-137EF270F203}" type="parTrans" cxnId="{8F5AC70C-6DC1-4106-BD80-BC375CE484CF}">
      <dgm:prSet/>
      <dgm:spPr/>
      <dgm:t>
        <a:bodyPr/>
        <a:lstStyle/>
        <a:p>
          <a:endParaRPr lang="en-US"/>
        </a:p>
      </dgm:t>
    </dgm:pt>
    <dgm:pt modelId="{E0C7BAE7-2108-420F-A20F-9FD252667A51}" type="sibTrans" cxnId="{8F5AC70C-6DC1-4106-BD80-BC375CE484CF}">
      <dgm:prSet/>
      <dgm:spPr/>
      <dgm:t>
        <a:bodyPr/>
        <a:lstStyle/>
        <a:p>
          <a:endParaRPr lang="en-US"/>
        </a:p>
      </dgm:t>
    </dgm:pt>
    <dgm:pt modelId="{A8BF7311-6B52-4D3C-A98B-35137B90A0BD}">
      <dgm:prSet custT="1"/>
      <dgm:spPr/>
      <dgm:t>
        <a:bodyPr/>
        <a:lstStyle/>
        <a:p>
          <a:r>
            <a:rPr lang="en-US" sz="1400" dirty="0"/>
            <a:t>SAML2 </a:t>
          </a:r>
          <a:r>
            <a:rPr lang="en-US" sz="1400" dirty="0">
              <a:hlinkClick xmlns:r="http://schemas.openxmlformats.org/officeDocument/2006/relationships" r:id="rId4"/>
            </a:rPr>
            <a:t>https://docs.oasis-open.org/security/saml/v2.0/</a:t>
          </a:r>
          <a:endParaRPr lang="en-US" sz="1400" dirty="0"/>
        </a:p>
      </dgm:t>
    </dgm:pt>
    <dgm:pt modelId="{3DECFB03-B2CA-427F-AAC8-758D03F6323C}" type="parTrans" cxnId="{B3BEEA86-6642-4712-A377-AF6C403C38B8}">
      <dgm:prSet/>
      <dgm:spPr/>
      <dgm:t>
        <a:bodyPr/>
        <a:lstStyle/>
        <a:p>
          <a:endParaRPr lang="en-US"/>
        </a:p>
      </dgm:t>
    </dgm:pt>
    <dgm:pt modelId="{C0264D4F-4E1F-442D-9175-A84A26BE9513}" type="sibTrans" cxnId="{B3BEEA86-6642-4712-A377-AF6C403C38B8}">
      <dgm:prSet/>
      <dgm:spPr/>
      <dgm:t>
        <a:bodyPr/>
        <a:lstStyle/>
        <a:p>
          <a:endParaRPr lang="en-US"/>
        </a:p>
      </dgm:t>
    </dgm:pt>
    <dgm:pt modelId="{6AD3FE60-8E12-4424-B6A5-3F43D297C763}">
      <dgm:prSet custT="1"/>
      <dgm:spPr/>
      <dgm:t>
        <a:bodyPr/>
        <a:lstStyle/>
        <a:p>
          <a:r>
            <a:rPr lang="en-US" sz="1400" dirty="0"/>
            <a:t>OAuth2 </a:t>
          </a:r>
          <a:r>
            <a:rPr lang="en-US" sz="1400" dirty="0">
              <a:hlinkClick xmlns:r="http://schemas.openxmlformats.org/officeDocument/2006/relationships" r:id="rId5"/>
            </a:rPr>
            <a:t>https://www.rfc-editor.org/rfc/rfc6749</a:t>
          </a:r>
          <a:endParaRPr lang="en-US" sz="1400" dirty="0"/>
        </a:p>
      </dgm:t>
    </dgm:pt>
    <dgm:pt modelId="{08FB4798-71A7-43EC-8F2D-2FD190969BC1}" type="parTrans" cxnId="{1CFED615-FC19-4059-92C9-B5515F69D4FD}">
      <dgm:prSet/>
      <dgm:spPr/>
      <dgm:t>
        <a:bodyPr/>
        <a:lstStyle/>
        <a:p>
          <a:endParaRPr lang="en-US"/>
        </a:p>
      </dgm:t>
    </dgm:pt>
    <dgm:pt modelId="{CAE065FA-DA01-4136-A501-DBD3AA66653D}" type="sibTrans" cxnId="{1CFED615-FC19-4059-92C9-B5515F69D4FD}">
      <dgm:prSet/>
      <dgm:spPr/>
      <dgm:t>
        <a:bodyPr/>
        <a:lstStyle/>
        <a:p>
          <a:endParaRPr lang="en-US"/>
        </a:p>
      </dgm:t>
    </dgm:pt>
    <dgm:pt modelId="{D37F5797-CB87-446A-A62E-31771AE95210}">
      <dgm:prSet/>
      <dgm:spPr/>
      <dgm:t>
        <a:bodyPr/>
        <a:lstStyle/>
        <a:p>
          <a:r>
            <a:rPr lang="en-US" dirty="0"/>
            <a:t>Webinars</a:t>
          </a:r>
        </a:p>
      </dgm:t>
    </dgm:pt>
    <dgm:pt modelId="{D34029FD-0D66-45B7-B36C-D4F6C5CF3B97}" type="parTrans" cxnId="{C150B332-228B-4782-BD0E-1B7515CAA41A}">
      <dgm:prSet/>
      <dgm:spPr/>
      <dgm:t>
        <a:bodyPr/>
        <a:lstStyle/>
        <a:p>
          <a:endParaRPr lang="en-US"/>
        </a:p>
      </dgm:t>
    </dgm:pt>
    <dgm:pt modelId="{AFC3E070-4B78-460A-8563-9FAE26EDC966}" type="sibTrans" cxnId="{C150B332-228B-4782-BD0E-1B7515CAA41A}">
      <dgm:prSet/>
      <dgm:spPr/>
      <dgm:t>
        <a:bodyPr/>
        <a:lstStyle/>
        <a:p>
          <a:endParaRPr lang="en-US"/>
        </a:p>
      </dgm:t>
    </dgm:pt>
    <dgm:pt modelId="{F248D502-2828-4D0F-82FE-8BFDF710F7CF}">
      <dgm:prSet custT="1"/>
      <dgm:spPr/>
      <dgm:t>
        <a:bodyPr/>
        <a:lstStyle/>
        <a:p>
          <a:r>
            <a:rPr lang="en-US" sz="1400" dirty="0">
              <a:hlinkClick xmlns:r="http://schemas.openxmlformats.org/officeDocument/2006/relationships" r:id="rId6"/>
            </a:rPr>
            <a:t>3rd Party Identity Providers and OAuth2</a:t>
          </a:r>
          <a:endParaRPr lang="en-US" sz="14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/>
          </dgm14:cNvPr>
        </a:ext>
      </dgm:extLst>
    </dgm:pt>
    <dgm:pt modelId="{DAC4A963-F1BE-4DA2-B33C-7D800852C0F0}" type="parTrans" cxnId="{FE49C978-1F43-4E32-AC7F-04E98BF39FB5}">
      <dgm:prSet/>
      <dgm:spPr/>
      <dgm:t>
        <a:bodyPr/>
        <a:lstStyle/>
        <a:p>
          <a:endParaRPr lang="en-US"/>
        </a:p>
      </dgm:t>
    </dgm:pt>
    <dgm:pt modelId="{8AEF64B6-B15E-4233-A392-5C0E9271A094}" type="sibTrans" cxnId="{FE49C978-1F43-4E32-AC7F-04E98BF39FB5}">
      <dgm:prSet/>
      <dgm:spPr/>
      <dgm:t>
        <a:bodyPr/>
        <a:lstStyle/>
        <a:p>
          <a:endParaRPr lang="en-US"/>
        </a:p>
      </dgm:t>
    </dgm:pt>
    <dgm:pt modelId="{17E39221-5238-4204-9DB9-39D3965461E8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0" i="0" dirty="0"/>
            <a:t>Spring Security, see </a:t>
          </a:r>
          <a:r>
            <a:rPr lang="en-US" sz="1400" b="0" i="0" dirty="0">
              <a:hlinkClick xmlns:r="http://schemas.openxmlformats.org/officeDocument/2006/relationships" r:id="rId7"/>
            </a:rPr>
            <a:t>https://spring.io/projects/spring-security</a:t>
          </a:r>
          <a:endParaRPr lang="en-US" sz="1400" dirty="0"/>
        </a:p>
      </dgm:t>
    </dgm:pt>
    <dgm:pt modelId="{E552EBF5-1474-42FA-9D3F-873119093520}" type="parTrans" cxnId="{29C3E19A-B088-4816-8E9C-7B00BF63D7BB}">
      <dgm:prSet/>
      <dgm:spPr/>
      <dgm:t>
        <a:bodyPr/>
        <a:lstStyle/>
        <a:p>
          <a:endParaRPr lang="en-US"/>
        </a:p>
      </dgm:t>
    </dgm:pt>
    <dgm:pt modelId="{4B147CA6-84CF-42B8-96D5-1B7FBFD084D8}" type="sibTrans" cxnId="{29C3E19A-B088-4816-8E9C-7B00BF63D7BB}">
      <dgm:prSet/>
      <dgm:spPr/>
      <dgm:t>
        <a:bodyPr/>
        <a:lstStyle/>
        <a:p>
          <a:endParaRPr lang="en-US"/>
        </a:p>
      </dgm:t>
    </dgm:pt>
    <dgm:pt modelId="{F592E18B-0020-4125-8385-C4DBFA309D29}">
      <dgm:prSet custT="1"/>
      <dgm:spPr/>
      <dgm:t>
        <a:bodyPr/>
        <a:lstStyle/>
        <a:p>
          <a:r>
            <a:rPr lang="en-US" sz="1400" b="0" i="0" dirty="0"/>
            <a:t>Ask a question on </a:t>
          </a:r>
          <a:r>
            <a:rPr lang="en-US" sz="1400" b="0" i="0" dirty="0">
              <a:hlinkClick xmlns:r="http://schemas.openxmlformats.org/officeDocument/2006/relationships" r:id="rId8"/>
            </a:rPr>
            <a:t>https://stackoverflow.com</a:t>
          </a:r>
          <a:r>
            <a:rPr lang="en-US" sz="1400" b="0" i="0" dirty="0"/>
            <a:t> with the spring-security tag</a:t>
          </a:r>
          <a:endParaRPr lang="en-US" sz="1400" dirty="0"/>
        </a:p>
      </dgm:t>
    </dgm:pt>
    <dgm:pt modelId="{1EF43DC6-6AF0-4DA7-AAC2-6B7562C0D819}" type="parTrans" cxnId="{369933F9-19EE-4D60-BD50-7E364E8B5B63}">
      <dgm:prSet/>
      <dgm:spPr/>
      <dgm:t>
        <a:bodyPr/>
        <a:lstStyle/>
        <a:p>
          <a:endParaRPr lang="en-US"/>
        </a:p>
      </dgm:t>
    </dgm:pt>
    <dgm:pt modelId="{17EE0A51-AE9D-49A3-AA4F-70A0DEA651B6}" type="sibTrans" cxnId="{369933F9-19EE-4D60-BD50-7E364E8B5B63}">
      <dgm:prSet/>
      <dgm:spPr/>
      <dgm:t>
        <a:bodyPr/>
        <a:lstStyle/>
        <a:p>
          <a:endParaRPr lang="en-US"/>
        </a:p>
      </dgm:t>
    </dgm:pt>
    <dgm:pt modelId="{1BDD6A52-6C67-4C61-BE8B-D73C96E32343}" type="pres">
      <dgm:prSet presAssocID="{11F322A8-7303-4678-8037-87A510EABF96}" presName="Name0" presStyleCnt="0">
        <dgm:presLayoutVars>
          <dgm:dir/>
          <dgm:animLvl val="lvl"/>
          <dgm:resizeHandles val="exact"/>
        </dgm:presLayoutVars>
      </dgm:prSet>
      <dgm:spPr/>
    </dgm:pt>
    <dgm:pt modelId="{B2216D24-87FA-4FD0-8A8F-B1FE4CBFBD92}" type="pres">
      <dgm:prSet presAssocID="{0261AB76-6973-43F8-B39B-7BC57E34AE1E}" presName="linNode" presStyleCnt="0"/>
      <dgm:spPr/>
    </dgm:pt>
    <dgm:pt modelId="{782BAA59-A883-48BC-A4FB-6DC1A387B8D9}" type="pres">
      <dgm:prSet presAssocID="{0261AB76-6973-43F8-B39B-7BC57E34AE1E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03393298-8183-4D78-97AD-5F6C02A02F8A}" type="pres">
      <dgm:prSet presAssocID="{0261AB76-6973-43F8-B39B-7BC57E34AE1E}" presName="descendantText" presStyleLbl="alignAccFollowNode1" presStyleIdx="0" presStyleCnt="5">
        <dgm:presLayoutVars>
          <dgm:bulletEnabled val="1"/>
        </dgm:presLayoutVars>
      </dgm:prSet>
      <dgm:spPr/>
    </dgm:pt>
    <dgm:pt modelId="{9BEBD3C0-6EB1-451C-B676-260861D3C6E4}" type="pres">
      <dgm:prSet presAssocID="{3C51631E-053B-43AE-A500-55B2B445FF52}" presName="sp" presStyleCnt="0"/>
      <dgm:spPr/>
    </dgm:pt>
    <dgm:pt modelId="{955E8238-490F-4BE4-ADE9-DCCA4E40CB4A}" type="pres">
      <dgm:prSet presAssocID="{91C9F8AA-D9A2-46CC-A161-43B3BADBA282}" presName="linNode" presStyleCnt="0"/>
      <dgm:spPr/>
    </dgm:pt>
    <dgm:pt modelId="{AAD26EE7-052B-4A5F-BD2B-57541B886A3A}" type="pres">
      <dgm:prSet presAssocID="{91C9F8AA-D9A2-46CC-A161-43B3BADBA282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20636754-0D05-482D-8E24-7A13A37FC651}" type="pres">
      <dgm:prSet presAssocID="{91C9F8AA-D9A2-46CC-A161-43B3BADBA282}" presName="descendantText" presStyleLbl="alignAccFollowNode1" presStyleIdx="1" presStyleCnt="5">
        <dgm:presLayoutVars>
          <dgm:bulletEnabled val="1"/>
        </dgm:presLayoutVars>
      </dgm:prSet>
      <dgm:spPr/>
    </dgm:pt>
    <dgm:pt modelId="{876DB16C-401D-4025-B96C-44BE7B61EDF2}" type="pres">
      <dgm:prSet presAssocID="{C1ED2515-2C76-4C63-A9CE-B03B57F229CB}" presName="sp" presStyleCnt="0"/>
      <dgm:spPr/>
    </dgm:pt>
    <dgm:pt modelId="{BE510D19-0CCD-4696-9C0B-6D63A9C3F942}" type="pres">
      <dgm:prSet presAssocID="{D37F5797-CB87-446A-A62E-31771AE95210}" presName="linNode" presStyleCnt="0"/>
      <dgm:spPr/>
    </dgm:pt>
    <dgm:pt modelId="{1E0DE551-527B-4928-A52D-F67E1B3D5328}" type="pres">
      <dgm:prSet presAssocID="{D37F5797-CB87-446A-A62E-31771AE95210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2F63B67E-8F4B-40A9-AFE0-F0B35A4D542E}" type="pres">
      <dgm:prSet presAssocID="{D37F5797-CB87-446A-A62E-31771AE95210}" presName="descendantText" presStyleLbl="alignAccFollowNode1" presStyleIdx="2" presStyleCnt="5">
        <dgm:presLayoutVars>
          <dgm:bulletEnabled val="1"/>
        </dgm:presLayoutVars>
      </dgm:prSet>
      <dgm:spPr/>
    </dgm:pt>
    <dgm:pt modelId="{61C77251-F464-405A-ADF8-B387E66CDA74}" type="pres">
      <dgm:prSet presAssocID="{AFC3E070-4B78-460A-8563-9FAE26EDC966}" presName="sp" presStyleCnt="0"/>
      <dgm:spPr/>
    </dgm:pt>
    <dgm:pt modelId="{4D983CB0-69A3-4B03-BC0A-9A8B41FDB1D9}" type="pres">
      <dgm:prSet presAssocID="{801C8D9C-2B65-4886-AD1D-71DFE73916DC}" presName="linNode" presStyleCnt="0"/>
      <dgm:spPr/>
    </dgm:pt>
    <dgm:pt modelId="{16D27545-14BF-41D7-8B8A-F9FCEF923D2F}" type="pres">
      <dgm:prSet presAssocID="{801C8D9C-2B65-4886-AD1D-71DFE73916DC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3F3870DD-0EAB-41C8-A5AD-45A0330C10E1}" type="pres">
      <dgm:prSet presAssocID="{801C8D9C-2B65-4886-AD1D-71DFE73916DC}" presName="descendantText" presStyleLbl="alignAccFollowNode1" presStyleIdx="3" presStyleCnt="5">
        <dgm:presLayoutVars>
          <dgm:bulletEnabled val="1"/>
        </dgm:presLayoutVars>
      </dgm:prSet>
      <dgm:spPr/>
    </dgm:pt>
    <dgm:pt modelId="{E0F2CAEC-DB8A-4EFD-8178-2CCB234FCEBF}" type="pres">
      <dgm:prSet presAssocID="{3BFA24AD-3041-4B48-8ACA-B33E18264AEC}" presName="sp" presStyleCnt="0"/>
      <dgm:spPr/>
    </dgm:pt>
    <dgm:pt modelId="{CDB34CC7-0881-4A96-9262-9C630020E47E}" type="pres">
      <dgm:prSet presAssocID="{E7BB170C-16B7-44FF-9422-ACB96FC5868C}" presName="linNode" presStyleCnt="0"/>
      <dgm:spPr/>
    </dgm:pt>
    <dgm:pt modelId="{58A9715B-9F6D-402E-9D57-4A73D0BBB23A}" type="pres">
      <dgm:prSet presAssocID="{E7BB170C-16B7-44FF-9422-ACB96FC5868C}" presName="parentText" presStyleLbl="node1" presStyleIdx="4" presStyleCnt="5" custScaleX="104287">
        <dgm:presLayoutVars>
          <dgm:chMax val="1"/>
          <dgm:bulletEnabled val="1"/>
        </dgm:presLayoutVars>
      </dgm:prSet>
      <dgm:spPr/>
    </dgm:pt>
    <dgm:pt modelId="{1D37C23E-969D-4D27-A9E5-46F02AEEB61D}" type="pres">
      <dgm:prSet presAssocID="{E7BB170C-16B7-44FF-9422-ACB96FC5868C}" presName="descendantText" presStyleLbl="alignAccFollowNode1" presStyleIdx="4" presStyleCnt="5" custScaleX="103731" custLinFactNeighborX="-405" custLinFactNeighborY="1092">
        <dgm:presLayoutVars>
          <dgm:bulletEnabled val="1"/>
        </dgm:presLayoutVars>
      </dgm:prSet>
      <dgm:spPr/>
    </dgm:pt>
  </dgm:ptLst>
  <dgm:cxnLst>
    <dgm:cxn modelId="{8F5AC70C-6DC1-4106-BD80-BC375CE484CF}" srcId="{E7BB170C-16B7-44FF-9422-ACB96FC5868C}" destId="{672D903F-3351-46F3-9FED-FF105C777DCE}" srcOrd="0" destOrd="0" parTransId="{762C9D13-378A-4014-AD26-137EF270F203}" sibTransId="{E0C7BAE7-2108-420F-A20F-9FD252667A51}"/>
    <dgm:cxn modelId="{1CFED615-FC19-4059-92C9-B5515F69D4FD}" srcId="{801C8D9C-2B65-4886-AD1D-71DFE73916DC}" destId="{6AD3FE60-8E12-4424-B6A5-3F43D297C763}" srcOrd="0" destOrd="0" parTransId="{08FB4798-71A7-43EC-8F2D-2FD190969BC1}" sibTransId="{CAE065FA-DA01-4136-A501-DBD3AA66653D}"/>
    <dgm:cxn modelId="{39ABB01F-BAC5-4EE3-BA56-997307B0BDE2}" srcId="{11F322A8-7303-4678-8037-87A510EABF96}" destId="{0261AB76-6973-43F8-B39B-7BC57E34AE1E}" srcOrd="0" destOrd="0" parTransId="{D8414301-004C-466A-9E96-89D4CA6DF425}" sibTransId="{3C51631E-053B-43AE-A500-55B2B445FF52}"/>
    <dgm:cxn modelId="{37AC762F-F784-464C-96C3-AAE5750E9AD3}" type="presOf" srcId="{A8E70EFC-711A-436C-A6FA-73D4F95B5AE4}" destId="{3F3870DD-0EAB-41C8-A5AD-45A0330C10E1}" srcOrd="0" destOrd="1" presId="urn:microsoft.com/office/officeart/2005/8/layout/vList5"/>
    <dgm:cxn modelId="{C150B332-228B-4782-BD0E-1B7515CAA41A}" srcId="{11F322A8-7303-4678-8037-87A510EABF96}" destId="{D37F5797-CB87-446A-A62E-31771AE95210}" srcOrd="2" destOrd="0" parTransId="{D34029FD-0D66-45B7-B36C-D4F6C5CF3B97}" sibTransId="{AFC3E070-4B78-460A-8563-9FAE26EDC966}"/>
    <dgm:cxn modelId="{1A014935-3192-4A17-9CA7-E94FDB8AFC8D}" type="presOf" srcId="{91C9F8AA-D9A2-46CC-A161-43B3BADBA282}" destId="{AAD26EE7-052B-4A5F-BD2B-57541B886A3A}" srcOrd="0" destOrd="0" presId="urn:microsoft.com/office/officeart/2005/8/layout/vList5"/>
    <dgm:cxn modelId="{3D21D35B-42FC-4643-B6F7-2104FD7FE9E0}" srcId="{0261AB76-6973-43F8-B39B-7BC57E34AE1E}" destId="{BB402F4F-91EF-4558-9AFA-6C76D6D4D311}" srcOrd="0" destOrd="0" parTransId="{3DEE3748-6D36-4D4A-90E5-1AAE2B144E77}" sibTransId="{6674E778-0C03-454F-8144-E19C8A0A7602}"/>
    <dgm:cxn modelId="{CB169760-A03C-44B9-8B58-3AB45A5952B2}" srcId="{11F322A8-7303-4678-8037-87A510EABF96}" destId="{801C8D9C-2B65-4886-AD1D-71DFE73916DC}" srcOrd="3" destOrd="0" parTransId="{20913C09-873E-4678-871E-CA3C7E49B58C}" sibTransId="{3BFA24AD-3041-4B48-8ACA-B33E18264AEC}"/>
    <dgm:cxn modelId="{3D6D4A6F-49AE-4206-9A23-908BC36ED6EC}" type="presOf" srcId="{672D903F-3351-46F3-9FED-FF105C777DCE}" destId="{1D37C23E-969D-4D27-A9E5-46F02AEEB61D}" srcOrd="0" destOrd="0" presId="urn:microsoft.com/office/officeart/2005/8/layout/vList5"/>
    <dgm:cxn modelId="{950F5F50-E773-4BDF-A067-6DABC2AA3850}" type="presOf" srcId="{0261AB76-6973-43F8-B39B-7BC57E34AE1E}" destId="{782BAA59-A883-48BC-A4FB-6DC1A387B8D9}" srcOrd="0" destOrd="0" presId="urn:microsoft.com/office/officeart/2005/8/layout/vList5"/>
    <dgm:cxn modelId="{88596C70-8BDD-4A18-9604-81EF7025A795}" type="presOf" srcId="{6AD3FE60-8E12-4424-B6A5-3F43D297C763}" destId="{3F3870DD-0EAB-41C8-A5AD-45A0330C10E1}" srcOrd="0" destOrd="0" presId="urn:microsoft.com/office/officeart/2005/8/layout/vList5"/>
    <dgm:cxn modelId="{EAB37E53-64D6-4308-8310-3E2FF0F86418}" type="presOf" srcId="{F592E18B-0020-4125-8385-C4DBFA309D29}" destId="{20636754-0D05-482D-8E24-7A13A37FC651}" srcOrd="0" destOrd="2" presId="urn:microsoft.com/office/officeart/2005/8/layout/vList5"/>
    <dgm:cxn modelId="{41986F54-ABA4-4C77-8A91-B2DE8B9D7E6E}" type="presOf" srcId="{E7BB170C-16B7-44FF-9422-ACB96FC5868C}" destId="{58A9715B-9F6D-402E-9D57-4A73D0BBB23A}" srcOrd="0" destOrd="0" presId="urn:microsoft.com/office/officeart/2005/8/layout/vList5"/>
    <dgm:cxn modelId="{FE49C978-1F43-4E32-AC7F-04E98BF39FB5}" srcId="{D37F5797-CB87-446A-A62E-31771AE95210}" destId="{F248D502-2828-4D0F-82FE-8BFDF710F7CF}" srcOrd="0" destOrd="0" parTransId="{DAC4A963-F1BE-4DA2-B33C-7D800852C0F0}" sibTransId="{8AEF64B6-B15E-4233-A392-5C0E9271A094}"/>
    <dgm:cxn modelId="{F9671880-84E4-457A-BF9C-1143792ACAAA}" type="presOf" srcId="{17E39221-5238-4204-9DB9-39D3965461E8}" destId="{20636754-0D05-482D-8E24-7A13A37FC651}" srcOrd="0" destOrd="1" presId="urn:microsoft.com/office/officeart/2005/8/layout/vList5"/>
    <dgm:cxn modelId="{22530283-F05A-498A-AED8-AEC9613976F3}" type="presOf" srcId="{9EDC320E-B17E-477B-83EF-6BFD73E3C3F9}" destId="{20636754-0D05-482D-8E24-7A13A37FC651}" srcOrd="0" destOrd="0" presId="urn:microsoft.com/office/officeart/2005/8/layout/vList5"/>
    <dgm:cxn modelId="{B3BEEA86-6642-4712-A377-AF6C403C38B8}" srcId="{801C8D9C-2B65-4886-AD1D-71DFE73916DC}" destId="{A8BF7311-6B52-4D3C-A98B-35137B90A0BD}" srcOrd="2" destOrd="0" parTransId="{3DECFB03-B2CA-427F-AAC8-758D03F6323C}" sibTransId="{C0264D4F-4E1F-442D-9175-A84A26BE9513}"/>
    <dgm:cxn modelId="{D2AE408B-6685-4DEA-A640-3923933FB3B9}" srcId="{91C9F8AA-D9A2-46CC-A161-43B3BADBA282}" destId="{9EDC320E-B17E-477B-83EF-6BFD73E3C3F9}" srcOrd="0" destOrd="0" parTransId="{167741CC-3CBC-4BA0-8F1E-EB9992202E04}" sibTransId="{3CA415BA-B060-424E-B38F-E72697B417F0}"/>
    <dgm:cxn modelId="{29C3E19A-B088-4816-8E9C-7B00BF63D7BB}" srcId="{91C9F8AA-D9A2-46CC-A161-43B3BADBA282}" destId="{17E39221-5238-4204-9DB9-39D3965461E8}" srcOrd="1" destOrd="0" parTransId="{E552EBF5-1474-42FA-9D3F-873119093520}" sibTransId="{4B147CA6-84CF-42B8-96D5-1B7FBFD084D8}"/>
    <dgm:cxn modelId="{7097FC9A-2EBF-4AF0-8D79-8C47057E2AC3}" srcId="{11F322A8-7303-4678-8037-87A510EABF96}" destId="{E7BB170C-16B7-44FF-9422-ACB96FC5868C}" srcOrd="4" destOrd="0" parTransId="{EC9547F8-6BBC-4452-AAB6-4166B244F58C}" sibTransId="{7DD90297-2519-42E8-B741-A2327792112B}"/>
    <dgm:cxn modelId="{60B6939B-9144-4ECE-9ADA-0185DC99EE80}" type="presOf" srcId="{11F322A8-7303-4678-8037-87A510EABF96}" destId="{1BDD6A52-6C67-4C61-BE8B-D73C96E32343}" srcOrd="0" destOrd="0" presId="urn:microsoft.com/office/officeart/2005/8/layout/vList5"/>
    <dgm:cxn modelId="{21DB3A9E-BCD1-4CC7-94A1-FEE8EBB86E31}" type="presOf" srcId="{D37F5797-CB87-446A-A62E-31771AE95210}" destId="{1E0DE551-527B-4928-A52D-F67E1B3D5328}" srcOrd="0" destOrd="0" presId="urn:microsoft.com/office/officeart/2005/8/layout/vList5"/>
    <dgm:cxn modelId="{395B30A2-5369-4E08-979E-4C8B5FA495F5}" type="presOf" srcId="{A8BF7311-6B52-4D3C-A98B-35137B90A0BD}" destId="{3F3870DD-0EAB-41C8-A5AD-45A0330C10E1}" srcOrd="0" destOrd="2" presId="urn:microsoft.com/office/officeart/2005/8/layout/vList5"/>
    <dgm:cxn modelId="{902A22B2-F023-40A6-B6BA-FC42E60CC489}" type="presOf" srcId="{801C8D9C-2B65-4886-AD1D-71DFE73916DC}" destId="{16D27545-14BF-41D7-8B8A-F9FCEF923D2F}" srcOrd="0" destOrd="0" presId="urn:microsoft.com/office/officeart/2005/8/layout/vList5"/>
    <dgm:cxn modelId="{66215FB4-4856-4DDA-A0AA-D44CDED21DE1}" srcId="{11F322A8-7303-4678-8037-87A510EABF96}" destId="{91C9F8AA-D9A2-46CC-A161-43B3BADBA282}" srcOrd="1" destOrd="0" parTransId="{FA88FDC3-C045-4167-B458-5824D19D3ADE}" sibTransId="{C1ED2515-2C76-4C63-A9CE-B03B57F229CB}"/>
    <dgm:cxn modelId="{B38968BE-2444-4AD5-A28A-D477C2FC9A66}" type="presOf" srcId="{F248D502-2828-4D0F-82FE-8BFDF710F7CF}" destId="{2F63B67E-8F4B-40A9-AFE0-F0B35A4D542E}" srcOrd="0" destOrd="0" presId="urn:microsoft.com/office/officeart/2005/8/layout/vList5"/>
    <dgm:cxn modelId="{FC89BAEB-D93A-43A5-9883-E6CEB783F5EA}" srcId="{801C8D9C-2B65-4886-AD1D-71DFE73916DC}" destId="{A8E70EFC-711A-436C-A6FA-73D4F95B5AE4}" srcOrd="1" destOrd="0" parTransId="{8A2CC0D0-9AD3-475A-ABF1-B61D272CDA58}" sibTransId="{8F4356F4-90BE-4C65-80DF-50B0851B17CD}"/>
    <dgm:cxn modelId="{7E9A65EF-5D41-408C-AF79-7A526CB83717}" type="presOf" srcId="{BB402F4F-91EF-4558-9AFA-6C76D6D4D311}" destId="{03393298-8183-4D78-97AD-5F6C02A02F8A}" srcOrd="0" destOrd="0" presId="urn:microsoft.com/office/officeart/2005/8/layout/vList5"/>
    <dgm:cxn modelId="{369933F9-19EE-4D60-BD50-7E364E8B5B63}" srcId="{91C9F8AA-D9A2-46CC-A161-43B3BADBA282}" destId="{F592E18B-0020-4125-8385-C4DBFA309D29}" srcOrd="2" destOrd="0" parTransId="{1EF43DC6-6AF0-4DA7-AAC2-6B7562C0D819}" sibTransId="{17EE0A51-AE9D-49A3-AA4F-70A0DEA651B6}"/>
    <dgm:cxn modelId="{0E09B024-E461-4D27-B9B0-3A0E5A0AAA51}" type="presParOf" srcId="{1BDD6A52-6C67-4C61-BE8B-D73C96E32343}" destId="{B2216D24-87FA-4FD0-8A8F-B1FE4CBFBD92}" srcOrd="0" destOrd="0" presId="urn:microsoft.com/office/officeart/2005/8/layout/vList5"/>
    <dgm:cxn modelId="{22F92C8F-5BCF-4AC0-9DBD-2D6F7D6E110E}" type="presParOf" srcId="{B2216D24-87FA-4FD0-8A8F-B1FE4CBFBD92}" destId="{782BAA59-A883-48BC-A4FB-6DC1A387B8D9}" srcOrd="0" destOrd="0" presId="urn:microsoft.com/office/officeart/2005/8/layout/vList5"/>
    <dgm:cxn modelId="{EC7B3EC8-7F78-4384-9A24-7B7F240D727D}" type="presParOf" srcId="{B2216D24-87FA-4FD0-8A8F-B1FE4CBFBD92}" destId="{03393298-8183-4D78-97AD-5F6C02A02F8A}" srcOrd="1" destOrd="0" presId="urn:microsoft.com/office/officeart/2005/8/layout/vList5"/>
    <dgm:cxn modelId="{2814ADAE-EE6D-42C6-B147-F4F8296476EB}" type="presParOf" srcId="{1BDD6A52-6C67-4C61-BE8B-D73C96E32343}" destId="{9BEBD3C0-6EB1-451C-B676-260861D3C6E4}" srcOrd="1" destOrd="0" presId="urn:microsoft.com/office/officeart/2005/8/layout/vList5"/>
    <dgm:cxn modelId="{4B1D6BD5-5204-4E1F-84F8-51A2E60576ED}" type="presParOf" srcId="{1BDD6A52-6C67-4C61-BE8B-D73C96E32343}" destId="{955E8238-490F-4BE4-ADE9-DCCA4E40CB4A}" srcOrd="2" destOrd="0" presId="urn:microsoft.com/office/officeart/2005/8/layout/vList5"/>
    <dgm:cxn modelId="{C89CFDFD-A209-4821-8C48-5D70C5DC457B}" type="presParOf" srcId="{955E8238-490F-4BE4-ADE9-DCCA4E40CB4A}" destId="{AAD26EE7-052B-4A5F-BD2B-57541B886A3A}" srcOrd="0" destOrd="0" presId="urn:microsoft.com/office/officeart/2005/8/layout/vList5"/>
    <dgm:cxn modelId="{CE6602CD-E658-48E7-A84E-36646CD79E82}" type="presParOf" srcId="{955E8238-490F-4BE4-ADE9-DCCA4E40CB4A}" destId="{20636754-0D05-482D-8E24-7A13A37FC651}" srcOrd="1" destOrd="0" presId="urn:microsoft.com/office/officeart/2005/8/layout/vList5"/>
    <dgm:cxn modelId="{F693DD19-E6BE-43B7-AD79-4A02B1A3929F}" type="presParOf" srcId="{1BDD6A52-6C67-4C61-BE8B-D73C96E32343}" destId="{876DB16C-401D-4025-B96C-44BE7B61EDF2}" srcOrd="3" destOrd="0" presId="urn:microsoft.com/office/officeart/2005/8/layout/vList5"/>
    <dgm:cxn modelId="{0ABF5C8F-D239-49DD-9FA1-FD24D2861550}" type="presParOf" srcId="{1BDD6A52-6C67-4C61-BE8B-D73C96E32343}" destId="{BE510D19-0CCD-4696-9C0B-6D63A9C3F942}" srcOrd="4" destOrd="0" presId="urn:microsoft.com/office/officeart/2005/8/layout/vList5"/>
    <dgm:cxn modelId="{A40A1403-41C1-4B25-A92E-B499C2A339E8}" type="presParOf" srcId="{BE510D19-0CCD-4696-9C0B-6D63A9C3F942}" destId="{1E0DE551-527B-4928-A52D-F67E1B3D5328}" srcOrd="0" destOrd="0" presId="urn:microsoft.com/office/officeart/2005/8/layout/vList5"/>
    <dgm:cxn modelId="{6416B631-933A-47EA-824E-E7440C18B737}" type="presParOf" srcId="{BE510D19-0CCD-4696-9C0B-6D63A9C3F942}" destId="{2F63B67E-8F4B-40A9-AFE0-F0B35A4D542E}" srcOrd="1" destOrd="0" presId="urn:microsoft.com/office/officeart/2005/8/layout/vList5"/>
    <dgm:cxn modelId="{E367402D-48C5-4D07-813C-4CB2BAA6C679}" type="presParOf" srcId="{1BDD6A52-6C67-4C61-BE8B-D73C96E32343}" destId="{61C77251-F464-405A-ADF8-B387E66CDA74}" srcOrd="5" destOrd="0" presId="urn:microsoft.com/office/officeart/2005/8/layout/vList5"/>
    <dgm:cxn modelId="{F31338D7-2257-4015-A4A5-019CCD5BF907}" type="presParOf" srcId="{1BDD6A52-6C67-4C61-BE8B-D73C96E32343}" destId="{4D983CB0-69A3-4B03-BC0A-9A8B41FDB1D9}" srcOrd="6" destOrd="0" presId="urn:microsoft.com/office/officeart/2005/8/layout/vList5"/>
    <dgm:cxn modelId="{9A08C38D-7971-4485-B916-A7FCD54BC3BD}" type="presParOf" srcId="{4D983CB0-69A3-4B03-BC0A-9A8B41FDB1D9}" destId="{16D27545-14BF-41D7-8B8A-F9FCEF923D2F}" srcOrd="0" destOrd="0" presId="urn:microsoft.com/office/officeart/2005/8/layout/vList5"/>
    <dgm:cxn modelId="{BA9BC831-B638-4E51-90E2-BF5BDE57E222}" type="presParOf" srcId="{4D983CB0-69A3-4B03-BC0A-9A8B41FDB1D9}" destId="{3F3870DD-0EAB-41C8-A5AD-45A0330C10E1}" srcOrd="1" destOrd="0" presId="urn:microsoft.com/office/officeart/2005/8/layout/vList5"/>
    <dgm:cxn modelId="{FDE1F6A4-B4A0-4362-BA79-8B9463B685DD}" type="presParOf" srcId="{1BDD6A52-6C67-4C61-BE8B-D73C96E32343}" destId="{E0F2CAEC-DB8A-4EFD-8178-2CCB234FCEBF}" srcOrd="7" destOrd="0" presId="urn:microsoft.com/office/officeart/2005/8/layout/vList5"/>
    <dgm:cxn modelId="{9EB54172-574C-4C8C-8324-C37F9E6CC625}" type="presParOf" srcId="{1BDD6A52-6C67-4C61-BE8B-D73C96E32343}" destId="{CDB34CC7-0881-4A96-9262-9C630020E47E}" srcOrd="8" destOrd="0" presId="urn:microsoft.com/office/officeart/2005/8/layout/vList5"/>
    <dgm:cxn modelId="{A51BCB9E-008A-4EB4-ADB6-389C7F96057A}" type="presParOf" srcId="{CDB34CC7-0881-4A96-9262-9C630020E47E}" destId="{58A9715B-9F6D-402E-9D57-4A73D0BBB23A}" srcOrd="0" destOrd="0" presId="urn:microsoft.com/office/officeart/2005/8/layout/vList5"/>
    <dgm:cxn modelId="{1551AD27-1F0E-4FC8-88F3-524331E60216}" type="presParOf" srcId="{CDB34CC7-0881-4A96-9262-9C630020E47E}" destId="{1D37C23E-969D-4D27-A9E5-46F02AEEB61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393298-8183-4D78-97AD-5F6C02A02F8A}">
      <dsp:nvSpPr>
        <dsp:cNvPr id="0" name=""/>
        <dsp:cNvSpPr/>
      </dsp:nvSpPr>
      <dsp:spPr>
        <a:xfrm rot="5400000">
          <a:off x="6969025" y="-3013920"/>
          <a:ext cx="676628" cy="6877496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kern="1200" baseline="0" dirty="0"/>
            <a:t>See extensive descriptions in $DLC/servers/</a:t>
          </a:r>
          <a:r>
            <a:rPr lang="en-US" sz="1400" b="0" i="0" kern="1200" baseline="0" dirty="0" err="1"/>
            <a:t>pasoe</a:t>
          </a:r>
          <a:r>
            <a:rPr lang="en-US" sz="1400" b="0" i="0" kern="1200" baseline="0" dirty="0"/>
            <a:t>/conf/</a:t>
          </a:r>
          <a:r>
            <a:rPr lang="en-US" sz="1400" b="0" i="0" kern="1200" baseline="0" dirty="0" err="1"/>
            <a:t>oeablSecurity.properties.README</a:t>
          </a:r>
          <a:endParaRPr lang="en-US" sz="1400" kern="1200" dirty="0"/>
        </a:p>
      </dsp:txBody>
      <dsp:txXfrm rot="-5400000">
        <a:off x="3868591" y="119544"/>
        <a:ext cx="6844466" cy="610568"/>
      </dsp:txXfrm>
    </dsp:sp>
    <dsp:sp modelId="{782BAA59-A883-48BC-A4FB-6DC1A387B8D9}">
      <dsp:nvSpPr>
        <dsp:cNvPr id="0" name=""/>
        <dsp:cNvSpPr/>
      </dsp:nvSpPr>
      <dsp:spPr>
        <a:xfrm>
          <a:off x="0" y="1934"/>
          <a:ext cx="3868591" cy="8457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0" i="0" kern="1200" baseline="0"/>
            <a:t>Installation</a:t>
          </a:r>
          <a:endParaRPr lang="en-US" sz="3700" kern="1200"/>
        </a:p>
      </dsp:txBody>
      <dsp:txXfrm>
        <a:off x="41288" y="43222"/>
        <a:ext cx="3786015" cy="763209"/>
      </dsp:txXfrm>
    </dsp:sp>
    <dsp:sp modelId="{20636754-0D05-482D-8E24-7A13A37FC651}">
      <dsp:nvSpPr>
        <dsp:cNvPr id="0" name=""/>
        <dsp:cNvSpPr/>
      </dsp:nvSpPr>
      <dsp:spPr>
        <a:xfrm rot="5400000">
          <a:off x="6969025" y="-2125846"/>
          <a:ext cx="676628" cy="6877496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OpenEdge content portal at </a:t>
          </a:r>
          <a:r>
            <a:rPr lang="en-US" sz="1400" kern="1200" dirty="0">
              <a:hlinkClick xmlns:r="http://schemas.openxmlformats.org/officeDocument/2006/relationships" r:id="rId1"/>
            </a:rPr>
            <a:t>https://docs.progress.com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0" i="0" kern="1200" dirty="0"/>
            <a:t>Spring Security, see </a:t>
          </a:r>
          <a:r>
            <a:rPr lang="en-US" sz="1400" b="0" i="0" kern="1200" dirty="0">
              <a:hlinkClick xmlns:r="http://schemas.openxmlformats.org/officeDocument/2006/relationships" r:id="rId2"/>
            </a:rPr>
            <a:t>https://spring.io/projects/spring-security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kern="1200" dirty="0"/>
            <a:t>Ask a question on </a:t>
          </a:r>
          <a:r>
            <a:rPr lang="en-US" sz="1400" b="0" i="0" kern="1200" dirty="0">
              <a:hlinkClick xmlns:r="http://schemas.openxmlformats.org/officeDocument/2006/relationships" r:id="rId3"/>
            </a:rPr>
            <a:t>https://stackoverflow.com</a:t>
          </a:r>
          <a:r>
            <a:rPr lang="en-US" sz="1400" b="0" i="0" kern="1200" dirty="0"/>
            <a:t> with the spring-security tag</a:t>
          </a:r>
          <a:endParaRPr lang="en-US" sz="1400" kern="1200" dirty="0"/>
        </a:p>
      </dsp:txBody>
      <dsp:txXfrm rot="-5400000">
        <a:off x="3868591" y="1007618"/>
        <a:ext cx="6844466" cy="610568"/>
      </dsp:txXfrm>
    </dsp:sp>
    <dsp:sp modelId="{AAD26EE7-052B-4A5F-BD2B-57541B886A3A}">
      <dsp:nvSpPr>
        <dsp:cNvPr id="0" name=""/>
        <dsp:cNvSpPr/>
      </dsp:nvSpPr>
      <dsp:spPr>
        <a:xfrm>
          <a:off x="0" y="890009"/>
          <a:ext cx="3868591" cy="8457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0" i="0" kern="1200" baseline="0"/>
            <a:t>Documentation</a:t>
          </a:r>
          <a:endParaRPr lang="en-US" sz="3700" kern="1200"/>
        </a:p>
      </dsp:txBody>
      <dsp:txXfrm>
        <a:off x="41288" y="931297"/>
        <a:ext cx="3786015" cy="763209"/>
      </dsp:txXfrm>
    </dsp:sp>
    <dsp:sp modelId="{2F63B67E-8F4B-40A9-AFE0-F0B35A4D542E}">
      <dsp:nvSpPr>
        <dsp:cNvPr id="0" name=""/>
        <dsp:cNvSpPr/>
      </dsp:nvSpPr>
      <dsp:spPr>
        <a:xfrm rot="5400000">
          <a:off x="6969025" y="-1237771"/>
          <a:ext cx="676628" cy="6877496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hlinkClick xmlns:r="http://schemas.openxmlformats.org/officeDocument/2006/relationships" r:id="rId4"/>
            </a:rPr>
            <a:t>3rd Party Identity Providers and OAuth2</a:t>
          </a:r>
          <a:endParaRPr lang="en-US" sz="1400" kern="1200" dirty="0"/>
        </a:p>
      </dsp:txBody>
      <dsp:txXfrm rot="-5400000">
        <a:off x="3868591" y="1895693"/>
        <a:ext cx="6844466" cy="610568"/>
      </dsp:txXfrm>
    </dsp:sp>
    <dsp:sp modelId="{1E0DE551-527B-4928-A52D-F67E1B3D5328}">
      <dsp:nvSpPr>
        <dsp:cNvPr id="0" name=""/>
        <dsp:cNvSpPr/>
      </dsp:nvSpPr>
      <dsp:spPr>
        <a:xfrm>
          <a:off x="0" y="1778084"/>
          <a:ext cx="3868591" cy="8457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Webinars</a:t>
          </a:r>
        </a:p>
      </dsp:txBody>
      <dsp:txXfrm>
        <a:off x="41288" y="1819372"/>
        <a:ext cx="3786015" cy="763209"/>
      </dsp:txXfrm>
    </dsp:sp>
    <dsp:sp modelId="{3F3870DD-0EAB-41C8-A5AD-45A0330C10E1}">
      <dsp:nvSpPr>
        <dsp:cNvPr id="0" name=""/>
        <dsp:cNvSpPr/>
      </dsp:nvSpPr>
      <dsp:spPr>
        <a:xfrm rot="5400000">
          <a:off x="6969025" y="-349696"/>
          <a:ext cx="676628" cy="6877496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OAuth2 </a:t>
          </a:r>
          <a:r>
            <a:rPr lang="en-US" sz="1400" kern="1200" dirty="0">
              <a:hlinkClick xmlns:r="http://schemas.openxmlformats.org/officeDocument/2006/relationships" r:id="rId5"/>
            </a:rPr>
            <a:t>https://www.rfc-editor.org/rfc/rfc6749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OpenID Connect </a:t>
          </a:r>
          <a:r>
            <a:rPr lang="en-US" sz="1400" kern="1200" dirty="0">
              <a:hlinkClick xmlns:r="http://schemas.openxmlformats.org/officeDocument/2006/relationships" r:id="rId6"/>
            </a:rPr>
            <a:t>https://openid.net/connect/faq/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SAML2 </a:t>
          </a:r>
          <a:r>
            <a:rPr lang="en-US" sz="1400" kern="1200" dirty="0">
              <a:hlinkClick xmlns:r="http://schemas.openxmlformats.org/officeDocument/2006/relationships" r:id="rId7"/>
            </a:rPr>
            <a:t>https://docs.oasis-open.org/security/saml/v2.0/</a:t>
          </a:r>
          <a:endParaRPr lang="en-US" sz="1400" kern="1200" dirty="0"/>
        </a:p>
      </dsp:txBody>
      <dsp:txXfrm rot="-5400000">
        <a:off x="3868591" y="2783768"/>
        <a:ext cx="6844466" cy="610568"/>
      </dsp:txXfrm>
    </dsp:sp>
    <dsp:sp modelId="{16D27545-14BF-41D7-8B8A-F9FCEF923D2F}">
      <dsp:nvSpPr>
        <dsp:cNvPr id="0" name=""/>
        <dsp:cNvSpPr/>
      </dsp:nvSpPr>
      <dsp:spPr>
        <a:xfrm>
          <a:off x="0" y="2666159"/>
          <a:ext cx="3868591" cy="8457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0" i="0" kern="1200" baseline="0" dirty="0"/>
            <a:t>Education</a:t>
          </a:r>
          <a:endParaRPr lang="en-US" sz="3700" kern="1200" dirty="0"/>
        </a:p>
      </dsp:txBody>
      <dsp:txXfrm>
        <a:off x="41288" y="2707447"/>
        <a:ext cx="3786015" cy="763209"/>
      </dsp:txXfrm>
    </dsp:sp>
    <dsp:sp modelId="{1D37C23E-969D-4D27-A9E5-46F02AEEB61D}">
      <dsp:nvSpPr>
        <dsp:cNvPr id="0" name=""/>
        <dsp:cNvSpPr/>
      </dsp:nvSpPr>
      <dsp:spPr>
        <a:xfrm rot="5400000">
          <a:off x="6958591" y="553322"/>
          <a:ext cx="676628" cy="6862386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kern="1200" dirty="0">
              <a:hlinkClick xmlns:r="http://schemas.openxmlformats.org/officeDocument/2006/relationships" r:id="rId8"/>
            </a:rPr>
            <a:t>Progress OpenEdge AppServer Administration</a:t>
          </a:r>
          <a:endParaRPr lang="en-US" sz="1400" kern="1200" dirty="0"/>
        </a:p>
      </dsp:txBody>
      <dsp:txXfrm rot="-5400000">
        <a:off x="3865712" y="3679231"/>
        <a:ext cx="6829356" cy="610568"/>
      </dsp:txXfrm>
    </dsp:sp>
    <dsp:sp modelId="{58A9715B-9F6D-402E-9D57-4A73D0BBB23A}">
      <dsp:nvSpPr>
        <dsp:cNvPr id="0" name=""/>
        <dsp:cNvSpPr/>
      </dsp:nvSpPr>
      <dsp:spPr>
        <a:xfrm>
          <a:off x="0" y="3554233"/>
          <a:ext cx="3880782" cy="8457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Training</a:t>
          </a:r>
        </a:p>
      </dsp:txBody>
      <dsp:txXfrm>
        <a:off x="41288" y="3595521"/>
        <a:ext cx="3798206" cy="7632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2E07A6-34A0-EC42-A05A-9D81024AB5DF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349CC-F70F-2542-845A-0C8C7008A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289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019A1-94FF-4EE3-817F-0E236D94A3C5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2130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019A1-94FF-4EE3-817F-0E236D94A3C5}" type="slidenum">
              <a:rPr lang="id-ID" smtClean="0"/>
              <a:pPr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99371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Each layer supports the layers below it from direct attacks.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Each layer also supports the other layers from internal direct attacks.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Each layer is configured independently.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OS File System Layer implements: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0" dirty="0"/>
              <a:t>DLC product installation executables, scripts, libraries and configurations, database file access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0" dirty="0"/>
              <a:t>CATALINA_HOME directory, libraries, executables, and configuration files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0" dirty="0"/>
              <a:t>PASOE instance directories, log files, libraries, executables, configuration files, and ABL application files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0" dirty="0">
                <a:latin typeface="Arial"/>
                <a:cs typeface="Arial"/>
              </a:rPr>
              <a:t>Windows Service security via the service user-account for network and file-system access; secures read-only startup environment variable values.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dirty="0">
              <a:latin typeface="Arial"/>
              <a:cs typeface="Arial"/>
            </a:endParaRPr>
          </a:p>
          <a:p>
            <a:pPr>
              <a:spcAft>
                <a:spcPts val="900"/>
              </a:spcAft>
              <a:buSzTx/>
            </a:pPr>
            <a:r>
              <a:rPr lang="en-US" sz="1200" i="0" dirty="0">
                <a:latin typeface="Arial"/>
                <a:cs typeface="Arial"/>
              </a:rPr>
              <a:t>Java JVM </a:t>
            </a:r>
            <a:r>
              <a:rPr lang="en-US" sz="1200" i="0" dirty="0"/>
              <a:t>Implements: 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Java class loader security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Java Security Manager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JSSE (TLS) stack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JCE data encryption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dirty="0"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349CC-F70F-2542-845A-0C8C7008AF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26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0"/>
              </a:spcAft>
              <a:buSzTx/>
            </a:pPr>
            <a:r>
              <a:rPr lang="en-US" sz="1200" i="0" dirty="0"/>
              <a:t>Extends Java security</a:t>
            </a:r>
          </a:p>
          <a:p>
            <a:pPr>
              <a:spcAft>
                <a:spcPts val="0"/>
              </a:spcAft>
              <a:buSzTx/>
            </a:pPr>
            <a:r>
              <a:rPr lang="en-US" sz="1200" i="0" dirty="0"/>
              <a:t>Implements 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Start server as root user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HTTP Session cookies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Remote administration utility client login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Web server TLS client authentication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Java servlet standard’s </a:t>
            </a:r>
          </a:p>
          <a:p>
            <a:pPr lvl="2">
              <a:spcAft>
                <a:spcPts val="0"/>
              </a:spcAft>
              <a:buSzTx/>
            </a:pPr>
            <a:r>
              <a:rPr lang="en-US" sz="1200" i="0" dirty="0"/>
              <a:t>class loader security</a:t>
            </a:r>
          </a:p>
          <a:p>
            <a:pPr lvl="2">
              <a:spcAft>
                <a:spcPts val="0"/>
              </a:spcAft>
              <a:buSzTx/>
            </a:pPr>
            <a:r>
              <a:rPr lang="en-US" sz="1200" i="0" dirty="0"/>
              <a:t>optional client authentication (pure Java web apps)</a:t>
            </a:r>
          </a:p>
          <a:p>
            <a:pPr lvl="2">
              <a:spcAft>
                <a:spcPts val="0"/>
              </a:spcAft>
              <a:buSzTx/>
            </a:pPr>
            <a:r>
              <a:rPr lang="en-US" sz="1200" i="0" dirty="0"/>
              <a:t>optional URL authorization </a:t>
            </a:r>
            <a:br>
              <a:rPr lang="en-US" sz="1200" i="0" dirty="0"/>
            </a:br>
            <a:r>
              <a:rPr lang="en-US" sz="1200" i="0" dirty="0"/>
              <a:t>(pure Java web apps)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Server wide valves for all web apps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Server wide web application configuration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Per web app valves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AF2B60-1178-A94C-9353-3EF1F69BDD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780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AF2B60-1178-A94C-9353-3EF1F69BDD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26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0"/>
              </a:spcAft>
              <a:buSzTx/>
            </a:pPr>
            <a:r>
              <a:rPr lang="en-US" sz="1200" i="0" dirty="0"/>
              <a:t>Extends Tomcat Servlet standard security</a:t>
            </a:r>
          </a:p>
          <a:p>
            <a:pPr>
              <a:spcAft>
                <a:spcPts val="0"/>
              </a:spcAft>
              <a:buSzTx/>
            </a:pPr>
            <a:r>
              <a:rPr lang="en-US" sz="1200" i="0" dirty="0"/>
              <a:t>Implements 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Spring Security token exchange</a:t>
            </a:r>
          </a:p>
          <a:p>
            <a:pPr lvl="2">
              <a:spcAft>
                <a:spcPts val="0"/>
              </a:spcAft>
              <a:buSzTx/>
            </a:pPr>
            <a:r>
              <a:rPr lang="en-US" sz="1200" i="0" dirty="0"/>
              <a:t>Spring login </a:t>
            </a:r>
            <a:r>
              <a:rPr lang="en-US" sz="1200" i="0" dirty="0">
                <a:sym typeface="Wingdings" pitchFamily="2" charset="2"/>
              </a:rPr>
              <a:t> Client-Principal</a:t>
            </a:r>
          </a:p>
          <a:p>
            <a:pPr lvl="2">
              <a:spcAft>
                <a:spcPts val="0"/>
              </a:spcAft>
              <a:buSzTx/>
            </a:pPr>
            <a:r>
              <a:rPr lang="en-US" sz="1200" i="0" dirty="0">
                <a:sym typeface="Wingdings" pitchFamily="2" charset="2"/>
              </a:rPr>
              <a:t>SSO token – Client-Principal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>
                <a:sym typeface="Wingdings" pitchFamily="2" charset="2"/>
              </a:rPr>
              <a:t>Authentication Providers</a:t>
            </a:r>
          </a:p>
          <a:p>
            <a:pPr lvl="2">
              <a:spcAft>
                <a:spcPts val="0"/>
              </a:spcAft>
              <a:buSzTx/>
            </a:pPr>
            <a:r>
              <a:rPr lang="en-US" sz="1200" i="0" dirty="0">
                <a:sym typeface="Wingdings" pitchFamily="2" charset="2"/>
              </a:rPr>
              <a:t>OEAG</a:t>
            </a:r>
          </a:p>
          <a:p>
            <a:pPr lvl="2">
              <a:spcAft>
                <a:spcPts val="0"/>
              </a:spcAft>
              <a:buSzTx/>
            </a:pPr>
            <a:r>
              <a:rPr lang="en-US" sz="1200" i="0" dirty="0">
                <a:sym typeface="Wingdings" pitchFamily="2" charset="2"/>
              </a:rPr>
              <a:t>OEREALM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>
                <a:sym typeface="Wingdings" pitchFamily="2" charset="2"/>
              </a:rPr>
              <a:t>HTTP response error handlers 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>
                <a:sym typeface="Wingdings" pitchFamily="2" charset="2"/>
              </a:rPr>
              <a:t>Log user authentication failures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>
                <a:sym typeface="Wingdings" pitchFamily="2" charset="2"/>
              </a:rPr>
              <a:t>Log user URL authorization failures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>
                <a:sym typeface="Wingdings" pitchFamily="2" charset="2"/>
              </a:rPr>
              <a:t>Initiate per client request ID and distribute to all lower layers and Tomcat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dirty="0"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0" dirty="0">
                <a:sym typeface="Wingdings" pitchFamily="2" charset="2"/>
              </a:rPr>
              <a:t>Which Layer to use?</a:t>
            </a:r>
          </a:p>
          <a:p>
            <a:r>
              <a:rPr lang="en-US" sz="1200" b="1" i="1" dirty="0"/>
              <a:t>Configurability:</a:t>
            </a:r>
            <a:r>
              <a:rPr lang="en-US" sz="1200" dirty="0"/>
              <a:t> If authentication/authorization is configured either in Apache tomcat webserver layer or Java Servlet container layer, you need to </a:t>
            </a:r>
            <a:r>
              <a:rPr lang="en-IN" sz="1200" dirty="0"/>
              <a:t>refer to the Tomcat configuration reference documentation that corresponds to the version of Tomcat delivered in the </a:t>
            </a:r>
            <a:r>
              <a:rPr lang="en-IN" sz="1200" dirty="0" err="1"/>
              <a:t>OpenEdge</a:t>
            </a:r>
            <a:r>
              <a:rPr lang="en-IN" sz="1200" dirty="0"/>
              <a:t> installation.</a:t>
            </a:r>
            <a:endParaRPr lang="en-US" sz="1200" dirty="0"/>
          </a:p>
          <a:p>
            <a:r>
              <a:rPr lang="en-US" sz="1200" b="1" i="1" dirty="0"/>
              <a:t>Logging:</a:t>
            </a:r>
            <a:r>
              <a:rPr lang="en-US" sz="1200" dirty="0"/>
              <a:t> If authentication/authorization is configured either in Apache tomcat webserver layer or Java Servlet container layer, l</a:t>
            </a:r>
            <a:r>
              <a:rPr lang="en-IN" sz="1200" dirty="0" err="1"/>
              <a:t>ogging</a:t>
            </a:r>
            <a:r>
              <a:rPr lang="en-IN" sz="1200" dirty="0"/>
              <a:t> configuration and logfile output are integrated using a different mechanism than is presented to you by </a:t>
            </a:r>
            <a:r>
              <a:rPr lang="en-IN" sz="1200" dirty="0" err="1"/>
              <a:t>OpenEdge</a:t>
            </a:r>
            <a:r>
              <a:rPr lang="en-IN" sz="1200" dirty="0"/>
              <a:t>.</a:t>
            </a:r>
          </a:p>
          <a:p>
            <a:r>
              <a:rPr lang="en-IN" sz="1200" b="1" i="1" dirty="0"/>
              <a:t>Better Control:</a:t>
            </a:r>
            <a:r>
              <a:rPr lang="en-IN" sz="1200" b="0" i="1" dirty="0"/>
              <a:t> Spring provides you much better control. You can configure security at Instance level, ABL App Level and Web App level. </a:t>
            </a:r>
            <a:endParaRPr lang="en-US" sz="1200" b="0" i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AF2B60-1178-A94C-9353-3EF1F69BDD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68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0"/>
              </a:spcAft>
              <a:buSzTx/>
            </a:pPr>
            <a:r>
              <a:rPr lang="en-US" sz="1200" i="0" dirty="0"/>
              <a:t>Extends Spring Security OEREALM </a:t>
            </a:r>
          </a:p>
          <a:p>
            <a:pPr>
              <a:spcAft>
                <a:spcPts val="0"/>
              </a:spcAft>
              <a:buSzTx/>
            </a:pPr>
            <a:r>
              <a:rPr lang="en-US" sz="1200" i="0" dirty="0"/>
              <a:t>Implements 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Managing current user identity in OE database connections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Pushes Client-Principal to other APSV connected PASOE services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Uses Client-Principal attributes and properties for controlling ABL application execution</a:t>
            </a:r>
          </a:p>
          <a:p>
            <a:pPr lvl="1">
              <a:spcAft>
                <a:spcPts val="0"/>
              </a:spcAft>
              <a:buSzTx/>
            </a:pPr>
            <a:r>
              <a:rPr lang="en-US" sz="1200" i="0" dirty="0"/>
              <a:t>Inspects all client inputs that only the application would know how to grant/deny</a:t>
            </a:r>
          </a:p>
          <a:p>
            <a:pPr lvl="1">
              <a:spcAft>
                <a:spcPts val="900"/>
              </a:spcAft>
              <a:buSzTx/>
            </a:pPr>
            <a:endParaRPr lang="en-US" sz="1200" i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AF2B60-1178-A94C-9353-3EF1F69BDD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731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AF2B60-1178-A94C-9353-3EF1F69BDD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028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AF2B60-1178-A94C-9353-3EF1F69BDD8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52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Spring Security Client URL Authorization:</a:t>
            </a:r>
          </a:p>
          <a:p>
            <a:r>
              <a:rPr lang="en-US" dirty="0"/>
              <a:t>RBA : Role Based Authorization model</a:t>
            </a:r>
          </a:p>
          <a:p>
            <a:r>
              <a:rPr lang="en-US" b="1" dirty="0"/>
              <a:t>Always use the </a:t>
            </a:r>
            <a:r>
              <a:rPr lang="en-US" b="1" dirty="0" err="1"/>
              <a:t>oeablSecurity.csv</a:t>
            </a:r>
            <a:r>
              <a:rPr lang="en-US" b="1" dirty="0"/>
              <a:t> URL access controls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for perimeter authorization</a:t>
            </a:r>
          </a:p>
          <a:p>
            <a:r>
              <a:rPr lang="en-US" dirty="0"/>
              <a:t>Supplement </a:t>
            </a:r>
            <a:r>
              <a:rPr lang="en-US" dirty="0" err="1"/>
              <a:t>oeablSecurity.csv</a:t>
            </a:r>
            <a:r>
              <a:rPr lang="en-US" dirty="0"/>
              <a:t> URL authorization within ABL application for fine-grained checking</a:t>
            </a:r>
          </a:p>
          <a:p>
            <a:r>
              <a:rPr lang="en-US" dirty="0"/>
              <a:t>Very powerful Spring rule expressions</a:t>
            </a:r>
          </a:p>
          <a:p>
            <a:r>
              <a:rPr lang="en-US" dirty="0"/>
              <a:t>Tailoring Role names for an on-premise deployment is normal</a:t>
            </a:r>
          </a:p>
          <a:p>
            <a:r>
              <a:rPr lang="en-US" dirty="0"/>
              <a:t>Always deny access to transports you want disabled</a:t>
            </a:r>
          </a:p>
          <a:p>
            <a:r>
              <a:rPr lang="en-US" dirty="0"/>
              <a:t>Do not forget the hidden OE supplied URLs that can be attacked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349CC-F70F-2542-845A-0C8C7008AF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421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this I open floor for the questions.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AF2B60-1178-A94C-9353-3EF1F69BDD8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940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gress.com/" TargetMode="External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gress.com/" TargetMode="External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oleObject" Target="../embeddings/oleObject4.bin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6" Type="http://schemas.openxmlformats.org/officeDocument/2006/relationships/image" Target="../media/image7.svg"/><Relationship Id="rId11" Type="http://schemas.openxmlformats.org/officeDocument/2006/relationships/image" Target="../media/image19.png"/><Relationship Id="rId5" Type="http://schemas.openxmlformats.org/officeDocument/2006/relationships/image" Target="../media/image6.png"/><Relationship Id="rId10" Type="http://schemas.openxmlformats.org/officeDocument/2006/relationships/image" Target="../media/image18.svg"/><Relationship Id="rId4" Type="http://schemas.openxmlformats.org/officeDocument/2006/relationships/image" Target="../media/image2.emf"/><Relationship Id="rId9" Type="http://schemas.openxmlformats.org/officeDocument/2006/relationships/image" Target="../media/image17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oleObject" Target="../embeddings/oleObject5.bin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oleObject" Target="../embeddings/oleObject6.bin"/><Relationship Id="rId7" Type="http://schemas.openxmlformats.org/officeDocument/2006/relationships/image" Target="../media/image2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5.png"/><Relationship Id="rId7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28.svg"/><Relationship Id="rId4" Type="http://schemas.openxmlformats.org/officeDocument/2006/relationships/image" Target="../media/image26.svg"/><Relationship Id="rId9" Type="http://schemas.openxmlformats.org/officeDocument/2006/relationships/image" Target="../media/image27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7" Type="http://schemas.openxmlformats.org/officeDocument/2006/relationships/image" Target="../media/image13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8.bin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0.png"/><Relationship Id="rId7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31.sv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32.png"/><Relationship Id="rId7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3.svg"/><Relationship Id="rId9" Type="http://schemas.openxmlformats.org/officeDocument/2006/relationships/image" Target="../media/image12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svg"/><Relationship Id="rId5" Type="http://schemas.openxmlformats.org/officeDocument/2006/relationships/image" Target="../media/image3.png"/><Relationship Id="rId4" Type="http://schemas.openxmlformats.org/officeDocument/2006/relationships/image" Target="../media/image12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8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Relationship Id="rId6" Type="http://schemas.openxmlformats.org/officeDocument/2006/relationships/image" Target="../media/image13.sv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svg"/><Relationship Id="rId5" Type="http://schemas.openxmlformats.org/officeDocument/2006/relationships/image" Target="../media/image3.png"/><Relationship Id="rId4" Type="http://schemas.openxmlformats.org/officeDocument/2006/relationships/image" Target="../media/image12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emf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Relationship Id="rId4" Type="http://schemas.openxmlformats.org/officeDocument/2006/relationships/image" Target="../media/image2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Relationship Id="rId4" Type="http://schemas.openxmlformats.org/officeDocument/2006/relationships/image" Target="../media/image2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Relationship Id="rId4" Type="http://schemas.openxmlformats.org/officeDocument/2006/relationships/image" Target="../media/image2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gress.com/" TargetMode="External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5.emf"/><Relationship Id="rId7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Relationship Id="rId6" Type="http://schemas.openxmlformats.org/officeDocument/2006/relationships/hyperlink" Target="https://www.progress.com/" TargetMode="Externa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5.bin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Relationship Id="rId6" Type="http://schemas.openxmlformats.org/officeDocument/2006/relationships/hyperlink" Target="https://www.progress.com/" TargetMode="Externa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6.bin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44.wmf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42.png"/><Relationship Id="rId12" Type="http://schemas.openxmlformats.org/officeDocument/2006/relationships/oleObject" Target="../embeddings/oleObject18.bin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2.emf"/><Relationship Id="rId11" Type="http://schemas.openxmlformats.org/officeDocument/2006/relationships/image" Target="../media/image7.svg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6.png"/><Relationship Id="rId4" Type="http://schemas.openxmlformats.org/officeDocument/2006/relationships/image" Target="../media/image5.emf"/><Relationship Id="rId9" Type="http://schemas.openxmlformats.org/officeDocument/2006/relationships/hyperlink" Target="https://www.progress.com/" TargetMode="Externa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4.sv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2.sv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23.png"/><Relationship Id="rId7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4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Relationship Id="rId4" Type="http://schemas.openxmlformats.org/officeDocument/2006/relationships/image" Target="../media/image2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Relationship Id="rId4" Type="http://schemas.openxmlformats.org/officeDocument/2006/relationships/image" Target="../media/image2.emf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Relationship Id="rId4" Type="http://schemas.openxmlformats.org/officeDocument/2006/relationships/image" Target="../media/image2.emf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Relationship Id="rId4" Type="http://schemas.openxmlformats.org/officeDocument/2006/relationships/image" Target="../media/image2.emf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emf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oleObject" Target="../embeddings/oleObject27.bin"/><Relationship Id="rId11" Type="http://schemas.openxmlformats.org/officeDocument/2006/relationships/oleObject" Target="../embeddings/oleObject28.bin"/><Relationship Id="rId5" Type="http://schemas.openxmlformats.org/officeDocument/2006/relationships/image" Target="../media/image40.svg"/><Relationship Id="rId10" Type="http://schemas.openxmlformats.org/officeDocument/2006/relationships/image" Target="../media/image45.wmf"/><Relationship Id="rId4" Type="http://schemas.openxmlformats.org/officeDocument/2006/relationships/image" Target="../media/image39.png"/><Relationship Id="rId9" Type="http://schemas.openxmlformats.org/officeDocument/2006/relationships/image" Target="../media/image13.svg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23.png"/><Relationship Id="rId7" Type="http://schemas.openxmlformats.org/officeDocument/2006/relationships/image" Target="../media/image4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4.svg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34.png"/><Relationship Id="rId7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5.svg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23.png"/><Relationship Id="rId7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24.svg"/><Relationship Id="rId9" Type="http://schemas.openxmlformats.org/officeDocument/2006/relationships/image" Target="../media/image12.emf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gress.com/" TargetMode="External"/><Relationship Id="rId3" Type="http://schemas.openxmlformats.org/officeDocument/2006/relationships/image" Target="../media/image48.png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2.x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38.emf"/><Relationship Id="rId10" Type="http://schemas.openxmlformats.org/officeDocument/2006/relationships/image" Target="../media/image7.svg"/><Relationship Id="rId4" Type="http://schemas.openxmlformats.org/officeDocument/2006/relationships/image" Target="../media/image49.svg"/><Relationship Id="rId9" Type="http://schemas.openxmlformats.org/officeDocument/2006/relationships/image" Target="../media/image6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3.xml"/><Relationship Id="rId4" Type="http://schemas.openxmlformats.org/officeDocument/2006/relationships/image" Target="../media/image2.emf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4.xml"/><Relationship Id="rId4" Type="http://schemas.openxmlformats.org/officeDocument/2006/relationships/image" Target="../media/image2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5.xml"/><Relationship Id="rId4" Type="http://schemas.openxmlformats.org/officeDocument/2006/relationships/image" Target="../media/image2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oleObject" Target="../embeddings/oleObject36.bin"/><Relationship Id="rId7" Type="http://schemas.openxmlformats.org/officeDocument/2006/relationships/image" Target="../media/image7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6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hyperlink" Target="https://www.progress.com/" TargetMode="External"/><Relationship Id="rId10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image" Target="../media/image24.sv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7.xml"/><Relationship Id="rId4" Type="http://schemas.openxmlformats.org/officeDocument/2006/relationships/image" Target="../media/image2.emf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53.emf"/><Relationship Id="rId12" Type="http://schemas.openxmlformats.org/officeDocument/2006/relationships/oleObject" Target="../embeddings/oleObject39.bin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52.svg"/><Relationship Id="rId11" Type="http://schemas.openxmlformats.org/officeDocument/2006/relationships/image" Target="../media/image55.svg"/><Relationship Id="rId5" Type="http://schemas.openxmlformats.org/officeDocument/2006/relationships/image" Target="../media/image51.png"/><Relationship Id="rId10" Type="http://schemas.openxmlformats.org/officeDocument/2006/relationships/image" Target="../media/image54.png"/><Relationship Id="rId4" Type="http://schemas.openxmlformats.org/officeDocument/2006/relationships/image" Target="../media/image50.emf"/><Relationship Id="rId9" Type="http://schemas.openxmlformats.org/officeDocument/2006/relationships/image" Target="../media/image2.emf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0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0.x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61.svg"/><Relationship Id="rId5" Type="http://schemas.openxmlformats.org/officeDocument/2006/relationships/image" Target="../media/image57.svg"/><Relationship Id="rId10" Type="http://schemas.openxmlformats.org/officeDocument/2006/relationships/image" Target="../media/image60.png"/><Relationship Id="rId4" Type="http://schemas.openxmlformats.org/officeDocument/2006/relationships/image" Target="../media/image56.png"/><Relationship Id="rId9" Type="http://schemas.openxmlformats.org/officeDocument/2006/relationships/image" Target="../media/image59.svg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50.emf"/><Relationship Id="rId7" Type="http://schemas.openxmlformats.org/officeDocument/2006/relationships/oleObject" Target="../embeddings/oleObject4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1.xml"/><Relationship Id="rId6" Type="http://schemas.openxmlformats.org/officeDocument/2006/relationships/image" Target="../media/image64.svg"/><Relationship Id="rId11" Type="http://schemas.openxmlformats.org/officeDocument/2006/relationships/image" Target="../media/image67.emf"/><Relationship Id="rId5" Type="http://schemas.openxmlformats.org/officeDocument/2006/relationships/image" Target="../media/image63.png"/><Relationship Id="rId10" Type="http://schemas.openxmlformats.org/officeDocument/2006/relationships/image" Target="../media/image66.svg"/><Relationship Id="rId4" Type="http://schemas.openxmlformats.org/officeDocument/2006/relationships/image" Target="../media/image62.emf"/><Relationship Id="rId9" Type="http://schemas.openxmlformats.org/officeDocument/2006/relationships/image" Target="../media/image65.png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8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2.x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70.svg"/><Relationship Id="rId10" Type="http://schemas.openxmlformats.org/officeDocument/2006/relationships/image" Target="../media/image73.emf"/><Relationship Id="rId4" Type="http://schemas.openxmlformats.org/officeDocument/2006/relationships/image" Target="../media/image69.png"/><Relationship Id="rId9" Type="http://schemas.openxmlformats.org/officeDocument/2006/relationships/image" Target="../media/image72.svg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image" Target="../media/image50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3.x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75.svg"/><Relationship Id="rId10" Type="http://schemas.openxmlformats.org/officeDocument/2006/relationships/image" Target="../media/image78.emf"/><Relationship Id="rId4" Type="http://schemas.openxmlformats.org/officeDocument/2006/relationships/image" Target="../media/image74.png"/><Relationship Id="rId9" Type="http://schemas.openxmlformats.org/officeDocument/2006/relationships/image" Target="../media/image77.emf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68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4.x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80.svg"/><Relationship Id="rId10" Type="http://schemas.openxmlformats.org/officeDocument/2006/relationships/image" Target="../media/image83.emf"/><Relationship Id="rId4" Type="http://schemas.openxmlformats.org/officeDocument/2006/relationships/image" Target="../media/image79.png"/><Relationship Id="rId9" Type="http://schemas.openxmlformats.org/officeDocument/2006/relationships/image" Target="../media/image82.sv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68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5.x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85.svg"/><Relationship Id="rId10" Type="http://schemas.openxmlformats.org/officeDocument/2006/relationships/image" Target="../media/image88.emf"/><Relationship Id="rId4" Type="http://schemas.openxmlformats.org/officeDocument/2006/relationships/image" Target="../media/image84.png"/><Relationship Id="rId9" Type="http://schemas.openxmlformats.org/officeDocument/2006/relationships/image" Target="../media/image87.svg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svg"/><Relationship Id="rId3" Type="http://schemas.openxmlformats.org/officeDocument/2006/relationships/image" Target="../media/image89.png"/><Relationship Id="rId7" Type="http://schemas.openxmlformats.org/officeDocument/2006/relationships/image" Target="../media/image9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6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90.svg"/><Relationship Id="rId9" Type="http://schemas.openxmlformats.org/officeDocument/2006/relationships/image" Target="../media/image93.emf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89.png"/><Relationship Id="rId7" Type="http://schemas.openxmlformats.org/officeDocument/2006/relationships/image" Target="../media/image9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7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97.svg"/><Relationship Id="rId4" Type="http://schemas.openxmlformats.org/officeDocument/2006/relationships/image" Target="../media/image90.svg"/><Relationship Id="rId9" Type="http://schemas.openxmlformats.org/officeDocument/2006/relationships/image" Target="../media/image96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50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8.x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99.svg"/><Relationship Id="rId10" Type="http://schemas.openxmlformats.org/officeDocument/2006/relationships/image" Target="../media/image102.png"/><Relationship Id="rId4" Type="http://schemas.openxmlformats.org/officeDocument/2006/relationships/image" Target="../media/image98.png"/><Relationship Id="rId9" Type="http://schemas.openxmlformats.org/officeDocument/2006/relationships/image" Target="../media/image101.svg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50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9.x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106.svg"/><Relationship Id="rId5" Type="http://schemas.openxmlformats.org/officeDocument/2006/relationships/image" Target="../media/image85.svg"/><Relationship Id="rId10" Type="http://schemas.openxmlformats.org/officeDocument/2006/relationships/image" Target="../media/image105.png"/><Relationship Id="rId4" Type="http://schemas.openxmlformats.org/officeDocument/2006/relationships/image" Target="../media/image84.png"/><Relationship Id="rId9" Type="http://schemas.openxmlformats.org/officeDocument/2006/relationships/image" Target="../media/image104.sv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68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0.x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110.svg"/><Relationship Id="rId5" Type="http://schemas.openxmlformats.org/officeDocument/2006/relationships/image" Target="../media/image70.svg"/><Relationship Id="rId10" Type="http://schemas.openxmlformats.org/officeDocument/2006/relationships/image" Target="../media/image109.png"/><Relationship Id="rId4" Type="http://schemas.openxmlformats.org/officeDocument/2006/relationships/image" Target="../media/image69.png"/><Relationship Id="rId9" Type="http://schemas.openxmlformats.org/officeDocument/2006/relationships/image" Target="../media/image108.sv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68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1.x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112.svg"/><Relationship Id="rId10" Type="http://schemas.openxmlformats.org/officeDocument/2006/relationships/image" Target="../media/image115.emf"/><Relationship Id="rId4" Type="http://schemas.openxmlformats.org/officeDocument/2006/relationships/image" Target="../media/image111.png"/><Relationship Id="rId9" Type="http://schemas.openxmlformats.org/officeDocument/2006/relationships/image" Target="../media/image114.sv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2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2.bin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3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3.bin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4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4.bin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5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5.bin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gress.com/" TargetMode="External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7" Type="http://schemas.openxmlformats.org/officeDocument/2006/relationships/image" Target="../media/image13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6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56.bin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5.emf"/><Relationship Id="rId7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7.xml"/><Relationship Id="rId6" Type="http://schemas.openxmlformats.org/officeDocument/2006/relationships/hyperlink" Target="https://www.progress.com/" TargetMode="Externa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7.bin"/><Relationship Id="rId9" Type="http://schemas.openxmlformats.org/officeDocument/2006/relationships/image" Target="../media/image44.wmf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50.emf"/><Relationship Id="rId7" Type="http://schemas.openxmlformats.org/officeDocument/2006/relationships/oleObject" Target="../embeddings/oleObject5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8.xml"/><Relationship Id="rId6" Type="http://schemas.openxmlformats.org/officeDocument/2006/relationships/image" Target="../media/image53.emf"/><Relationship Id="rId5" Type="http://schemas.openxmlformats.org/officeDocument/2006/relationships/image" Target="../media/image52.svg"/><Relationship Id="rId10" Type="http://schemas.openxmlformats.org/officeDocument/2006/relationships/image" Target="../media/image55.svg"/><Relationship Id="rId4" Type="http://schemas.openxmlformats.org/officeDocument/2006/relationships/image" Target="../media/image51.png"/><Relationship Id="rId9" Type="http://schemas.openxmlformats.org/officeDocument/2006/relationships/image" Target="../media/image54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0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oleObject" Target="../embeddings/oleObject61.bin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1.xml"/><Relationship Id="rId6" Type="http://schemas.openxmlformats.org/officeDocument/2006/relationships/image" Target="../media/image7.svg"/><Relationship Id="rId11" Type="http://schemas.openxmlformats.org/officeDocument/2006/relationships/image" Target="../media/image19.png"/><Relationship Id="rId5" Type="http://schemas.openxmlformats.org/officeDocument/2006/relationships/image" Target="../media/image6.png"/><Relationship Id="rId10" Type="http://schemas.openxmlformats.org/officeDocument/2006/relationships/image" Target="../media/image18.svg"/><Relationship Id="rId4" Type="http://schemas.openxmlformats.org/officeDocument/2006/relationships/image" Target="../media/image2.emf"/><Relationship Id="rId9" Type="http://schemas.openxmlformats.org/officeDocument/2006/relationships/image" Target="../media/image17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7" Type="http://schemas.openxmlformats.org/officeDocument/2006/relationships/image" Target="../media/image120.w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7" Type="http://schemas.openxmlformats.org/officeDocument/2006/relationships/image" Target="../media/image121.w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image" Target="../media/image25.png"/><Relationship Id="rId7" Type="http://schemas.openxmlformats.org/officeDocument/2006/relationships/image" Target="../media/image122.w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6.svg"/><Relationship Id="rId9" Type="http://schemas.openxmlformats.org/officeDocument/2006/relationships/image" Target="../media/image2.emf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wmf"/><Relationship Id="rId7" Type="http://schemas.openxmlformats.org/officeDocument/2006/relationships/image" Target="../media/image13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5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65.bin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7" Type="http://schemas.openxmlformats.org/officeDocument/2006/relationships/image" Target="../media/image124.w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6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125.wmf"/><Relationship Id="rId7" Type="http://schemas.openxmlformats.org/officeDocument/2006/relationships/image" Target="../media/image13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7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67.bin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26.wm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27.wm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128.wmf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9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svg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wmf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8.xml"/><Relationship Id="rId6" Type="http://schemas.openxmlformats.org/officeDocument/2006/relationships/image" Target="../media/image13.sv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svg"/><Relationship Id="rId2" Type="http://schemas.openxmlformats.org/officeDocument/2006/relationships/image" Target="../media/image13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svg"/><Relationship Id="rId5" Type="http://schemas.openxmlformats.org/officeDocument/2006/relationships/image" Target="../media/image3.png"/><Relationship Id="rId4" Type="http://schemas.openxmlformats.org/officeDocument/2006/relationships/image" Target="../media/image12.emf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3.wm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2.emf"/><Relationship Id="rId4" Type="http://schemas.openxmlformats.org/officeDocument/2006/relationships/image" Target="../media/image13.sv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9.xml"/><Relationship Id="rId4" Type="http://schemas.openxmlformats.org/officeDocument/2006/relationships/image" Target="../media/image2.emf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0.xml"/><Relationship Id="rId4" Type="http://schemas.openxmlformats.org/officeDocument/2006/relationships/image" Target="../media/image2.emf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1.xml"/><Relationship Id="rId4" Type="http://schemas.openxmlformats.org/officeDocument/2006/relationships/image" Target="../media/image2.emf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gress.com/" TargetMode="External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5.emf"/><Relationship Id="rId7" Type="http://schemas.openxmlformats.org/officeDocument/2006/relationships/image" Target="../media/image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2.xml"/><Relationship Id="rId6" Type="http://schemas.openxmlformats.org/officeDocument/2006/relationships/hyperlink" Target="https://www.progress.com/" TargetMode="External"/><Relationship Id="rId5" Type="http://schemas.openxmlformats.org/officeDocument/2006/relationships/image" Target="../media/image2.emf"/><Relationship Id="rId4" Type="http://schemas.openxmlformats.org/officeDocument/2006/relationships/oleObject" Target="../embeddings/oleObject72.bin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3.xml"/><Relationship Id="rId6" Type="http://schemas.openxmlformats.org/officeDocument/2006/relationships/hyperlink" Target="https://www.progress.com/" TargetMode="External"/><Relationship Id="rId5" Type="http://schemas.openxmlformats.org/officeDocument/2006/relationships/image" Target="../media/image2.emf"/><Relationship Id="rId4" Type="http://schemas.openxmlformats.org/officeDocument/2006/relationships/oleObject" Target="../embeddings/oleObject73.bin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5.emf"/><Relationship Id="rId7" Type="http://schemas.openxmlformats.org/officeDocument/2006/relationships/image" Target="../media/image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4.xml"/><Relationship Id="rId6" Type="http://schemas.openxmlformats.org/officeDocument/2006/relationships/hyperlink" Target="https://www.progress.com/" TargetMode="External"/><Relationship Id="rId5" Type="http://schemas.openxmlformats.org/officeDocument/2006/relationships/image" Target="../media/image2.emf"/><Relationship Id="rId4" Type="http://schemas.openxmlformats.org/officeDocument/2006/relationships/oleObject" Target="../embeddings/oleObject74.bin"/><Relationship Id="rId9" Type="http://schemas.openxmlformats.org/officeDocument/2006/relationships/image" Target="../media/image44.wmf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5.xml"/><Relationship Id="rId5" Type="http://schemas.openxmlformats.org/officeDocument/2006/relationships/image" Target="../media/image134.wmf"/><Relationship Id="rId4" Type="http://schemas.openxmlformats.org/officeDocument/2006/relationships/image" Target="../media/image2.emf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6.xml"/><Relationship Id="rId5" Type="http://schemas.openxmlformats.org/officeDocument/2006/relationships/image" Target="../media/image135.wmf"/><Relationship Id="rId4" Type="http://schemas.openxmlformats.org/officeDocument/2006/relationships/image" Target="../media/image2.emf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wmf"/><Relationship Id="rId7" Type="http://schemas.openxmlformats.org/officeDocument/2006/relationships/image" Target="../media/image13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7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77.bin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8.xml"/><Relationship Id="rId4" Type="http://schemas.openxmlformats.org/officeDocument/2006/relationships/image" Target="../media/image2.emf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9.xml"/><Relationship Id="rId4" Type="http://schemas.openxmlformats.org/officeDocument/2006/relationships/image" Target="../media/image2.emf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0.xml"/><Relationship Id="rId4" Type="http://schemas.openxmlformats.org/officeDocument/2006/relationships/image" Target="../media/image2.emf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2.xml"/><Relationship Id="rId4" Type="http://schemas.openxmlformats.org/officeDocument/2006/relationships/image" Target="../media/image2.emf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7" Type="http://schemas.openxmlformats.org/officeDocument/2006/relationships/image" Target="../media/image13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3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83.bin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137.png"/><Relationship Id="rId7" Type="http://schemas.openxmlformats.org/officeDocument/2006/relationships/image" Target="../media/image4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4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4.bin"/><Relationship Id="rId4" Type="http://schemas.openxmlformats.org/officeDocument/2006/relationships/image" Target="../media/image138.svg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wmf"/><Relationship Id="rId7" Type="http://schemas.openxmlformats.org/officeDocument/2006/relationships/image" Target="../media/image13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5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85.bin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140.wmf"/><Relationship Id="rId7" Type="http://schemas.openxmlformats.org/officeDocument/2006/relationships/image" Target="../media/image13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6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86.bin"/></Relationships>
</file>

<file path=ppt/slideLayouts/_rels/slideLayout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41.wmf"/><Relationship Id="rId7" Type="http://schemas.openxmlformats.org/officeDocument/2006/relationships/hyperlink" Target="https://www.progress.com/" TargetMode="External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7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7.bin"/><Relationship Id="rId4" Type="http://schemas.openxmlformats.org/officeDocument/2006/relationships/image" Target="../media/image38.emf"/><Relationship Id="rId9" Type="http://schemas.openxmlformats.org/officeDocument/2006/relationships/image" Target="../media/image7.sv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8.xml"/><Relationship Id="rId4" Type="http://schemas.openxmlformats.org/officeDocument/2006/relationships/image" Target="../media/image2.emf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9.xml"/><Relationship Id="rId4" Type="http://schemas.openxmlformats.org/officeDocument/2006/relationships/image" Target="../media/image2.emf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svg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wmf"/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wmf"/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wmf"/><Relationship Id="rId3" Type="http://schemas.openxmlformats.org/officeDocument/2006/relationships/oleObject" Target="../embeddings/oleObject90.bin"/><Relationship Id="rId7" Type="http://schemas.openxmlformats.org/officeDocument/2006/relationships/image" Target="../media/image7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0.xml"/><Relationship Id="rId6" Type="http://schemas.openxmlformats.org/officeDocument/2006/relationships/image" Target="../media/image6.png"/><Relationship Id="rId5" Type="http://schemas.openxmlformats.org/officeDocument/2006/relationships/hyperlink" Target="https://www.progress.com/" TargetMode="External"/><Relationship Id="rId10" Type="http://schemas.openxmlformats.org/officeDocument/2006/relationships/image" Target="../media/image13.svg"/><Relationship Id="rId4" Type="http://schemas.openxmlformats.org/officeDocument/2006/relationships/image" Target="../media/image2.emf"/><Relationship Id="rId9" Type="http://schemas.openxmlformats.org/officeDocument/2006/relationships/image" Target="../media/image3.png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1.xml"/><Relationship Id="rId4" Type="http://schemas.openxmlformats.org/officeDocument/2006/relationships/image" Target="../media/image2.emf"/></Relationships>
</file>

<file path=ppt/slideLayouts/_rels/slideLayout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50.emf"/><Relationship Id="rId7" Type="http://schemas.openxmlformats.org/officeDocument/2006/relationships/oleObject" Target="../embeddings/oleObject9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2.xml"/><Relationship Id="rId6" Type="http://schemas.openxmlformats.org/officeDocument/2006/relationships/image" Target="../media/image53.emf"/><Relationship Id="rId5" Type="http://schemas.openxmlformats.org/officeDocument/2006/relationships/image" Target="../media/image52.svg"/><Relationship Id="rId10" Type="http://schemas.openxmlformats.org/officeDocument/2006/relationships/image" Target="../media/image55.svg"/><Relationship Id="rId4" Type="http://schemas.openxmlformats.org/officeDocument/2006/relationships/image" Target="../media/image51.png"/><Relationship Id="rId9" Type="http://schemas.openxmlformats.org/officeDocument/2006/relationships/image" Target="../media/image54.png"/></Relationships>
</file>

<file path=ppt/slideLayouts/_rels/slideLayout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0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3.xml"/><Relationship Id="rId6" Type="http://schemas.openxmlformats.org/officeDocument/2006/relationships/oleObject" Target="../embeddings/oleObject93.bin"/><Relationship Id="rId11" Type="http://schemas.openxmlformats.org/officeDocument/2006/relationships/image" Target="../media/image61.svg"/><Relationship Id="rId5" Type="http://schemas.openxmlformats.org/officeDocument/2006/relationships/image" Target="../media/image57.svg"/><Relationship Id="rId10" Type="http://schemas.openxmlformats.org/officeDocument/2006/relationships/image" Target="../media/image60.png"/><Relationship Id="rId4" Type="http://schemas.openxmlformats.org/officeDocument/2006/relationships/image" Target="../media/image56.png"/><Relationship Id="rId9" Type="http://schemas.openxmlformats.org/officeDocument/2006/relationships/image" Target="../media/image59.svg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50.emf"/><Relationship Id="rId7" Type="http://schemas.openxmlformats.org/officeDocument/2006/relationships/oleObject" Target="../embeddings/oleObject9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4.xml"/><Relationship Id="rId6" Type="http://schemas.openxmlformats.org/officeDocument/2006/relationships/image" Target="../media/image64.svg"/><Relationship Id="rId11" Type="http://schemas.openxmlformats.org/officeDocument/2006/relationships/image" Target="../media/image67.emf"/><Relationship Id="rId5" Type="http://schemas.openxmlformats.org/officeDocument/2006/relationships/image" Target="../media/image63.png"/><Relationship Id="rId10" Type="http://schemas.openxmlformats.org/officeDocument/2006/relationships/image" Target="../media/image66.svg"/><Relationship Id="rId4" Type="http://schemas.openxmlformats.org/officeDocument/2006/relationships/image" Target="../media/image62.emf"/><Relationship Id="rId9" Type="http://schemas.openxmlformats.org/officeDocument/2006/relationships/image" Target="../media/image65.png"/></Relationships>
</file>

<file path=ppt/slideLayouts/_rels/slideLayout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8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5.xml"/><Relationship Id="rId6" Type="http://schemas.openxmlformats.org/officeDocument/2006/relationships/oleObject" Target="../embeddings/oleObject95.bin"/><Relationship Id="rId5" Type="http://schemas.openxmlformats.org/officeDocument/2006/relationships/image" Target="../media/image70.svg"/><Relationship Id="rId10" Type="http://schemas.openxmlformats.org/officeDocument/2006/relationships/image" Target="../media/image73.emf"/><Relationship Id="rId4" Type="http://schemas.openxmlformats.org/officeDocument/2006/relationships/image" Target="../media/image69.png"/><Relationship Id="rId9" Type="http://schemas.openxmlformats.org/officeDocument/2006/relationships/image" Target="../media/image72.svg"/></Relationships>
</file>

<file path=ppt/slideLayouts/_rels/slideLayout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image" Target="../media/image50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6.xml"/><Relationship Id="rId6" Type="http://schemas.openxmlformats.org/officeDocument/2006/relationships/oleObject" Target="../embeddings/oleObject96.bin"/><Relationship Id="rId5" Type="http://schemas.openxmlformats.org/officeDocument/2006/relationships/image" Target="../media/image75.svg"/><Relationship Id="rId10" Type="http://schemas.openxmlformats.org/officeDocument/2006/relationships/image" Target="../media/image78.emf"/><Relationship Id="rId4" Type="http://schemas.openxmlformats.org/officeDocument/2006/relationships/image" Target="../media/image74.png"/><Relationship Id="rId9" Type="http://schemas.openxmlformats.org/officeDocument/2006/relationships/image" Target="../media/image77.emf"/></Relationships>
</file>

<file path=ppt/slideLayouts/_rels/slideLayout1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68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7.xml"/><Relationship Id="rId6" Type="http://schemas.openxmlformats.org/officeDocument/2006/relationships/oleObject" Target="../embeddings/oleObject97.bin"/><Relationship Id="rId5" Type="http://schemas.openxmlformats.org/officeDocument/2006/relationships/image" Target="../media/image80.svg"/><Relationship Id="rId10" Type="http://schemas.openxmlformats.org/officeDocument/2006/relationships/image" Target="../media/image83.emf"/><Relationship Id="rId4" Type="http://schemas.openxmlformats.org/officeDocument/2006/relationships/image" Target="../media/image79.png"/><Relationship Id="rId9" Type="http://schemas.openxmlformats.org/officeDocument/2006/relationships/image" Target="../media/image82.svg"/></Relationships>
</file>

<file path=ppt/slideLayouts/_rels/slideLayout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68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8.xml"/><Relationship Id="rId6" Type="http://schemas.openxmlformats.org/officeDocument/2006/relationships/oleObject" Target="../embeddings/oleObject98.bin"/><Relationship Id="rId5" Type="http://schemas.openxmlformats.org/officeDocument/2006/relationships/image" Target="../media/image85.svg"/><Relationship Id="rId10" Type="http://schemas.openxmlformats.org/officeDocument/2006/relationships/image" Target="../media/image88.emf"/><Relationship Id="rId4" Type="http://schemas.openxmlformats.org/officeDocument/2006/relationships/image" Target="../media/image84.png"/><Relationship Id="rId9" Type="http://schemas.openxmlformats.org/officeDocument/2006/relationships/image" Target="../media/image87.svg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svg"/><Relationship Id="rId3" Type="http://schemas.openxmlformats.org/officeDocument/2006/relationships/image" Target="../media/image89.png"/><Relationship Id="rId7" Type="http://schemas.openxmlformats.org/officeDocument/2006/relationships/image" Target="../media/image9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9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90.svg"/><Relationship Id="rId9" Type="http://schemas.openxmlformats.org/officeDocument/2006/relationships/image" Target="../media/image93.emf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89.png"/><Relationship Id="rId7" Type="http://schemas.openxmlformats.org/officeDocument/2006/relationships/image" Target="../media/image94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0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00.bin"/><Relationship Id="rId10" Type="http://schemas.openxmlformats.org/officeDocument/2006/relationships/image" Target="../media/image97.svg"/><Relationship Id="rId4" Type="http://schemas.openxmlformats.org/officeDocument/2006/relationships/image" Target="../media/image90.svg"/><Relationship Id="rId9" Type="http://schemas.openxmlformats.org/officeDocument/2006/relationships/image" Target="../media/image96.png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50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1.xml"/><Relationship Id="rId6" Type="http://schemas.openxmlformats.org/officeDocument/2006/relationships/oleObject" Target="../embeddings/oleObject101.bin"/><Relationship Id="rId5" Type="http://schemas.openxmlformats.org/officeDocument/2006/relationships/image" Target="../media/image99.svg"/><Relationship Id="rId10" Type="http://schemas.openxmlformats.org/officeDocument/2006/relationships/image" Target="../media/image102.png"/><Relationship Id="rId4" Type="http://schemas.openxmlformats.org/officeDocument/2006/relationships/image" Target="../media/image98.png"/><Relationship Id="rId9" Type="http://schemas.openxmlformats.org/officeDocument/2006/relationships/image" Target="../media/image101.svg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50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2.xml"/><Relationship Id="rId6" Type="http://schemas.openxmlformats.org/officeDocument/2006/relationships/oleObject" Target="../embeddings/oleObject102.bin"/><Relationship Id="rId11" Type="http://schemas.openxmlformats.org/officeDocument/2006/relationships/image" Target="../media/image106.svg"/><Relationship Id="rId5" Type="http://schemas.openxmlformats.org/officeDocument/2006/relationships/image" Target="../media/image85.svg"/><Relationship Id="rId10" Type="http://schemas.openxmlformats.org/officeDocument/2006/relationships/image" Target="../media/image105.png"/><Relationship Id="rId4" Type="http://schemas.openxmlformats.org/officeDocument/2006/relationships/image" Target="../media/image84.png"/><Relationship Id="rId9" Type="http://schemas.openxmlformats.org/officeDocument/2006/relationships/image" Target="../media/image104.svg"/></Relationships>
</file>

<file path=ppt/slideLayouts/_rels/slideLayout1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68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3.xml"/><Relationship Id="rId6" Type="http://schemas.openxmlformats.org/officeDocument/2006/relationships/oleObject" Target="../embeddings/oleObject103.bin"/><Relationship Id="rId11" Type="http://schemas.openxmlformats.org/officeDocument/2006/relationships/image" Target="../media/image110.svg"/><Relationship Id="rId5" Type="http://schemas.openxmlformats.org/officeDocument/2006/relationships/image" Target="../media/image70.svg"/><Relationship Id="rId10" Type="http://schemas.openxmlformats.org/officeDocument/2006/relationships/image" Target="../media/image109.png"/><Relationship Id="rId4" Type="http://schemas.openxmlformats.org/officeDocument/2006/relationships/image" Target="../media/image69.png"/><Relationship Id="rId9" Type="http://schemas.openxmlformats.org/officeDocument/2006/relationships/image" Target="../media/image108.sv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68.emf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4.xml"/><Relationship Id="rId6" Type="http://schemas.openxmlformats.org/officeDocument/2006/relationships/oleObject" Target="../embeddings/oleObject104.bin"/><Relationship Id="rId5" Type="http://schemas.openxmlformats.org/officeDocument/2006/relationships/image" Target="../media/image112.svg"/><Relationship Id="rId10" Type="http://schemas.openxmlformats.org/officeDocument/2006/relationships/image" Target="../media/image115.emf"/><Relationship Id="rId4" Type="http://schemas.openxmlformats.org/officeDocument/2006/relationships/image" Target="../media/image111.png"/><Relationship Id="rId9" Type="http://schemas.openxmlformats.org/officeDocument/2006/relationships/image" Target="../media/image114.sv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5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05.bin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6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06.bin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7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07.bin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8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08.bin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00E5F-A4DE-F2D8-5A59-3695B0AB64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6E3C45-19FF-4443-6010-203F3278AC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A9B85-1EB5-33C2-A836-7673674AA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A3C8B-3C9A-4F43-AAFE-E6A37009371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AF0F9-B835-6D48-8521-A4FA23934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7A631-79C4-A091-FDE3-46DBD6255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87105-6F6C-834C-A059-37C845AA6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E40E5-0CE2-FD78-66BE-D630EB0E5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5A57F-07D1-D149-889C-53A043C57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24BCF-573C-B8E2-61C7-54C500C49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A3C8B-3C9A-4F43-AAFE-E6A37009371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4527F-7803-E698-4C48-C989FCE80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0AC11-65BA-F15F-B54C-3552C2ED7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87105-6F6C-834C-A059-37C845AA6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059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69285-8C75-AA6F-0A0F-53B297A5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F4159-3B99-511A-3087-0EED73A04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234740-A9E1-1333-AB1A-9738565F8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A3C8B-3C9A-4F43-AAFE-E6A37009371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86E1D-8C2C-EB3F-AF00-2E7CF8B08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FCC9E-EA8D-66DF-0B5F-0A6B5A7C4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87105-6F6C-834C-A059-37C845AA6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681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58160-82F2-D7B7-54F1-49116509D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52519-E2AC-B507-DCB4-9A88AB640C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15B9E0-34D9-E8AD-2A70-3F8A76D219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34F7F6-DA36-118F-319D-4C65DC9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A3C8B-3C9A-4F43-AAFE-E6A37009371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E386EA-8CC0-79E4-5F5F-BDBE8A7CB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DC303-2BFB-C021-1DBF-901FA05D3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87105-6F6C-834C-A059-37C845AA6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42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33A6C-F5E9-6438-F5D2-53871CD7A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29A98-50CE-C7BE-B448-3F01273E0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DE14CA-C436-D46D-5648-D6308BA78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1FEE4F-26E6-2454-621E-E1784C059C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504D7-ECCD-372E-909C-AAB1E149C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4BCEF8-2FF5-4EA5-EC30-87EC345C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A3C8B-3C9A-4F43-AAFE-E6A37009371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CD5AC5-78F5-1128-2F3B-95C3A23EA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DDF487-3698-689D-1808-A6D22C934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87105-6F6C-834C-A059-37C845AA6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1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D24A-6532-719C-BABA-70B30F829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5092D0-5532-B374-6D52-EDC419D0A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A3C8B-3C9A-4F43-AAFE-E6A37009371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24F5E1-C553-2ED1-6449-10DA4A393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89F26-F4E1-9F6C-50D9-E8557243A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87105-6F6C-834C-A059-37C845AA6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21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074A9E-920A-F112-9C55-A07DB78CE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A3C8B-3C9A-4F43-AAFE-E6A37009371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C3DDD9-EF12-CEDB-BB98-1ED324905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5B1D0-0FF6-B5C5-DC58-95F0A832E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87105-6F6C-834C-A059-37C845AA6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53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A3AA6-BEE5-CD38-435D-4F7F010CE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C893E-E4F6-EE9F-2151-907FBAB5E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A011C-5283-B392-8E71-9B658B7BD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97C00-929B-93FF-AA77-D5ADF7C8C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A3C8B-3C9A-4F43-AAFE-E6A37009371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F98310-7EE4-C72A-C3B1-F393C0118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28E66-8A8D-73C3-27F6-ACDE6A795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87105-6F6C-834C-A059-37C845AA6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384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A61D-E846-06A6-F32A-4E4CB335B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C3C295-B8C7-A02C-F09B-38007CD31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F0648-D32E-4E1D-3A5E-5DC497FAF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61FAD4-952C-0851-87C2-DEFACD211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A3C8B-3C9A-4F43-AAFE-E6A37009371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99DA3E-8DF9-BE2A-D0D0-92D8E2F29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840C2A-17F7-6428-3C84-2F3C4DB77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87105-6F6C-834C-A059-37C845AA6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19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A54-BB18-8E1A-2759-2E960FBCB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720830-6DF4-C90F-CA38-FC54974BE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8CCB3-B367-6020-03A9-F175CFDDF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A3C8B-3C9A-4F43-AAFE-E6A37009371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BFE12-3F96-577B-1761-562015F7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09624-7197-17CC-77AE-068D9889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87105-6F6C-834C-A059-37C845AA6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347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5A5019-D6D9-802F-F177-CED0AD73FA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854B35-2508-5FB2-F16C-DDC9578566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A8840-4D57-3A7A-DF04-ED78C4F73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A3C8B-3C9A-4F43-AAFE-E6A37009371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45F41-DB5B-9439-66CB-F8ABD875B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02FE4-613D-A7D6-EDA6-F4A4CC05B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87105-6F6C-834C-A059-37C845AA6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7762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850CDD4B-2846-BDD7-A79C-A20F139DFF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1AA0DB6-5A8E-3741-A2E5-D936D902DD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8973" y="4846683"/>
            <a:ext cx="5278437" cy="38855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4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D3701CF-5DFA-EE46-92C6-82EBEFFD83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8973" y="5312130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08E4E795-5B28-AA4F-9CA0-12577F806A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8973" y="5771692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rgbClr val="90EF8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8" name="Title 3">
            <a:extLst>
              <a:ext uri="{FF2B5EF4-FFF2-40B4-BE49-F238E27FC236}">
                <a16:creationId xmlns:a16="http://schemas.microsoft.com/office/drawing/2014/main" id="{9EE63D74-8A47-0A4F-A4FD-DE60CD33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76E93-9883-F34D-AFCA-0B3B569868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3" y="3356068"/>
            <a:ext cx="5294312" cy="674687"/>
          </a:xfr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Subheadline</a:t>
            </a:r>
            <a:endParaRPr lang="en-BG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1BF77081-915D-60B8-D241-86130674635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6315" y="745314"/>
            <a:ext cx="1342800" cy="31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423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F940FE-8CAB-BB3A-3E38-B86FD66038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18873" y="3214896"/>
            <a:ext cx="6476628" cy="36431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69951F-ED4C-C940-B5BF-D5511A5CD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4" y="538163"/>
            <a:ext cx="7869894" cy="1139825"/>
          </a:xfrm>
        </p:spPr>
        <p:txBody>
          <a:bodyPr tIns="108000"/>
          <a:lstStyle/>
          <a:p>
            <a:r>
              <a:rPr lang="en-GB"/>
              <a:t>Simple Bullet List</a:t>
            </a:r>
            <a:endParaRPr lang="en-BG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E1C11C-18E9-2B2E-C6D2-D6980ACE5DE0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202505-C4F2-045D-74CA-5F4E2B26BCE7}"/>
              </a:ext>
            </a:extLst>
          </p:cNvPr>
          <p:cNvSpPr txBox="1"/>
          <p:nvPr userDrawn="1"/>
        </p:nvSpPr>
        <p:spPr>
          <a:xfrm>
            <a:off x="4507424" y="6554396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© </a:t>
            </a:r>
            <a:r>
              <a:rPr lang="en-US" sz="600">
                <a:solidFill>
                  <a:srgbClr val="7F7F7F"/>
                </a:solidFill>
                <a:latin typeface="Arial"/>
                <a:cs typeface="Arial"/>
              </a:rPr>
              <a:t>2024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600" b="0" i="0" spc="0" baseline="0">
                <a:solidFill>
                  <a:srgbClr val="7F7F7F"/>
                </a:solidFill>
                <a:latin typeface="Arial"/>
                <a:cs typeface="Arial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Software Corporation and/or its subsidiaries or affiliates. All rights reserved.</a:t>
            </a:r>
          </a:p>
        </p:txBody>
      </p:sp>
      <p:pic>
        <p:nvPicPr>
          <p:cNvPr id="7" name="Picture 2">
            <a:hlinkClick r:id="rId3"/>
            <a:extLst>
              <a:ext uri="{FF2B5EF4-FFF2-40B4-BE49-F238E27FC236}">
                <a16:creationId xmlns:a16="http://schemas.microsoft.com/office/drawing/2014/main" id="{5E1C4C61-DE5F-D0DE-F7FE-9C3B4D7D021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C6CC5C6C-69CB-AE61-6504-5E2B36EAAC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3" y="1863725"/>
            <a:ext cx="7869895" cy="4365625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4253788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61753ADC-75D8-4448-B5D4-E9BBB1B32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251" y="538162"/>
            <a:ext cx="5278437" cy="1117523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Agenda</a:t>
            </a:r>
            <a:endParaRPr lang="en-BG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8ADCBA-BAEE-4E90-8DF9-D7E5264863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10656" cy="6858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717AEA2-C535-A841-90FA-42041EABB7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81346" y="1814513"/>
            <a:ext cx="5276850" cy="4487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695883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losing Slid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ogress Outro no text.mp4" descr="Progress Outro no text.mp4">
            <a:hlinkClick r:id="" action="ppaction://media"/>
            <a:extLst>
              <a:ext uri="{FF2B5EF4-FFF2-40B4-BE49-F238E27FC236}">
                <a16:creationId xmlns:a16="http://schemas.microsoft.com/office/drawing/2014/main" id="{5A546D01-834F-CB40-93EC-185C473ACE24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BA8C2F-EEB5-964C-B283-39542BF4C40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0519" y="2877420"/>
            <a:ext cx="4730962" cy="110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0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egue 1">
    <p:bg>
      <p:bgPr>
        <a:solidFill>
          <a:srgbClr val="2921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45AB9-45E7-63BB-2CA1-D0E72871F6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272" t="60480" r="42290" b="33245"/>
          <a:stretch/>
        </p:blipFill>
        <p:spPr>
          <a:xfrm rot="10800000">
            <a:off x="0" y="0"/>
            <a:ext cx="12192003" cy="68580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3DD2E0-168B-3C9E-6B5B-E07AB1DB82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09" r="46333" b="48607"/>
          <a:stretch/>
        </p:blipFill>
        <p:spPr>
          <a:xfrm>
            <a:off x="2762776" y="0"/>
            <a:ext cx="9582874" cy="6858002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B40B33-A7C9-794A-8DD4-F029935874E2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6C245B-9648-EA4E-836E-6BBB5FA39829}"/>
              </a:ext>
            </a:extLst>
          </p:cNvPr>
          <p:cNvSpPr txBox="1"/>
          <p:nvPr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CB04082-9BDB-31FF-09E3-BCCE765EF811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2609126" y="2592388"/>
            <a:ext cx="6973747" cy="1606550"/>
          </a:xfrm>
          <a:prstGeom prst="rect">
            <a:avLst/>
          </a:prstGeom>
          <a:ln algn="ctr"/>
        </p:spPr>
        <p:txBody>
          <a:bodyPr vert="horz" lIns="0" tIns="0" rIns="0" bIns="0" anchor="ctr" anchorCtr="0">
            <a:noAutofit/>
          </a:bodyPr>
          <a:lstStyle>
            <a:lvl1pPr algn="ctr">
              <a:lnSpc>
                <a:spcPct val="85000"/>
              </a:lnSpc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/>
              <a:t>Centered Title Style</a:t>
            </a:r>
            <a:br>
              <a:rPr lang="en-US"/>
            </a:br>
            <a:r>
              <a:rPr lang="en-US"/>
              <a:t>Up to</a:t>
            </a:r>
            <a:br>
              <a:rPr lang="en-US"/>
            </a:br>
            <a:r>
              <a:rPr lang="en-US"/>
              <a:t>Three Lines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4673F1BD-AAA3-D8FF-20C1-E7CF655A0A3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759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F940FE-8CAB-BB3A-3E38-B86FD66038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18873" y="3214896"/>
            <a:ext cx="6476628" cy="36431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69951F-ED4C-C940-B5BF-D5511A5CD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4" y="538163"/>
            <a:ext cx="7869894" cy="1139825"/>
          </a:xfrm>
        </p:spPr>
        <p:txBody>
          <a:bodyPr tIns="108000"/>
          <a:lstStyle/>
          <a:p>
            <a:r>
              <a:rPr lang="en-GB"/>
              <a:t>Simple Bullet List</a:t>
            </a:r>
            <a:endParaRPr lang="en-BG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2E8E46A-3A9D-D741-84CB-B29020082E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900" y="1814513"/>
            <a:ext cx="7868308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E1C11C-18E9-2B2E-C6D2-D6980ACE5DE0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202505-C4F2-045D-74CA-5F4E2B26BCE7}"/>
              </a:ext>
            </a:extLst>
          </p:cNvPr>
          <p:cNvSpPr txBox="1"/>
          <p:nvPr/>
        </p:nvSpPr>
        <p:spPr>
          <a:xfrm>
            <a:off x="4507424" y="6554396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© </a:t>
            </a:r>
            <a:r>
              <a:rPr lang="en-US" sz="600">
                <a:solidFill>
                  <a:srgbClr val="7F7F7F"/>
                </a:solidFill>
                <a:latin typeface="Arial"/>
                <a:cs typeface="Arial"/>
              </a:rPr>
              <a:t>2024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600" b="0" i="0" spc="0" baseline="0">
                <a:solidFill>
                  <a:srgbClr val="7F7F7F"/>
                </a:solidFill>
                <a:latin typeface="Arial"/>
                <a:cs typeface="Arial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Software Corporation and/or its subsidiaries or affiliates. All rights reserved.</a:t>
            </a:r>
          </a:p>
        </p:txBody>
      </p:sp>
      <p:pic>
        <p:nvPicPr>
          <p:cNvPr id="7" name="Picture 2">
            <a:hlinkClick r:id="rId3"/>
            <a:extLst>
              <a:ext uri="{FF2B5EF4-FFF2-40B4-BE49-F238E27FC236}">
                <a16:creationId xmlns:a16="http://schemas.microsoft.com/office/drawing/2014/main" id="{5E1C4C61-DE5F-D0DE-F7FE-9C3B4D7D021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165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1AA0DB6-5A8E-3741-A2E5-D936D902DD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8973" y="4846683"/>
            <a:ext cx="5278437" cy="38855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D3701CF-5DFA-EE46-92C6-82EBEFFD83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8973" y="5312130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08E4E795-5B28-AA4F-9CA0-12577F806A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8973" y="5771692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8" name="Title 3">
            <a:extLst>
              <a:ext uri="{FF2B5EF4-FFF2-40B4-BE49-F238E27FC236}">
                <a16:creationId xmlns:a16="http://schemas.microsoft.com/office/drawing/2014/main" id="{9EE63D74-8A47-0A4F-A4FD-DE60CD33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7BE795C-072A-459C-8648-8D68BC93FAA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315" y="745314"/>
            <a:ext cx="1341526" cy="31117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D3546BD-7E45-4960-A98F-8DEA36022C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7375" y="0"/>
            <a:ext cx="5755123" cy="685859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76E93-9883-F34D-AFCA-0B3B569868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3" y="3356068"/>
            <a:ext cx="5294312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err="1"/>
              <a:t>Subheadline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164666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1AA0DB6-5A8E-3741-A2E5-D936D902DD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8973" y="4846683"/>
            <a:ext cx="5278437" cy="38855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D3701CF-5DFA-EE46-92C6-82EBEFFD83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8973" y="5312130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08E4E795-5B28-AA4F-9CA0-12577F806A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8973" y="5771692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8" name="Title 3">
            <a:extLst>
              <a:ext uri="{FF2B5EF4-FFF2-40B4-BE49-F238E27FC236}">
                <a16:creationId xmlns:a16="http://schemas.microsoft.com/office/drawing/2014/main" id="{9EE63D74-8A47-0A4F-A4FD-DE60CD33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7BE795C-072A-459C-8648-8D68BC93FAA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315" y="745314"/>
            <a:ext cx="1341526" cy="31117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76E93-9883-F34D-AFCA-0B3B569868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3" y="3356068"/>
            <a:ext cx="5294312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err="1"/>
              <a:t>Subheadline</a:t>
            </a:r>
            <a:endParaRPr lang="en-BG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E62990B-F803-5D9B-62E6-BC8BD00743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2087" y="2082677"/>
            <a:ext cx="4349237" cy="500366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0F176AF-19D0-9F1E-9FBE-D899F0CCBD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30705" y="1130306"/>
            <a:ext cx="4567382" cy="524908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92A3BA3-5E9B-E1ED-64C7-CA631EFA8F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92243" y="1040729"/>
            <a:ext cx="4608283" cy="530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1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Green No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2">
            <a:extLst>
              <a:ext uri="{FF2B5EF4-FFF2-40B4-BE49-F238E27FC236}">
                <a16:creationId xmlns:a16="http://schemas.microsoft.com/office/drawing/2014/main" id="{77BE795C-072A-459C-8648-8D68BC93FAA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315" y="745314"/>
            <a:ext cx="1341526" cy="311178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9036C18-8578-F994-7F32-E082097339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8973" y="4846683"/>
            <a:ext cx="5278437" cy="38855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F9BCBC6-C555-49A7-B6CC-40448EBEA66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8973" y="5312130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B18D21E-5600-A11C-8926-6903DA6D7A0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8973" y="5771692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CA34B93B-695C-5230-AAC8-AB453BA1C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C796F52-2E5C-0F10-CF67-3ABA3132B5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3" y="3356068"/>
            <a:ext cx="5294312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err="1"/>
              <a:t>Subheadline</a:t>
            </a:r>
            <a:endParaRPr lang="en-BG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70738AC-77CE-E057-83C9-B816D7534F4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827" t="60161" r="66617" b="19767"/>
          <a:stretch/>
        </p:blipFill>
        <p:spPr>
          <a:xfrm>
            <a:off x="3860435" y="0"/>
            <a:ext cx="8331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0079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Blue No Photo">
    <p:bg>
      <p:bgPr>
        <a:solidFill>
          <a:schemeClr val="bg1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FE9A584-67A4-F159-B817-D0B9351FB0B6}"/>
              </a:ext>
            </a:extLst>
          </p:cNvPr>
          <p:cNvSpPr txBox="1"/>
          <p:nvPr/>
        </p:nvSpPr>
        <p:spPr>
          <a:xfrm>
            <a:off x="-4231758" y="1998921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>
              <a:solidFill>
                <a:schemeClr val="bg1"/>
              </a:solidFill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B22FE11-4524-4AA3-E6C3-EF1C8C7C82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8973" y="4846683"/>
            <a:ext cx="5278437" cy="38855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6E173C7-8A3B-8AF4-2897-F856A3774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8973" y="5312130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B27B160-C14E-EFE9-52E3-0F9F6E80F4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8973" y="5771692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94B2CFD9-82D0-DB2F-0AAD-469F18BED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9C5F5FE-80EB-E8A2-DBC7-36DC671B79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3" y="3356068"/>
            <a:ext cx="5294312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err="1"/>
              <a:t>Subheadline</a:t>
            </a:r>
            <a:endParaRPr lang="en-BG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CEE710EE-4C07-586B-2806-D6AD33A6B22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315" y="745314"/>
            <a:ext cx="1341526" cy="311178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85C6188E-D86E-5B5C-D28F-5E821749AF5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27397" t="59600" r="53269" b="21846"/>
          <a:stretch/>
        </p:blipFill>
        <p:spPr>
          <a:xfrm>
            <a:off x="6670773" y="0"/>
            <a:ext cx="552122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617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/Cover Slide + Speaker's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BEF27F-A9D3-87D6-88DD-362E4E7ABB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5163" t="40397" r="25896" b="35482"/>
          <a:stretch/>
        </p:blipFill>
        <p:spPr>
          <a:xfrm>
            <a:off x="21020" y="21018"/>
            <a:ext cx="12192000" cy="6858002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FE9A584-67A4-F159-B817-D0B9351FB0B6}"/>
              </a:ext>
            </a:extLst>
          </p:cNvPr>
          <p:cNvSpPr txBox="1"/>
          <p:nvPr/>
        </p:nvSpPr>
        <p:spPr>
          <a:xfrm>
            <a:off x="-4231758" y="1998921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7BE795C-072A-459C-8648-8D68BC93FAA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6315" y="745314"/>
            <a:ext cx="1341526" cy="311178"/>
          </a:xfrm>
          <a:prstGeom prst="rect">
            <a:avLst/>
          </a:prstGeom>
        </p:spPr>
      </p:pic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D26A23C4-8FFF-C281-313F-7DAB0943BFC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38972" y="4116610"/>
            <a:ext cx="1341526" cy="1302685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Picture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C0A766-5D97-8699-F8E5-997B3902E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9430" y="4182155"/>
            <a:ext cx="3813855" cy="38855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B34A0B8-9290-70C5-172C-8FE7982E44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19430" y="4647602"/>
            <a:ext cx="3813855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2B1E544-A739-FF0A-A5FA-D5CFA61D26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19430" y="5107164"/>
            <a:ext cx="3813855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AF56EA05-C37B-3A3B-43EF-F571B8366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2073689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 up to three lines of text</a:t>
            </a:r>
            <a:endParaRPr lang="en-BG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8520284-3042-2496-007F-8BA919A11B6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39018" r="14663" b="38660"/>
          <a:stretch/>
        </p:blipFill>
        <p:spPr>
          <a:xfrm>
            <a:off x="1558345" y="-113304"/>
            <a:ext cx="10633655" cy="697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97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/Cover Slide Blue +Speaker's Photo">
    <p:bg>
      <p:bgPr>
        <a:solidFill>
          <a:srgbClr val="2921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67F6EA1-6DE4-7625-D919-6692351DBD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716" t="42044" r="41716" b="20035"/>
          <a:stretch/>
        </p:blipFill>
        <p:spPr>
          <a:xfrm rot="10800000">
            <a:off x="-4" y="-2"/>
            <a:ext cx="12192003" cy="685799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FE9A584-67A4-F159-B817-D0B9351FB0B6}"/>
              </a:ext>
            </a:extLst>
          </p:cNvPr>
          <p:cNvSpPr txBox="1"/>
          <p:nvPr/>
        </p:nvSpPr>
        <p:spPr>
          <a:xfrm>
            <a:off x="-4231758" y="1998921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>
              <a:solidFill>
                <a:schemeClr val="bg1"/>
              </a:solidFill>
            </a:endParaRPr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D26A23C4-8FFF-C281-313F-7DAB0943BFC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38972" y="4116610"/>
            <a:ext cx="1341526" cy="1302685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Picture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C0A766-5D97-8699-F8E5-997B3902E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9430" y="4182155"/>
            <a:ext cx="3813855" cy="38855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B34A0B8-9290-70C5-172C-8FE7982E44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19430" y="4647602"/>
            <a:ext cx="3813855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2B1E544-A739-FF0A-A5FA-D5CFA61D26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19430" y="5107164"/>
            <a:ext cx="3813855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AF56EA05-C37B-3A3B-43EF-F571B8366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2073689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 up to three lines of text</a:t>
            </a:r>
            <a:endParaRPr lang="en-BG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04723042-2F90-D0B4-E1EF-ECC12ED2CB9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5041" y="769600"/>
            <a:ext cx="1342800" cy="31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38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/Cover Slide with Heli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>
            <a:extLst>
              <a:ext uri="{FF2B5EF4-FFF2-40B4-BE49-F238E27FC236}">
                <a16:creationId xmlns:a16="http://schemas.microsoft.com/office/drawing/2014/main" id="{357D5DCF-66FC-7159-45A3-24D23B04D9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4835" t="91" r="22015" b="31183"/>
          <a:stretch/>
        </p:blipFill>
        <p:spPr>
          <a:xfrm>
            <a:off x="-1" y="466561"/>
            <a:ext cx="12192001" cy="639143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1AA0DB6-5A8E-3741-A2E5-D936D902DD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8974" y="4203805"/>
            <a:ext cx="3361540" cy="747293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D3701CF-5DFA-EE46-92C6-82EBEFFD83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8973" y="4951099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28" name="Title 3">
            <a:extLst>
              <a:ext uri="{FF2B5EF4-FFF2-40B4-BE49-F238E27FC236}">
                <a16:creationId xmlns:a16="http://schemas.microsoft.com/office/drawing/2014/main" id="{9EE63D74-8A47-0A4F-A4FD-DE60CD33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7BE795C-072A-459C-8648-8D68BC93FAA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6315" y="745314"/>
            <a:ext cx="1341526" cy="31117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76E93-9883-F34D-AFCA-0B3B569868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3" y="3356068"/>
            <a:ext cx="5294312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err="1"/>
              <a:t>Subheadline</a:t>
            </a:r>
            <a:endParaRPr lang="en-BG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4386448-892A-916A-0C47-8B8882ABC1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3721" y="6077641"/>
            <a:ext cx="2697910" cy="313798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5E27F-2DFC-A10F-B84C-AA509A7E6567}"/>
              </a:ext>
            </a:extLst>
          </p:cNvPr>
          <p:cNvSpPr txBox="1"/>
          <p:nvPr/>
        </p:nvSpPr>
        <p:spPr>
          <a:xfrm>
            <a:off x="10317892" y="5535827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</p:spTree>
    <p:extLst>
      <p:ext uri="{BB962C8B-B14F-4D97-AF65-F5344CB8AC3E}">
        <p14:creationId xmlns:p14="http://schemas.microsoft.com/office/powerpoint/2010/main" val="9995299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Blue No speaker info">
    <p:bg>
      <p:bgPr>
        <a:solidFill>
          <a:srgbClr val="2921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3820F667-9E80-508A-E083-BC5B5FCFF2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5536" t="56853" r="31961" b="33396"/>
          <a:stretch/>
        </p:blipFill>
        <p:spPr>
          <a:xfrm>
            <a:off x="0" y="0"/>
            <a:ext cx="12192001" cy="6836897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3">
            <a:extLst>
              <a:ext uri="{FF2B5EF4-FFF2-40B4-BE49-F238E27FC236}">
                <a16:creationId xmlns:a16="http://schemas.microsoft.com/office/drawing/2014/main" id="{A41AE411-511D-8146-8417-A7B559E66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0346" y="3736975"/>
            <a:ext cx="5261778" cy="1383817"/>
          </a:xfrm>
          <a:prstGeom prst="rect">
            <a:avLst/>
          </a:prstGeom>
        </p:spPr>
        <p:txBody>
          <a:bodyPr vert="horz" lIns="0" tIns="108000" rIns="0" bIns="0" anchor="t" anchorCtr="0">
            <a:noAutofit/>
          </a:bodyPr>
          <a:lstStyle>
            <a:lvl1pPr>
              <a:lnSpc>
                <a:spcPct val="80000"/>
              </a:lnSpc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Headline Up to</a:t>
            </a:r>
            <a:br>
              <a:rPr lang="en-GB"/>
            </a:br>
            <a:r>
              <a:rPr lang="en-GB"/>
              <a:t>Three </a:t>
            </a:r>
            <a:br>
              <a:rPr lang="en-GB"/>
            </a:br>
            <a:r>
              <a:rPr lang="en-GB"/>
              <a:t>Lines</a:t>
            </a:r>
            <a:endParaRPr lang="en-BG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5FFB1DD7-A134-4800-A20B-F8CB2D63D44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76020" y="3272915"/>
            <a:ext cx="1342800" cy="311474"/>
          </a:xfrm>
          <a:prstGeom prst="rect">
            <a:avLst/>
          </a:prstGeom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EC20BF15-B521-4443-B82F-AD15675E6FEF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372017" y="5273378"/>
            <a:ext cx="5278437" cy="441487"/>
          </a:xfrm>
          <a:prstGeom prst="rect">
            <a:avLst/>
          </a:prstGeo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170491-DF1C-BF09-E773-7F3EDD67167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628" t="21844" r="49798" b="53049"/>
          <a:stretch/>
        </p:blipFill>
        <p:spPr>
          <a:xfrm>
            <a:off x="5104016" y="2835171"/>
            <a:ext cx="7079672" cy="402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9496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gue 1">
    <p:bg>
      <p:bgPr>
        <a:solidFill>
          <a:srgbClr val="2921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45AB9-45E7-63BB-2CA1-D0E72871F6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272" t="60480" r="42290" b="33245"/>
          <a:stretch/>
        </p:blipFill>
        <p:spPr>
          <a:xfrm rot="10800000">
            <a:off x="0" y="0"/>
            <a:ext cx="12192003" cy="68580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3DD2E0-168B-3C9E-6B5B-E07AB1DB82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09" r="46333" b="48607"/>
          <a:stretch/>
        </p:blipFill>
        <p:spPr>
          <a:xfrm>
            <a:off x="2762776" y="0"/>
            <a:ext cx="9582874" cy="6858002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B40B33-A7C9-794A-8DD4-F029935874E2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6C245B-9648-EA4E-836E-6BBB5FA39829}"/>
              </a:ext>
            </a:extLst>
          </p:cNvPr>
          <p:cNvSpPr txBox="1"/>
          <p:nvPr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CB04082-9BDB-31FF-09E3-BCCE765EF811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2609126" y="2592388"/>
            <a:ext cx="6973747" cy="1606550"/>
          </a:xfrm>
          <a:prstGeom prst="rect">
            <a:avLst/>
          </a:prstGeom>
          <a:ln algn="ctr"/>
        </p:spPr>
        <p:txBody>
          <a:bodyPr vert="horz" lIns="0" tIns="0" rIns="0" bIns="0" anchor="ctr" anchorCtr="0">
            <a:noAutofit/>
          </a:bodyPr>
          <a:lstStyle>
            <a:lvl1pPr algn="ctr">
              <a:lnSpc>
                <a:spcPct val="85000"/>
              </a:lnSpc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/>
              <a:t>Centered Title Style</a:t>
            </a:r>
            <a:br>
              <a:rPr lang="en-US"/>
            </a:br>
            <a:r>
              <a:rPr lang="en-US"/>
              <a:t>Up to</a:t>
            </a:r>
            <a:br>
              <a:rPr lang="en-US"/>
            </a:br>
            <a:r>
              <a:rPr lang="en-US"/>
              <a:t>Three Lines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4673F1BD-AAA3-D8FF-20C1-E7CF655A0A3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401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gu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90CD74EF-88A7-BA0A-D5E3-994D57561A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201" t="23094" r="41201" b="377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EF2908-ED85-2A14-5FA5-801BBE8ACB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60" t="19770" r="48897" b="51917"/>
          <a:stretch/>
        </p:blipFill>
        <p:spPr>
          <a:xfrm>
            <a:off x="5020886" y="2592388"/>
            <a:ext cx="7171113" cy="4265612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B40B33-A7C9-794A-8DD4-F029935874E2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6C245B-9648-EA4E-836E-6BBB5FA39829}"/>
              </a:ext>
            </a:extLst>
          </p:cNvPr>
          <p:cNvSpPr txBox="1"/>
          <p:nvPr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CB04082-9BDB-31FF-09E3-BCCE765EF811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2609126" y="2592388"/>
            <a:ext cx="6973747" cy="1606550"/>
          </a:xfrm>
          <a:prstGeom prst="rect">
            <a:avLst/>
          </a:prstGeom>
          <a:ln algn="ctr"/>
        </p:spPr>
        <p:txBody>
          <a:bodyPr vert="horz" lIns="0" tIns="0" rIns="0" bIns="0" anchor="ctr" anchorCtr="0">
            <a:noAutofit/>
          </a:bodyPr>
          <a:lstStyle>
            <a:lvl1pPr algn="ctr">
              <a:lnSpc>
                <a:spcPct val="85000"/>
              </a:lnSpc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/>
              <a:t>Centered Title Style</a:t>
            </a:r>
            <a:br>
              <a:rPr lang="en-US"/>
            </a:br>
            <a:r>
              <a:rPr lang="en-US"/>
              <a:t>Up to</a:t>
            </a:r>
            <a:br>
              <a:rPr lang="en-US"/>
            </a:br>
            <a:r>
              <a:rPr lang="en-US"/>
              <a:t>Three Lines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CFF3731A-EFE4-C688-3AFC-EE08E680615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270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qu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E5B8AC4E-CD14-8A75-5AD5-9DE89D4642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081" t="28002" r="36289" b="30792"/>
          <a:stretch/>
        </p:blipFill>
        <p:spPr>
          <a:xfrm rot="10800000">
            <a:off x="-2" y="0"/>
            <a:ext cx="12192001" cy="68580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95D576-686E-B842-FBF4-75B8C0003FB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724" t="-16457" r="-1"/>
          <a:stretch/>
        </p:blipFill>
        <p:spPr>
          <a:xfrm>
            <a:off x="-3954486" y="4655126"/>
            <a:ext cx="12192002" cy="6858001"/>
          </a:xfrm>
          <a:prstGeom prst="rect">
            <a:avLst/>
          </a:prstGeom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BCB04082-9BDB-31FF-09E3-BCCE765EF811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2609126" y="2592388"/>
            <a:ext cx="6973747" cy="1606550"/>
          </a:xfrm>
          <a:prstGeom prst="rect">
            <a:avLst/>
          </a:prstGeom>
          <a:ln algn="ctr"/>
        </p:spPr>
        <p:txBody>
          <a:bodyPr vert="horz" lIns="0" tIns="0" rIns="0" bIns="0" anchor="ctr" anchorCtr="0">
            <a:noAutofit/>
          </a:bodyPr>
          <a:lstStyle>
            <a:lvl1pPr algn="ctr">
              <a:lnSpc>
                <a:spcPct val="85000"/>
              </a:lnSpc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/>
              <a:t>Centered Title Style</a:t>
            </a:r>
            <a:br>
              <a:rPr lang="en-US"/>
            </a:br>
            <a:r>
              <a:rPr lang="en-US"/>
              <a:t>Up to</a:t>
            </a:r>
            <a:br>
              <a:rPr lang="en-US"/>
            </a:br>
            <a:r>
              <a:rPr lang="en-US"/>
              <a:t>Three Lines</a:t>
            </a:r>
          </a:p>
        </p:txBody>
      </p:sp>
    </p:spTree>
    <p:extLst>
      <p:ext uri="{BB962C8B-B14F-4D97-AF65-F5344CB8AC3E}">
        <p14:creationId xmlns:p14="http://schemas.microsoft.com/office/powerpoint/2010/main" val="11775588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6C855041-31F6-D169-97D1-13F93E4205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980" t="58036" r="67938" b="22722"/>
          <a:stretch/>
        </p:blipFill>
        <p:spPr>
          <a:xfrm rot="10800000">
            <a:off x="-1" y="-2"/>
            <a:ext cx="6357254" cy="6858002"/>
          </a:xfrm>
          <a:prstGeom prst="rect">
            <a:avLst/>
          </a:prstGeom>
        </p:spPr>
      </p:pic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61753ADC-75D8-4448-B5D4-E9BBB1B32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5307" y="538162"/>
            <a:ext cx="5634381" cy="1117523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Agenda</a:t>
            </a:r>
            <a:endParaRPr lang="en-BG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717AEA2-C535-A841-90FA-42041EABB7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5509" y="1814513"/>
            <a:ext cx="5632687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B4C29-929C-16B0-D499-37624916C4E9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B40242-1D99-1BB3-8DCD-1164BB0FA220}"/>
              </a:ext>
            </a:extLst>
          </p:cNvPr>
          <p:cNvSpPr txBox="1"/>
          <p:nvPr/>
        </p:nvSpPr>
        <p:spPr>
          <a:xfrm>
            <a:off x="5835307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565C78F4-70EB-2B11-FC92-062249EA54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135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7">
            <a:extLst>
              <a:ext uri="{FF2B5EF4-FFF2-40B4-BE49-F238E27FC236}">
                <a16:creationId xmlns:a16="http://schemas.microsoft.com/office/drawing/2014/main" id="{1D14C74F-C6B8-BA4D-B7D2-50D8BE1D38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5891" y="538162"/>
            <a:ext cx="8503797" cy="1117523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Agenda</a:t>
            </a:r>
            <a:endParaRPr lang="en-BG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ABA020A-167C-8548-B132-41F414F8BC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56956" y="1814513"/>
            <a:ext cx="8501240" cy="448786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645F0EB-7F22-067D-06EE-D5C0679DEE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25" t="6610" r="72835" b="56729"/>
          <a:stretch/>
        </p:blipFill>
        <p:spPr>
          <a:xfrm rot="10800000">
            <a:off x="-3" y="0"/>
            <a:ext cx="3883101" cy="6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8914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3A27003-DC61-C64B-B594-FC0DBDB245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9F7"/>
          </a:solidFill>
        </p:spPr>
        <p:txBody>
          <a:bodyPr vert="horz" lIns="91440" tIns="72000" rIns="91440" bIns="756000" rtlCol="0" anchor="ctr">
            <a:noAutofit/>
          </a:bodyPr>
          <a:lstStyle>
            <a:lvl1pPr algn="ctr">
              <a:defRPr lang="id-ID" sz="1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 algn="ctr">
              <a:buNone/>
            </a:pPr>
            <a:r>
              <a:rPr lang="en-GB"/>
              <a:t>Click icon to add picture</a:t>
            </a:r>
            <a:endParaRPr lang="id-ID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41450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0914E58E-8C0C-C445-92B6-E34490EA0F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2" y="4198939"/>
            <a:ext cx="7102475" cy="2038350"/>
          </a:xfrm>
          <a:prstGeom prst="rect">
            <a:avLst/>
          </a:prstGeom>
        </p:spPr>
        <p:txBody>
          <a:bodyPr vert="horz" tIns="144000" anchor="t">
            <a:noAutofit/>
          </a:bodyPr>
          <a:lstStyle>
            <a:lvl1pPr>
              <a:lnSpc>
                <a:spcPct val="90000"/>
              </a:lnSpc>
              <a:defRPr lang="en-US" sz="5000" b="1" i="0" kern="0" spc="-150" noProof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/>
              <a:t>Very Important </a:t>
            </a:r>
            <a:br>
              <a:rPr lang="bg-BG"/>
            </a:br>
            <a:r>
              <a:rPr lang="en-US"/>
              <a:t>Message / Statement </a:t>
            </a:r>
            <a:br>
              <a:rPr lang="bg-BG"/>
            </a:br>
            <a:r>
              <a:rPr lang="en-US"/>
              <a:t>/ Conclusion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4BB9F5E-A805-46CD-8420-640AE6C67799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9FE59C-2AB9-319A-B3AC-551DCA8B2171}"/>
              </a:ext>
            </a:extLst>
          </p:cNvPr>
          <p:cNvSpPr txBox="1"/>
          <p:nvPr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F69A72E1-A963-2476-1A04-1E6BD011D44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977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slide 1">
    <p:bg>
      <p:bgPr>
        <a:solidFill>
          <a:srgbClr val="4A4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727FD7B2-A828-1FE3-CB47-CD1F99CE8E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589" t="10662" r="29919" b="76953"/>
          <a:stretch/>
        </p:blipFill>
        <p:spPr>
          <a:xfrm rot="10800000">
            <a:off x="-8313" y="-12"/>
            <a:ext cx="12192000" cy="6858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1A1009-D767-594A-B505-AA18289D9C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628" t="21844" r="49798" b="53049"/>
          <a:stretch/>
        </p:blipFill>
        <p:spPr>
          <a:xfrm>
            <a:off x="6010102" y="3350029"/>
            <a:ext cx="6173585" cy="3507961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8EB774F-D493-4254-A24C-E9681757802C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06FEC3-598C-8A4B-9E0E-C28EF72E794F}"/>
              </a:ext>
            </a:extLst>
          </p:cNvPr>
          <p:cNvSpPr txBox="1"/>
          <p:nvPr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A01C3E-6DDF-C561-ADB5-64AA2B167D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2" y="4198939"/>
            <a:ext cx="7102475" cy="2038350"/>
          </a:xfrm>
          <a:prstGeom prst="rect">
            <a:avLst/>
          </a:prstGeom>
        </p:spPr>
        <p:txBody>
          <a:bodyPr vert="horz" tIns="144000" anchor="t">
            <a:noAutofit/>
          </a:bodyPr>
          <a:lstStyle>
            <a:lvl1pPr>
              <a:lnSpc>
                <a:spcPct val="90000"/>
              </a:lnSpc>
              <a:defRPr lang="en-US" sz="5000" b="1" i="0" kern="0" spc="-15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/>
              <a:t>Very Important </a:t>
            </a:r>
            <a:br>
              <a:rPr lang="bg-BG"/>
            </a:br>
            <a:r>
              <a:rPr lang="en-US"/>
              <a:t>Message / Statement </a:t>
            </a:r>
            <a:br>
              <a:rPr lang="bg-BG"/>
            </a:br>
            <a:r>
              <a:rPr lang="en-US"/>
              <a:t>/ Conclusion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D8F5FC-90D4-26E2-2807-DC1F22B25176}"/>
              </a:ext>
            </a:extLst>
          </p:cNvPr>
          <p:cNvSpPr txBox="1"/>
          <p:nvPr/>
        </p:nvSpPr>
        <p:spPr>
          <a:xfrm>
            <a:off x="20929600" y="286512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39E9BE-AB7A-2053-4DFF-C0D98D6232E8}"/>
              </a:ext>
            </a:extLst>
          </p:cNvPr>
          <p:cNvSpPr txBox="1"/>
          <p:nvPr/>
        </p:nvSpPr>
        <p:spPr>
          <a:xfrm>
            <a:off x="20482560" y="-1054608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C2906BBF-60CE-452D-63A5-4A0FC2ADC06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792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Slide 2">
    <p:bg>
      <p:bgPr>
        <a:solidFill>
          <a:srgbClr val="00B5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F8A3091-6DB8-DCBF-D10D-5CB65CF881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0280" t="23027" r="7597"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8EB774F-D493-4254-A24C-E9681757802C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06FEC3-598C-8A4B-9E0E-C28EF72E794F}"/>
              </a:ext>
            </a:extLst>
          </p:cNvPr>
          <p:cNvSpPr txBox="1"/>
          <p:nvPr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A01C3E-6DDF-C561-ADB5-64AA2B167D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2" y="4198939"/>
            <a:ext cx="7102475" cy="2038350"/>
          </a:xfrm>
          <a:prstGeom prst="rect">
            <a:avLst/>
          </a:prstGeom>
        </p:spPr>
        <p:txBody>
          <a:bodyPr vert="horz" tIns="144000" anchor="t">
            <a:noAutofit/>
          </a:bodyPr>
          <a:lstStyle>
            <a:lvl1pPr>
              <a:lnSpc>
                <a:spcPct val="90000"/>
              </a:lnSpc>
              <a:defRPr lang="en-US" sz="5000" b="1" i="0" kern="0" spc="-15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/>
              <a:t>Very Important </a:t>
            </a:r>
            <a:br>
              <a:rPr lang="bg-BG"/>
            </a:br>
            <a:r>
              <a:rPr lang="en-US"/>
              <a:t>Message / Statement </a:t>
            </a:r>
            <a:br>
              <a:rPr lang="bg-BG"/>
            </a:br>
            <a:r>
              <a:rPr lang="en-US"/>
              <a:t>/ Conclusion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D8F5FC-90D4-26E2-2807-DC1F22B25176}"/>
              </a:ext>
            </a:extLst>
          </p:cNvPr>
          <p:cNvSpPr txBox="1"/>
          <p:nvPr/>
        </p:nvSpPr>
        <p:spPr>
          <a:xfrm>
            <a:off x="20929600" y="286512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39E9BE-AB7A-2053-4DFF-C0D98D6232E8}"/>
              </a:ext>
            </a:extLst>
          </p:cNvPr>
          <p:cNvSpPr txBox="1"/>
          <p:nvPr/>
        </p:nvSpPr>
        <p:spPr>
          <a:xfrm>
            <a:off x="20482560" y="-1054608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F2E64471-9F7C-3798-F442-86CB17C562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196753-5C57-BAD0-EA7E-3AF34D839E4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52" t="21844" r="49797" b="30528"/>
          <a:stretch/>
        </p:blipFill>
        <p:spPr>
          <a:xfrm rot="14400000">
            <a:off x="6285791" y="-1569976"/>
            <a:ext cx="6833061" cy="621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7291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9F7"/>
          </a:solidFill>
        </p:spPr>
        <p:txBody>
          <a:bodyPr vert="horz" lIns="91440" tIns="72000" rIns="91440" bIns="756000" rtlCol="0" anchor="ctr">
            <a:noAutofit/>
          </a:bodyPr>
          <a:lstStyle>
            <a:lvl1pPr algn="ctr">
              <a:defRPr lang="id-ID" sz="1800"/>
            </a:lvl1pPr>
          </a:lstStyle>
          <a:p>
            <a:pPr marL="0" lvl="0" indent="0" algn="ctr">
              <a:buNone/>
            </a:pPr>
            <a:r>
              <a:rPr lang="en-GB"/>
              <a:t>Click icon to add picture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674099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69719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097676-D6A1-2D4B-BDD3-E7E914641366}"/>
              </a:ext>
            </a:extLst>
          </p:cNvPr>
          <p:cNvSpPr txBox="1"/>
          <p:nvPr/>
        </p:nvSpPr>
        <p:spPr>
          <a:xfrm>
            <a:off x="722313" y="1780674"/>
            <a:ext cx="10747374" cy="44490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8C9353E-244A-3B4E-B54E-FCA42C0733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3" y="1863725"/>
            <a:ext cx="10747375" cy="4365625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6650097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slid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CB98D92-10C3-0C4B-8531-7B51301E3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600" y="1813033"/>
            <a:ext cx="7101188" cy="44019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072052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7102475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9770993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513228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7674453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F940FE-8CAB-BB3A-3E38-B86FD66038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18873" y="3214896"/>
            <a:ext cx="6476628" cy="36431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69951F-ED4C-C940-B5BF-D5511A5CD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4" y="538163"/>
            <a:ext cx="7869894" cy="1139825"/>
          </a:xfrm>
        </p:spPr>
        <p:txBody>
          <a:bodyPr tIns="108000"/>
          <a:lstStyle/>
          <a:p>
            <a:r>
              <a:rPr lang="en-GB"/>
              <a:t>Simple Bullet List</a:t>
            </a:r>
            <a:endParaRPr lang="en-BG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2E8E46A-3A9D-D741-84CB-B29020082E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900" y="1814513"/>
            <a:ext cx="7868308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E1C11C-18E9-2B2E-C6D2-D6980ACE5DE0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202505-C4F2-045D-74CA-5F4E2B26BCE7}"/>
              </a:ext>
            </a:extLst>
          </p:cNvPr>
          <p:cNvSpPr txBox="1"/>
          <p:nvPr/>
        </p:nvSpPr>
        <p:spPr>
          <a:xfrm>
            <a:off x="4507424" y="6554396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© </a:t>
            </a:r>
            <a:r>
              <a:rPr lang="en-US" sz="600">
                <a:solidFill>
                  <a:srgbClr val="7F7F7F"/>
                </a:solidFill>
                <a:latin typeface="Arial"/>
                <a:cs typeface="Arial"/>
              </a:rPr>
              <a:t>2024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600" b="0" i="0" spc="0" baseline="0">
                <a:solidFill>
                  <a:srgbClr val="7F7F7F"/>
                </a:solidFill>
                <a:latin typeface="Arial"/>
                <a:cs typeface="Arial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Software Corporation and/or its subsidiaries or affiliates. All rights reserved.</a:t>
            </a:r>
          </a:p>
        </p:txBody>
      </p:sp>
      <p:pic>
        <p:nvPicPr>
          <p:cNvPr id="7" name="Picture 2">
            <a:hlinkClick r:id="rId3"/>
            <a:extLst>
              <a:ext uri="{FF2B5EF4-FFF2-40B4-BE49-F238E27FC236}">
                <a16:creationId xmlns:a16="http://schemas.microsoft.com/office/drawing/2014/main" id="{5E1C4C61-DE5F-D0DE-F7FE-9C3B4D7D021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641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and 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D926C9-4396-92AF-3273-CF549EF21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" y="7434"/>
            <a:ext cx="12191999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69719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097676-D6A1-2D4B-BDD3-E7E914641366}"/>
              </a:ext>
            </a:extLst>
          </p:cNvPr>
          <p:cNvSpPr txBox="1"/>
          <p:nvPr/>
        </p:nvSpPr>
        <p:spPr>
          <a:xfrm>
            <a:off x="722313" y="1780674"/>
            <a:ext cx="10747374" cy="44490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8C9353E-244A-3B4E-B54E-FCA42C0733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3" y="1863725"/>
            <a:ext cx="10747375" cy="43656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C906B93-0B67-D520-248C-5443B567E368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B03E04-C70F-668B-90D3-1F93E7AD33A7}"/>
              </a:ext>
            </a:extLst>
          </p:cNvPr>
          <p:cNvSpPr txBox="1"/>
          <p:nvPr/>
        </p:nvSpPr>
        <p:spPr>
          <a:xfrm>
            <a:off x="4507424" y="6554396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© </a:t>
            </a:r>
            <a:r>
              <a:rPr lang="en-US" sz="600">
                <a:solidFill>
                  <a:srgbClr val="7F7F7F"/>
                </a:solidFill>
                <a:latin typeface="Arial"/>
                <a:cs typeface="Arial"/>
              </a:rPr>
              <a:t>2024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600" b="0" i="0" spc="0" baseline="0">
                <a:solidFill>
                  <a:srgbClr val="7F7F7F"/>
                </a:solidFill>
                <a:latin typeface="Arial"/>
                <a:cs typeface="Arial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Software Corporation and/or its subsidiaries or affiliates. All rights reserved.</a:t>
            </a:r>
          </a:p>
        </p:txBody>
      </p:sp>
      <p:pic>
        <p:nvPicPr>
          <p:cNvPr id="8" name="Picture 2">
            <a:hlinkClick r:id="rId6"/>
            <a:extLst>
              <a:ext uri="{FF2B5EF4-FFF2-40B4-BE49-F238E27FC236}">
                <a16:creationId xmlns:a16="http://schemas.microsoft.com/office/drawing/2014/main" id="{E7C3ABA5-60A2-419C-88B5-B52E35110A4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535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, background pattern&#10;&#10;Description automatically generated">
            <a:extLst>
              <a:ext uri="{FF2B5EF4-FFF2-40B4-BE49-F238E27FC236}">
                <a16:creationId xmlns:a16="http://schemas.microsoft.com/office/drawing/2014/main" id="{94E4CBA0-29F5-8CBA-1FC4-51765EFA5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0" y="8313"/>
            <a:ext cx="12189533" cy="6859388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826744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7">
            <a:extLst>
              <a:ext uri="{FF2B5EF4-FFF2-40B4-BE49-F238E27FC236}">
                <a16:creationId xmlns:a16="http://schemas.microsoft.com/office/drawing/2014/main" id="{E8A4E56D-3AE5-7962-7465-578B476C3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7031036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1B9772C-03B7-CCD7-7713-8B61A46652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0" y="1814513"/>
            <a:ext cx="7031039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634A4-87E7-F1DE-6B21-CED0EFD60A53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D60B39-C159-9FA0-727A-913C6331A138}"/>
              </a:ext>
            </a:extLst>
          </p:cNvPr>
          <p:cNvSpPr txBox="1"/>
          <p:nvPr/>
        </p:nvSpPr>
        <p:spPr>
          <a:xfrm>
            <a:off x="4024470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pic>
        <p:nvPicPr>
          <p:cNvPr id="8" name="Picture 2">
            <a:hlinkClick r:id="rId6"/>
            <a:extLst>
              <a:ext uri="{FF2B5EF4-FFF2-40B4-BE49-F238E27FC236}">
                <a16:creationId xmlns:a16="http://schemas.microsoft.com/office/drawing/2014/main" id="{FFD1F83E-1738-F350-CDC8-88B36B6351D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019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97306C-DFA1-869B-47F1-E95A7B90F8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18873" y="3222330"/>
            <a:ext cx="6476628" cy="3643104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513228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309" y="538163"/>
            <a:ext cx="8106377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15BA798-E32F-447B-C0B0-C01CB66D770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70761" t="28682" r="782" b="30341"/>
          <a:stretch/>
        </p:blipFill>
        <p:spPr>
          <a:xfrm>
            <a:off x="-1" y="0"/>
            <a:ext cx="3680463" cy="68580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5627746-B38D-97E9-850E-555A4176B5DB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>
            <a:hlinkClick r:id="rId9"/>
            <a:extLst>
              <a:ext uri="{FF2B5EF4-FFF2-40B4-BE49-F238E27FC236}">
                <a16:creationId xmlns:a16="http://schemas.microsoft.com/office/drawing/2014/main" id="{4BB347AD-D128-4D84-46CF-37C37662B1C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63AA0A-B306-65ED-E3C1-8084A7F8B454}"/>
              </a:ext>
            </a:extLst>
          </p:cNvPr>
          <p:cNvSpPr txBox="1"/>
          <p:nvPr/>
        </p:nvSpPr>
        <p:spPr>
          <a:xfrm>
            <a:off x="4507424" y="6554396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© </a:t>
            </a:r>
            <a:r>
              <a:rPr lang="en-US" sz="600">
                <a:solidFill>
                  <a:srgbClr val="7F7F7F"/>
                </a:solidFill>
                <a:latin typeface="Arial"/>
                <a:cs typeface="Arial"/>
              </a:rPr>
              <a:t>2024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600" b="0" i="0" spc="0" baseline="0">
                <a:solidFill>
                  <a:srgbClr val="7F7F7F"/>
                </a:solidFill>
                <a:latin typeface="Arial"/>
                <a:cs typeface="Arial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Software Corporation and/or its subsidiaries or affiliates. All rights reserved.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C1D4EB1-7C2A-BD4C-8F7A-E96B43158F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63309" y="1863725"/>
            <a:ext cx="8106379" cy="43656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45E11F-C919-5452-62FA-81DB46253CA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18873" y="3222330"/>
            <a:ext cx="6476628" cy="3643104"/>
          </a:xfrm>
          <a:prstGeom prst="rect">
            <a:avLst/>
          </a:prstGeom>
        </p:spPr>
      </p:pic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8B85B3A9-6C40-CC53-6814-5D83D904F2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49" imgH="349" progId="TCLayout.ActiveDocument.1">
                  <p:embed/>
                </p:oleObj>
              </mc:Choice>
              <mc:Fallback>
                <p:oleObj name="think-cell Slide" r:id="rId12" imgW="349" imgH="349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8B85B3A9-6C40-CC53-6814-5D83D904F2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24289AF-1950-91C6-495E-C04D75B241A0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>
            <a:hlinkClick r:id="rId9"/>
            <a:extLst>
              <a:ext uri="{FF2B5EF4-FFF2-40B4-BE49-F238E27FC236}">
                <a16:creationId xmlns:a16="http://schemas.microsoft.com/office/drawing/2014/main" id="{1065A620-E87E-3719-DBE6-62478C552FC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1D35CE6-18D5-9E40-2DD3-2C7371C7F573}"/>
              </a:ext>
            </a:extLst>
          </p:cNvPr>
          <p:cNvSpPr txBox="1"/>
          <p:nvPr userDrawn="1"/>
        </p:nvSpPr>
        <p:spPr>
          <a:xfrm>
            <a:off x="4507424" y="6554396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© </a:t>
            </a:r>
            <a:r>
              <a:rPr lang="en-US" sz="600">
                <a:solidFill>
                  <a:srgbClr val="7F7F7F"/>
                </a:solidFill>
                <a:latin typeface="Arial"/>
                <a:cs typeface="Arial"/>
              </a:rPr>
              <a:t>2024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600" b="0" i="0" spc="0" baseline="0">
                <a:solidFill>
                  <a:srgbClr val="7F7F7F"/>
                </a:solidFill>
                <a:latin typeface="Arial"/>
                <a:cs typeface="Arial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Software Corporation and/or its subsidiaries or affiliates. All rights reserved.</a:t>
            </a:r>
          </a:p>
        </p:txBody>
      </p:sp>
      <p:pic>
        <p:nvPicPr>
          <p:cNvPr id="15" name="Graphic 12">
            <a:extLst>
              <a:ext uri="{FF2B5EF4-FFF2-40B4-BE49-F238E27FC236}">
                <a16:creationId xmlns:a16="http://schemas.microsoft.com/office/drawing/2014/main" id="{1995B767-5446-64EB-2FEE-D27810E0E9E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5" y="0"/>
            <a:ext cx="2757325" cy="611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478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4380133-ACB6-CE3E-1838-1726C58E28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7743" t="58016" r="61403" b="26578"/>
          <a:stretch/>
        </p:blipFill>
        <p:spPr>
          <a:xfrm>
            <a:off x="8458200" y="0"/>
            <a:ext cx="3733800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20581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6C447A6B-E87C-9A42-8E46-8CE8E1730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4"/>
            <a:ext cx="6861651" cy="1130526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456E819-62F6-6340-8234-646A501DFD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2" y="1814513"/>
            <a:ext cx="6859588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D159B53-8600-873A-F790-FDA958551469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8131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05EE7195-6EB8-AF57-8AAD-0982D21705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58417" r="75704" b="25319"/>
          <a:stretch/>
        </p:blipFill>
        <p:spPr>
          <a:xfrm>
            <a:off x="4275138" y="0"/>
            <a:ext cx="7916862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20581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6C447A6B-E87C-9A42-8E46-8CE8E1730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4"/>
            <a:ext cx="6766507" cy="1130526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456E819-62F6-6340-8234-646A501DFD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3" y="1814513"/>
            <a:ext cx="6764474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D3E73D0-9FBE-71EC-AE4A-1C4A9AFB3AE3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5833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g Cloud Slide">
    <p:bg>
      <p:bgPr>
        <a:solidFill>
          <a:srgbClr val="4A4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E82239A-1D95-E888-94E7-192C645D81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7910" t="56089" r="47871" b="33385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69719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9F03F98-CED0-0CDD-E747-E3400399AC43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3B2061-15B4-FCC4-55A0-0C65218A2237}"/>
              </a:ext>
            </a:extLst>
          </p:cNvPr>
          <p:cNvSpPr txBox="1"/>
          <p:nvPr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2023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193623FD-4152-62AB-65C8-94A597A272B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4576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0356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9">
            <a:extLst>
              <a:ext uri="{FF2B5EF4-FFF2-40B4-BE49-F238E27FC236}">
                <a16:creationId xmlns:a16="http://schemas.microsoft.com/office/drawing/2014/main" id="{A1E54A24-0A79-4645-95BB-872276B99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600" y="538163"/>
            <a:ext cx="10746088" cy="1139825"/>
          </a:xfrm>
        </p:spPr>
        <p:txBody>
          <a:bodyPr vert="horz"/>
          <a:lstStyle/>
          <a:p>
            <a:r>
              <a:rPr lang="en-GB"/>
              <a:t>Click to edit Master title style</a:t>
            </a:r>
            <a:br>
              <a:rPr lang="en-GB"/>
            </a:br>
            <a:r>
              <a:rPr lang="en-GB"/>
              <a:t>Two Column Style</a:t>
            </a:r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E974D47-3A79-8246-9C85-B26A11235A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1" y="1814513"/>
            <a:ext cx="5276850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4A7AE83-B9C1-1D4E-9469-01C3D28EF6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2838" y="1814513"/>
            <a:ext cx="5276850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8266769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13829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3B4A0B0-544B-4680-B496-7634409EE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10746088" cy="1139825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124C9F4-9F1E-5D4F-8CC2-BAA0F34CFB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1" y="1814513"/>
            <a:ext cx="3459164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28A142A-B0F7-C544-B3CD-9A6546563D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8709" y="1814513"/>
            <a:ext cx="3459164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8E67F24-9CF1-9547-BD5E-84589B31B4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0527" y="1814513"/>
            <a:ext cx="3459161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7391924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982930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3B29C63-2AD6-4DE5-B0A2-CB6E5C4AD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10746088" cy="1139825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7A8F6A1-E4E4-4646-933F-3032F97511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2313" y="1814513"/>
            <a:ext cx="2528887" cy="4487862"/>
          </a:xfrm>
        </p:spPr>
        <p:txBody>
          <a:bodyPr/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lvl1pPr>
            <a:lvl2pPr marL="225425" indent="0">
              <a:buNone/>
              <a:defRPr/>
            </a:lvl2pPr>
            <a:lvl3pPr marL="447675" indent="0">
              <a:buNone/>
              <a:defRPr/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A3A8B205-3828-1A4D-9D4B-309BF2F3FF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46660" y="1814513"/>
            <a:ext cx="2554090" cy="4487862"/>
          </a:xfrm>
        </p:spPr>
        <p:txBody>
          <a:bodyPr/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lvl1pPr>
            <a:lvl2pPr marL="225425" indent="0">
              <a:buNone/>
              <a:defRPr/>
            </a:lvl2pPr>
            <a:lvl3pPr marL="447675" indent="0">
              <a:buNone/>
              <a:defRPr/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4C483FE-70FF-7041-9119-FDE32D70CA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71006" y="1814513"/>
            <a:ext cx="2554090" cy="4487862"/>
          </a:xfrm>
        </p:spPr>
        <p:txBody>
          <a:bodyPr/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lvl1pPr>
            <a:lvl2pPr marL="225425" indent="0">
              <a:buNone/>
              <a:defRPr/>
            </a:lvl2pPr>
            <a:lvl3pPr marL="447675" indent="0">
              <a:buNone/>
              <a:defRPr/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F6086923-DD39-8546-9401-95099CDCA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23633" y="1814513"/>
            <a:ext cx="2554090" cy="4487862"/>
          </a:xfrm>
        </p:spPr>
        <p:txBody>
          <a:bodyPr/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lvl1pPr>
            <a:lvl2pPr marL="225425" indent="0">
              <a:buNone/>
              <a:defRPr/>
            </a:lvl2pPr>
            <a:lvl3pPr marL="447675" indent="0">
              <a:buNone/>
              <a:defRPr/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2591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951F-ED4C-C940-B5BF-D5511A5CD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8010525" cy="909637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05F93B13-79C7-D043-BA6B-61F781D9B5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1677988"/>
            <a:ext cx="5278437" cy="455611"/>
          </a:xfrm>
        </p:spPr>
        <p:txBody>
          <a:bodyPr/>
          <a:lstStyle>
            <a:lvl1pPr marL="0" indent="0">
              <a:buNone/>
              <a:defRPr b="1" i="0" spc="-1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Topic 1</a:t>
            </a:r>
            <a:endParaRPr lang="en-BG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C55D09-8538-334E-A1E1-71B22D8027B5}"/>
              </a:ext>
            </a:extLst>
          </p:cNvPr>
          <p:cNvSpPr txBox="1"/>
          <p:nvPr/>
        </p:nvSpPr>
        <p:spPr>
          <a:xfrm>
            <a:off x="2151529" y="188258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B67CE013-E7C8-B849-A3FC-A0574A8A9A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97283" y="1677988"/>
            <a:ext cx="5278437" cy="455611"/>
          </a:xfrm>
        </p:spPr>
        <p:txBody>
          <a:bodyPr/>
          <a:lstStyle>
            <a:lvl1pPr marL="0" indent="0">
              <a:buNone/>
              <a:defRPr b="1" i="0" spc="-1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Topic 2</a:t>
            </a:r>
            <a:endParaRPr lang="en-BG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148B8A9-EDCF-FE41-AFC9-FAEC5D5C7B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900" y="2362200"/>
            <a:ext cx="5276850" cy="38750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EB97B37-7995-DB4F-ACD9-6F4ED7D806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82020" y="2362200"/>
            <a:ext cx="5276850" cy="38750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2252418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951F-ED4C-C940-B5BF-D5511A5CD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7102475" cy="909637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4E6BE96-7B0A-F94A-B96E-1C7E0D03F3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313" y="2226366"/>
            <a:ext cx="3459162" cy="4010922"/>
          </a:xfrm>
        </p:spPr>
        <p:txBody>
          <a:bodyPr tIns="36000"/>
          <a:lstStyle>
            <a:lvl1pPr marL="0" indent="0">
              <a:lnSpc>
                <a:spcPct val="120000"/>
              </a:lnSpc>
              <a:buNone/>
              <a:defRPr sz="2000" b="0" i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Contrary to popular belief, Lorem Ipsum is not simply random text. It has roots in a piece of classical Latin literature from 45 BC, making it over 2000 years old.</a:t>
            </a:r>
            <a:endParaRPr lang="en-BG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F9D9998-0CE0-0441-A69C-9694964055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59275" y="2226366"/>
            <a:ext cx="3467099" cy="4010922"/>
          </a:xfrm>
        </p:spPr>
        <p:txBody>
          <a:bodyPr tIns="36000"/>
          <a:lstStyle>
            <a:lvl1pPr marL="0" indent="0">
              <a:lnSpc>
                <a:spcPct val="120000"/>
              </a:lnSpc>
              <a:buNone/>
              <a:defRPr sz="2000" b="0" i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Contrary to popular belief, Lorem Ipsum is not simply random text. It has roots in a piece of classical Latin literature from 45 BC, making it over 2000 years old</a:t>
            </a:r>
            <a:endParaRPr lang="en-BG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C25D13-53AB-804E-8F48-9FEEE4C8F8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02588" y="2226366"/>
            <a:ext cx="3467099" cy="4010922"/>
          </a:xfrm>
        </p:spPr>
        <p:txBody>
          <a:bodyPr tIns="36000"/>
          <a:lstStyle>
            <a:lvl1pPr marL="0" indent="0">
              <a:lnSpc>
                <a:spcPct val="120000"/>
              </a:lnSpc>
              <a:buNone/>
              <a:defRPr sz="2000" b="0" i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Contrary to popular belief, Lorem Ipsum is not simply random text. It has roots in a piece of classical Latin literature from 45 BC, making it over 2000 years old.</a:t>
            </a:r>
            <a:endParaRPr lang="en-BG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26DDAF-094D-974B-82E0-4E14EC03BAE4}"/>
              </a:ext>
            </a:extLst>
          </p:cNvPr>
          <p:cNvSpPr txBox="1"/>
          <p:nvPr/>
        </p:nvSpPr>
        <p:spPr>
          <a:xfrm>
            <a:off x="2624866" y="1947134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91E0E34-AD4F-0F47-AF74-1B26AAD2B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1568658"/>
            <a:ext cx="7102475" cy="474150"/>
          </a:xfrm>
        </p:spPr>
        <p:txBody>
          <a:bodyPr/>
          <a:lstStyle>
            <a:lvl1pPr marL="0" indent="0">
              <a:buNone/>
              <a:defRPr b="0" i="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err="1"/>
              <a:t>Subheadline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7524097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187264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348BA764-5690-C74C-98C8-5AD362BF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5278437" cy="1139825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D214D3DB-DB34-F441-B966-C041056B08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8748" y="0"/>
            <a:ext cx="5993252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GB"/>
              <a:t>Click icon to add picture</a:t>
            </a:r>
            <a:endParaRPr lang="en-US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B3F9C52-3A71-4524-8B14-37E73BA412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98BE631-707E-324E-A381-F3D99D052E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313" y="1808922"/>
            <a:ext cx="5278437" cy="442836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CB971A-E2FD-954D-BF76-66E98685F3A4}"/>
              </a:ext>
            </a:extLst>
          </p:cNvPr>
          <p:cNvSpPr txBox="1"/>
          <p:nvPr/>
        </p:nvSpPr>
        <p:spPr>
          <a:xfrm>
            <a:off x="28331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760264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Slid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00441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348BA764-5690-C74C-98C8-5AD362BF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2" y="538163"/>
            <a:ext cx="5278437" cy="1139825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D214D3DB-DB34-F441-B966-C041056B08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978085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CB16D7C-13E7-8F44-B567-E0CB454B81BD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D956066-0822-7C4E-B1F5-A5FF044796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8767" y="1808922"/>
            <a:ext cx="5278437" cy="442836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8103B8-912B-6840-91F6-51424D8F16B3}"/>
              </a:ext>
            </a:extLst>
          </p:cNvPr>
          <p:cNvSpPr txBox="1"/>
          <p:nvPr/>
        </p:nvSpPr>
        <p:spPr>
          <a:xfrm>
            <a:off x="6178550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689059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948DD2CE-C5C0-B638-578D-4AFEC1F6D9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5340" t="38086" r="43241" b="42146"/>
          <a:stretch/>
        </p:blipFill>
        <p:spPr>
          <a:xfrm>
            <a:off x="-1" y="-4"/>
            <a:ext cx="5741581" cy="6858001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3932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aphic 10">
            <a:extLst>
              <a:ext uri="{FF2B5EF4-FFF2-40B4-BE49-F238E27FC236}">
                <a16:creationId xmlns:a16="http://schemas.microsoft.com/office/drawing/2014/main" id="{3A6E4564-0AFD-394C-86C5-9468022082D4}"/>
              </a:ext>
            </a:extLst>
          </p:cNvPr>
          <p:cNvGrpSpPr/>
          <p:nvPr/>
        </p:nvGrpSpPr>
        <p:grpSpPr>
          <a:xfrm>
            <a:off x="5173278" y="538163"/>
            <a:ext cx="2554288" cy="1464044"/>
            <a:chOff x="7355176" y="1247511"/>
            <a:chExt cx="2101340" cy="1204427"/>
          </a:xfrm>
          <a:solidFill>
            <a:srgbClr val="008963"/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E94DD7A-9189-4548-B3D7-D71AED474814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DEC9423-D3E3-AC4E-8565-1B8DA4881327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589BE5-6A57-8F4D-9D8C-C52E1A5664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99529" y="2133601"/>
            <a:ext cx="6270160" cy="3201988"/>
          </a:xfrm>
        </p:spPr>
        <p:txBody>
          <a:bodyPr tIns="108000"/>
          <a:lstStyle>
            <a:lvl1pPr marL="0" indent="0">
              <a:lnSpc>
                <a:spcPct val="80000"/>
              </a:lnSpc>
              <a:buNone/>
              <a:defRPr sz="40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Quote Slide, Enter Quote Here.”</a:t>
            </a:r>
          </a:p>
          <a:p>
            <a:pPr lvl="0"/>
            <a:endParaRPr lang="en-GB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15FBD6B-2193-5748-97C2-9D65081F37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98287" y="5584345"/>
            <a:ext cx="6278116" cy="414323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F18DBE1-9B92-D54B-A7D7-214D918E2C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98287" y="5998670"/>
            <a:ext cx="6278116" cy="321052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795217E5-E444-2F42-BDF3-093FC00C6F30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1190F6A3-E932-A24A-9953-B1E4E911E0F0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B7BD70-621C-CC49-8746-9DC52C4D35B9}"/>
              </a:ext>
            </a:extLst>
          </p:cNvPr>
          <p:cNvSpPr txBox="1"/>
          <p:nvPr/>
        </p:nvSpPr>
        <p:spPr>
          <a:xfrm>
            <a:off x="5202387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C06D23-923F-E339-D21B-9D21B2543C42}"/>
              </a:ext>
            </a:extLst>
          </p:cNvPr>
          <p:cNvSpPr txBox="1"/>
          <p:nvPr/>
        </p:nvSpPr>
        <p:spPr>
          <a:xfrm>
            <a:off x="20443371" y="8098971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29" name="Picture 3">
            <a:extLst>
              <a:ext uri="{FF2B5EF4-FFF2-40B4-BE49-F238E27FC236}">
                <a16:creationId xmlns:a16="http://schemas.microsoft.com/office/drawing/2014/main" id="{C56B1144-540E-1191-631D-F015DF9B66B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  <p:pic>
        <p:nvPicPr>
          <p:cNvPr id="2" name="Graphic 14">
            <a:extLst>
              <a:ext uri="{FF2B5EF4-FFF2-40B4-BE49-F238E27FC236}">
                <a16:creationId xmlns:a16="http://schemas.microsoft.com/office/drawing/2014/main" id="{7344987F-A4C1-D254-4A17-5675D34C65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 r="-21966"/>
          <a:stretch/>
        </p:blipFill>
        <p:spPr>
          <a:xfrm>
            <a:off x="-1" y="-4"/>
            <a:ext cx="5741581" cy="6858001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90EF3F4-A662-1188-AAF7-4199C9510D8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413932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349" imgH="349" progId="TCLayout.ActiveDocument.1">
                  <p:embed/>
                </p:oleObj>
              </mc:Choice>
              <mc:Fallback>
                <p:oleObj name="think-cell Slide" r:id="rId11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90EF3F4-A662-1188-AAF7-4199C9510D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aphic 10">
            <a:extLst>
              <a:ext uri="{FF2B5EF4-FFF2-40B4-BE49-F238E27FC236}">
                <a16:creationId xmlns:a16="http://schemas.microsoft.com/office/drawing/2014/main" id="{B92884F0-C330-E9D2-1861-0678D14F4D70}"/>
              </a:ext>
            </a:extLst>
          </p:cNvPr>
          <p:cNvGrpSpPr/>
          <p:nvPr userDrawn="1"/>
        </p:nvGrpSpPr>
        <p:grpSpPr>
          <a:xfrm>
            <a:off x="5173278" y="538163"/>
            <a:ext cx="2554288" cy="1464044"/>
            <a:chOff x="7355176" y="1247511"/>
            <a:chExt cx="2101340" cy="1204427"/>
          </a:xfrm>
          <a:solidFill>
            <a:srgbClr val="008963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1E3C103-53D5-C800-061F-B0EB42EE62B9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E5B9EE60-2EB1-3418-76FD-0C2BFC83914B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CB24267-0D18-7DD1-4350-DD5B37F5984E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6057ACA-7887-12FD-63C8-3282500127C4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52D697-AC45-2439-F997-4A6F6CA1D438}"/>
              </a:ext>
            </a:extLst>
          </p:cNvPr>
          <p:cNvSpPr txBox="1"/>
          <p:nvPr userDrawn="1"/>
        </p:nvSpPr>
        <p:spPr>
          <a:xfrm>
            <a:off x="5202387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E022F7-145B-63D4-65AB-83C2D5199B28}"/>
              </a:ext>
            </a:extLst>
          </p:cNvPr>
          <p:cNvSpPr txBox="1"/>
          <p:nvPr userDrawn="1"/>
        </p:nvSpPr>
        <p:spPr>
          <a:xfrm>
            <a:off x="20443371" y="8098971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23" name="Picture 3">
            <a:extLst>
              <a:ext uri="{FF2B5EF4-FFF2-40B4-BE49-F238E27FC236}">
                <a16:creationId xmlns:a16="http://schemas.microsoft.com/office/drawing/2014/main" id="{9808B1F5-1E6B-F8D2-40BA-DCDA1B84096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079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4872374-72A7-7A45-ABE4-B1FF923979E4}"/>
              </a:ext>
            </a:extLst>
          </p:cNvPr>
          <p:cNvSpPr/>
          <p:nvPr/>
        </p:nvSpPr>
        <p:spPr>
          <a:xfrm>
            <a:off x="6109382" y="0"/>
            <a:ext cx="6082618" cy="6858000"/>
          </a:xfrm>
          <a:prstGeom prst="rect">
            <a:avLst/>
          </a:prstGeom>
          <a:solidFill>
            <a:srgbClr val="5573ED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F3E9104-9807-FDF1-7511-0C4BA60547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7841" t="58578" r="54476" b="26016"/>
          <a:stretch/>
        </p:blipFill>
        <p:spPr>
          <a:xfrm>
            <a:off x="6109382" y="0"/>
            <a:ext cx="6082618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32332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E70C55F-FA1C-E44F-B935-846720A2D1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9382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FE956ECD-98A7-BB48-AD4E-41CD7BA5A6AA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341D0F29-2B64-464A-AF00-6DC7474EA211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CAF5AAA1-BBCB-40FE-8286-4581A3B9842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grpSp>
        <p:nvGrpSpPr>
          <p:cNvPr id="23" name="Graphic 10">
            <a:extLst>
              <a:ext uri="{FF2B5EF4-FFF2-40B4-BE49-F238E27FC236}">
                <a16:creationId xmlns:a16="http://schemas.microsoft.com/office/drawing/2014/main" id="{5B7617CC-6FDB-EA47-A30B-F937416FF4A3}"/>
              </a:ext>
            </a:extLst>
          </p:cNvPr>
          <p:cNvGrpSpPr/>
          <p:nvPr/>
        </p:nvGrpSpPr>
        <p:grpSpPr>
          <a:xfrm>
            <a:off x="6275809" y="1144506"/>
            <a:ext cx="1421987" cy="786516"/>
            <a:chOff x="7352293" y="1247383"/>
            <a:chExt cx="2104797" cy="1205446"/>
          </a:xfrm>
          <a:solidFill>
            <a:schemeClr val="accent4"/>
          </a:solidFill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02DEC17-749A-5745-A3C8-8A951CB042CD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solidFill>
                  <a:srgbClr val="CDFFC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0DCD6703-F5A1-2C43-8B04-5009508CED50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solidFill>
                  <a:srgbClr val="CDFFC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F575823E-4AE2-E44E-AE42-22F39C525D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8421" y="6027738"/>
            <a:ext cx="4891267" cy="315387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5BA675-54BD-2446-AC6B-564132E6194A}"/>
              </a:ext>
            </a:extLst>
          </p:cNvPr>
          <p:cNvSpPr txBox="1"/>
          <p:nvPr/>
        </p:nvSpPr>
        <p:spPr>
          <a:xfrm>
            <a:off x="6578421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A0A3F1FD-95F0-2948-9D5D-3521866F6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8421" y="5571495"/>
            <a:ext cx="4891267" cy="434001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F1425309-3F12-D09E-2726-8CE0FEA705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78421" y="2133601"/>
            <a:ext cx="4891268" cy="3201988"/>
          </a:xfrm>
        </p:spPr>
        <p:txBody>
          <a:bodyPr tIns="108000"/>
          <a:lstStyle>
            <a:lvl1pPr marL="0" indent="0">
              <a:lnSpc>
                <a:spcPct val="80000"/>
              </a:lnSpc>
              <a:buNone/>
              <a:defRPr sz="40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Quote Slide, Enter Quote Here.”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59314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full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9615A0-0E38-EA4B-A4CD-971B0012D7A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 w="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45B2FD4-94CD-999B-43EA-3AF1C25DEA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6306" t="22289" r="36431" b="39307"/>
          <a:stretch/>
        </p:blipFill>
        <p:spPr>
          <a:xfrm>
            <a:off x="0" y="69551"/>
            <a:ext cx="12192000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585199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16F1C15D-96CD-B54C-9B65-84F58E5EFBB7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aphic 10">
            <a:extLst>
              <a:ext uri="{FF2B5EF4-FFF2-40B4-BE49-F238E27FC236}">
                <a16:creationId xmlns:a16="http://schemas.microsoft.com/office/drawing/2014/main" id="{932DF292-4833-B247-953B-D4EA83227C77}"/>
              </a:ext>
            </a:extLst>
          </p:cNvPr>
          <p:cNvGrpSpPr/>
          <p:nvPr/>
        </p:nvGrpSpPr>
        <p:grpSpPr>
          <a:xfrm>
            <a:off x="757914" y="758595"/>
            <a:ext cx="2493286" cy="1429079"/>
            <a:chOff x="7355176" y="1247511"/>
            <a:chExt cx="2101340" cy="1204427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75D57D39-0B16-A64B-8443-72A68E313FB5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solidFill>
              <a:srgbClr val="CDFFCA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6FD022E-5944-DA47-BE61-7F1690CE160F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solidFill>
              <a:srgbClr val="CDFFCA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3CE5176-45CA-FA49-B95F-C93300B5B0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06699" y="4670326"/>
            <a:ext cx="4694052" cy="34693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B114C84-0226-6C4B-A9B5-4A50F19EA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06699" y="5072956"/>
            <a:ext cx="4694052" cy="318328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570969-DADA-9F43-A66C-7A2FAD252773}"/>
              </a:ext>
            </a:extLst>
          </p:cNvPr>
          <p:cNvSpPr txBox="1"/>
          <p:nvPr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346CB3B5-D1C7-900C-5370-31BEE27EE4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06698" y="2351624"/>
            <a:ext cx="9643800" cy="1825012"/>
          </a:xfrm>
        </p:spPr>
        <p:txBody>
          <a:bodyPr tIns="108000"/>
          <a:lstStyle>
            <a:lvl1pPr marL="0" indent="0">
              <a:lnSpc>
                <a:spcPct val="80000"/>
              </a:lnSpc>
              <a:buNone/>
              <a:defRPr sz="44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Quote Slide, Enter Quote Here.”</a:t>
            </a:r>
          </a:p>
          <a:p>
            <a:pPr lvl="0"/>
            <a:endParaRPr lang="en-GB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3CCC3C31-5E1F-2438-0D55-ADEB235974B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082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full page 1">
    <p:bg>
      <p:bgPr>
        <a:solidFill>
          <a:srgbClr val="557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02BD20E-7A59-25FC-7538-117CC98F75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7589" t="51366" r="29918" b="38858"/>
          <a:stretch/>
        </p:blipFill>
        <p:spPr>
          <a:xfrm>
            <a:off x="8626" y="0"/>
            <a:ext cx="12192000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585199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16F1C15D-96CD-B54C-9B65-84F58E5EFBB7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aphic 10">
            <a:extLst>
              <a:ext uri="{FF2B5EF4-FFF2-40B4-BE49-F238E27FC236}">
                <a16:creationId xmlns:a16="http://schemas.microsoft.com/office/drawing/2014/main" id="{932DF292-4833-B247-953B-D4EA83227C77}"/>
              </a:ext>
            </a:extLst>
          </p:cNvPr>
          <p:cNvGrpSpPr/>
          <p:nvPr/>
        </p:nvGrpSpPr>
        <p:grpSpPr>
          <a:xfrm>
            <a:off x="991905" y="1324220"/>
            <a:ext cx="1454087" cy="832775"/>
            <a:chOff x="7589417" y="1247383"/>
            <a:chExt cx="2104798" cy="1205446"/>
          </a:xfrm>
          <a:solidFill>
            <a:srgbClr val="5573ED"/>
          </a:solidFill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75D57D39-0B16-A64B-8443-72A68E313FB5}"/>
                </a:ext>
              </a:extLst>
            </p:cNvPr>
            <p:cNvSpPr/>
            <p:nvPr/>
          </p:nvSpPr>
          <p:spPr>
            <a:xfrm>
              <a:off x="7589417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6FD022E-5944-DA47-BE61-7F1690CE160F}"/>
                </a:ext>
              </a:extLst>
            </p:cNvPr>
            <p:cNvSpPr/>
            <p:nvPr/>
          </p:nvSpPr>
          <p:spPr>
            <a:xfrm>
              <a:off x="8697835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3CE5176-45CA-FA49-B95F-C93300B5B0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06699" y="4670326"/>
            <a:ext cx="4694052" cy="34693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B114C84-0226-6C4B-A9B5-4A50F19EA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06699" y="5072956"/>
            <a:ext cx="4694052" cy="318328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570969-DADA-9F43-A66C-7A2FAD252773}"/>
              </a:ext>
            </a:extLst>
          </p:cNvPr>
          <p:cNvSpPr txBox="1"/>
          <p:nvPr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346CB3B5-D1C7-900C-5370-31BEE27EE4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06698" y="2351624"/>
            <a:ext cx="9643800" cy="1825012"/>
          </a:xfrm>
        </p:spPr>
        <p:txBody>
          <a:bodyPr tIns="108000"/>
          <a:lstStyle>
            <a:lvl1pPr marL="0" indent="0">
              <a:lnSpc>
                <a:spcPct val="80000"/>
              </a:lnSpc>
              <a:buNone/>
              <a:defRPr sz="44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Quote Slide, Enter Quote Here.”</a:t>
            </a:r>
          </a:p>
          <a:p>
            <a:pPr lvl="0"/>
            <a:endParaRPr lang="en-GB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3CCC3C31-5E1F-2438-0D55-ADEB235974B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4B37300-A2D2-8D27-9F8B-1AB8224C045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628" t="21844" r="52124" b="55105"/>
          <a:stretch/>
        </p:blipFill>
        <p:spPr>
          <a:xfrm>
            <a:off x="6442365" y="3637303"/>
            <a:ext cx="5758262" cy="322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759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tems list">
    <p:bg>
      <p:bgPr>
        <a:solidFill>
          <a:srgbClr val="F4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FCCA95E-2FC1-47A6-6A63-3E9A6342C1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3468" t="43324" r="4765" b="41369"/>
          <a:stretch/>
        </p:blipFill>
        <p:spPr>
          <a:xfrm>
            <a:off x="21266" y="7434"/>
            <a:ext cx="12192000" cy="68654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5CF0B4-CB31-1A50-D4A8-298CBB885B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3136" y="3520699"/>
            <a:ext cx="5367598" cy="3337301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079DEE5-21BE-4808-BA4C-CB06842D7A5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168136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079DEE5-21BE-4808-BA4C-CB06842D7A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CD3C179-3A96-4AF2-8537-E4515FA2F2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600" y="538163"/>
            <a:ext cx="5277150" cy="1370012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3 Items / Features </a:t>
            </a:r>
            <a:br>
              <a:rPr lang="en-US"/>
            </a:br>
            <a:r>
              <a:rPr lang="en-US"/>
              <a:t>Illustrated Bullet List</a:t>
            </a:r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42E99C1D-FECF-1A48-9EF7-1B84A71BCB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3656912"/>
            <a:ext cx="2853447" cy="2893306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A5EF1190-5546-9344-8150-9CFE9B58C8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313" y="3001642"/>
            <a:ext cx="285344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1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16A0B128-769D-D245-8408-26CCA207BC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10705" y="3001642"/>
            <a:ext cx="2874942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2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5E8F70FE-71F1-1049-9CF2-2848562EF1A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14826" y="3001642"/>
            <a:ext cx="2882466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3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3C19AD2-A4A1-4544-935C-AFEE661EF76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705" y="3656911"/>
            <a:ext cx="2874942" cy="2893306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07DDF4F-EBAE-AE44-900E-77CE0CF9BA9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20592" y="3664943"/>
            <a:ext cx="2874942" cy="2893306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F08D86-7899-F842-CD0A-6EF47974EB85}"/>
              </a:ext>
            </a:extLst>
          </p:cNvPr>
          <p:cNvSpPr txBox="1"/>
          <p:nvPr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© </a:t>
            </a:r>
            <a:r>
              <a:rPr lang="en-US" sz="600">
                <a:solidFill>
                  <a:srgbClr val="7F7F7F"/>
                </a:solidFill>
                <a:latin typeface="Arial"/>
                <a:cs typeface="Arial"/>
              </a:rPr>
              <a:t>2024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600" b="0" i="0" spc="0" baseline="0">
                <a:solidFill>
                  <a:srgbClr val="7F7F7F"/>
                </a:solidFill>
                <a:latin typeface="Arial"/>
                <a:cs typeface="Arial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Software Corporation and/or its subsidiaries or affiliates. All rights reserved.</a:t>
            </a:r>
          </a:p>
        </p:txBody>
      </p:sp>
      <p:pic>
        <p:nvPicPr>
          <p:cNvPr id="9" name="Picture 2">
            <a:hlinkClick r:id="rId8"/>
            <a:extLst>
              <a:ext uri="{FF2B5EF4-FFF2-40B4-BE49-F238E27FC236}">
                <a16:creationId xmlns:a16="http://schemas.microsoft.com/office/drawing/2014/main" id="{C871901E-BFBE-F30F-C727-EF029CB210E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4C7DCB2-7526-827A-0BFA-F84CADD7A0D2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tx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tx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8297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tem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2625A317-569A-41B3-A3AE-1CBF90C53EF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314557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2625A317-569A-41B3-A3AE-1CBF90C53E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AEE74F99-8271-C34E-885E-3E090017D8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3524345"/>
            <a:ext cx="2528887" cy="2618789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B721594E-7484-5E47-8564-98DE9C29C2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313" y="2915975"/>
            <a:ext cx="252888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1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B1B99D54-15E5-9A44-BD9F-CDC7FA006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52813" y="2915975"/>
            <a:ext cx="254793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2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C56CB44F-A428-A24E-9FD6-03C902B8CB1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78232" y="2915975"/>
            <a:ext cx="2554605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3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4ADD9F6F-04EC-3548-89ED-07083CA31F7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16988" y="2915975"/>
            <a:ext cx="2552700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4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59572E56-7E01-9B4B-A25B-1F1656B06DE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52813" y="3524344"/>
            <a:ext cx="2547937" cy="2618789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526BD833-CFF8-F541-92F8-E3D36BA6D48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83998" y="3532376"/>
            <a:ext cx="2547937" cy="2618789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57862449-EC25-604D-A3A7-CE54B563354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6988" y="3524343"/>
            <a:ext cx="2552699" cy="2618789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2960B-5CFE-4CCC-8A7C-819AB126A4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599" y="538164"/>
            <a:ext cx="10746087" cy="1370012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4 Items / Features </a:t>
            </a:r>
            <a:br>
              <a:rPr lang="en-US"/>
            </a:br>
            <a:r>
              <a:rPr lang="en-US"/>
              <a:t>Illustrated Bullet List</a:t>
            </a:r>
          </a:p>
        </p:txBody>
      </p:sp>
    </p:spTree>
    <p:extLst>
      <p:ext uri="{BB962C8B-B14F-4D97-AF65-F5344CB8AC3E}">
        <p14:creationId xmlns:p14="http://schemas.microsoft.com/office/powerpoint/2010/main" val="27539585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tems list with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0AF44F5-3F68-4F5B-A7E5-CC271941FC5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68504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0AF44F5-3F68-4F5B-A7E5-CC271941FC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FC8C7E7-A516-41B5-9F14-435519410B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599" y="531537"/>
            <a:ext cx="10746087" cy="1370012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4 Items / Features </a:t>
            </a:r>
            <a:br>
              <a:rPr lang="en-US"/>
            </a:br>
            <a:r>
              <a:rPr lang="en-US"/>
              <a:t>Illustrated Bullet List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6097E424-2284-1C45-8664-943C1775942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2313" y="3525740"/>
            <a:ext cx="2528887" cy="2720975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79C50273-100C-4E43-9758-9D2E2EA1745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2313" y="2923268"/>
            <a:ext cx="252888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1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FC741B5D-9CA8-0246-A540-76E015AE202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52813" y="2923268"/>
            <a:ext cx="254793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2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04D2873D-9B96-D247-ADF5-8D2C81C5EB4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78232" y="2923268"/>
            <a:ext cx="2554605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3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96525B51-4D86-3248-877C-36E8C20217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16988" y="2923268"/>
            <a:ext cx="2552700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4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98DF9A9E-978E-6D43-8349-0D66C40F2FC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52813" y="3525740"/>
            <a:ext cx="2547937" cy="2720975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451DF4D2-96D5-2345-BF90-56F6C36D8C3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183998" y="3525740"/>
            <a:ext cx="2547937" cy="2720975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4D5AADC-0189-FA4C-86D9-96588C326A3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16988" y="3525740"/>
            <a:ext cx="2552699" cy="2720975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1256408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item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6E63340-CFC6-4DE4-A808-EF24C62FF7C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953691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6E63340-CFC6-4DE4-A808-EF24C62FF7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8466CBF-EFEB-BF4E-8EF1-DA6DA515FF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3741" y="2624943"/>
            <a:ext cx="2627733" cy="1332541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D5DD337E-FCEB-8848-9F17-4A7948DB8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3741" y="2037104"/>
            <a:ext cx="2627733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Feature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802B59A1-B3EF-2645-B49B-4D774FF780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53741" y="4328800"/>
            <a:ext cx="2627733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Feature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76935810-7504-4B45-83F9-2E99FFE8E07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6627" y="2037104"/>
            <a:ext cx="2634018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Feature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AB2FAA5E-B4A1-764E-B89C-0F89E86576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86627" y="4328800"/>
            <a:ext cx="2634018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Feature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580FC978-AF1C-5244-BA36-D990852E29C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40896" y="2037104"/>
            <a:ext cx="2628792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Feature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5DB8FC56-8E45-B642-BA86-CA674617E8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40896" y="4328800"/>
            <a:ext cx="2628792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Feature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F4FDECCA-8BA0-1E46-959C-40D405A3DD8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86627" y="2624943"/>
            <a:ext cx="2627733" cy="1332541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1D615094-1A97-4D44-963D-B6646A38C7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840896" y="2624943"/>
            <a:ext cx="2627733" cy="1332541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C0DC2E1-3303-ED4F-AF0A-C83B26F853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53741" y="4923617"/>
            <a:ext cx="2627733" cy="1396220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234F23D-C765-1C43-8BE8-B63E9013F02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186627" y="4923617"/>
            <a:ext cx="2627733" cy="1396220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38C0BF57-A485-B741-AAB8-63E6E65470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40896" y="4923617"/>
            <a:ext cx="2627733" cy="1396220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FF33FF-9B6D-41BF-97A6-EF8D86B8B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599" y="538163"/>
            <a:ext cx="10745029" cy="1370012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6 Items / Features Illustrated Bullet List</a:t>
            </a:r>
          </a:p>
        </p:txBody>
      </p:sp>
    </p:spTree>
    <p:extLst>
      <p:ext uri="{BB962C8B-B14F-4D97-AF65-F5344CB8AC3E}">
        <p14:creationId xmlns:p14="http://schemas.microsoft.com/office/powerpoint/2010/main" val="361768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63911BD-CC85-5881-37CD-50823D6CCDE2}"/>
              </a:ext>
            </a:extLst>
          </p:cNvPr>
          <p:cNvSpPr/>
          <p:nvPr/>
        </p:nvSpPr>
        <p:spPr>
          <a:xfrm>
            <a:off x="-7144" y="-3486"/>
            <a:ext cx="12192000" cy="2226365"/>
          </a:xfrm>
          <a:prstGeom prst="rect">
            <a:avLst/>
          </a:prstGeom>
          <a:solidFill>
            <a:srgbClr val="4B4BF7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01C7A36-BD91-20DC-B509-02D0CFF1D1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943" t="59484" r="44470" b="28525"/>
          <a:stretch/>
        </p:blipFill>
        <p:spPr>
          <a:xfrm>
            <a:off x="-15307" y="1"/>
            <a:ext cx="12192000" cy="685799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63D3286-D04A-559A-5913-4D8C58592F47}"/>
              </a:ext>
            </a:extLst>
          </p:cNvPr>
          <p:cNvSpPr txBox="1">
            <a:spLocks/>
          </p:cNvSpPr>
          <p:nvPr/>
        </p:nvSpPr>
        <p:spPr>
          <a:xfrm>
            <a:off x="722313" y="538163"/>
            <a:ext cx="10747374" cy="795337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spc="-1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BC0E37-DE45-5782-F8E1-ED4CDE53B4CF}"/>
              </a:ext>
            </a:extLst>
          </p:cNvPr>
          <p:cNvSpPr txBox="1"/>
          <p:nvPr/>
        </p:nvSpPr>
        <p:spPr>
          <a:xfrm>
            <a:off x="3557305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965BAB98-D402-B9AF-0734-CAD6568059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9FE93C3-7205-2278-128A-0ADFC952B52A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63045F9B-4071-B046-2A01-7BC45A731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5264214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63911BD-CC85-5881-37CD-50823D6CCDE2}"/>
              </a:ext>
            </a:extLst>
          </p:cNvPr>
          <p:cNvSpPr/>
          <p:nvPr/>
        </p:nvSpPr>
        <p:spPr>
          <a:xfrm>
            <a:off x="-7144" y="-3486"/>
            <a:ext cx="12192000" cy="2226365"/>
          </a:xfrm>
          <a:prstGeom prst="rect">
            <a:avLst/>
          </a:prstGeom>
          <a:solidFill>
            <a:srgbClr val="2A22B5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63D3286-D04A-559A-5913-4D8C58592F47}"/>
              </a:ext>
            </a:extLst>
          </p:cNvPr>
          <p:cNvSpPr txBox="1">
            <a:spLocks/>
          </p:cNvSpPr>
          <p:nvPr/>
        </p:nvSpPr>
        <p:spPr>
          <a:xfrm>
            <a:off x="722313" y="538163"/>
            <a:ext cx="10747374" cy="795337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spc="-1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EAB9537-9ED9-7ADF-BBA8-DDFFDB2D0D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669" t="50266" r="29844" b="42472"/>
          <a:stretch/>
        </p:blipFill>
        <p:spPr>
          <a:xfrm>
            <a:off x="7144" y="0"/>
            <a:ext cx="12177713" cy="2222879"/>
          </a:xfrm>
          <a:prstGeom prst="rect">
            <a:avLst/>
          </a:prstGeom>
        </p:spPr>
      </p:pic>
      <p:sp>
        <p:nvSpPr>
          <p:cNvPr id="10" name="Title Placeholder 7">
            <a:extLst>
              <a:ext uri="{FF2B5EF4-FFF2-40B4-BE49-F238E27FC236}">
                <a16:creationId xmlns:a16="http://schemas.microsoft.com/office/drawing/2014/main" id="{31AE144F-D510-93AE-20DC-72A3015E5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37948339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50A185E-36CF-4174-E22E-C3E123971098}"/>
              </a:ext>
            </a:extLst>
          </p:cNvPr>
          <p:cNvSpPr/>
          <p:nvPr/>
        </p:nvSpPr>
        <p:spPr>
          <a:xfrm>
            <a:off x="0" y="0"/>
            <a:ext cx="12192000" cy="172720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F6959AA-6841-DCE9-C3D1-0916E8E5E5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331" t="44868" r="43151" b="39715"/>
          <a:stretch/>
        </p:blipFill>
        <p:spPr>
          <a:xfrm>
            <a:off x="1" y="0"/>
            <a:ext cx="12192000" cy="1727200"/>
          </a:xfrm>
          <a:prstGeom prst="rect">
            <a:avLst/>
          </a:prstGeom>
        </p:spPr>
      </p:pic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E90CBC2F-2FE6-E849-A23E-6624002BB1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5162992"/>
            <a:ext cx="2526055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Position</a:t>
            </a:r>
            <a:endParaRPr lang="en-BG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BEF25CF4-59B3-BE42-81BA-5E46207363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313" y="4651970"/>
            <a:ext cx="2526055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Name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35FD64-44C1-0E48-B5ED-A66844CC2EA7}"/>
              </a:ext>
            </a:extLst>
          </p:cNvPr>
          <p:cNvSpPr txBox="1"/>
          <p:nvPr/>
        </p:nvSpPr>
        <p:spPr>
          <a:xfrm>
            <a:off x="1742303" y="4893276"/>
            <a:ext cx="0" cy="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l"/>
            <a:endParaRPr lang="en-BG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70B6830F-8A50-3147-B040-0115CA5BF87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53156" y="5162992"/>
            <a:ext cx="2547594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Position</a:t>
            </a:r>
            <a:endParaRPr lang="en-BG"/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FC91BA71-069A-8F4D-80E2-C8697BB4234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53156" y="4651970"/>
            <a:ext cx="2547594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Name 2</a:t>
            </a:r>
          </a:p>
        </p:txBody>
      </p:sp>
      <p:sp>
        <p:nvSpPr>
          <p:cNvPr id="32" name="Text Placeholder 20">
            <a:extLst>
              <a:ext uri="{FF2B5EF4-FFF2-40B4-BE49-F238E27FC236}">
                <a16:creationId xmlns:a16="http://schemas.microsoft.com/office/drawing/2014/main" id="{05787F03-F6FF-FC4D-9ED1-40A7F50C89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84000" y="5162992"/>
            <a:ext cx="2548838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Position</a:t>
            </a:r>
            <a:endParaRPr lang="en-BG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5616BBF2-7973-DE49-9FF2-B67B2FF846B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84000" y="4651970"/>
            <a:ext cx="2548838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Name 3</a:t>
            </a:r>
          </a:p>
        </p:txBody>
      </p:sp>
      <p:sp>
        <p:nvSpPr>
          <p:cNvPr id="34" name="Text Placeholder 20">
            <a:extLst>
              <a:ext uri="{FF2B5EF4-FFF2-40B4-BE49-F238E27FC236}">
                <a16:creationId xmlns:a16="http://schemas.microsoft.com/office/drawing/2014/main" id="{6AD7FE0B-1E24-264D-AA5F-C85BAFD01DD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16988" y="5162992"/>
            <a:ext cx="2552700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Position</a:t>
            </a:r>
            <a:endParaRPr lang="en-BG"/>
          </a:p>
        </p:txBody>
      </p:sp>
      <p:sp>
        <p:nvSpPr>
          <p:cNvPr id="35" name="Text Placeholder 18">
            <a:extLst>
              <a:ext uri="{FF2B5EF4-FFF2-40B4-BE49-F238E27FC236}">
                <a16:creationId xmlns:a16="http://schemas.microsoft.com/office/drawing/2014/main" id="{FE495FE2-22D3-FB42-AF76-F86CF0F945E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16988" y="4651970"/>
            <a:ext cx="2552700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Name 4</a:t>
            </a:r>
          </a:p>
        </p:txBody>
      </p:sp>
      <p:sp>
        <p:nvSpPr>
          <p:cNvPr id="18" name="Picture Placeholder 1">
            <a:extLst>
              <a:ext uri="{FF2B5EF4-FFF2-40B4-BE49-F238E27FC236}">
                <a16:creationId xmlns:a16="http://schemas.microsoft.com/office/drawing/2014/main" id="{0331D3FB-3327-7240-B6AA-7B62FBBF4CFC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53134" y="2355867"/>
            <a:ext cx="2062128" cy="2062128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Picture</a:t>
            </a:r>
            <a:endParaRPr lang="en-US"/>
          </a:p>
        </p:txBody>
      </p:sp>
      <p:sp>
        <p:nvSpPr>
          <p:cNvPr id="20" name="Picture Placeholder 1">
            <a:extLst>
              <a:ext uri="{FF2B5EF4-FFF2-40B4-BE49-F238E27FC236}">
                <a16:creationId xmlns:a16="http://schemas.microsoft.com/office/drawing/2014/main" id="{C95E4137-4213-BE4A-9909-08534641CCEE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3694831" y="2355867"/>
            <a:ext cx="2062127" cy="2062127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Picture</a:t>
            </a:r>
            <a:endParaRPr lang="en-US"/>
          </a:p>
        </p:txBody>
      </p:sp>
      <p:sp>
        <p:nvSpPr>
          <p:cNvPr id="23" name="Picture Placeholder 1">
            <a:extLst>
              <a:ext uri="{FF2B5EF4-FFF2-40B4-BE49-F238E27FC236}">
                <a16:creationId xmlns:a16="http://schemas.microsoft.com/office/drawing/2014/main" id="{5FCAAEDD-145E-714F-8193-C07FFCB234C5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435044" y="2344391"/>
            <a:ext cx="2073604" cy="2073604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Picture</a:t>
            </a:r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21AE5383-EC13-FE4D-996B-BE10161B0155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157330" y="2344391"/>
            <a:ext cx="2073603" cy="2073603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7DD63-67DB-1DD6-5B09-ECD0AC44EE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56782" y="574918"/>
            <a:ext cx="5278437" cy="684212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algn="ctr">
              <a:lnSpc>
                <a:spcPct val="85000"/>
              </a:lnSpc>
              <a:defRPr lang="en-US" sz="4000" b="1" i="0" kern="0" spc="-100" baseline="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/>
              <a:t>Team</a:t>
            </a:r>
          </a:p>
        </p:txBody>
      </p:sp>
    </p:spTree>
    <p:extLst>
      <p:ext uri="{BB962C8B-B14F-4D97-AF65-F5344CB8AC3E}">
        <p14:creationId xmlns:p14="http://schemas.microsoft.com/office/powerpoint/2010/main" val="15253484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513228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3722" y="826839"/>
            <a:ext cx="5545964" cy="893189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Name Surname</a:t>
            </a:r>
            <a:endParaRPr lang="en-BG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5627746-B38D-97E9-850E-555A4176B5DB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>
            <a:hlinkClick r:id="rId5"/>
            <a:extLst>
              <a:ext uri="{FF2B5EF4-FFF2-40B4-BE49-F238E27FC236}">
                <a16:creationId xmlns:a16="http://schemas.microsoft.com/office/drawing/2014/main" id="{4BB347AD-D128-4D84-46CF-37C37662B1C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63AA0A-B306-65ED-E3C1-8084A7F8B454}"/>
              </a:ext>
            </a:extLst>
          </p:cNvPr>
          <p:cNvSpPr txBox="1"/>
          <p:nvPr/>
        </p:nvSpPr>
        <p:spPr>
          <a:xfrm>
            <a:off x="5001500" y="6554396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© </a:t>
            </a:r>
            <a:r>
              <a:rPr lang="en-US" sz="600">
                <a:solidFill>
                  <a:srgbClr val="7F7F7F"/>
                </a:solidFill>
                <a:latin typeface="Arial"/>
                <a:cs typeface="Arial"/>
              </a:rPr>
              <a:t>2024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600" b="0" i="0" spc="0" baseline="0">
                <a:solidFill>
                  <a:srgbClr val="7F7F7F"/>
                </a:solidFill>
                <a:latin typeface="Arial"/>
                <a:cs typeface="Arial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Software Corporation and/or its subsidiaries or affiliates. All rights reserved.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C1D4EB1-7C2A-BD4C-8F7A-E96B43158F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23723" y="2495228"/>
            <a:ext cx="5545964" cy="373412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EC1BCC7-161D-49C5-0B42-91DD6237ABF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24902" t="62380" r="61422" b="21540"/>
          <a:stretch/>
        </p:blipFill>
        <p:spPr>
          <a:xfrm rot="10800000">
            <a:off x="0" y="0"/>
            <a:ext cx="4507424" cy="6858000"/>
          </a:xfrm>
          <a:prstGeom prst="rect">
            <a:avLst/>
          </a:prstGeom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B6F6E7F4-1555-9F77-6ABA-60A04808A25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CC987FAB-944C-48DF-1F53-E51F20E604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3722" y="1828887"/>
            <a:ext cx="5545964" cy="432373"/>
          </a:xfrm>
          <a:prstGeom prst="rect">
            <a:avLst/>
          </a:prstGeom>
        </p:spPr>
        <p:txBody>
          <a:bodyPr tIns="36000"/>
          <a:lstStyle>
            <a:lvl1pPr marL="0" indent="0" algn="l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Position</a:t>
            </a:r>
            <a:endParaRPr lang="en-BG"/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219388A0-7D2A-5783-BF69-976196705A4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24828" y="727924"/>
            <a:ext cx="4930831" cy="4934507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8456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alle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880A557-7E11-DF49-8186-7D04ACC752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3600" y="1447799"/>
            <a:ext cx="3459162" cy="2289176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BG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B7890FB8-2450-AF47-8169-9C8D93F61A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66419" y="1447799"/>
            <a:ext cx="3459162" cy="2289176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BG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7D44DAC-CC6B-0F46-B9C2-4D41210383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12144" y="1447799"/>
            <a:ext cx="3459162" cy="2289176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BG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B1EB8CBC-CB7B-C44C-95E3-E1FED843D54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3600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BG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C37F377-AED4-8643-ABAC-55E992161DA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66419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BG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4E77DCE-0609-D747-AD06-96FFA6F1B7F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12144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BG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EC4521C-3907-8345-BCE7-B2B57F767D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3" y="538163"/>
            <a:ext cx="10748993" cy="677861"/>
          </a:xfrm>
        </p:spPr>
        <p:txBody>
          <a:bodyPr tIns="108000"/>
          <a:lstStyle/>
          <a:p>
            <a:r>
              <a:rPr lang="en-GB"/>
              <a:t>Gallery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060454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5FB11B1B-3F3D-604C-9EB4-5E5126F9567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88825" cy="68602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Ins="503999" anchor="ctr" anchorCtr="0"/>
          <a:lstStyle>
            <a:lvl1pPr marL="0" indent="0" algn="r">
              <a:lnSpc>
                <a:spcPts val="3860"/>
              </a:lnSpc>
              <a:buFontTx/>
              <a:buNone/>
              <a:defRPr sz="4800">
                <a:solidFill>
                  <a:srgbClr val="F162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BG"/>
              <a:t>                Picture </a:t>
            </a:r>
            <a:br>
              <a:rPr lang="en-BG"/>
            </a:br>
            <a:r>
              <a:rPr lang="en-BG"/>
              <a:t>Placeholder</a:t>
            </a:r>
          </a:p>
        </p:txBody>
      </p:sp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DC19264-1961-4652-B02A-E3432B012DF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6646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DC19264-1961-4652-B02A-E3432B012D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92E8C3-F64F-4C68-BE86-5BC9BDB4D75C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8366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oduct Slide - OpenEd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84353A-9AD5-50B2-6EB7-E5BB04A754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51" t="22539" r="36581" b="4596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D45A37E-93C0-DCC8-B8B7-488BAA49219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r="53252" b="76294"/>
          <a:stretch/>
        </p:blipFill>
        <p:spPr>
          <a:xfrm>
            <a:off x="1157303" y="444736"/>
            <a:ext cx="11034697" cy="64132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68D42E-85E8-ED5A-5C24-A72B6A9BB8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3800" y="1320395"/>
            <a:ext cx="5213341" cy="4263723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349" imgH="349" progId="TCLayout.ActiveDocument.1">
                  <p:embed/>
                </p:oleObj>
              </mc:Choice>
              <mc:Fallback>
                <p:oleObj name="think-cell Slide" r:id="rId8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</a:t>
            </a:r>
            <a:r>
              <a:rPr lang="en-US" err="1"/>
              <a:t>OpenEdge</a:t>
            </a:r>
            <a:r>
              <a:rPr lang="en-GB"/>
              <a:t> title slide</a:t>
            </a:r>
            <a:endParaRPr lang="en-BG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5EA369A-883F-BB41-517A-47F9E604F28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8160" y="946759"/>
            <a:ext cx="2555246" cy="3185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2D1A08-C6E3-EEA5-D555-F8256A1E6B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51" t="22539" r="36581" b="4596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0B7351F-0DEB-7EE4-B79A-00EB49FEBB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r="53252" b="76294"/>
          <a:stretch/>
        </p:blipFill>
        <p:spPr>
          <a:xfrm>
            <a:off x="1157303" y="444736"/>
            <a:ext cx="11034697" cy="6413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C250B8-E07A-5A53-D9D1-43B15005393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3800" y="1320395"/>
            <a:ext cx="5213341" cy="4263723"/>
          </a:xfrm>
          <a:prstGeom prst="rect">
            <a:avLst/>
          </a:prstGeom>
        </p:spPr>
      </p:pic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863893E7-F24D-20BF-00F5-3782BD74AFD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49" imgH="349" progId="TCLayout.ActiveDocument.1">
                  <p:embed/>
                </p:oleObj>
              </mc:Choice>
              <mc:Fallback>
                <p:oleObj name="think-cell Slide" r:id="rId12" imgW="349" imgH="349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863893E7-F24D-20BF-00F5-3782BD74AF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9A18C0E-DDA8-189B-82CA-1D044C9C5F93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345624-5E65-FB42-A590-3B97C30A7BB0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06315B50-07A0-B421-BACD-029DF0089E6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8160" y="946759"/>
            <a:ext cx="2555246" cy="31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870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oduct Slide - DataDire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21FED8-483E-529D-E08D-D803CC6A24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11000"/>
            <a:lum contras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51" t="22539" r="36581" b="4596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2BDC811-A354-F27C-5F36-4434AEAF3A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1872" b="75806"/>
          <a:stretch/>
        </p:blipFill>
        <p:spPr>
          <a:xfrm>
            <a:off x="1307007" y="586683"/>
            <a:ext cx="10884994" cy="6271317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</a:t>
            </a:r>
            <a:r>
              <a:rPr lang="en-GB" err="1"/>
              <a:t>DataDirect</a:t>
            </a:r>
            <a:r>
              <a:rPr lang="en-GB"/>
              <a:t> title slide</a:t>
            </a:r>
            <a:endParaRPr lang="en-BG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32CB980-29DB-AEDD-2299-290352613E0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8160" y="946758"/>
            <a:ext cx="2555246" cy="318521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F7B07A7B-B2AB-3AB5-CDA3-14B7B12C3A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06831" y="1844842"/>
            <a:ext cx="5569198" cy="465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493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oduct Slide - MarkLog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134877-15F5-17CF-59F4-1DFB0A2EE1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11000"/>
            <a:lum contras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51" t="22539" r="36581" b="4596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DD64B20-F4AA-2D17-2C61-23CB49BC1D7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060" y="2769891"/>
            <a:ext cx="2614568" cy="261456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1781FE9-D446-38C8-4175-6161B7AA3C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r="51002" b="75486"/>
          <a:stretch/>
        </p:blipFill>
        <p:spPr>
          <a:xfrm>
            <a:off x="1521306" y="696694"/>
            <a:ext cx="10670694" cy="6161306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49" imgH="349" progId="TCLayout.ActiveDocument.1">
                  <p:embed/>
                </p:oleObj>
              </mc:Choice>
              <mc:Fallback>
                <p:oleObj name="think-cell Slide" r:id="rId7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</a:t>
            </a:r>
            <a:r>
              <a:rPr lang="en-GB" err="1"/>
              <a:t>MarkLogic</a:t>
            </a:r>
            <a:r>
              <a:rPr lang="en-GB"/>
              <a:t> title slide</a:t>
            </a:r>
            <a:endParaRPr lang="en-BG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2C3ED61-2990-AF64-566D-F5AC50EF148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9561" y="914328"/>
            <a:ext cx="2701643" cy="33864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BE27880-C361-D80F-6311-720A27AE016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1830" y="538386"/>
            <a:ext cx="5312353" cy="418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5910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oduct Slide - Semapho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744B44-CCF6-BB1D-8BF3-DD5EE06F02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36" t="8659" r="18284" b="4133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C2DF614-21E4-E799-E9E2-19B131DC46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2995" b="75314"/>
          <a:stretch/>
        </p:blipFill>
        <p:spPr>
          <a:xfrm>
            <a:off x="1652145" y="489709"/>
            <a:ext cx="10539855" cy="6368292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BF5B783-7CB9-219F-F549-930057E9AFE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3383" y="907848"/>
            <a:ext cx="2860518" cy="3441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29D050-7137-A05B-6208-B907C8C213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8412" y="2194616"/>
            <a:ext cx="5892800" cy="35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3231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Product Slide - Sitefini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05AC651-B6C0-8661-072A-BA223F4508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11000"/>
            <a:lum contras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51" t="22539" r="36581" b="4596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0830D3F-9D29-7A0B-5C88-72DF08D6B4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969" r="52968" b="79470"/>
          <a:stretch/>
        </p:blipFill>
        <p:spPr>
          <a:xfrm>
            <a:off x="738972" y="425779"/>
            <a:ext cx="11453028" cy="6432222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F408DC0-C2F5-0744-1AF8-0774C868C53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058" y="950858"/>
            <a:ext cx="2359319" cy="322458"/>
          </a:xfrm>
          <a:prstGeom prst="rect">
            <a:avLst/>
          </a:prstGeom>
        </p:spPr>
      </p:pic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Sitefinity title slide</a:t>
            </a:r>
            <a:endParaRPr lang="en-BG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806AC4-3DB2-139C-33C7-5F9BB6C69A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1675" y="2724540"/>
            <a:ext cx="4427426" cy="29551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3EF343-1AEB-563A-FFB0-8E5F9DC7E4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1455" y="1178312"/>
            <a:ext cx="2322034" cy="127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6982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oduct Slide - MOVE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1F82CE-59A1-9957-C686-1E51522A5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36" t="8659" r="18284" b="4133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6E95E81-B99A-030B-6F61-E2022FD3CD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2208" b="76068"/>
          <a:stretch/>
        </p:blipFill>
        <p:spPr>
          <a:xfrm>
            <a:off x="1178347" y="536962"/>
            <a:ext cx="11013653" cy="6321038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</a:t>
            </a:r>
            <a:r>
              <a:rPr lang="en-GB" err="1"/>
              <a:t>MOVEit</a:t>
            </a:r>
            <a:r>
              <a:rPr lang="en-GB"/>
              <a:t> title slide</a:t>
            </a:r>
            <a:endParaRPr lang="en-BG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2BF6701-1C76-E8CC-7F4E-02F929E5F2A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9561" y="922687"/>
            <a:ext cx="2393095" cy="3386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E64B612-1D56-A029-2A6E-0B8211CC4C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24323" y="2027627"/>
            <a:ext cx="4384607" cy="371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766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oduct Slide - Cort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4D40DB-134B-496C-CBDC-307CABF930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36" t="8659" r="18284" b="4133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78CBCE9-498D-4CB0-C0C1-442895B24D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6394" b="76564"/>
          <a:stretch/>
        </p:blipFill>
        <p:spPr>
          <a:xfrm>
            <a:off x="1058428" y="0"/>
            <a:ext cx="11133572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66182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2" y="1594770"/>
            <a:ext cx="5661827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</a:t>
            </a:r>
            <a:r>
              <a:rPr lang="en-GB" err="1"/>
              <a:t>Corticon</a:t>
            </a:r>
            <a:r>
              <a:rPr lang="en-GB"/>
              <a:t> title slide</a:t>
            </a:r>
            <a:endParaRPr lang="en-BG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A3AD626-58FB-378B-86F3-1F4E529666A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8160" y="923857"/>
            <a:ext cx="2335789" cy="3439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3BDF99-BFF3-E37C-CDF7-2499029C86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1201" y="1913884"/>
            <a:ext cx="5661827" cy="375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09674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Product Slide - DevTool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A0E62130-121F-13BE-1142-86866BD609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A074213-924A-EB71-9B61-8B64BAE79A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9587" y="2923743"/>
            <a:ext cx="3303441" cy="31716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104196-F0E4-787A-37CE-5EC9A0A72B8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039" y="893561"/>
            <a:ext cx="2564141" cy="34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5212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oduct Slide - DevTools">
    <p:bg>
      <p:bgPr>
        <a:solidFill>
          <a:srgbClr val="3143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phic 29">
            <a:extLst>
              <a:ext uri="{FF2B5EF4-FFF2-40B4-BE49-F238E27FC236}">
                <a16:creationId xmlns:a16="http://schemas.microsoft.com/office/drawing/2014/main" id="{3DD464B3-3700-7F51-E5F8-EF89211EE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D079358C-09E2-585C-2D75-B3F6211172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11693" y="2914188"/>
            <a:ext cx="3041335" cy="3505983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74F16FC8-339E-F2C6-64F8-D398F1D3610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3383" y="895265"/>
            <a:ext cx="2569877" cy="34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314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oduct Slide - Che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F6F81F4-50B8-98E4-7A52-DB529CF0C3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11000"/>
            <a:lum contras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51" t="22539" r="36581" b="4596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953E8D0-9AC7-EF13-001C-89A7F54FBDC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2136" b="75767"/>
          <a:stretch/>
        </p:blipFill>
        <p:spPr>
          <a:xfrm>
            <a:off x="1607896" y="716300"/>
            <a:ext cx="10584104" cy="61417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Chef title slide</a:t>
            </a:r>
            <a:endParaRPr lang="en-BG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E3C21F8-4922-46B7-9A9E-A014A1C1EB7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8160" y="932520"/>
            <a:ext cx="1990973" cy="328182"/>
          </a:xfrm>
          <a:prstGeom prst="rect">
            <a:avLst/>
          </a:prstGeom>
        </p:spPr>
      </p:pic>
      <p:pic>
        <p:nvPicPr>
          <p:cNvPr id="15" name="Picture 14" descr="A colorful gears with lines and dots&#10;&#10;Description automatically generated with medium confidence">
            <a:extLst>
              <a:ext uri="{FF2B5EF4-FFF2-40B4-BE49-F238E27FC236}">
                <a16:creationId xmlns:a16="http://schemas.microsoft.com/office/drawing/2014/main" id="{7DAB0572-B9ED-E3AD-F60E-F0F13785C4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3048" y="1398494"/>
            <a:ext cx="4623142" cy="365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6330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oduct Slide - LoadMas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0C8D9F-B666-C27A-6F7C-FC0683AD1F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11000"/>
            <a:lum contras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51" t="22539" r="36581" b="4596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78CBCE9-498D-4CB0-C0C1-442895B24D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6394" b="76564"/>
          <a:stretch/>
        </p:blipFill>
        <p:spPr>
          <a:xfrm>
            <a:off x="1058428" y="0"/>
            <a:ext cx="11133572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66182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2" y="1594770"/>
            <a:ext cx="5661827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</a:t>
            </a:r>
            <a:r>
              <a:rPr lang="en-GB" err="1"/>
              <a:t>LoadMaster</a:t>
            </a:r>
            <a:r>
              <a:rPr lang="en-GB"/>
              <a:t> title slide</a:t>
            </a:r>
            <a:endParaRPr lang="en-BG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D658FDB-2BF6-5493-B0A9-8FC332B8789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8160" y="942692"/>
            <a:ext cx="3461945" cy="321875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7F52133-D8B9-80D5-0714-272792A1CA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25866" y="1264567"/>
            <a:ext cx="4075239" cy="505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1890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oduct Slide - Flowm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6C788F-F800-573E-EE00-DC5FA046DF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36" t="8659" r="18284" b="4133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C2DF614-21E4-E799-E9E2-19B131DC46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2995" b="75314"/>
          <a:stretch/>
        </p:blipFill>
        <p:spPr>
          <a:xfrm>
            <a:off x="1652145" y="489709"/>
            <a:ext cx="10539855" cy="6368292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140016C-9431-5015-0CB1-44E7605CA85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3383" y="909286"/>
            <a:ext cx="2577525" cy="34418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6CDA619-DE16-B406-C2EA-511DDF41CC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90889" y="2194616"/>
            <a:ext cx="4874589" cy="335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93660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oduct Slide - WhatsUp G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821DFF-6A5A-61F7-937D-D2B7D21EA7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36" t="8659" r="18284" b="4133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FA95362-08B9-A5A6-D0CA-9E054A56BA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0752" b="74948"/>
          <a:stretch/>
        </p:blipFill>
        <p:spPr>
          <a:xfrm>
            <a:off x="1774015" y="759879"/>
            <a:ext cx="10417986" cy="6098121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525903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2" y="1594770"/>
            <a:ext cx="5525903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</a:t>
            </a:r>
            <a:r>
              <a:rPr lang="en-GB" err="1"/>
              <a:t>WhatsUp</a:t>
            </a:r>
            <a:r>
              <a:rPr lang="en-GB"/>
              <a:t> Gold title slide</a:t>
            </a:r>
            <a:endParaRPr lang="en-BG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84500C3-5D01-CCFB-C6CF-1C2646346F5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9561" y="914328"/>
            <a:ext cx="3070390" cy="33864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2372DCE-8110-6F40-EBB4-FA94D9D351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86362" y="1594770"/>
            <a:ext cx="4464237" cy="386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81794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monitor, sign, image&#10;&#10;Description automatically generated">
            <a:extLst>
              <a:ext uri="{FF2B5EF4-FFF2-40B4-BE49-F238E27FC236}">
                <a16:creationId xmlns:a16="http://schemas.microsoft.com/office/drawing/2014/main" id="{B83B3395-67D9-4AB8-A1E3-B575F3E781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4595" y="1013947"/>
            <a:ext cx="3749569" cy="5688684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B4A9FECE-88BD-4E0E-823B-5AC910E016F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71583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B4A9FECE-88BD-4E0E-823B-5AC910E016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61A6A2EB-C007-674C-8E69-6C79B0FB26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14319" y="1596597"/>
            <a:ext cx="2117320" cy="4476211"/>
          </a:xfrm>
          <a:prstGeom prst="roundRect">
            <a:avLst>
              <a:gd name="adj" fmla="val 6282"/>
            </a:avLst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BG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6079D94-19FF-40CF-8E06-074282649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7101188" cy="909637"/>
          </a:xfrm>
        </p:spPr>
        <p:txBody>
          <a:bodyPr vert="horz" tIns="108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FCA987EE-7350-2B4B-8672-83FFC0B677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800" y="1814513"/>
            <a:ext cx="7100888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42289831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 rectangle with a black border&#10;&#10;Description automatically generated with low confidence">
            <a:extLst>
              <a:ext uri="{FF2B5EF4-FFF2-40B4-BE49-F238E27FC236}">
                <a16:creationId xmlns:a16="http://schemas.microsoft.com/office/drawing/2014/main" id="{C5ECD0FE-2ED1-4928-B92D-74BEACD661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6220" y="1055183"/>
            <a:ext cx="3981988" cy="5058538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B6404B3-022F-4D45-9605-06043B62135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612683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B6404B3-022F-4D45-9605-06043B6213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6268EACE-40BB-EF42-B881-18934B17702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45294" y="1425575"/>
            <a:ext cx="3207290" cy="4213225"/>
          </a:xfrm>
          <a:prstGeom prst="roundRect">
            <a:avLst>
              <a:gd name="adj" fmla="val 2256"/>
            </a:avLst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BG"/>
              <a:t>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67F745-3584-418D-B0D8-CCF5FBA6B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7101187" cy="909637"/>
          </a:xfrm>
        </p:spPr>
        <p:txBody>
          <a:bodyPr vert="horz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F34FFA2-252D-004A-AF06-A7B70F953E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800" y="1814513"/>
            <a:ext cx="7100888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2440578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monitor, computer, indoor&#10;&#10;Description automatically generated">
            <a:extLst>
              <a:ext uri="{FF2B5EF4-FFF2-40B4-BE49-F238E27FC236}">
                <a16:creationId xmlns:a16="http://schemas.microsoft.com/office/drawing/2014/main" id="{9B81FD91-4A2E-451C-B885-D59344023E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0733" y="1827465"/>
            <a:ext cx="6845861" cy="4368549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5A3F742-CB85-4FD4-A00B-55543C95BF9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96075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5A3F742-CB85-4FD4-A00B-55543C95BF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EFC4350C-F84D-A740-B1F8-C01DFE4C292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2851" y="2140169"/>
            <a:ext cx="5147441" cy="3346231"/>
          </a:xfrm>
          <a:custGeom>
            <a:avLst/>
            <a:gdLst>
              <a:gd name="connsiteX0" fmla="*/ 0 w 5114428"/>
              <a:gd name="connsiteY0" fmla="*/ 68943 h 3335396"/>
              <a:gd name="connsiteX1" fmla="*/ 68943 w 5114428"/>
              <a:gd name="connsiteY1" fmla="*/ 0 h 3335396"/>
              <a:gd name="connsiteX2" fmla="*/ 5045485 w 5114428"/>
              <a:gd name="connsiteY2" fmla="*/ 0 h 3335396"/>
              <a:gd name="connsiteX3" fmla="*/ 5114428 w 5114428"/>
              <a:gd name="connsiteY3" fmla="*/ 68943 h 3335396"/>
              <a:gd name="connsiteX4" fmla="*/ 5114428 w 5114428"/>
              <a:gd name="connsiteY4" fmla="*/ 3266453 h 3335396"/>
              <a:gd name="connsiteX5" fmla="*/ 5045485 w 5114428"/>
              <a:gd name="connsiteY5" fmla="*/ 3335396 h 3335396"/>
              <a:gd name="connsiteX6" fmla="*/ 68943 w 5114428"/>
              <a:gd name="connsiteY6" fmla="*/ 3335396 h 3335396"/>
              <a:gd name="connsiteX7" fmla="*/ 0 w 5114428"/>
              <a:gd name="connsiteY7" fmla="*/ 3266453 h 3335396"/>
              <a:gd name="connsiteX8" fmla="*/ 0 w 5114428"/>
              <a:gd name="connsiteY8" fmla="*/ 68943 h 3335396"/>
              <a:gd name="connsiteX0" fmla="*/ 0 w 5114428"/>
              <a:gd name="connsiteY0" fmla="*/ 68943 h 3335396"/>
              <a:gd name="connsiteX1" fmla="*/ 68943 w 5114428"/>
              <a:gd name="connsiteY1" fmla="*/ 0 h 3335396"/>
              <a:gd name="connsiteX2" fmla="*/ 5045485 w 5114428"/>
              <a:gd name="connsiteY2" fmla="*/ 0 h 3335396"/>
              <a:gd name="connsiteX3" fmla="*/ 5114428 w 5114428"/>
              <a:gd name="connsiteY3" fmla="*/ 68943 h 3335396"/>
              <a:gd name="connsiteX4" fmla="*/ 5114428 w 5114428"/>
              <a:gd name="connsiteY4" fmla="*/ 3266453 h 3335396"/>
              <a:gd name="connsiteX5" fmla="*/ 5045485 w 5114428"/>
              <a:gd name="connsiteY5" fmla="*/ 3335396 h 3335396"/>
              <a:gd name="connsiteX6" fmla="*/ 0 w 5114428"/>
              <a:gd name="connsiteY6" fmla="*/ 3266453 h 3335396"/>
              <a:gd name="connsiteX7" fmla="*/ 0 w 5114428"/>
              <a:gd name="connsiteY7" fmla="*/ 68943 h 3335396"/>
              <a:gd name="connsiteX0" fmla="*/ 0 w 5114428"/>
              <a:gd name="connsiteY0" fmla="*/ 68943 h 3666141"/>
              <a:gd name="connsiteX1" fmla="*/ 68943 w 5114428"/>
              <a:gd name="connsiteY1" fmla="*/ 0 h 3666141"/>
              <a:gd name="connsiteX2" fmla="*/ 5045485 w 5114428"/>
              <a:gd name="connsiteY2" fmla="*/ 0 h 3666141"/>
              <a:gd name="connsiteX3" fmla="*/ 5114428 w 5114428"/>
              <a:gd name="connsiteY3" fmla="*/ 68943 h 3666141"/>
              <a:gd name="connsiteX4" fmla="*/ 5114428 w 5114428"/>
              <a:gd name="connsiteY4" fmla="*/ 3266453 h 3666141"/>
              <a:gd name="connsiteX5" fmla="*/ 0 w 5114428"/>
              <a:gd name="connsiteY5" fmla="*/ 3266453 h 3666141"/>
              <a:gd name="connsiteX6" fmla="*/ 0 w 5114428"/>
              <a:gd name="connsiteY6" fmla="*/ 68943 h 3666141"/>
              <a:gd name="connsiteX0" fmla="*/ 0 w 5114508"/>
              <a:gd name="connsiteY0" fmla="*/ 68943 h 3500635"/>
              <a:gd name="connsiteX1" fmla="*/ 68943 w 5114508"/>
              <a:gd name="connsiteY1" fmla="*/ 0 h 3500635"/>
              <a:gd name="connsiteX2" fmla="*/ 5045485 w 5114508"/>
              <a:gd name="connsiteY2" fmla="*/ 0 h 3500635"/>
              <a:gd name="connsiteX3" fmla="*/ 5114428 w 5114508"/>
              <a:gd name="connsiteY3" fmla="*/ 68943 h 3500635"/>
              <a:gd name="connsiteX4" fmla="*/ 5114428 w 5114508"/>
              <a:gd name="connsiteY4" fmla="*/ 3266453 h 3500635"/>
              <a:gd name="connsiteX5" fmla="*/ 0 w 5114508"/>
              <a:gd name="connsiteY5" fmla="*/ 3266453 h 3500635"/>
              <a:gd name="connsiteX6" fmla="*/ 0 w 5114508"/>
              <a:gd name="connsiteY6" fmla="*/ 68943 h 3500635"/>
              <a:gd name="connsiteX0" fmla="*/ 0 w 5114560"/>
              <a:gd name="connsiteY0" fmla="*/ 68943 h 3266453"/>
              <a:gd name="connsiteX1" fmla="*/ 68943 w 5114560"/>
              <a:gd name="connsiteY1" fmla="*/ 0 h 3266453"/>
              <a:gd name="connsiteX2" fmla="*/ 5045485 w 5114560"/>
              <a:gd name="connsiteY2" fmla="*/ 0 h 3266453"/>
              <a:gd name="connsiteX3" fmla="*/ 5114428 w 5114560"/>
              <a:gd name="connsiteY3" fmla="*/ 68943 h 3266453"/>
              <a:gd name="connsiteX4" fmla="*/ 5114428 w 5114560"/>
              <a:gd name="connsiteY4" fmla="*/ 3266453 h 3266453"/>
              <a:gd name="connsiteX5" fmla="*/ 0 w 5114560"/>
              <a:gd name="connsiteY5" fmla="*/ 3266453 h 3266453"/>
              <a:gd name="connsiteX6" fmla="*/ 0 w 5114560"/>
              <a:gd name="connsiteY6" fmla="*/ 68943 h 3266453"/>
              <a:gd name="connsiteX0" fmla="*/ 0 w 5114428"/>
              <a:gd name="connsiteY0" fmla="*/ 68943 h 3266453"/>
              <a:gd name="connsiteX1" fmla="*/ 68943 w 5114428"/>
              <a:gd name="connsiteY1" fmla="*/ 0 h 3266453"/>
              <a:gd name="connsiteX2" fmla="*/ 5045485 w 5114428"/>
              <a:gd name="connsiteY2" fmla="*/ 0 h 3266453"/>
              <a:gd name="connsiteX3" fmla="*/ 5114428 w 5114428"/>
              <a:gd name="connsiteY3" fmla="*/ 68943 h 3266453"/>
              <a:gd name="connsiteX4" fmla="*/ 5114428 w 5114428"/>
              <a:gd name="connsiteY4" fmla="*/ 3266453 h 3266453"/>
              <a:gd name="connsiteX5" fmla="*/ 0 w 5114428"/>
              <a:gd name="connsiteY5" fmla="*/ 3266453 h 3266453"/>
              <a:gd name="connsiteX6" fmla="*/ 0 w 5114428"/>
              <a:gd name="connsiteY6" fmla="*/ 68943 h 3266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14428" h="3266453">
                <a:moveTo>
                  <a:pt x="0" y="68943"/>
                </a:moveTo>
                <a:cubicBezTo>
                  <a:pt x="0" y="30867"/>
                  <a:pt x="30867" y="0"/>
                  <a:pt x="68943" y="0"/>
                </a:cubicBezTo>
                <a:lnTo>
                  <a:pt x="5045485" y="0"/>
                </a:lnTo>
                <a:cubicBezTo>
                  <a:pt x="5083561" y="0"/>
                  <a:pt x="5114428" y="30867"/>
                  <a:pt x="5114428" y="68943"/>
                </a:cubicBezTo>
                <a:lnTo>
                  <a:pt x="5114428" y="3266453"/>
                </a:lnTo>
                <a:lnTo>
                  <a:pt x="0" y="3266453"/>
                </a:lnTo>
                <a:lnTo>
                  <a:pt x="0" y="68943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BG"/>
              <a:t>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36A15B-581A-43DD-9565-BC274543F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8009238" cy="909637"/>
          </a:xfrm>
        </p:spPr>
        <p:txBody>
          <a:bodyPr vert="horz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C1495B0-558E-4749-9AA1-C0D15CB031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800" y="1814513"/>
            <a:ext cx="4887429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5233595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monitor, screenshot, electronics&#10;&#10;Description automatically generated">
            <a:extLst>
              <a:ext uri="{FF2B5EF4-FFF2-40B4-BE49-F238E27FC236}">
                <a16:creationId xmlns:a16="http://schemas.microsoft.com/office/drawing/2014/main" id="{B56FEB53-D4A3-4EC0-AFB5-0C95253A53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1591" y="1527801"/>
            <a:ext cx="5723589" cy="4958781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E722239-0864-4539-8D4E-F84B76F85FD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404940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E722239-0864-4539-8D4E-F84B76F85F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97B4E9E-F000-6B4D-A13B-EE7F4EA8E70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00281" y="1828801"/>
            <a:ext cx="5051898" cy="2850506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BG"/>
              <a:t>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19634F-977E-4F2E-8291-F2190948E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8009238" cy="909637"/>
          </a:xfrm>
        </p:spPr>
        <p:txBody>
          <a:bodyPr vert="horz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76BFD9F-FFAD-A74E-896E-712D65C4B2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800" y="1814513"/>
            <a:ext cx="5250950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32300091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3A64ED-6E44-CE40-884C-C1F3360861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0519" y="2877420"/>
            <a:ext cx="4730962" cy="110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6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ogress Outro no text.mp4" descr="Progress Outro no text.mp4">
            <a:hlinkClick r:id="" action="ppaction://media"/>
            <a:extLst>
              <a:ext uri="{FF2B5EF4-FFF2-40B4-BE49-F238E27FC236}">
                <a16:creationId xmlns:a16="http://schemas.microsoft.com/office/drawing/2014/main" id="{5A546D01-834F-CB40-93EC-185C473ACE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BA8C2F-EEB5-964C-B283-39542BF4C40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0519" y="2877420"/>
            <a:ext cx="4730962" cy="1103159"/>
          </a:xfrm>
          <a:prstGeom prst="rect">
            <a:avLst/>
          </a:prstGeom>
        </p:spPr>
      </p:pic>
      <p:pic>
        <p:nvPicPr>
          <p:cNvPr id="3" name="Progress Outro no text.mp4" descr="Progress Outro no text.mp4">
            <a:hlinkClick r:id="" action="ppaction://media"/>
            <a:extLst>
              <a:ext uri="{FF2B5EF4-FFF2-40B4-BE49-F238E27FC236}">
                <a16:creationId xmlns:a16="http://schemas.microsoft.com/office/drawing/2014/main" id="{75FF61A4-CEB3-BBB2-E630-21F53DBEC3F8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3B30C4-5AA0-F2A9-71BC-88AFF8FA2CF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0519" y="2877420"/>
            <a:ext cx="4730962" cy="110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09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F940FE-8CAB-BB3A-3E38-B86FD66038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18873" y="3214896"/>
            <a:ext cx="6476628" cy="36431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69951F-ED4C-C940-B5BF-D5511A5CD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4" y="538163"/>
            <a:ext cx="7869894" cy="1139825"/>
          </a:xfrm>
        </p:spPr>
        <p:txBody>
          <a:bodyPr tIns="108000"/>
          <a:lstStyle/>
          <a:p>
            <a:r>
              <a:rPr lang="en-GB"/>
              <a:t>Simple Bullet List</a:t>
            </a:r>
            <a:endParaRPr lang="en-BG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E1C11C-18E9-2B2E-C6D2-D6980ACE5DE0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202505-C4F2-045D-74CA-5F4E2B26BCE7}"/>
              </a:ext>
            </a:extLst>
          </p:cNvPr>
          <p:cNvSpPr txBox="1"/>
          <p:nvPr userDrawn="1"/>
        </p:nvSpPr>
        <p:spPr>
          <a:xfrm>
            <a:off x="4507424" y="6554396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© </a:t>
            </a:r>
            <a:r>
              <a:rPr lang="en-US" sz="600">
                <a:solidFill>
                  <a:srgbClr val="7F7F7F"/>
                </a:solidFill>
                <a:latin typeface="Arial"/>
                <a:cs typeface="Arial"/>
              </a:rPr>
              <a:t>2024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600" b="0" i="0" spc="0" baseline="0">
                <a:solidFill>
                  <a:srgbClr val="7F7F7F"/>
                </a:solidFill>
                <a:latin typeface="Arial"/>
                <a:cs typeface="Arial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Software Corporation and/or its subsidiaries or affiliates. All rights reserved.</a:t>
            </a:r>
          </a:p>
        </p:txBody>
      </p:sp>
      <p:pic>
        <p:nvPicPr>
          <p:cNvPr id="7" name="Picture 2">
            <a:hlinkClick r:id="rId3"/>
            <a:extLst>
              <a:ext uri="{FF2B5EF4-FFF2-40B4-BE49-F238E27FC236}">
                <a16:creationId xmlns:a16="http://schemas.microsoft.com/office/drawing/2014/main" id="{5E1C4C61-DE5F-D0DE-F7FE-9C3B4D7D021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C6CC5C6C-69CB-AE61-6504-5E2B36EAAC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3" y="1863725"/>
            <a:ext cx="7869895" cy="4365625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33734159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948DD2CE-C5C0-B638-578D-4AFEC1F6D9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 r="-21966"/>
          <a:stretch/>
        </p:blipFill>
        <p:spPr>
          <a:xfrm>
            <a:off x="-1" y="-4"/>
            <a:ext cx="5741581" cy="6858001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3932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aphic 10">
            <a:extLst>
              <a:ext uri="{FF2B5EF4-FFF2-40B4-BE49-F238E27FC236}">
                <a16:creationId xmlns:a16="http://schemas.microsoft.com/office/drawing/2014/main" id="{3A6E4564-0AFD-394C-86C5-9468022082D4}"/>
              </a:ext>
            </a:extLst>
          </p:cNvPr>
          <p:cNvGrpSpPr/>
          <p:nvPr userDrawn="1"/>
        </p:nvGrpSpPr>
        <p:grpSpPr>
          <a:xfrm>
            <a:off x="5173278" y="538163"/>
            <a:ext cx="2554288" cy="1464044"/>
            <a:chOff x="7355176" y="1247511"/>
            <a:chExt cx="2101340" cy="1204427"/>
          </a:xfrm>
          <a:solidFill>
            <a:srgbClr val="008963"/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E94DD7A-9189-4548-B3D7-D71AED474814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DEC9423-D3E3-AC4E-8565-1B8DA4881327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589BE5-6A57-8F4D-9D8C-C52E1A5664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99529" y="2133601"/>
            <a:ext cx="6270160" cy="3201988"/>
          </a:xfrm>
        </p:spPr>
        <p:txBody>
          <a:bodyPr tIns="108000"/>
          <a:lstStyle>
            <a:lvl1pPr marL="0" indent="0">
              <a:lnSpc>
                <a:spcPct val="80000"/>
              </a:lnSpc>
              <a:buNone/>
              <a:defRPr sz="40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Quote Slide, Enter Quote Here.”</a:t>
            </a:r>
          </a:p>
          <a:p>
            <a:pPr lvl="0"/>
            <a:endParaRPr lang="en-GB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15FBD6B-2193-5748-97C2-9D65081F37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98287" y="5584345"/>
            <a:ext cx="6278116" cy="414323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F18DBE1-9B92-D54B-A7D7-214D918E2C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98287" y="5998670"/>
            <a:ext cx="6278116" cy="321052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795217E5-E444-2F42-BDF3-093FC00C6F30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1190F6A3-E932-A24A-9953-B1E4E911E0F0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B7BD70-621C-CC49-8746-9DC52C4D35B9}"/>
              </a:ext>
            </a:extLst>
          </p:cNvPr>
          <p:cNvSpPr txBox="1"/>
          <p:nvPr userDrawn="1"/>
        </p:nvSpPr>
        <p:spPr>
          <a:xfrm>
            <a:off x="5202387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C06D23-923F-E339-D21B-9D21B2543C42}"/>
              </a:ext>
            </a:extLst>
          </p:cNvPr>
          <p:cNvSpPr txBox="1"/>
          <p:nvPr userDrawn="1"/>
        </p:nvSpPr>
        <p:spPr>
          <a:xfrm>
            <a:off x="20443371" y="8098971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29" name="Picture 3">
            <a:extLst>
              <a:ext uri="{FF2B5EF4-FFF2-40B4-BE49-F238E27FC236}">
                <a16:creationId xmlns:a16="http://schemas.microsoft.com/office/drawing/2014/main" id="{C56B1144-540E-1191-631D-F015DF9B66B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7086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97306C-DFA1-869B-47F1-E95A7B90F8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18873" y="3222330"/>
            <a:ext cx="6476628" cy="3643104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309" y="538163"/>
            <a:ext cx="8106377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BG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5627746-B38D-97E9-850E-555A4176B5DB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>
            <a:hlinkClick r:id="rId6"/>
            <a:extLst>
              <a:ext uri="{FF2B5EF4-FFF2-40B4-BE49-F238E27FC236}">
                <a16:creationId xmlns:a16="http://schemas.microsoft.com/office/drawing/2014/main" id="{4BB347AD-D128-4D84-46CF-37C37662B1C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63AA0A-B306-65ED-E3C1-8084A7F8B454}"/>
              </a:ext>
            </a:extLst>
          </p:cNvPr>
          <p:cNvSpPr txBox="1"/>
          <p:nvPr userDrawn="1"/>
        </p:nvSpPr>
        <p:spPr>
          <a:xfrm>
            <a:off x="4507424" y="6554396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© </a:t>
            </a:r>
            <a:r>
              <a:rPr lang="en-US" sz="600">
                <a:solidFill>
                  <a:srgbClr val="7F7F7F"/>
                </a:solidFill>
                <a:latin typeface="Arial"/>
                <a:cs typeface="Arial"/>
              </a:rPr>
              <a:t>2024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600" b="0" i="0" spc="0" baseline="0">
                <a:solidFill>
                  <a:srgbClr val="7F7F7F"/>
                </a:solidFill>
                <a:latin typeface="Arial"/>
                <a:cs typeface="Arial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Software Corporation and/or its subsidiaries or affiliates. All rights reserved.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C1D4EB1-7C2A-BD4C-8F7A-E96B43158F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63309" y="1863725"/>
            <a:ext cx="8106379" cy="4365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G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4C64D19-1AF7-2E9D-2E64-6EB2F1BA6D6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5" y="0"/>
            <a:ext cx="2757325" cy="611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0641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roduct Slide - OpenEd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84353A-9AD5-50B2-6EB7-E5BB04A754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51" t="22539" r="36581" b="4596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D45A37E-93C0-DCC8-B8B7-488BAA4921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3252" b="76294"/>
          <a:stretch/>
        </p:blipFill>
        <p:spPr>
          <a:xfrm>
            <a:off x="1157303" y="444736"/>
            <a:ext cx="11034697" cy="64132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68D42E-85E8-ED5A-5C24-A72B6A9BB8C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3800" y="1320395"/>
            <a:ext cx="5213341" cy="4263723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49" imgH="349" progId="TCLayout.ActiveDocument.1">
                  <p:embed/>
                </p:oleObj>
              </mc:Choice>
              <mc:Fallback>
                <p:oleObj name="think-cell Slide" r:id="rId7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</a:t>
            </a:r>
            <a:r>
              <a:rPr lang="en-US" err="1"/>
              <a:t>OpenEdge</a:t>
            </a:r>
            <a:r>
              <a:rPr lang="en-GB"/>
              <a:t> title slide</a:t>
            </a:r>
            <a:endParaRPr lang="en-BG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5EA369A-883F-BB41-517A-47F9E604F28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8160" y="946759"/>
            <a:ext cx="2555246" cy="31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57939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ogress Outro no text.mp4" descr="Progress Outro no text.mp4">
            <a:hlinkClick r:id="" action="ppaction://media"/>
            <a:extLst>
              <a:ext uri="{FF2B5EF4-FFF2-40B4-BE49-F238E27FC236}">
                <a16:creationId xmlns:a16="http://schemas.microsoft.com/office/drawing/2014/main" id="{5A546D01-834F-CB40-93EC-185C473ACE24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BA8C2F-EEB5-964C-B283-39542BF4C40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0519" y="2877420"/>
            <a:ext cx="4730962" cy="110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55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1AA0DB6-5A8E-3741-A2E5-D936D902DD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8973" y="4846683"/>
            <a:ext cx="5278437" cy="38855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D3701CF-5DFA-EE46-92C6-82EBEFFD83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8973" y="5312130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08E4E795-5B28-AA4F-9CA0-12577F806A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8973" y="5771692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8" name="Title 3">
            <a:extLst>
              <a:ext uri="{FF2B5EF4-FFF2-40B4-BE49-F238E27FC236}">
                <a16:creationId xmlns:a16="http://schemas.microsoft.com/office/drawing/2014/main" id="{9EE63D74-8A47-0A4F-A4FD-DE60CD33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7BE795C-072A-459C-8648-8D68BC93FA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315" y="745314"/>
            <a:ext cx="1341526" cy="31117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D3546BD-7E45-4960-A98F-8DEA36022C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7375" y="0"/>
            <a:ext cx="5755123" cy="685859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76E93-9883-F34D-AFCA-0B3B569868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3" y="3356068"/>
            <a:ext cx="5294312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err="1"/>
              <a:t>Subheadline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405165050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1AA0DB6-5A8E-3741-A2E5-D936D902DD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8973" y="4846683"/>
            <a:ext cx="5278437" cy="38855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D3701CF-5DFA-EE46-92C6-82EBEFFD83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8973" y="5312130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08E4E795-5B28-AA4F-9CA0-12577F806A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8973" y="5771692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8" name="Title 3">
            <a:extLst>
              <a:ext uri="{FF2B5EF4-FFF2-40B4-BE49-F238E27FC236}">
                <a16:creationId xmlns:a16="http://schemas.microsoft.com/office/drawing/2014/main" id="{9EE63D74-8A47-0A4F-A4FD-DE60CD33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7BE795C-072A-459C-8648-8D68BC93FA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315" y="745314"/>
            <a:ext cx="1341526" cy="31117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76E93-9883-F34D-AFCA-0B3B569868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3" y="3356068"/>
            <a:ext cx="5294312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err="1"/>
              <a:t>Subheadline</a:t>
            </a:r>
            <a:endParaRPr lang="en-BG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E62990B-F803-5D9B-62E6-BC8BD007433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2087" y="2082677"/>
            <a:ext cx="4349237" cy="500366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0F176AF-19D0-9F1E-9FBE-D899F0CCBDE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30705" y="1130306"/>
            <a:ext cx="4567382" cy="524908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92A3BA3-5E9B-E1ED-64C7-CA631EFA8FF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92243" y="1040729"/>
            <a:ext cx="4608283" cy="530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5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Green No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2">
            <a:extLst>
              <a:ext uri="{FF2B5EF4-FFF2-40B4-BE49-F238E27FC236}">
                <a16:creationId xmlns:a16="http://schemas.microsoft.com/office/drawing/2014/main" id="{77BE795C-072A-459C-8648-8D68BC93FA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315" y="745314"/>
            <a:ext cx="1341526" cy="311178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9036C18-8578-F994-7F32-E082097339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8973" y="4846683"/>
            <a:ext cx="5278437" cy="38855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F9BCBC6-C555-49A7-B6CC-40448EBEA66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8973" y="5312130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B18D21E-5600-A11C-8926-6903DA6D7A0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8973" y="5771692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CA34B93B-695C-5230-AAC8-AB453BA1C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C796F52-2E5C-0F10-CF67-3ABA3132B5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3" y="3356068"/>
            <a:ext cx="5294312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err="1"/>
              <a:t>Subheadline</a:t>
            </a:r>
            <a:endParaRPr lang="en-BG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1F6A93-FBEC-F6A4-124A-D2BD78FAB0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70"/>
          <a:stretch/>
        </p:blipFill>
        <p:spPr>
          <a:xfrm>
            <a:off x="6807200" y="-80211"/>
            <a:ext cx="5384800" cy="693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14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 No Photo">
    <p:bg>
      <p:bgPr>
        <a:solidFill>
          <a:schemeClr val="bg1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FE9A584-67A4-F159-B817-D0B9351FB0B6}"/>
              </a:ext>
            </a:extLst>
          </p:cNvPr>
          <p:cNvSpPr txBox="1"/>
          <p:nvPr userDrawn="1"/>
        </p:nvSpPr>
        <p:spPr>
          <a:xfrm>
            <a:off x="-4231758" y="1998921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>
              <a:solidFill>
                <a:schemeClr val="bg1"/>
              </a:solidFill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B22FE11-4524-4AA3-E6C3-EF1C8C7C82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8973" y="4846683"/>
            <a:ext cx="5278437" cy="38855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6E173C7-8A3B-8AF4-2897-F856A3774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8973" y="5312130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B27B160-C14E-EFE9-52E3-0F9F6E80F4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8973" y="5771692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94B2CFD9-82D0-DB2F-0AAD-469F18BED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9C5F5FE-80EB-E8A2-DBC7-36DC671B79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3" y="3356068"/>
            <a:ext cx="5294312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err="1"/>
              <a:t>Subheadline</a:t>
            </a:r>
            <a:endParaRPr lang="en-BG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CEE710EE-4C07-586B-2806-D6AD33A6B22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315" y="745314"/>
            <a:ext cx="1341526" cy="3111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D91F1D-535D-954B-F99C-465475A436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02" t="-1100" b="-818"/>
          <a:stretch/>
        </p:blipFill>
        <p:spPr>
          <a:xfrm>
            <a:off x="6742444" y="-82297"/>
            <a:ext cx="5449556" cy="699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543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/Cover Slide + Speaker's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C0E199A-083C-BF56-7A8F-2098E213CC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5163" t="40397" r="25896" b="35482"/>
          <a:stretch/>
        </p:blipFill>
        <p:spPr>
          <a:xfrm>
            <a:off x="6506" y="6504"/>
            <a:ext cx="12192000" cy="68580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58B856-E5F5-5A38-880C-D49532435CDC}"/>
              </a:ext>
            </a:extLst>
          </p:cNvPr>
          <p:cNvSpPr txBox="1"/>
          <p:nvPr userDrawn="1"/>
        </p:nvSpPr>
        <p:spPr>
          <a:xfrm>
            <a:off x="-4231758" y="1998921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8A2A80B9-30CF-CF41-252F-45337AF3A72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315" y="745314"/>
            <a:ext cx="1341526" cy="3111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AC4239-3EE8-2389-8A07-37BB16E3F5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1" b="639"/>
          <a:stretch/>
        </p:blipFill>
        <p:spPr>
          <a:xfrm>
            <a:off x="4263242" y="0"/>
            <a:ext cx="7961652" cy="6864506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349" imgH="349" progId="TCLayout.ActiveDocument.1">
                  <p:embed/>
                </p:oleObj>
              </mc:Choice>
              <mc:Fallback>
                <p:oleObj name="think-cell Slide" r:id="rId8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FE9A584-67A4-F159-B817-D0B9351FB0B6}"/>
              </a:ext>
            </a:extLst>
          </p:cNvPr>
          <p:cNvSpPr txBox="1"/>
          <p:nvPr userDrawn="1"/>
        </p:nvSpPr>
        <p:spPr>
          <a:xfrm>
            <a:off x="-4231758" y="1998921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7BE795C-072A-459C-8648-8D68BC93FA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315" y="745314"/>
            <a:ext cx="1341526" cy="311178"/>
          </a:xfrm>
          <a:prstGeom prst="rect">
            <a:avLst/>
          </a:prstGeom>
        </p:spPr>
      </p:pic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D26A23C4-8FFF-C281-313F-7DAB0943BFC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38972" y="4116610"/>
            <a:ext cx="1341526" cy="1302685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Picture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C0A766-5D97-8699-F8E5-997B3902E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9430" y="4182155"/>
            <a:ext cx="3813855" cy="38855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B34A0B8-9290-70C5-172C-8FE7982E44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19430" y="4647602"/>
            <a:ext cx="3813855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2B1E544-A739-FF0A-A5FA-D5CFA61D26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19430" y="5107164"/>
            <a:ext cx="3813855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AF56EA05-C37B-3A3B-43EF-F571B8366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2073689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 up to three lines of text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24475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/Cover Slide Blue +Speaker's Photo">
    <p:bg>
      <p:bgPr>
        <a:solidFill>
          <a:srgbClr val="2921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67F6EA1-6DE4-7625-D919-6692351DBD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6" r="116"/>
          <a:stretch/>
        </p:blipFill>
        <p:spPr>
          <a:xfrm>
            <a:off x="-4" y="-2"/>
            <a:ext cx="12192003" cy="685799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FE9A584-67A4-F159-B817-D0B9351FB0B6}"/>
              </a:ext>
            </a:extLst>
          </p:cNvPr>
          <p:cNvSpPr txBox="1"/>
          <p:nvPr userDrawn="1"/>
        </p:nvSpPr>
        <p:spPr>
          <a:xfrm>
            <a:off x="-4231758" y="1998921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>
              <a:solidFill>
                <a:schemeClr val="bg1"/>
              </a:solidFill>
            </a:endParaRPr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D26A23C4-8FFF-C281-313F-7DAB0943BFC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38972" y="4116610"/>
            <a:ext cx="1341526" cy="1302685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Picture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C0A766-5D97-8699-F8E5-997B3902E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9430" y="4182155"/>
            <a:ext cx="3813855" cy="38855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B34A0B8-9290-70C5-172C-8FE7982E44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19430" y="4647602"/>
            <a:ext cx="3813855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2B1E544-A739-FF0A-A5FA-D5CFA61D26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19430" y="5107164"/>
            <a:ext cx="3813855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AF56EA05-C37B-3A3B-43EF-F571B8366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2073689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 up to three lines of text</a:t>
            </a:r>
            <a:endParaRPr lang="en-BG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04723042-2F90-D0B4-E1EF-ECC12ED2CB9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5041" y="769600"/>
            <a:ext cx="1342800" cy="31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842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/Cover Slide with Heli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1AA0DB6-5A8E-3741-A2E5-D936D902DD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8974" y="4203805"/>
            <a:ext cx="3361540" cy="747293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D3701CF-5DFA-EE46-92C6-82EBEFFD83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8973" y="4951099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28" name="Title 3">
            <a:extLst>
              <a:ext uri="{FF2B5EF4-FFF2-40B4-BE49-F238E27FC236}">
                <a16:creationId xmlns:a16="http://schemas.microsoft.com/office/drawing/2014/main" id="{9EE63D74-8A47-0A4F-A4FD-DE60CD33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7BE795C-072A-459C-8648-8D68BC93FA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315" y="745314"/>
            <a:ext cx="1341526" cy="31117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76E93-9883-F34D-AFCA-0B3B569868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3" y="3356068"/>
            <a:ext cx="5294312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err="1"/>
              <a:t>Subheadline</a:t>
            </a:r>
            <a:endParaRPr lang="en-BG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4386448-892A-916A-0C47-8B8882ABC1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3721" y="6077641"/>
            <a:ext cx="2697910" cy="313798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5E27F-2DFC-A10F-B84C-AA509A7E6567}"/>
              </a:ext>
            </a:extLst>
          </p:cNvPr>
          <p:cNvSpPr txBox="1"/>
          <p:nvPr userDrawn="1"/>
        </p:nvSpPr>
        <p:spPr>
          <a:xfrm>
            <a:off x="10317892" y="5535827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659C89-8D3D-2226-97A2-B82314DE9E3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77904"/>
            <a:ext cx="12187787" cy="628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452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 No speaker info">
    <p:bg>
      <p:bgPr>
        <a:solidFill>
          <a:srgbClr val="2921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3820F667-9E80-508A-E083-BC5B5FCFF2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1" cy="6836897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3">
            <a:extLst>
              <a:ext uri="{FF2B5EF4-FFF2-40B4-BE49-F238E27FC236}">
                <a16:creationId xmlns:a16="http://schemas.microsoft.com/office/drawing/2014/main" id="{A41AE411-511D-8146-8417-A7B559E66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0346" y="3736975"/>
            <a:ext cx="5261778" cy="1383817"/>
          </a:xfrm>
          <a:prstGeom prst="rect">
            <a:avLst/>
          </a:prstGeom>
        </p:spPr>
        <p:txBody>
          <a:bodyPr vert="horz" lIns="0" tIns="108000" rIns="0" bIns="0" anchor="t" anchorCtr="0">
            <a:noAutofit/>
          </a:bodyPr>
          <a:lstStyle>
            <a:lvl1pPr>
              <a:lnSpc>
                <a:spcPct val="80000"/>
              </a:lnSpc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Headline Up to</a:t>
            </a:r>
            <a:br>
              <a:rPr lang="en-GB"/>
            </a:br>
            <a:r>
              <a:rPr lang="en-GB"/>
              <a:t>Three </a:t>
            </a:r>
            <a:br>
              <a:rPr lang="en-GB"/>
            </a:br>
            <a:r>
              <a:rPr lang="en-GB"/>
              <a:t>Lines</a:t>
            </a:r>
            <a:endParaRPr lang="en-BG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5FFB1DD7-A134-4800-A20B-F8CB2D63D44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76020" y="3272915"/>
            <a:ext cx="1342800" cy="311474"/>
          </a:xfrm>
          <a:prstGeom prst="rect">
            <a:avLst/>
          </a:prstGeom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EC20BF15-B521-4443-B82F-AD15675E6FEF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372017" y="5273378"/>
            <a:ext cx="5278437" cy="441487"/>
          </a:xfrm>
          <a:prstGeom prst="rect">
            <a:avLst/>
          </a:prstGeo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170491-DF1C-BF09-E773-7F3EDD6716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628" t="21844" r="49798" b="53049"/>
          <a:stretch/>
        </p:blipFill>
        <p:spPr>
          <a:xfrm>
            <a:off x="5104016" y="2835171"/>
            <a:ext cx="7079672" cy="402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387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gue 1">
    <p:bg>
      <p:bgPr>
        <a:solidFill>
          <a:srgbClr val="2921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45AB9-45E7-63BB-2CA1-D0E72871F6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43" r="1543"/>
          <a:stretch/>
        </p:blipFill>
        <p:spPr>
          <a:xfrm>
            <a:off x="0" y="0"/>
            <a:ext cx="12192003" cy="68580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3DD2E0-168B-3C9E-6B5B-E07AB1DB82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09" r="46333" b="48607"/>
          <a:stretch/>
        </p:blipFill>
        <p:spPr>
          <a:xfrm>
            <a:off x="2762776" y="0"/>
            <a:ext cx="9582874" cy="6858002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B40B33-A7C9-794A-8DD4-F029935874E2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6C245B-9648-EA4E-836E-6BBB5FA39829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CB04082-9BDB-31FF-09E3-BCCE765EF811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2609126" y="2592388"/>
            <a:ext cx="6973747" cy="1606550"/>
          </a:xfrm>
          <a:prstGeom prst="rect">
            <a:avLst/>
          </a:prstGeom>
          <a:ln algn="ctr"/>
        </p:spPr>
        <p:txBody>
          <a:bodyPr vert="horz" lIns="0" tIns="0" rIns="0" bIns="0" anchor="ctr" anchorCtr="0">
            <a:noAutofit/>
          </a:bodyPr>
          <a:lstStyle>
            <a:lvl1pPr algn="ctr">
              <a:lnSpc>
                <a:spcPct val="85000"/>
              </a:lnSpc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/>
              <a:t>Centered Title Style</a:t>
            </a:r>
            <a:br>
              <a:rPr lang="en-US"/>
            </a:br>
            <a:r>
              <a:rPr lang="en-US"/>
              <a:t>Up to</a:t>
            </a:r>
            <a:br>
              <a:rPr lang="en-US"/>
            </a:br>
            <a:r>
              <a:rPr lang="en-US"/>
              <a:t>Three Lines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4673F1BD-AAA3-D8FF-20C1-E7CF655A0A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965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gu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90CD74EF-88A7-BA0A-D5E3-994D57561A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124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EF2908-ED85-2A14-5FA5-801BBE8AC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60" t="19770" r="48897" b="51917"/>
          <a:stretch/>
        </p:blipFill>
        <p:spPr>
          <a:xfrm>
            <a:off x="5020886" y="2592388"/>
            <a:ext cx="7171113" cy="4265612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B40B33-A7C9-794A-8DD4-F029935874E2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6C245B-9648-EA4E-836E-6BBB5FA39829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CB04082-9BDB-31FF-09E3-BCCE765EF811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2609126" y="2592388"/>
            <a:ext cx="6973747" cy="1606550"/>
          </a:xfrm>
          <a:prstGeom prst="rect">
            <a:avLst/>
          </a:prstGeom>
          <a:ln algn="ctr"/>
        </p:spPr>
        <p:txBody>
          <a:bodyPr vert="horz" lIns="0" tIns="0" rIns="0" bIns="0" anchor="ctr" anchorCtr="0">
            <a:noAutofit/>
          </a:bodyPr>
          <a:lstStyle>
            <a:lvl1pPr algn="ctr">
              <a:lnSpc>
                <a:spcPct val="85000"/>
              </a:lnSpc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/>
              <a:t>Centered Title Style</a:t>
            </a:r>
            <a:br>
              <a:rPr lang="en-US"/>
            </a:br>
            <a:r>
              <a:rPr lang="en-US"/>
              <a:t>Up to</a:t>
            </a:r>
            <a:br>
              <a:rPr lang="en-US"/>
            </a:br>
            <a:r>
              <a:rPr lang="en-US"/>
              <a:t>Three Lines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CFF3731A-EFE4-C688-3AFC-EE08E68061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9014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AE07A5C9-E2A5-EBBC-AFC4-290FA6ACC8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8" y="-6545"/>
            <a:ext cx="12184980" cy="66632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95D576-686E-B842-FBF4-75B8C0003F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724" t="-16457" r="-1"/>
          <a:stretch/>
        </p:blipFill>
        <p:spPr>
          <a:xfrm>
            <a:off x="-3954486" y="4655126"/>
            <a:ext cx="12192002" cy="6858001"/>
          </a:xfrm>
          <a:prstGeom prst="rect">
            <a:avLst/>
          </a:prstGeom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BCB04082-9BDB-31FF-09E3-BCCE765EF811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2609126" y="2592388"/>
            <a:ext cx="6973747" cy="1606550"/>
          </a:xfrm>
          <a:prstGeom prst="rect">
            <a:avLst/>
          </a:prstGeom>
          <a:ln algn="ctr"/>
        </p:spPr>
        <p:txBody>
          <a:bodyPr vert="horz" lIns="0" tIns="0" rIns="0" bIns="0" anchor="ctr" anchorCtr="0">
            <a:noAutofit/>
          </a:bodyPr>
          <a:lstStyle>
            <a:lvl1pPr algn="ctr">
              <a:lnSpc>
                <a:spcPct val="85000"/>
              </a:lnSpc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/>
              <a:t>Centered Title Style</a:t>
            </a:r>
            <a:br>
              <a:rPr lang="en-US"/>
            </a:br>
            <a:r>
              <a:rPr lang="en-US"/>
              <a:t>Up to</a:t>
            </a:r>
            <a:br>
              <a:rPr lang="en-US"/>
            </a:br>
            <a:r>
              <a:rPr lang="en-US"/>
              <a:t>Three Lines</a:t>
            </a:r>
          </a:p>
        </p:txBody>
      </p:sp>
    </p:spTree>
    <p:extLst>
      <p:ext uri="{BB962C8B-B14F-4D97-AF65-F5344CB8AC3E}">
        <p14:creationId xmlns:p14="http://schemas.microsoft.com/office/powerpoint/2010/main" val="197891679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4317C52-CA2C-5D17-CE18-670F7E1907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2"/>
          <a:stretch/>
        </p:blipFill>
        <p:spPr>
          <a:xfrm>
            <a:off x="-3908" y="0"/>
            <a:ext cx="5229174" cy="6858000"/>
          </a:xfrm>
          <a:prstGeom prst="rect">
            <a:avLst/>
          </a:prstGeom>
        </p:spPr>
      </p:pic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61753ADC-75D8-4448-B5D4-E9BBB1B32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5307" y="538162"/>
            <a:ext cx="5634381" cy="1117523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Agenda</a:t>
            </a:r>
            <a:endParaRPr lang="en-BG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717AEA2-C535-A841-90FA-42041EABB7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5509" y="1814513"/>
            <a:ext cx="5632687" cy="4487862"/>
          </a:xfrm>
        </p:spPr>
        <p:txBody>
          <a:bodyPr/>
          <a:lstStyle>
            <a:lvl1pPr marL="278325" indent="-278325">
              <a:tabLst/>
              <a:defRPr/>
            </a:lvl1pPr>
            <a:lvl3pPr marL="668338" indent="-185738">
              <a:tabLst/>
              <a:defRPr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B4C29-929C-16B0-D499-37624916C4E9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B40242-1D99-1BB3-8DCD-1164BB0FA220}"/>
              </a:ext>
            </a:extLst>
          </p:cNvPr>
          <p:cNvSpPr txBox="1"/>
          <p:nvPr userDrawn="1"/>
        </p:nvSpPr>
        <p:spPr>
          <a:xfrm>
            <a:off x="5835307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565C78F4-70EB-2B11-FC92-062249EA54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521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7">
            <a:extLst>
              <a:ext uri="{FF2B5EF4-FFF2-40B4-BE49-F238E27FC236}">
                <a16:creationId xmlns:a16="http://schemas.microsoft.com/office/drawing/2014/main" id="{1D14C74F-C6B8-BA4D-B7D2-50D8BE1D38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5891" y="538162"/>
            <a:ext cx="8503797" cy="1117523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Agenda</a:t>
            </a:r>
            <a:endParaRPr lang="en-BG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ABA020A-167C-8548-B132-41F414F8BC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56956" y="1814513"/>
            <a:ext cx="8501240" cy="448786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A24B2D0-EC88-391E-C8D9-49C0E15EA2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286"/>
            <a:ext cx="2545839" cy="571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9495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3A27003-DC61-C64B-B594-FC0DBDB245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9F7"/>
          </a:solidFill>
        </p:spPr>
        <p:txBody>
          <a:bodyPr vert="horz" lIns="91440" tIns="72000" rIns="91440" bIns="756000" rtlCol="0" anchor="ctr">
            <a:noAutofit/>
          </a:bodyPr>
          <a:lstStyle>
            <a:lvl1pPr algn="ctr">
              <a:defRPr lang="id-ID" sz="1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 algn="ctr">
              <a:buNone/>
            </a:pPr>
            <a:r>
              <a:rPr lang="en-GB"/>
              <a:t>Click icon to add picture</a:t>
            </a:r>
            <a:endParaRPr lang="id-ID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41450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0914E58E-8C0C-C445-92B6-E34490EA0F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2" y="4198939"/>
            <a:ext cx="7102475" cy="2038350"/>
          </a:xfrm>
          <a:prstGeom prst="rect">
            <a:avLst/>
          </a:prstGeom>
        </p:spPr>
        <p:txBody>
          <a:bodyPr vert="horz" tIns="144000" anchor="t">
            <a:noAutofit/>
          </a:bodyPr>
          <a:lstStyle>
            <a:lvl1pPr>
              <a:lnSpc>
                <a:spcPct val="90000"/>
              </a:lnSpc>
              <a:defRPr lang="en-US" sz="5000" b="1" i="0" kern="0" spc="-150" noProof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/>
              <a:t>Very Important </a:t>
            </a:r>
            <a:br>
              <a:rPr lang="bg-BG"/>
            </a:br>
            <a:r>
              <a:rPr lang="en-US"/>
              <a:t>Message / Statement </a:t>
            </a:r>
            <a:br>
              <a:rPr lang="bg-BG"/>
            </a:br>
            <a:r>
              <a:rPr lang="en-US"/>
              <a:t>/ Conclusion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4BB9F5E-A805-46CD-8420-640AE6C67799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9FE59C-2AB9-319A-B3AC-551DCA8B2171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F69A72E1-A963-2476-1A04-1E6BD011D44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250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slide 1">
    <p:bg>
      <p:bgPr>
        <a:solidFill>
          <a:srgbClr val="4A4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727FD7B2-A828-1FE3-CB47-CD1F99CE8E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33" y="-12"/>
            <a:ext cx="12192000" cy="6858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1A1009-D767-594A-B505-AA18289D9C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628" t="21844" r="49798" b="53049"/>
          <a:stretch/>
        </p:blipFill>
        <p:spPr>
          <a:xfrm>
            <a:off x="6010102" y="3350029"/>
            <a:ext cx="6173585" cy="3507961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8EB774F-D493-4254-A24C-E9681757802C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06FEC3-598C-8A4B-9E0E-C28EF72E794F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A01C3E-6DDF-C561-ADB5-64AA2B167D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2" y="4198939"/>
            <a:ext cx="7102475" cy="2038350"/>
          </a:xfrm>
          <a:prstGeom prst="rect">
            <a:avLst/>
          </a:prstGeom>
        </p:spPr>
        <p:txBody>
          <a:bodyPr vert="horz" tIns="144000" anchor="t">
            <a:noAutofit/>
          </a:bodyPr>
          <a:lstStyle>
            <a:lvl1pPr>
              <a:lnSpc>
                <a:spcPct val="90000"/>
              </a:lnSpc>
              <a:defRPr lang="en-US" sz="5000" b="1" i="0" kern="0" spc="-15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/>
              <a:t>Very Important </a:t>
            </a:r>
            <a:br>
              <a:rPr lang="bg-BG"/>
            </a:br>
            <a:r>
              <a:rPr lang="en-US"/>
              <a:t>Message / Statement </a:t>
            </a:r>
            <a:br>
              <a:rPr lang="bg-BG"/>
            </a:br>
            <a:r>
              <a:rPr lang="en-US"/>
              <a:t>/ Conclusion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D8F5FC-90D4-26E2-2807-DC1F22B25176}"/>
              </a:ext>
            </a:extLst>
          </p:cNvPr>
          <p:cNvSpPr txBox="1"/>
          <p:nvPr userDrawn="1"/>
        </p:nvSpPr>
        <p:spPr>
          <a:xfrm>
            <a:off x="20929600" y="286512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39E9BE-AB7A-2053-4DFF-C0D98D6232E8}"/>
              </a:ext>
            </a:extLst>
          </p:cNvPr>
          <p:cNvSpPr txBox="1"/>
          <p:nvPr userDrawn="1"/>
        </p:nvSpPr>
        <p:spPr>
          <a:xfrm>
            <a:off x="20482560" y="-1054608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C2906BBF-60CE-452D-63A5-4A0FC2ADC06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7458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Slide 2">
    <p:bg>
      <p:bgPr>
        <a:solidFill>
          <a:srgbClr val="00B5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F8A3091-6DB8-DCBF-D10D-5CB65CF881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2" b="14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8EB774F-D493-4254-A24C-E9681757802C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06FEC3-598C-8A4B-9E0E-C28EF72E794F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A01C3E-6DDF-C561-ADB5-64AA2B167D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2" y="4198939"/>
            <a:ext cx="7102475" cy="2038350"/>
          </a:xfrm>
          <a:prstGeom prst="rect">
            <a:avLst/>
          </a:prstGeom>
        </p:spPr>
        <p:txBody>
          <a:bodyPr vert="horz" tIns="144000" anchor="t">
            <a:noAutofit/>
          </a:bodyPr>
          <a:lstStyle>
            <a:lvl1pPr>
              <a:lnSpc>
                <a:spcPct val="90000"/>
              </a:lnSpc>
              <a:defRPr lang="en-US" sz="5000" b="1" i="0" kern="0" spc="-15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/>
              <a:t>Very Important </a:t>
            </a:r>
            <a:br>
              <a:rPr lang="bg-BG"/>
            </a:br>
            <a:r>
              <a:rPr lang="en-US"/>
              <a:t>Message / Statement </a:t>
            </a:r>
            <a:br>
              <a:rPr lang="bg-BG"/>
            </a:br>
            <a:r>
              <a:rPr lang="en-US"/>
              <a:t>/ Conclusion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D8F5FC-90D4-26E2-2807-DC1F22B25176}"/>
              </a:ext>
            </a:extLst>
          </p:cNvPr>
          <p:cNvSpPr txBox="1"/>
          <p:nvPr userDrawn="1"/>
        </p:nvSpPr>
        <p:spPr>
          <a:xfrm>
            <a:off x="20929600" y="286512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39E9BE-AB7A-2053-4DFF-C0D98D6232E8}"/>
              </a:ext>
            </a:extLst>
          </p:cNvPr>
          <p:cNvSpPr txBox="1"/>
          <p:nvPr userDrawn="1"/>
        </p:nvSpPr>
        <p:spPr>
          <a:xfrm>
            <a:off x="20482560" y="-1054608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F2E64471-9F7C-3798-F442-86CB17C562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196753-5C57-BAD0-EA7E-3AF34D839E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52" t="21844" r="49797" b="30528"/>
          <a:stretch/>
        </p:blipFill>
        <p:spPr>
          <a:xfrm rot="14400000">
            <a:off x="6285791" y="-1569976"/>
            <a:ext cx="6833061" cy="621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83834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9F7"/>
          </a:solidFill>
        </p:spPr>
        <p:txBody>
          <a:bodyPr vert="horz" lIns="91440" tIns="72000" rIns="91440" bIns="756000" rtlCol="0" anchor="ctr">
            <a:noAutofit/>
          </a:bodyPr>
          <a:lstStyle>
            <a:lvl1pPr algn="ctr">
              <a:defRPr lang="id-ID" sz="1800"/>
            </a:lvl1pPr>
          </a:lstStyle>
          <a:p>
            <a:pPr marL="0" lvl="0" indent="0" algn="ctr">
              <a:buNone/>
            </a:pPr>
            <a:r>
              <a:rPr lang="en-GB"/>
              <a:t>Click icon to add picture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8584046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69719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097676-D6A1-2D4B-BDD3-E7E914641366}"/>
              </a:ext>
            </a:extLst>
          </p:cNvPr>
          <p:cNvSpPr txBox="1"/>
          <p:nvPr userDrawn="1"/>
        </p:nvSpPr>
        <p:spPr>
          <a:xfrm>
            <a:off x="722313" y="1780674"/>
            <a:ext cx="10747374" cy="44490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8C9353E-244A-3B4E-B54E-FCA42C0733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3" y="1863725"/>
            <a:ext cx="10747375" cy="4365625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2139494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072052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10747375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31029E73-BFE8-B8C1-B83C-C04F70E76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3" y="1863725"/>
            <a:ext cx="10747375" cy="4365625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277616187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513228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0716955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F940FE-8CAB-BB3A-3E38-B86FD66038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18873" y="3214896"/>
            <a:ext cx="6476628" cy="36431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69951F-ED4C-C940-B5BF-D5511A5CD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4" y="538163"/>
            <a:ext cx="7869894" cy="1139825"/>
          </a:xfrm>
        </p:spPr>
        <p:txBody>
          <a:bodyPr tIns="108000"/>
          <a:lstStyle/>
          <a:p>
            <a:r>
              <a:rPr lang="en-GB"/>
              <a:t>Simple Bullet List</a:t>
            </a:r>
            <a:endParaRPr lang="en-BG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E1C11C-18E9-2B2E-C6D2-D6980ACE5DE0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202505-C4F2-045D-74CA-5F4E2B26BCE7}"/>
              </a:ext>
            </a:extLst>
          </p:cNvPr>
          <p:cNvSpPr txBox="1"/>
          <p:nvPr userDrawn="1"/>
        </p:nvSpPr>
        <p:spPr>
          <a:xfrm>
            <a:off x="4507424" y="6554396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© </a:t>
            </a:r>
            <a:r>
              <a:rPr lang="en-US" sz="600">
                <a:solidFill>
                  <a:srgbClr val="7F7F7F"/>
                </a:solidFill>
                <a:latin typeface="Arial"/>
                <a:cs typeface="Arial"/>
              </a:rPr>
              <a:t>2024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600" b="0" i="0" spc="0" baseline="0">
                <a:solidFill>
                  <a:srgbClr val="7F7F7F"/>
                </a:solidFill>
                <a:latin typeface="Arial"/>
                <a:cs typeface="Arial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Software Corporation and/or its subsidiaries or affiliates. All rights reserved.</a:t>
            </a:r>
          </a:p>
        </p:txBody>
      </p:sp>
      <p:pic>
        <p:nvPicPr>
          <p:cNvPr id="7" name="Picture 2">
            <a:hlinkClick r:id="rId3"/>
            <a:extLst>
              <a:ext uri="{FF2B5EF4-FFF2-40B4-BE49-F238E27FC236}">
                <a16:creationId xmlns:a16="http://schemas.microsoft.com/office/drawing/2014/main" id="{5E1C4C61-DE5F-D0DE-F7FE-9C3B4D7D021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C6CC5C6C-69CB-AE61-6504-5E2B36EAAC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3" y="1863725"/>
            <a:ext cx="7869895" cy="4365625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88844106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D926C9-4396-92AF-3273-CF549EF21E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" y="7434"/>
            <a:ext cx="12191999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69719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097676-D6A1-2D4B-BDD3-E7E914641366}"/>
              </a:ext>
            </a:extLst>
          </p:cNvPr>
          <p:cNvSpPr txBox="1"/>
          <p:nvPr userDrawn="1"/>
        </p:nvSpPr>
        <p:spPr>
          <a:xfrm>
            <a:off x="722313" y="1780674"/>
            <a:ext cx="10747374" cy="44490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8C9353E-244A-3B4E-B54E-FCA42C0733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3" y="1863725"/>
            <a:ext cx="10747375" cy="43656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C906B93-0B67-D520-248C-5443B567E368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B03E04-C70F-668B-90D3-1F93E7AD33A7}"/>
              </a:ext>
            </a:extLst>
          </p:cNvPr>
          <p:cNvSpPr txBox="1"/>
          <p:nvPr userDrawn="1"/>
        </p:nvSpPr>
        <p:spPr>
          <a:xfrm>
            <a:off x="4507424" y="6554396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© </a:t>
            </a:r>
            <a:r>
              <a:rPr lang="en-US" sz="600">
                <a:solidFill>
                  <a:srgbClr val="7F7F7F"/>
                </a:solidFill>
                <a:latin typeface="Arial"/>
                <a:cs typeface="Arial"/>
              </a:rPr>
              <a:t>2024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600" b="0" i="0" spc="0" baseline="0">
                <a:solidFill>
                  <a:srgbClr val="7F7F7F"/>
                </a:solidFill>
                <a:latin typeface="Arial"/>
                <a:cs typeface="Arial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Software Corporation and/or its subsidiaries or affiliates. All rights reserved.</a:t>
            </a:r>
          </a:p>
        </p:txBody>
      </p:sp>
      <p:pic>
        <p:nvPicPr>
          <p:cNvPr id="8" name="Picture 2">
            <a:hlinkClick r:id="rId6"/>
            <a:extLst>
              <a:ext uri="{FF2B5EF4-FFF2-40B4-BE49-F238E27FC236}">
                <a16:creationId xmlns:a16="http://schemas.microsoft.com/office/drawing/2014/main" id="{E7C3ABA5-60A2-419C-88B5-B52E35110A4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533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, background pattern&#10;&#10;Description automatically generated">
            <a:extLst>
              <a:ext uri="{FF2B5EF4-FFF2-40B4-BE49-F238E27FC236}">
                <a16:creationId xmlns:a16="http://schemas.microsoft.com/office/drawing/2014/main" id="{94E4CBA0-29F5-8CBA-1FC4-51765EFA5F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0" y="8313"/>
            <a:ext cx="12189533" cy="6859388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826744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7">
            <a:extLst>
              <a:ext uri="{FF2B5EF4-FFF2-40B4-BE49-F238E27FC236}">
                <a16:creationId xmlns:a16="http://schemas.microsoft.com/office/drawing/2014/main" id="{E8A4E56D-3AE5-7962-7465-578B476C3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7031036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634A4-87E7-F1DE-6B21-CED0EFD60A53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D60B39-C159-9FA0-727A-913C6331A138}"/>
              </a:ext>
            </a:extLst>
          </p:cNvPr>
          <p:cNvSpPr txBox="1"/>
          <p:nvPr userDrawn="1"/>
        </p:nvSpPr>
        <p:spPr>
          <a:xfrm>
            <a:off x="4024470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pic>
        <p:nvPicPr>
          <p:cNvPr id="8" name="Picture 2">
            <a:hlinkClick r:id="rId6"/>
            <a:extLst>
              <a:ext uri="{FF2B5EF4-FFF2-40B4-BE49-F238E27FC236}">
                <a16:creationId xmlns:a16="http://schemas.microsoft.com/office/drawing/2014/main" id="{FFD1F83E-1738-F350-CDC8-88B36B6351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F2CE5BB6-4E8C-6747-39D0-BD72F525BD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3" y="1863725"/>
            <a:ext cx="7869895" cy="4365625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5435675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97306C-DFA1-869B-47F1-E95A7B90F8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18873" y="3222330"/>
            <a:ext cx="6476628" cy="3643104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513228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309" y="538163"/>
            <a:ext cx="8106377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5627746-B38D-97E9-850E-555A4176B5DB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>
            <a:hlinkClick r:id="rId6"/>
            <a:extLst>
              <a:ext uri="{FF2B5EF4-FFF2-40B4-BE49-F238E27FC236}">
                <a16:creationId xmlns:a16="http://schemas.microsoft.com/office/drawing/2014/main" id="{4BB347AD-D128-4D84-46CF-37C37662B1C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63AA0A-B306-65ED-E3C1-8084A7F8B454}"/>
              </a:ext>
            </a:extLst>
          </p:cNvPr>
          <p:cNvSpPr txBox="1"/>
          <p:nvPr userDrawn="1"/>
        </p:nvSpPr>
        <p:spPr>
          <a:xfrm>
            <a:off x="4507424" y="6554396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© </a:t>
            </a:r>
            <a:r>
              <a:rPr lang="en-US" sz="600">
                <a:solidFill>
                  <a:srgbClr val="7F7F7F"/>
                </a:solidFill>
                <a:latin typeface="Arial"/>
                <a:cs typeface="Arial"/>
              </a:rPr>
              <a:t>2024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600" b="0" i="0" spc="0" baseline="0">
                <a:solidFill>
                  <a:srgbClr val="7F7F7F"/>
                </a:solidFill>
                <a:latin typeface="Arial"/>
                <a:cs typeface="Arial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Software Corporation and/or its subsidiaries or affiliates. All rights reserved.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C1D4EB1-7C2A-BD4C-8F7A-E96B43158F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63309" y="1863725"/>
            <a:ext cx="8106379" cy="43656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4C64D19-1AF7-2E9D-2E64-6EB2F1BA6D6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5" y="0"/>
            <a:ext cx="2757325" cy="611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64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20581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6C447A6B-E87C-9A42-8E46-8CE8E1730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4"/>
            <a:ext cx="6861651" cy="1130526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D159B53-8600-873A-F790-FDA958551469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6A0A0B8-24FC-803B-5D55-A458832A27E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36655" y="0"/>
            <a:ext cx="3653090" cy="6858000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6EA565F-28DA-869B-8AA6-617FEE1379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2313" y="1863725"/>
            <a:ext cx="6859587" cy="4365625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9084302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20581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6C447A6B-E87C-9A42-8E46-8CE8E1730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4"/>
            <a:ext cx="6766507" cy="1130526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D3E73D0-9FBE-71EC-AE4A-1C4A9AFB3AE3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0F40EB90-92BB-4342-A8D9-FD570C98016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35476" y="0"/>
            <a:ext cx="3658165" cy="6858000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9868DACA-82D3-785E-22EB-028DD7DFCE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2313" y="1863725"/>
            <a:ext cx="6859587" cy="4365625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156102208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g Cloud Slide">
    <p:bg>
      <p:bgPr>
        <a:solidFill>
          <a:srgbClr val="4A4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E82239A-1D95-E888-94E7-192C645D81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" b="6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69719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9F03F98-CED0-0CDD-E747-E3400399AC43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3B2061-15B4-FCC4-55A0-0C65218A2237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2023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193623FD-4152-62AB-65C8-94A597A272B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6844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0356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9">
            <a:extLst>
              <a:ext uri="{FF2B5EF4-FFF2-40B4-BE49-F238E27FC236}">
                <a16:creationId xmlns:a16="http://schemas.microsoft.com/office/drawing/2014/main" id="{A1E54A24-0A79-4645-95BB-872276B99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600" y="538163"/>
            <a:ext cx="10746088" cy="1139825"/>
          </a:xfrm>
        </p:spPr>
        <p:txBody>
          <a:bodyPr vert="horz"/>
          <a:lstStyle/>
          <a:p>
            <a:r>
              <a:rPr lang="en-GB"/>
              <a:t>Click to edit Master title style</a:t>
            </a:r>
            <a:br>
              <a:rPr lang="en-GB"/>
            </a:br>
            <a:r>
              <a:rPr lang="en-GB"/>
              <a:t>Two Column Style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4A7AE83-B9C1-1D4E-9469-01C3D28EF6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2838" y="1863725"/>
            <a:ext cx="5276850" cy="44386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50440E8-0E6A-8A19-C566-EBCEFBCF74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2313" y="1863725"/>
            <a:ext cx="5373687" cy="4365625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50038117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13829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3B4A0B0-544B-4680-B496-7634409EE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10746088" cy="1139825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124C9F4-9F1E-5D4F-8CC2-BAA0F34CFB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1" y="1851949"/>
            <a:ext cx="3459164" cy="44504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28A142A-B0F7-C544-B3CD-9A6546563D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8709" y="1851949"/>
            <a:ext cx="3459164" cy="44504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8E67F24-9CF1-9547-BD5E-84589B31B4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0527" y="1851949"/>
            <a:ext cx="3459161" cy="44504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45451500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982930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3B29C63-2AD6-4DE5-B0A2-CB6E5C4AD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10746088" cy="1139825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7A8F6A1-E4E4-4646-933F-3032F97511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2313" y="1857737"/>
            <a:ext cx="2528887" cy="4444638"/>
          </a:xfrm>
        </p:spPr>
        <p:txBody>
          <a:bodyPr/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lvl1pPr>
            <a:lvl2pPr marL="225425" indent="0">
              <a:buNone/>
              <a:defRPr/>
            </a:lvl2pPr>
            <a:lvl3pPr marL="447675" indent="0">
              <a:buNone/>
              <a:defRPr/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A3A8B205-3828-1A4D-9D4B-309BF2F3FF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46660" y="1857737"/>
            <a:ext cx="2554090" cy="4444638"/>
          </a:xfrm>
        </p:spPr>
        <p:txBody>
          <a:bodyPr/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lvl1pPr>
            <a:lvl2pPr marL="225425" indent="0">
              <a:buNone/>
              <a:defRPr/>
            </a:lvl2pPr>
            <a:lvl3pPr marL="447675" indent="0">
              <a:buNone/>
              <a:defRPr/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4C483FE-70FF-7041-9119-FDE32D70CA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71006" y="1857737"/>
            <a:ext cx="2554090" cy="4444638"/>
          </a:xfrm>
        </p:spPr>
        <p:txBody>
          <a:bodyPr/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lvl1pPr>
            <a:lvl2pPr marL="225425" indent="0">
              <a:buNone/>
              <a:defRPr/>
            </a:lvl2pPr>
            <a:lvl3pPr marL="447675" indent="0">
              <a:buNone/>
              <a:defRPr/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F6086923-DD39-8546-9401-95099CDCA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23633" y="1857737"/>
            <a:ext cx="2554090" cy="4444638"/>
          </a:xfrm>
        </p:spPr>
        <p:txBody>
          <a:bodyPr/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lvl1pPr>
            <a:lvl2pPr marL="225425" indent="0">
              <a:buNone/>
              <a:defRPr/>
            </a:lvl2pPr>
            <a:lvl3pPr marL="447675" indent="0">
              <a:buNone/>
              <a:defRPr/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663947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951F-ED4C-C940-B5BF-D5511A5CD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8010525" cy="909637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05F93B13-79C7-D043-BA6B-61F781D9B5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1677988"/>
            <a:ext cx="5278437" cy="455611"/>
          </a:xfrm>
        </p:spPr>
        <p:txBody>
          <a:bodyPr/>
          <a:lstStyle>
            <a:lvl1pPr marL="0" indent="0">
              <a:buNone/>
              <a:defRPr b="1" i="0" spc="-1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Topic 1</a:t>
            </a:r>
            <a:endParaRPr lang="en-BG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C55D09-8538-334E-A1E1-71B22D8027B5}"/>
              </a:ext>
            </a:extLst>
          </p:cNvPr>
          <p:cNvSpPr txBox="1"/>
          <p:nvPr userDrawn="1"/>
        </p:nvSpPr>
        <p:spPr>
          <a:xfrm>
            <a:off x="2151529" y="188258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B67CE013-E7C8-B849-A3FC-A0574A8A9A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97283" y="1677988"/>
            <a:ext cx="5278437" cy="455611"/>
          </a:xfrm>
        </p:spPr>
        <p:txBody>
          <a:bodyPr/>
          <a:lstStyle>
            <a:lvl1pPr marL="0" indent="0">
              <a:buNone/>
              <a:defRPr b="1" i="0" spc="-1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Topic 2</a:t>
            </a:r>
            <a:endParaRPr lang="en-BG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148B8A9-EDCF-FE41-AFC9-FAEC5D5C7B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900" y="2362200"/>
            <a:ext cx="5276850" cy="38750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EB97B37-7995-DB4F-ACD9-6F4ED7D806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82020" y="2362200"/>
            <a:ext cx="5276850" cy="38750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74635896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951F-ED4C-C940-B5BF-D5511A5CD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7102475" cy="909637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4E6BE96-7B0A-F94A-B96E-1C7E0D03F3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313" y="2226366"/>
            <a:ext cx="3459162" cy="4010922"/>
          </a:xfrm>
        </p:spPr>
        <p:txBody>
          <a:bodyPr tIns="36000"/>
          <a:lstStyle>
            <a:lvl1pPr marL="0" indent="0">
              <a:lnSpc>
                <a:spcPct val="120000"/>
              </a:lnSpc>
              <a:buNone/>
              <a:defRPr sz="2000" b="0" i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Contrary to popular belief, Lorem Ipsum is not simply random text. It has roots in a piece of classical Latin literature from 45 BC, making it over 2000 years old.</a:t>
            </a:r>
            <a:endParaRPr lang="en-BG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F9D9998-0CE0-0441-A69C-9694964055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59275" y="2226366"/>
            <a:ext cx="3467099" cy="4010922"/>
          </a:xfrm>
        </p:spPr>
        <p:txBody>
          <a:bodyPr tIns="36000"/>
          <a:lstStyle>
            <a:lvl1pPr marL="0" indent="0">
              <a:lnSpc>
                <a:spcPct val="120000"/>
              </a:lnSpc>
              <a:buNone/>
              <a:defRPr sz="2000" b="0" i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Contrary to popular belief, Lorem Ipsum is not simply random text. It has roots in a piece of classical Latin literature from 45 BC, making it over 2000 years old</a:t>
            </a:r>
            <a:endParaRPr lang="en-BG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C25D13-53AB-804E-8F48-9FEEE4C8F8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02588" y="2226366"/>
            <a:ext cx="3467099" cy="4010922"/>
          </a:xfrm>
        </p:spPr>
        <p:txBody>
          <a:bodyPr tIns="36000"/>
          <a:lstStyle>
            <a:lvl1pPr marL="0" indent="0">
              <a:lnSpc>
                <a:spcPct val="120000"/>
              </a:lnSpc>
              <a:buNone/>
              <a:defRPr sz="2000" b="0" i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Contrary to popular belief, Lorem Ipsum is not simply random text. It has roots in a piece of classical Latin literature from 45 BC, making it over 2000 years old.</a:t>
            </a:r>
            <a:endParaRPr lang="en-BG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26DDAF-094D-974B-82E0-4E14EC03BAE4}"/>
              </a:ext>
            </a:extLst>
          </p:cNvPr>
          <p:cNvSpPr txBox="1"/>
          <p:nvPr userDrawn="1"/>
        </p:nvSpPr>
        <p:spPr>
          <a:xfrm>
            <a:off x="2624866" y="1947134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91E0E34-AD4F-0F47-AF74-1B26AAD2B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1568658"/>
            <a:ext cx="7102475" cy="474150"/>
          </a:xfrm>
        </p:spPr>
        <p:txBody>
          <a:bodyPr/>
          <a:lstStyle>
            <a:lvl1pPr marL="0" indent="0">
              <a:buNone/>
              <a:defRPr b="0" i="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err="1"/>
              <a:t>Subheadline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1450339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187264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348BA764-5690-C74C-98C8-5AD362BF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5278437" cy="1139825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D214D3DB-DB34-F441-B966-C041056B08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8748" y="0"/>
            <a:ext cx="5993252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GB"/>
              <a:t>Click icon to add picture</a:t>
            </a:r>
            <a:endParaRPr lang="en-US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B3F9C52-3A71-4524-8B14-37E73BA412E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98BE631-707E-324E-A381-F3D99D052E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313" y="1808922"/>
            <a:ext cx="5278437" cy="442836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CB971A-E2FD-954D-BF76-66E98685F3A4}"/>
              </a:ext>
            </a:extLst>
          </p:cNvPr>
          <p:cNvSpPr txBox="1"/>
          <p:nvPr userDrawn="1"/>
        </p:nvSpPr>
        <p:spPr>
          <a:xfrm>
            <a:off x="28331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7363437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00441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348BA764-5690-C74C-98C8-5AD362BF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2" y="538163"/>
            <a:ext cx="5278437" cy="1139825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D214D3DB-DB34-F441-B966-C041056B08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978085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CB16D7C-13E7-8F44-B567-E0CB454B81BD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D956066-0822-7C4E-B1F5-A5FF044796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8767" y="1808922"/>
            <a:ext cx="5278437" cy="442836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8103B8-912B-6840-91F6-51424D8F16B3}"/>
              </a:ext>
            </a:extLst>
          </p:cNvPr>
          <p:cNvSpPr txBox="1"/>
          <p:nvPr userDrawn="1"/>
        </p:nvSpPr>
        <p:spPr>
          <a:xfrm>
            <a:off x="6178550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0253202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948DD2CE-C5C0-B638-578D-4AFEC1F6D9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 r="-21966"/>
          <a:stretch/>
        </p:blipFill>
        <p:spPr>
          <a:xfrm>
            <a:off x="-1" y="-4"/>
            <a:ext cx="5741581" cy="6858001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3932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aphic 10">
            <a:extLst>
              <a:ext uri="{FF2B5EF4-FFF2-40B4-BE49-F238E27FC236}">
                <a16:creationId xmlns:a16="http://schemas.microsoft.com/office/drawing/2014/main" id="{3A6E4564-0AFD-394C-86C5-9468022082D4}"/>
              </a:ext>
            </a:extLst>
          </p:cNvPr>
          <p:cNvGrpSpPr/>
          <p:nvPr userDrawn="1"/>
        </p:nvGrpSpPr>
        <p:grpSpPr>
          <a:xfrm>
            <a:off x="5173278" y="538163"/>
            <a:ext cx="2554288" cy="1464044"/>
            <a:chOff x="7355176" y="1247511"/>
            <a:chExt cx="2101340" cy="1204427"/>
          </a:xfrm>
          <a:solidFill>
            <a:srgbClr val="008963"/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E94DD7A-9189-4548-B3D7-D71AED474814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DEC9423-D3E3-AC4E-8565-1B8DA4881327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589BE5-6A57-8F4D-9D8C-C52E1A5664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99529" y="2133601"/>
            <a:ext cx="6270160" cy="3201988"/>
          </a:xfrm>
        </p:spPr>
        <p:txBody>
          <a:bodyPr tIns="108000"/>
          <a:lstStyle>
            <a:lvl1pPr marL="0" indent="0">
              <a:lnSpc>
                <a:spcPct val="80000"/>
              </a:lnSpc>
              <a:buNone/>
              <a:defRPr sz="40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Quote Slide, Enter Quote Here.”</a:t>
            </a:r>
          </a:p>
          <a:p>
            <a:pPr lvl="0"/>
            <a:endParaRPr lang="en-GB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15FBD6B-2193-5748-97C2-9D65081F37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98287" y="5584345"/>
            <a:ext cx="6278116" cy="414323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F18DBE1-9B92-D54B-A7D7-214D918E2C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98287" y="5998670"/>
            <a:ext cx="6278116" cy="321052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795217E5-E444-2F42-BDF3-093FC00C6F30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1190F6A3-E932-A24A-9953-B1E4E911E0F0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B7BD70-621C-CC49-8746-9DC52C4D35B9}"/>
              </a:ext>
            </a:extLst>
          </p:cNvPr>
          <p:cNvSpPr txBox="1"/>
          <p:nvPr userDrawn="1"/>
        </p:nvSpPr>
        <p:spPr>
          <a:xfrm>
            <a:off x="5202387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C06D23-923F-E339-D21B-9D21B2543C42}"/>
              </a:ext>
            </a:extLst>
          </p:cNvPr>
          <p:cNvSpPr txBox="1"/>
          <p:nvPr userDrawn="1"/>
        </p:nvSpPr>
        <p:spPr>
          <a:xfrm>
            <a:off x="20443371" y="8098971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29" name="Picture 3">
            <a:extLst>
              <a:ext uri="{FF2B5EF4-FFF2-40B4-BE49-F238E27FC236}">
                <a16:creationId xmlns:a16="http://schemas.microsoft.com/office/drawing/2014/main" id="{C56B1144-540E-1191-631D-F015DF9B66B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55147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4872374-72A7-7A45-ABE4-B1FF923979E4}"/>
              </a:ext>
            </a:extLst>
          </p:cNvPr>
          <p:cNvSpPr/>
          <p:nvPr userDrawn="1"/>
        </p:nvSpPr>
        <p:spPr>
          <a:xfrm>
            <a:off x="6109382" y="0"/>
            <a:ext cx="6082618" cy="6858000"/>
          </a:xfrm>
          <a:prstGeom prst="rect">
            <a:avLst/>
          </a:prstGeom>
          <a:solidFill>
            <a:srgbClr val="5573ED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F3E9104-9807-FDF1-7511-0C4BA60547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91" b="491"/>
          <a:stretch/>
        </p:blipFill>
        <p:spPr>
          <a:xfrm>
            <a:off x="6109382" y="0"/>
            <a:ext cx="6082618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32332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E70C55F-FA1C-E44F-B935-846720A2D1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9382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FE956ECD-98A7-BB48-AD4E-41CD7BA5A6AA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341D0F29-2B64-464A-AF00-6DC7474EA211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CAF5AAA1-BBCB-40FE-8286-4581A3B9842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grpSp>
        <p:nvGrpSpPr>
          <p:cNvPr id="23" name="Graphic 10">
            <a:extLst>
              <a:ext uri="{FF2B5EF4-FFF2-40B4-BE49-F238E27FC236}">
                <a16:creationId xmlns:a16="http://schemas.microsoft.com/office/drawing/2014/main" id="{5B7617CC-6FDB-EA47-A30B-F937416FF4A3}"/>
              </a:ext>
            </a:extLst>
          </p:cNvPr>
          <p:cNvGrpSpPr/>
          <p:nvPr userDrawn="1"/>
        </p:nvGrpSpPr>
        <p:grpSpPr>
          <a:xfrm>
            <a:off x="6275809" y="1144506"/>
            <a:ext cx="1421987" cy="786516"/>
            <a:chOff x="7352293" y="1247383"/>
            <a:chExt cx="2104797" cy="1205446"/>
          </a:xfrm>
          <a:solidFill>
            <a:schemeClr val="accent4"/>
          </a:solidFill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02DEC17-749A-5745-A3C8-8A951CB042CD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solidFill>
                  <a:srgbClr val="CDFFC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0DCD6703-F5A1-2C43-8B04-5009508CED50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solidFill>
                  <a:srgbClr val="CDFFC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F575823E-4AE2-E44E-AE42-22F39C525D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8421" y="6027738"/>
            <a:ext cx="4891267" cy="315387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5BA675-54BD-2446-AC6B-564132E6194A}"/>
              </a:ext>
            </a:extLst>
          </p:cNvPr>
          <p:cNvSpPr txBox="1"/>
          <p:nvPr userDrawn="1"/>
        </p:nvSpPr>
        <p:spPr>
          <a:xfrm>
            <a:off x="6578421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A0A3F1FD-95F0-2948-9D5D-3521866F6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8421" y="5571495"/>
            <a:ext cx="4891267" cy="434001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F1425309-3F12-D09E-2726-8CE0FEA705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78421" y="2133601"/>
            <a:ext cx="4891268" cy="3201988"/>
          </a:xfrm>
        </p:spPr>
        <p:txBody>
          <a:bodyPr tIns="108000"/>
          <a:lstStyle>
            <a:lvl1pPr marL="0" indent="0">
              <a:lnSpc>
                <a:spcPct val="80000"/>
              </a:lnSpc>
              <a:buNone/>
              <a:defRPr sz="40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Quote Slide, Enter Quote Here.”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96936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9615A0-0E38-EA4B-A4CD-971B0012D7A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 w="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45B2FD4-94CD-999B-43EA-3AF1C25DEA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" t="-21668" b="1"/>
          <a:stretch/>
        </p:blipFill>
        <p:spPr>
          <a:xfrm>
            <a:off x="0" y="69551"/>
            <a:ext cx="12192000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585199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16F1C15D-96CD-B54C-9B65-84F58E5EFBB7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aphic 10">
            <a:extLst>
              <a:ext uri="{FF2B5EF4-FFF2-40B4-BE49-F238E27FC236}">
                <a16:creationId xmlns:a16="http://schemas.microsoft.com/office/drawing/2014/main" id="{932DF292-4833-B247-953B-D4EA83227C77}"/>
              </a:ext>
            </a:extLst>
          </p:cNvPr>
          <p:cNvGrpSpPr/>
          <p:nvPr userDrawn="1"/>
        </p:nvGrpSpPr>
        <p:grpSpPr>
          <a:xfrm>
            <a:off x="757914" y="758595"/>
            <a:ext cx="2493286" cy="1429079"/>
            <a:chOff x="7355176" y="1247511"/>
            <a:chExt cx="2101340" cy="1204427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75D57D39-0B16-A64B-8443-72A68E313FB5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solidFill>
              <a:srgbClr val="CDFFCA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6FD022E-5944-DA47-BE61-7F1690CE160F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solidFill>
              <a:srgbClr val="CDFFCA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3CE5176-45CA-FA49-B95F-C93300B5B0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06699" y="4670326"/>
            <a:ext cx="4694052" cy="34693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B114C84-0226-6C4B-A9B5-4A50F19EA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06699" y="5072956"/>
            <a:ext cx="4694052" cy="318328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570969-DADA-9F43-A66C-7A2FAD252773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346CB3B5-D1C7-900C-5370-31BEE27EE4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06698" y="2351624"/>
            <a:ext cx="9643800" cy="1825012"/>
          </a:xfrm>
        </p:spPr>
        <p:txBody>
          <a:bodyPr tIns="108000"/>
          <a:lstStyle>
            <a:lvl1pPr marL="0" indent="0">
              <a:lnSpc>
                <a:spcPct val="80000"/>
              </a:lnSpc>
              <a:buNone/>
              <a:defRPr sz="44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Quote Slide, Enter Quote Here.”</a:t>
            </a:r>
          </a:p>
          <a:p>
            <a:pPr lvl="0"/>
            <a:endParaRPr lang="en-GB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3CCC3C31-5E1F-2438-0D55-ADEB235974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26063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page 1">
    <p:bg>
      <p:bgPr>
        <a:solidFill>
          <a:srgbClr val="557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02BD20E-7A59-25FC-7538-117CC98F7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6" b="246"/>
          <a:stretch/>
        </p:blipFill>
        <p:spPr>
          <a:xfrm>
            <a:off x="-362" y="-11430"/>
            <a:ext cx="12212320" cy="686943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585199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16F1C15D-96CD-B54C-9B65-84F58E5EFBB7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aphic 10">
            <a:extLst>
              <a:ext uri="{FF2B5EF4-FFF2-40B4-BE49-F238E27FC236}">
                <a16:creationId xmlns:a16="http://schemas.microsoft.com/office/drawing/2014/main" id="{932DF292-4833-B247-953B-D4EA83227C77}"/>
              </a:ext>
            </a:extLst>
          </p:cNvPr>
          <p:cNvGrpSpPr/>
          <p:nvPr userDrawn="1"/>
        </p:nvGrpSpPr>
        <p:grpSpPr>
          <a:xfrm>
            <a:off x="991905" y="1324220"/>
            <a:ext cx="1454087" cy="832775"/>
            <a:chOff x="7589417" y="1247383"/>
            <a:chExt cx="2104798" cy="1205446"/>
          </a:xfrm>
          <a:solidFill>
            <a:srgbClr val="5573ED"/>
          </a:solidFill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75D57D39-0B16-A64B-8443-72A68E313FB5}"/>
                </a:ext>
              </a:extLst>
            </p:cNvPr>
            <p:cNvSpPr/>
            <p:nvPr/>
          </p:nvSpPr>
          <p:spPr>
            <a:xfrm>
              <a:off x="7589417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6FD022E-5944-DA47-BE61-7F1690CE160F}"/>
                </a:ext>
              </a:extLst>
            </p:cNvPr>
            <p:cNvSpPr/>
            <p:nvPr/>
          </p:nvSpPr>
          <p:spPr>
            <a:xfrm>
              <a:off x="8697835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grpFill/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3CE5176-45CA-FA49-B95F-C93300B5B0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06699" y="4670326"/>
            <a:ext cx="4694052" cy="34693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B114C84-0226-6C4B-A9B5-4A50F19EA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06699" y="5072956"/>
            <a:ext cx="4694052" cy="318328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570969-DADA-9F43-A66C-7A2FAD252773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346CB3B5-D1C7-900C-5370-31BEE27EE4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06698" y="2351624"/>
            <a:ext cx="9643800" cy="1825012"/>
          </a:xfrm>
        </p:spPr>
        <p:txBody>
          <a:bodyPr tIns="108000"/>
          <a:lstStyle>
            <a:lvl1pPr marL="0" indent="0">
              <a:lnSpc>
                <a:spcPct val="80000"/>
              </a:lnSpc>
              <a:buNone/>
              <a:defRPr sz="44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Quote Slide, Enter Quote Here.”</a:t>
            </a:r>
          </a:p>
          <a:p>
            <a:pPr lvl="0"/>
            <a:endParaRPr lang="en-GB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3CCC3C31-5E1F-2438-0D55-ADEB235974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4B37300-A2D2-8D27-9F8B-1AB8224C04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628" t="21844" r="52124" b="55105"/>
          <a:stretch/>
        </p:blipFill>
        <p:spPr>
          <a:xfrm>
            <a:off x="6442365" y="3637303"/>
            <a:ext cx="5758262" cy="322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2638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tems list">
    <p:bg>
      <p:bgPr>
        <a:solidFill>
          <a:srgbClr val="F4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FCCA95E-2FC1-47A6-6A63-3E9A6342C1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570" t="30" r="2" b="82"/>
          <a:stretch/>
        </p:blipFill>
        <p:spPr>
          <a:xfrm>
            <a:off x="21266" y="7434"/>
            <a:ext cx="12192000" cy="68654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5CF0B4-CB31-1A50-D4A8-298CBB885B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3136" y="3520699"/>
            <a:ext cx="5367598" cy="3337301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079DEE5-21BE-4808-BA4C-CB06842D7A5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168136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079DEE5-21BE-4808-BA4C-CB06842D7A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CD3C179-3A96-4AF2-8537-E4515FA2F2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600" y="538163"/>
            <a:ext cx="5277150" cy="1370012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3 Items / Features </a:t>
            </a:r>
            <a:br>
              <a:rPr lang="en-US"/>
            </a:br>
            <a:r>
              <a:rPr lang="en-US"/>
              <a:t>Illustrated Bullet List</a:t>
            </a:r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42E99C1D-FECF-1A48-9EF7-1B84A71BCB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3656912"/>
            <a:ext cx="2853447" cy="2800902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A5EF1190-5546-9344-8150-9CFE9B58C8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313" y="3001642"/>
            <a:ext cx="285344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1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16A0B128-769D-D245-8408-26CCA207BC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10705" y="3001642"/>
            <a:ext cx="2874942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2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5E8F70FE-71F1-1049-9CF2-2848562EF1A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14826" y="3001642"/>
            <a:ext cx="2882466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3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3C19AD2-A4A1-4544-935C-AFEE661EF76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705" y="3656911"/>
            <a:ext cx="2874942" cy="2800902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07DDF4F-EBAE-AE44-900E-77CE0CF9BA9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20592" y="3664943"/>
            <a:ext cx="2874942" cy="2800902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F08D86-7899-F842-CD0A-6EF47974EB85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© </a:t>
            </a:r>
            <a:r>
              <a:rPr lang="en-US" sz="600">
                <a:solidFill>
                  <a:srgbClr val="7F7F7F"/>
                </a:solidFill>
                <a:latin typeface="Arial"/>
                <a:cs typeface="Arial"/>
              </a:rPr>
              <a:t>2024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600" b="0" i="0" spc="0" baseline="0">
                <a:solidFill>
                  <a:srgbClr val="7F7F7F"/>
                </a:solidFill>
                <a:latin typeface="Arial"/>
                <a:cs typeface="Arial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Software Corporation and/or its subsidiaries or affiliates. All rights reserved.</a:t>
            </a:r>
          </a:p>
        </p:txBody>
      </p:sp>
      <p:pic>
        <p:nvPicPr>
          <p:cNvPr id="9" name="Picture 2">
            <a:hlinkClick r:id="rId7"/>
            <a:extLst>
              <a:ext uri="{FF2B5EF4-FFF2-40B4-BE49-F238E27FC236}">
                <a16:creationId xmlns:a16="http://schemas.microsoft.com/office/drawing/2014/main" id="{C871901E-BFBE-F30F-C727-EF029CB210E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94075" y="6453499"/>
            <a:ext cx="939600" cy="21098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4C7DCB2-7526-827A-0BFA-F84CADD7A0D2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tx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tx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09710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2625A317-569A-41B3-A3AE-1CBF90C53E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314557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2625A317-569A-41B3-A3AE-1CBF90C53E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AEE74F99-8271-C34E-885E-3E090017D8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3524345"/>
            <a:ext cx="2528887" cy="2618789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B721594E-7484-5E47-8564-98DE9C29C2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313" y="2915975"/>
            <a:ext cx="252888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1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B1B99D54-15E5-9A44-BD9F-CDC7FA006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52813" y="2915975"/>
            <a:ext cx="254793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2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C56CB44F-A428-A24E-9FD6-03C902B8CB1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78232" y="2915975"/>
            <a:ext cx="2554605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3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4ADD9F6F-04EC-3548-89ED-07083CA31F7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16988" y="2915975"/>
            <a:ext cx="2552700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Item 4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59572E56-7E01-9B4B-A25B-1F1656B06DE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52813" y="3524344"/>
            <a:ext cx="2547937" cy="2618789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526BD833-CFF8-F541-92F8-E3D36BA6D48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83998" y="3532376"/>
            <a:ext cx="2547937" cy="2618789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57862449-EC25-604D-A3A7-CE54B563354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6988" y="3524343"/>
            <a:ext cx="2552699" cy="2618789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2960B-5CFE-4CCC-8A7C-819AB126A4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599" y="538164"/>
            <a:ext cx="10746087" cy="1370012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4 Items / Features </a:t>
            </a:r>
            <a:br>
              <a:rPr lang="en-US"/>
            </a:br>
            <a:r>
              <a:rPr lang="en-US"/>
              <a:t>Illustrated Bullet List</a:t>
            </a:r>
          </a:p>
        </p:txBody>
      </p:sp>
    </p:spTree>
    <p:extLst>
      <p:ext uri="{BB962C8B-B14F-4D97-AF65-F5344CB8AC3E}">
        <p14:creationId xmlns:p14="http://schemas.microsoft.com/office/powerpoint/2010/main" val="215556116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6E63340-CFC6-4DE4-A808-EF24C62FF7C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953691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6E63340-CFC6-4DE4-A808-EF24C62FF7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8466CBF-EFEB-BF4E-8EF1-DA6DA515FF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3741" y="2624943"/>
            <a:ext cx="2627733" cy="1332541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D5DD337E-FCEB-8848-9F17-4A7948DB8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3741" y="2037104"/>
            <a:ext cx="2627733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Feature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802B59A1-B3EF-2645-B49B-4D774FF780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53741" y="4328800"/>
            <a:ext cx="2627733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Feature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76935810-7504-4B45-83F9-2E99FFE8E07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6627" y="2037104"/>
            <a:ext cx="2634018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Feature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AB2FAA5E-B4A1-764E-B89C-0F89E86576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86627" y="4328800"/>
            <a:ext cx="2634018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Feature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580FC978-AF1C-5244-BA36-D990852E29C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40896" y="2037104"/>
            <a:ext cx="2628792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Feature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5DB8FC56-8E45-B642-BA86-CA674617E8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40896" y="4328800"/>
            <a:ext cx="2628792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Feature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F4FDECCA-8BA0-1E46-959C-40D405A3DD8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86627" y="2624943"/>
            <a:ext cx="2627733" cy="1332541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1D615094-1A97-4D44-963D-B6646A38C7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840896" y="2624943"/>
            <a:ext cx="2627733" cy="1332541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C0DC2E1-3303-ED4F-AF0A-C83B26F853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53741" y="4923617"/>
            <a:ext cx="2627733" cy="1396220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234F23D-C765-1C43-8BE8-B63E9013F02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186627" y="4923617"/>
            <a:ext cx="2627733" cy="1396220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38C0BF57-A485-B741-AAB8-63E6E65470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40896" y="4923617"/>
            <a:ext cx="2627733" cy="1396220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ct val="100000"/>
              </a:lnSpc>
              <a:buFontTx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Example Text</a:t>
            </a:r>
            <a:endParaRPr lang="en-B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FF33FF-9B6D-41BF-97A6-EF8D86B8B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599" y="538163"/>
            <a:ext cx="10745029" cy="1370012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6 Items / Features Illustrated Bullet List</a:t>
            </a:r>
          </a:p>
        </p:txBody>
      </p:sp>
    </p:spTree>
    <p:extLst>
      <p:ext uri="{BB962C8B-B14F-4D97-AF65-F5344CB8AC3E}">
        <p14:creationId xmlns:p14="http://schemas.microsoft.com/office/powerpoint/2010/main" val="245577890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63911BD-CC85-5881-37CD-50823D6CCDE2}"/>
              </a:ext>
            </a:extLst>
          </p:cNvPr>
          <p:cNvSpPr/>
          <p:nvPr userDrawn="1"/>
        </p:nvSpPr>
        <p:spPr>
          <a:xfrm>
            <a:off x="-7144" y="-3486"/>
            <a:ext cx="12192000" cy="2226365"/>
          </a:xfrm>
          <a:prstGeom prst="rect">
            <a:avLst/>
          </a:prstGeom>
          <a:solidFill>
            <a:srgbClr val="4B4BF7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01C7A36-BD91-20DC-B509-02D0CFF1D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6" t="-1" r="1" b="9"/>
          <a:stretch/>
        </p:blipFill>
        <p:spPr>
          <a:xfrm>
            <a:off x="-15308" y="1"/>
            <a:ext cx="12207307" cy="685799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63D3286-D04A-559A-5913-4D8C58592F47}"/>
              </a:ext>
            </a:extLst>
          </p:cNvPr>
          <p:cNvSpPr txBox="1">
            <a:spLocks/>
          </p:cNvSpPr>
          <p:nvPr userDrawn="1"/>
        </p:nvSpPr>
        <p:spPr>
          <a:xfrm>
            <a:off x="722313" y="538163"/>
            <a:ext cx="10747374" cy="795337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spc="-1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BC0E37-DE45-5782-F8E1-ED4CDE53B4CF}"/>
              </a:ext>
            </a:extLst>
          </p:cNvPr>
          <p:cNvSpPr txBox="1"/>
          <p:nvPr userDrawn="1"/>
        </p:nvSpPr>
        <p:spPr>
          <a:xfrm>
            <a:off x="3557305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965BAB98-D402-B9AF-0734-CAD6568059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9FE93C3-7205-2278-128A-0ADFC952B52A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63045F9B-4071-B046-2A01-7BC45A731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4555575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63911BD-CC85-5881-37CD-50823D6CCDE2}"/>
              </a:ext>
            </a:extLst>
          </p:cNvPr>
          <p:cNvSpPr/>
          <p:nvPr userDrawn="1"/>
        </p:nvSpPr>
        <p:spPr>
          <a:xfrm>
            <a:off x="-3970" y="-18206"/>
            <a:ext cx="12195969" cy="2241086"/>
          </a:xfrm>
          <a:prstGeom prst="rect">
            <a:avLst/>
          </a:prstGeom>
          <a:solidFill>
            <a:srgbClr val="2A22B5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63D3286-D04A-559A-5913-4D8C58592F47}"/>
              </a:ext>
            </a:extLst>
          </p:cNvPr>
          <p:cNvSpPr txBox="1">
            <a:spLocks/>
          </p:cNvSpPr>
          <p:nvPr userDrawn="1"/>
        </p:nvSpPr>
        <p:spPr>
          <a:xfrm>
            <a:off x="722313" y="538163"/>
            <a:ext cx="10747374" cy="795337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spc="-1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EAB9537-9ED9-7ADF-BBA8-DDFFDB2D0D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7852"/>
          <a:stretch/>
        </p:blipFill>
        <p:spPr>
          <a:xfrm>
            <a:off x="-85459" y="-18205"/>
            <a:ext cx="12277458" cy="2241086"/>
          </a:xfrm>
          <a:prstGeom prst="rect">
            <a:avLst/>
          </a:prstGeom>
        </p:spPr>
      </p:pic>
      <p:sp>
        <p:nvSpPr>
          <p:cNvPr id="10" name="Title Placeholder 7">
            <a:extLst>
              <a:ext uri="{FF2B5EF4-FFF2-40B4-BE49-F238E27FC236}">
                <a16:creationId xmlns:a16="http://schemas.microsoft.com/office/drawing/2014/main" id="{31AE144F-D510-93AE-20DC-72A3015E5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33098327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50A185E-36CF-4174-E22E-C3E123971098}"/>
              </a:ext>
            </a:extLst>
          </p:cNvPr>
          <p:cNvSpPr/>
          <p:nvPr userDrawn="1"/>
        </p:nvSpPr>
        <p:spPr>
          <a:xfrm>
            <a:off x="0" y="0"/>
            <a:ext cx="12192000" cy="172720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F6959AA-6841-DCE9-C3D1-0916E8E5E5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1727200"/>
          </a:xfrm>
          <a:prstGeom prst="rect">
            <a:avLst/>
          </a:prstGeom>
        </p:spPr>
      </p:pic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E90CBC2F-2FE6-E849-A23E-6624002BB1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5162992"/>
            <a:ext cx="2526055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Position</a:t>
            </a:r>
            <a:endParaRPr lang="en-BG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BEF25CF4-59B3-BE42-81BA-5E46207363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313" y="4651970"/>
            <a:ext cx="2526055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Name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35FD64-44C1-0E48-B5ED-A66844CC2EA7}"/>
              </a:ext>
            </a:extLst>
          </p:cNvPr>
          <p:cNvSpPr txBox="1"/>
          <p:nvPr userDrawn="1"/>
        </p:nvSpPr>
        <p:spPr>
          <a:xfrm>
            <a:off x="1742303" y="4893276"/>
            <a:ext cx="0" cy="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l"/>
            <a:endParaRPr lang="en-BG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70B6830F-8A50-3147-B040-0115CA5BF87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53156" y="5162992"/>
            <a:ext cx="2547594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Position</a:t>
            </a:r>
            <a:endParaRPr lang="en-BG"/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FC91BA71-069A-8F4D-80E2-C8697BB4234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53156" y="4651970"/>
            <a:ext cx="2547594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Name 2</a:t>
            </a:r>
          </a:p>
        </p:txBody>
      </p:sp>
      <p:sp>
        <p:nvSpPr>
          <p:cNvPr id="32" name="Text Placeholder 20">
            <a:extLst>
              <a:ext uri="{FF2B5EF4-FFF2-40B4-BE49-F238E27FC236}">
                <a16:creationId xmlns:a16="http://schemas.microsoft.com/office/drawing/2014/main" id="{05787F03-F6FF-FC4D-9ED1-40A7F50C89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84000" y="5162992"/>
            <a:ext cx="2548838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Position</a:t>
            </a:r>
            <a:endParaRPr lang="en-BG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5616BBF2-7973-DE49-9FF2-B67B2FF846B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84000" y="4651970"/>
            <a:ext cx="2548838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Name 3</a:t>
            </a:r>
          </a:p>
        </p:txBody>
      </p:sp>
      <p:sp>
        <p:nvSpPr>
          <p:cNvPr id="34" name="Text Placeholder 20">
            <a:extLst>
              <a:ext uri="{FF2B5EF4-FFF2-40B4-BE49-F238E27FC236}">
                <a16:creationId xmlns:a16="http://schemas.microsoft.com/office/drawing/2014/main" id="{6AD7FE0B-1E24-264D-AA5F-C85BAFD01DD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16988" y="5162992"/>
            <a:ext cx="2552700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Position</a:t>
            </a:r>
            <a:endParaRPr lang="en-BG"/>
          </a:p>
        </p:txBody>
      </p:sp>
      <p:sp>
        <p:nvSpPr>
          <p:cNvPr id="35" name="Text Placeholder 18">
            <a:extLst>
              <a:ext uri="{FF2B5EF4-FFF2-40B4-BE49-F238E27FC236}">
                <a16:creationId xmlns:a16="http://schemas.microsoft.com/office/drawing/2014/main" id="{FE495FE2-22D3-FB42-AF76-F86CF0F945E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16988" y="4651970"/>
            <a:ext cx="2552700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ct val="800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/>
              <a:t>Name 4</a:t>
            </a:r>
          </a:p>
        </p:txBody>
      </p:sp>
      <p:sp>
        <p:nvSpPr>
          <p:cNvPr id="18" name="Picture Placeholder 1">
            <a:extLst>
              <a:ext uri="{FF2B5EF4-FFF2-40B4-BE49-F238E27FC236}">
                <a16:creationId xmlns:a16="http://schemas.microsoft.com/office/drawing/2014/main" id="{0331D3FB-3327-7240-B6AA-7B62FBBF4CFC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53134" y="2355867"/>
            <a:ext cx="2062128" cy="2062128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Picture</a:t>
            </a:r>
            <a:endParaRPr lang="en-US"/>
          </a:p>
        </p:txBody>
      </p:sp>
      <p:sp>
        <p:nvSpPr>
          <p:cNvPr id="20" name="Picture Placeholder 1">
            <a:extLst>
              <a:ext uri="{FF2B5EF4-FFF2-40B4-BE49-F238E27FC236}">
                <a16:creationId xmlns:a16="http://schemas.microsoft.com/office/drawing/2014/main" id="{C95E4137-4213-BE4A-9909-08534641CCEE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3694831" y="2355867"/>
            <a:ext cx="2062127" cy="2062127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Picture</a:t>
            </a:r>
            <a:endParaRPr lang="en-US"/>
          </a:p>
        </p:txBody>
      </p:sp>
      <p:sp>
        <p:nvSpPr>
          <p:cNvPr id="23" name="Picture Placeholder 1">
            <a:extLst>
              <a:ext uri="{FF2B5EF4-FFF2-40B4-BE49-F238E27FC236}">
                <a16:creationId xmlns:a16="http://schemas.microsoft.com/office/drawing/2014/main" id="{5FCAAEDD-145E-714F-8193-C07FFCB234C5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435044" y="2344391"/>
            <a:ext cx="2073604" cy="2073604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Picture</a:t>
            </a:r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21AE5383-EC13-FE4D-996B-BE10161B0155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157330" y="2344391"/>
            <a:ext cx="2073603" cy="2073603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7DD63-67DB-1DD6-5B09-ECD0AC44EE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56782" y="574918"/>
            <a:ext cx="5278437" cy="684212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algn="ctr">
              <a:lnSpc>
                <a:spcPct val="85000"/>
              </a:lnSpc>
              <a:defRPr lang="en-US" sz="4000" b="1" i="0" kern="0" spc="-100" baseline="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/>
              <a:t>Team</a:t>
            </a:r>
          </a:p>
        </p:txBody>
      </p:sp>
    </p:spTree>
    <p:extLst>
      <p:ext uri="{BB962C8B-B14F-4D97-AF65-F5344CB8AC3E}">
        <p14:creationId xmlns:p14="http://schemas.microsoft.com/office/powerpoint/2010/main" val="315214868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513228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3722" y="826839"/>
            <a:ext cx="5545964" cy="893189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/>
              <a:t>Name Surname</a:t>
            </a:r>
            <a:endParaRPr lang="en-BG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5627746-B38D-97E9-850E-555A4176B5DB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>
            <a:hlinkClick r:id="rId5"/>
            <a:extLst>
              <a:ext uri="{FF2B5EF4-FFF2-40B4-BE49-F238E27FC236}">
                <a16:creationId xmlns:a16="http://schemas.microsoft.com/office/drawing/2014/main" id="{4BB347AD-D128-4D84-46CF-37C37662B1C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63AA0A-B306-65ED-E3C1-8084A7F8B454}"/>
              </a:ext>
            </a:extLst>
          </p:cNvPr>
          <p:cNvSpPr txBox="1"/>
          <p:nvPr userDrawn="1"/>
        </p:nvSpPr>
        <p:spPr>
          <a:xfrm>
            <a:off x="5001500" y="6554396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© </a:t>
            </a:r>
            <a:r>
              <a:rPr lang="en-US" sz="600">
                <a:solidFill>
                  <a:srgbClr val="7F7F7F"/>
                </a:solidFill>
                <a:latin typeface="Arial"/>
                <a:cs typeface="Arial"/>
              </a:rPr>
              <a:t>2024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600" b="0" i="0" spc="0" baseline="0">
                <a:solidFill>
                  <a:srgbClr val="7F7F7F"/>
                </a:solidFill>
                <a:latin typeface="Arial"/>
                <a:cs typeface="Arial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/>
                <a:cs typeface="Arial"/>
              </a:rPr>
              <a:t> Software Corporation and/or its subsidiaries or affiliates. All rights reserved.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C1D4EB1-7C2A-BD4C-8F7A-E96B43158F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23723" y="2495228"/>
            <a:ext cx="5545964" cy="373412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EC1BCC7-161D-49C5-0B42-91DD6237AB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8904"/>
          <a:stretch/>
        </p:blipFill>
        <p:spPr>
          <a:xfrm>
            <a:off x="0" y="0"/>
            <a:ext cx="4507424" cy="6858000"/>
          </a:xfrm>
          <a:prstGeom prst="rect">
            <a:avLst/>
          </a:prstGeom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B6F6E7F4-1555-9F77-6ABA-60A04808A25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94075" y="6445423"/>
            <a:ext cx="939600" cy="217948"/>
          </a:xfrm>
          <a:prstGeom prst="rect">
            <a:avLst/>
          </a:prstGeom>
        </p:spPr>
      </p:pic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CC987FAB-944C-48DF-1F53-E51F20E604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3722" y="1828887"/>
            <a:ext cx="5545964" cy="432373"/>
          </a:xfrm>
          <a:prstGeom prst="rect">
            <a:avLst/>
          </a:prstGeom>
        </p:spPr>
        <p:txBody>
          <a:bodyPr tIns="36000"/>
          <a:lstStyle>
            <a:lvl1pPr marL="0" indent="0" algn="l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Position</a:t>
            </a:r>
            <a:endParaRPr lang="en-BG"/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219388A0-7D2A-5783-BF69-976196705A4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24828" y="727924"/>
            <a:ext cx="4930831" cy="4934507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/>
              <a:t>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94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880A557-7E11-DF49-8186-7D04ACC752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3600" y="1447799"/>
            <a:ext cx="3459162" cy="2289176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BG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B7890FB8-2450-AF47-8169-9C8D93F61A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66419" y="1447799"/>
            <a:ext cx="3459162" cy="2289176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BG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7D44DAC-CC6B-0F46-B9C2-4D41210383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12144" y="1447799"/>
            <a:ext cx="3459162" cy="2289176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BG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B1EB8CBC-CB7B-C44C-95E3-E1FED843D54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3600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BG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C37F377-AED4-8643-ABAC-55E992161DA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66419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BG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4E77DCE-0609-D747-AD06-96FFA6F1B7F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12144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BG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EC4521C-3907-8345-BCE7-B2B57F767D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3" y="538163"/>
            <a:ext cx="10748993" cy="677861"/>
          </a:xfrm>
        </p:spPr>
        <p:txBody>
          <a:bodyPr tIns="108000"/>
          <a:lstStyle/>
          <a:p>
            <a:r>
              <a:rPr lang="en-GB"/>
              <a:t>Gallery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4889862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5FB11B1B-3F3D-604C-9EB4-5E5126F9567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88825" cy="68602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Ins="503999" anchor="ctr" anchorCtr="0"/>
          <a:lstStyle>
            <a:lvl1pPr marL="0" indent="0" algn="r">
              <a:lnSpc>
                <a:spcPts val="3860"/>
              </a:lnSpc>
              <a:buFontTx/>
              <a:buNone/>
              <a:defRPr sz="4800">
                <a:solidFill>
                  <a:srgbClr val="F162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BG"/>
              <a:t>                Picture </a:t>
            </a:r>
            <a:br>
              <a:rPr lang="en-BG"/>
            </a:br>
            <a:r>
              <a:rPr lang="en-BG"/>
              <a:t>Placeholder</a:t>
            </a:r>
          </a:p>
        </p:txBody>
      </p:sp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DC19264-1961-4652-B02A-E3432B012DF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6646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DC19264-1961-4652-B02A-E3432B012D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92E8C3-F64F-4C68-BE86-5BC9BDB4D75C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6780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duct Slide - OpenEd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84353A-9AD5-50B2-6EB7-E5BB04A754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51" t="22539" r="36581" b="4596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D45A37E-93C0-DCC8-B8B7-488BAA4921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3252" b="76294"/>
          <a:stretch/>
        </p:blipFill>
        <p:spPr>
          <a:xfrm>
            <a:off x="1157303" y="444736"/>
            <a:ext cx="11034697" cy="64132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68D42E-85E8-ED5A-5C24-A72B6A9BB8C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3800" y="1320395"/>
            <a:ext cx="5213341" cy="4263723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49" imgH="349" progId="TCLayout.ActiveDocument.1">
                  <p:embed/>
                </p:oleObj>
              </mc:Choice>
              <mc:Fallback>
                <p:oleObj name="think-cell Slide" r:id="rId7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</a:t>
            </a:r>
            <a:r>
              <a:rPr lang="en-US" err="1"/>
              <a:t>OpenEdge</a:t>
            </a:r>
            <a:r>
              <a:rPr lang="en-GB"/>
              <a:t> title slide</a:t>
            </a:r>
            <a:endParaRPr lang="en-BG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5EA369A-883F-BB41-517A-47F9E604F28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8160" y="946759"/>
            <a:ext cx="2555246" cy="31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52149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duct Slide - DataDire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21FED8-483E-529D-E08D-D803CC6A24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11000"/>
            <a:lum contras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51" t="22539" r="36581" b="4596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2BDC811-A354-F27C-5F36-4434AEAF3A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1872" b="75806"/>
          <a:stretch/>
        </p:blipFill>
        <p:spPr>
          <a:xfrm>
            <a:off x="1307007" y="586683"/>
            <a:ext cx="10884994" cy="6271317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</a:t>
            </a:r>
            <a:r>
              <a:rPr lang="en-GB" err="1"/>
              <a:t>DataDirect</a:t>
            </a:r>
            <a:r>
              <a:rPr lang="en-GB"/>
              <a:t> title slide</a:t>
            </a:r>
            <a:endParaRPr lang="en-BG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32CB980-29DB-AEDD-2299-290352613E0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8160" y="946758"/>
            <a:ext cx="2555246" cy="318521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F7B07A7B-B2AB-3AB5-CDA3-14B7B12C3AD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06831" y="1844842"/>
            <a:ext cx="5569198" cy="465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72063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duct Slide - MarkLog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134877-15F5-17CF-59F4-1DFB0A2EE1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11000"/>
            <a:lum contras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51" t="22539" r="36581" b="4596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DD64B20-F4AA-2D17-2C61-23CB49BC1D7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060" y="2769891"/>
            <a:ext cx="2614568" cy="261456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1781FE9-D446-38C8-4175-6161B7AA3C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r="51002" b="75486"/>
          <a:stretch/>
        </p:blipFill>
        <p:spPr>
          <a:xfrm>
            <a:off x="1521306" y="696694"/>
            <a:ext cx="10670694" cy="6161306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49" imgH="349" progId="TCLayout.ActiveDocument.1">
                  <p:embed/>
                </p:oleObj>
              </mc:Choice>
              <mc:Fallback>
                <p:oleObj name="think-cell Slide" r:id="rId7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</a:t>
            </a:r>
            <a:r>
              <a:rPr lang="en-GB" err="1"/>
              <a:t>MarkLogic</a:t>
            </a:r>
            <a:r>
              <a:rPr lang="en-GB"/>
              <a:t> title slide</a:t>
            </a:r>
            <a:endParaRPr lang="en-BG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2C3ED61-2990-AF64-566D-F5AC50EF1481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9561" y="914328"/>
            <a:ext cx="2701643" cy="33864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BE27880-C361-D80F-6311-720A27AE016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1830" y="538386"/>
            <a:ext cx="5312353" cy="418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6868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duct Slide - Semapho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744B44-CCF6-BB1D-8BF3-DD5EE06F0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36" t="8659" r="18284" b="4133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C2DF614-21E4-E799-E9E2-19B131DC46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2995" b="75314"/>
          <a:stretch/>
        </p:blipFill>
        <p:spPr>
          <a:xfrm>
            <a:off x="1652145" y="489709"/>
            <a:ext cx="10539855" cy="6368292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BF5B783-7CB9-219F-F549-930057E9AFE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3383" y="907848"/>
            <a:ext cx="2860518" cy="3441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29D050-7137-A05B-6208-B907C8C213A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412" y="2194616"/>
            <a:ext cx="5892800" cy="35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83266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roduct Slide - Sitefini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05AC651-B6C0-8661-072A-BA223F4508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11000"/>
            <a:lum contras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51" t="22539" r="36581" b="4596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0830D3F-9D29-7A0B-5C88-72DF08D6B4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969" r="52968" b="79470"/>
          <a:stretch/>
        </p:blipFill>
        <p:spPr>
          <a:xfrm>
            <a:off x="738972" y="425779"/>
            <a:ext cx="11453028" cy="6432222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F408DC0-C2F5-0744-1AF8-0774C868C53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058" y="950858"/>
            <a:ext cx="2359319" cy="322458"/>
          </a:xfrm>
          <a:prstGeom prst="rect">
            <a:avLst/>
          </a:prstGeom>
        </p:spPr>
      </p:pic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Sitefinity title slide</a:t>
            </a:r>
            <a:endParaRPr lang="en-BG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806AC4-3DB2-139C-33C7-5F9BB6C69AE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1675" y="2724540"/>
            <a:ext cx="4427426" cy="29551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3EF343-1AEB-563A-FFB0-8E5F9DC7E41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1455" y="1178312"/>
            <a:ext cx="2322034" cy="127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05873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duct Slide - MOVE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1F82CE-59A1-9957-C686-1E51522A5B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36" t="8659" r="18284" b="4133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6E95E81-B99A-030B-6F61-E2022FD3CD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2208" b="76068"/>
          <a:stretch/>
        </p:blipFill>
        <p:spPr>
          <a:xfrm>
            <a:off x="1178347" y="536962"/>
            <a:ext cx="11013653" cy="6321038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</a:t>
            </a:r>
            <a:r>
              <a:rPr lang="en-GB" err="1"/>
              <a:t>MOVEit</a:t>
            </a:r>
            <a:r>
              <a:rPr lang="en-GB"/>
              <a:t> title slide</a:t>
            </a:r>
            <a:endParaRPr lang="en-BG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2BF6701-1C76-E8CC-7F4E-02F929E5F2A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9561" y="922687"/>
            <a:ext cx="2393095" cy="3386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E64B612-1D56-A029-2A6E-0B8211CC4C7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4323" y="2027627"/>
            <a:ext cx="4384607" cy="371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44644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duct Slide - Cort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4D40DB-134B-496C-CBDC-307CABF930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36" t="8659" r="18284" b="4133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78CBCE9-498D-4CB0-C0C1-442895B24D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6394" b="76564"/>
          <a:stretch/>
        </p:blipFill>
        <p:spPr>
          <a:xfrm>
            <a:off x="1058428" y="0"/>
            <a:ext cx="11133572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66182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2" y="1594770"/>
            <a:ext cx="5661827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</a:t>
            </a:r>
            <a:r>
              <a:rPr lang="en-GB" err="1"/>
              <a:t>Corticon</a:t>
            </a:r>
            <a:r>
              <a:rPr lang="en-GB"/>
              <a:t> title slide</a:t>
            </a:r>
            <a:endParaRPr lang="en-BG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A3AD626-58FB-378B-86F3-1F4E529666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8160" y="923857"/>
            <a:ext cx="2335789" cy="3439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3BDF99-BFF3-E37C-CDF7-2499029C860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1" y="1913884"/>
            <a:ext cx="5661827" cy="375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1367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roduct Slide - DevTool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A0E62130-121F-13BE-1142-86866BD609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A074213-924A-EB71-9B61-8B64BAE79A4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9587" y="2923743"/>
            <a:ext cx="3303441" cy="31716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104196-F0E4-787A-37CE-5EC9A0A72B8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039" y="893561"/>
            <a:ext cx="2564141" cy="34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5136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duct Slide - DevTools">
    <p:bg>
      <p:bgPr>
        <a:solidFill>
          <a:srgbClr val="3143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phic 29">
            <a:extLst>
              <a:ext uri="{FF2B5EF4-FFF2-40B4-BE49-F238E27FC236}">
                <a16:creationId xmlns:a16="http://schemas.microsoft.com/office/drawing/2014/main" id="{3DD464B3-3700-7F51-E5F8-EF89211EE6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D079358C-09E2-585C-2D75-B3F62111727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11693" y="2914188"/>
            <a:ext cx="3041335" cy="3505983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74F16FC8-339E-F2C6-64F8-D398F1D3610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3383" y="895265"/>
            <a:ext cx="2569877" cy="34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50115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duct Slide - Che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F6F81F4-50B8-98E4-7A52-DB529CF0C3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11000"/>
            <a:lum contras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51" t="22539" r="36581" b="4596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953E8D0-9AC7-EF13-001C-89A7F54FBD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2136" b="75767"/>
          <a:stretch/>
        </p:blipFill>
        <p:spPr>
          <a:xfrm>
            <a:off x="1607896" y="716300"/>
            <a:ext cx="10584104" cy="61417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Chef title slide</a:t>
            </a:r>
            <a:endParaRPr lang="en-BG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E3C21F8-4922-46B7-9A9E-A014A1C1EB7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8160" y="932520"/>
            <a:ext cx="1990973" cy="328182"/>
          </a:xfrm>
          <a:prstGeom prst="rect">
            <a:avLst/>
          </a:prstGeom>
        </p:spPr>
      </p:pic>
      <p:pic>
        <p:nvPicPr>
          <p:cNvPr id="15" name="Picture 14" descr="A colorful gears with lines and dots&#10;&#10;Description automatically generated with medium confidence">
            <a:extLst>
              <a:ext uri="{FF2B5EF4-FFF2-40B4-BE49-F238E27FC236}">
                <a16:creationId xmlns:a16="http://schemas.microsoft.com/office/drawing/2014/main" id="{7DAB0572-B9ED-E3AD-F60E-F0F13785C4B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3048" y="1398494"/>
            <a:ext cx="4623142" cy="365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9602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duct Slide - LoadMas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0C8D9F-B666-C27A-6F7C-FC0683AD1F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11000"/>
            <a:lum contras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51" t="22539" r="36581" b="4596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78CBCE9-498D-4CB0-C0C1-442895B24D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6394" b="76564"/>
          <a:stretch/>
        </p:blipFill>
        <p:spPr>
          <a:xfrm>
            <a:off x="1058428" y="0"/>
            <a:ext cx="11133572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66182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2" y="1594770"/>
            <a:ext cx="5661827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</a:t>
            </a:r>
            <a:r>
              <a:rPr lang="en-GB" err="1"/>
              <a:t>LoadMaster</a:t>
            </a:r>
            <a:r>
              <a:rPr lang="en-GB"/>
              <a:t> title slide</a:t>
            </a:r>
            <a:endParaRPr lang="en-BG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D658FDB-2BF6-5493-B0A9-8FC332B8789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8160" y="942692"/>
            <a:ext cx="3461945" cy="321875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7F52133-D8B9-80D5-0714-272792A1CAB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25866" y="1264567"/>
            <a:ext cx="4075239" cy="505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8126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duct Slide - Flowm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6C788F-F800-573E-EE00-DC5FA046DF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36" t="8659" r="18284" b="4133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C2DF614-21E4-E799-E9E2-19B131DC46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2995" b="75314"/>
          <a:stretch/>
        </p:blipFill>
        <p:spPr>
          <a:xfrm>
            <a:off x="1652145" y="489709"/>
            <a:ext cx="10539855" cy="6368292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261777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594770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140016C-9431-5015-0CB1-44E7605CA85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3383" y="909286"/>
            <a:ext cx="2577525" cy="34418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6CDA619-DE16-B406-C2EA-511DDF41CC9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90889" y="2194616"/>
            <a:ext cx="4874589" cy="335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11531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duct Slide - WhatsUp G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821DFF-6A5A-61F7-937D-D2B7D21EA7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36" t="8659" r="18284" b="4133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FA95362-08B9-A5A6-D0CA-9E054A56BA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0752" b="74948"/>
          <a:stretch/>
        </p:blipFill>
        <p:spPr>
          <a:xfrm>
            <a:off x="1774015" y="759879"/>
            <a:ext cx="10417986" cy="6098121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49" progId="TCLayout.ActiveDocument.1">
                  <p:embed/>
                </p:oleObj>
              </mc:Choice>
              <mc:Fallback>
                <p:oleObj name="think-cell Slide" r:id="rId6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B9D26C-B153-8D91-1D19-6C087784BA15}"/>
              </a:ext>
            </a:extLst>
          </p:cNvPr>
          <p:cNvSpPr txBox="1"/>
          <p:nvPr userDrawn="1"/>
        </p:nvSpPr>
        <p:spPr>
          <a:xfrm>
            <a:off x="18019059" y="236668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725B6-526F-FA66-46B6-AE1DEAC92B0F}"/>
              </a:ext>
            </a:extLst>
          </p:cNvPr>
          <p:cNvSpPr txBox="1"/>
          <p:nvPr userDrawn="1"/>
        </p:nvSpPr>
        <p:spPr>
          <a:xfrm>
            <a:off x="-12640235" y="-769171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B582AD-AB91-4584-8DA9-A1F806BEC4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2" y="3114914"/>
            <a:ext cx="5525903" cy="674687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BG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8B5B4F3-B7F0-D0E4-148A-7531BC17C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972" y="1594770"/>
            <a:ext cx="5525903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8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</a:t>
            </a:r>
            <a:r>
              <a:rPr lang="en-GB" err="1"/>
              <a:t>WhatsUp</a:t>
            </a:r>
            <a:r>
              <a:rPr lang="en-GB"/>
              <a:t> Gold title slide</a:t>
            </a:r>
            <a:endParaRPr lang="en-BG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84500C3-5D01-CCFB-C6CF-1C2646346F5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9561" y="914328"/>
            <a:ext cx="3070390" cy="33864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2372DCE-8110-6F40-EBB4-FA94D9D3511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6362" y="1594770"/>
            <a:ext cx="4464237" cy="386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5268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monitor, sign, image&#10;&#10;Description automatically generated">
            <a:extLst>
              <a:ext uri="{FF2B5EF4-FFF2-40B4-BE49-F238E27FC236}">
                <a16:creationId xmlns:a16="http://schemas.microsoft.com/office/drawing/2014/main" id="{B83B3395-67D9-4AB8-A1E3-B575F3E781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4595" y="1013947"/>
            <a:ext cx="3749569" cy="5688684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B4A9FECE-88BD-4E0E-823B-5AC910E016F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71583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B4A9FECE-88BD-4E0E-823B-5AC910E016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61A6A2EB-C007-674C-8E69-6C79B0FB26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14319" y="1596597"/>
            <a:ext cx="2117320" cy="4476211"/>
          </a:xfrm>
          <a:prstGeom prst="roundRect">
            <a:avLst>
              <a:gd name="adj" fmla="val 6282"/>
            </a:avLst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BG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6079D94-19FF-40CF-8E06-074282649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7101188" cy="909637"/>
          </a:xfrm>
        </p:spPr>
        <p:txBody>
          <a:bodyPr vert="horz" tIns="108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FCA987EE-7350-2B4B-8672-83FFC0B677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800" y="1814513"/>
            <a:ext cx="7100888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67944365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 rectangle with a black border&#10;&#10;Description automatically generated with low confidence">
            <a:extLst>
              <a:ext uri="{FF2B5EF4-FFF2-40B4-BE49-F238E27FC236}">
                <a16:creationId xmlns:a16="http://schemas.microsoft.com/office/drawing/2014/main" id="{C5ECD0FE-2ED1-4928-B92D-74BEACD661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6220" y="1055183"/>
            <a:ext cx="3981988" cy="5058538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B6404B3-022F-4D45-9605-06043B6213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612683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B6404B3-022F-4D45-9605-06043B6213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6268EACE-40BB-EF42-B881-18934B17702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45294" y="1425575"/>
            <a:ext cx="3207290" cy="4213225"/>
          </a:xfrm>
          <a:prstGeom prst="roundRect">
            <a:avLst>
              <a:gd name="adj" fmla="val 2256"/>
            </a:avLst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BG"/>
              <a:t>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67F745-3584-418D-B0D8-CCF5FBA6B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7101187" cy="909637"/>
          </a:xfrm>
        </p:spPr>
        <p:txBody>
          <a:bodyPr vert="horz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F34FFA2-252D-004A-AF06-A7B70F953E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800" y="1814513"/>
            <a:ext cx="7100888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68025285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monitor, computer, indoor&#10;&#10;Description automatically generated">
            <a:extLst>
              <a:ext uri="{FF2B5EF4-FFF2-40B4-BE49-F238E27FC236}">
                <a16:creationId xmlns:a16="http://schemas.microsoft.com/office/drawing/2014/main" id="{9B81FD91-4A2E-451C-B885-D59344023E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0733" y="1827465"/>
            <a:ext cx="6845861" cy="4368549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5A3F742-CB85-4FD4-A00B-55543C95BF9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96075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5A3F742-CB85-4FD4-A00B-55543C95BF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EFC4350C-F84D-A740-B1F8-C01DFE4C292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2851" y="2140169"/>
            <a:ext cx="5147441" cy="3346231"/>
          </a:xfrm>
          <a:custGeom>
            <a:avLst/>
            <a:gdLst>
              <a:gd name="connsiteX0" fmla="*/ 0 w 5114428"/>
              <a:gd name="connsiteY0" fmla="*/ 68943 h 3335396"/>
              <a:gd name="connsiteX1" fmla="*/ 68943 w 5114428"/>
              <a:gd name="connsiteY1" fmla="*/ 0 h 3335396"/>
              <a:gd name="connsiteX2" fmla="*/ 5045485 w 5114428"/>
              <a:gd name="connsiteY2" fmla="*/ 0 h 3335396"/>
              <a:gd name="connsiteX3" fmla="*/ 5114428 w 5114428"/>
              <a:gd name="connsiteY3" fmla="*/ 68943 h 3335396"/>
              <a:gd name="connsiteX4" fmla="*/ 5114428 w 5114428"/>
              <a:gd name="connsiteY4" fmla="*/ 3266453 h 3335396"/>
              <a:gd name="connsiteX5" fmla="*/ 5045485 w 5114428"/>
              <a:gd name="connsiteY5" fmla="*/ 3335396 h 3335396"/>
              <a:gd name="connsiteX6" fmla="*/ 68943 w 5114428"/>
              <a:gd name="connsiteY6" fmla="*/ 3335396 h 3335396"/>
              <a:gd name="connsiteX7" fmla="*/ 0 w 5114428"/>
              <a:gd name="connsiteY7" fmla="*/ 3266453 h 3335396"/>
              <a:gd name="connsiteX8" fmla="*/ 0 w 5114428"/>
              <a:gd name="connsiteY8" fmla="*/ 68943 h 3335396"/>
              <a:gd name="connsiteX0" fmla="*/ 0 w 5114428"/>
              <a:gd name="connsiteY0" fmla="*/ 68943 h 3335396"/>
              <a:gd name="connsiteX1" fmla="*/ 68943 w 5114428"/>
              <a:gd name="connsiteY1" fmla="*/ 0 h 3335396"/>
              <a:gd name="connsiteX2" fmla="*/ 5045485 w 5114428"/>
              <a:gd name="connsiteY2" fmla="*/ 0 h 3335396"/>
              <a:gd name="connsiteX3" fmla="*/ 5114428 w 5114428"/>
              <a:gd name="connsiteY3" fmla="*/ 68943 h 3335396"/>
              <a:gd name="connsiteX4" fmla="*/ 5114428 w 5114428"/>
              <a:gd name="connsiteY4" fmla="*/ 3266453 h 3335396"/>
              <a:gd name="connsiteX5" fmla="*/ 5045485 w 5114428"/>
              <a:gd name="connsiteY5" fmla="*/ 3335396 h 3335396"/>
              <a:gd name="connsiteX6" fmla="*/ 0 w 5114428"/>
              <a:gd name="connsiteY6" fmla="*/ 3266453 h 3335396"/>
              <a:gd name="connsiteX7" fmla="*/ 0 w 5114428"/>
              <a:gd name="connsiteY7" fmla="*/ 68943 h 3335396"/>
              <a:gd name="connsiteX0" fmla="*/ 0 w 5114428"/>
              <a:gd name="connsiteY0" fmla="*/ 68943 h 3666141"/>
              <a:gd name="connsiteX1" fmla="*/ 68943 w 5114428"/>
              <a:gd name="connsiteY1" fmla="*/ 0 h 3666141"/>
              <a:gd name="connsiteX2" fmla="*/ 5045485 w 5114428"/>
              <a:gd name="connsiteY2" fmla="*/ 0 h 3666141"/>
              <a:gd name="connsiteX3" fmla="*/ 5114428 w 5114428"/>
              <a:gd name="connsiteY3" fmla="*/ 68943 h 3666141"/>
              <a:gd name="connsiteX4" fmla="*/ 5114428 w 5114428"/>
              <a:gd name="connsiteY4" fmla="*/ 3266453 h 3666141"/>
              <a:gd name="connsiteX5" fmla="*/ 0 w 5114428"/>
              <a:gd name="connsiteY5" fmla="*/ 3266453 h 3666141"/>
              <a:gd name="connsiteX6" fmla="*/ 0 w 5114428"/>
              <a:gd name="connsiteY6" fmla="*/ 68943 h 3666141"/>
              <a:gd name="connsiteX0" fmla="*/ 0 w 5114508"/>
              <a:gd name="connsiteY0" fmla="*/ 68943 h 3500635"/>
              <a:gd name="connsiteX1" fmla="*/ 68943 w 5114508"/>
              <a:gd name="connsiteY1" fmla="*/ 0 h 3500635"/>
              <a:gd name="connsiteX2" fmla="*/ 5045485 w 5114508"/>
              <a:gd name="connsiteY2" fmla="*/ 0 h 3500635"/>
              <a:gd name="connsiteX3" fmla="*/ 5114428 w 5114508"/>
              <a:gd name="connsiteY3" fmla="*/ 68943 h 3500635"/>
              <a:gd name="connsiteX4" fmla="*/ 5114428 w 5114508"/>
              <a:gd name="connsiteY4" fmla="*/ 3266453 h 3500635"/>
              <a:gd name="connsiteX5" fmla="*/ 0 w 5114508"/>
              <a:gd name="connsiteY5" fmla="*/ 3266453 h 3500635"/>
              <a:gd name="connsiteX6" fmla="*/ 0 w 5114508"/>
              <a:gd name="connsiteY6" fmla="*/ 68943 h 3500635"/>
              <a:gd name="connsiteX0" fmla="*/ 0 w 5114560"/>
              <a:gd name="connsiteY0" fmla="*/ 68943 h 3266453"/>
              <a:gd name="connsiteX1" fmla="*/ 68943 w 5114560"/>
              <a:gd name="connsiteY1" fmla="*/ 0 h 3266453"/>
              <a:gd name="connsiteX2" fmla="*/ 5045485 w 5114560"/>
              <a:gd name="connsiteY2" fmla="*/ 0 h 3266453"/>
              <a:gd name="connsiteX3" fmla="*/ 5114428 w 5114560"/>
              <a:gd name="connsiteY3" fmla="*/ 68943 h 3266453"/>
              <a:gd name="connsiteX4" fmla="*/ 5114428 w 5114560"/>
              <a:gd name="connsiteY4" fmla="*/ 3266453 h 3266453"/>
              <a:gd name="connsiteX5" fmla="*/ 0 w 5114560"/>
              <a:gd name="connsiteY5" fmla="*/ 3266453 h 3266453"/>
              <a:gd name="connsiteX6" fmla="*/ 0 w 5114560"/>
              <a:gd name="connsiteY6" fmla="*/ 68943 h 3266453"/>
              <a:gd name="connsiteX0" fmla="*/ 0 w 5114428"/>
              <a:gd name="connsiteY0" fmla="*/ 68943 h 3266453"/>
              <a:gd name="connsiteX1" fmla="*/ 68943 w 5114428"/>
              <a:gd name="connsiteY1" fmla="*/ 0 h 3266453"/>
              <a:gd name="connsiteX2" fmla="*/ 5045485 w 5114428"/>
              <a:gd name="connsiteY2" fmla="*/ 0 h 3266453"/>
              <a:gd name="connsiteX3" fmla="*/ 5114428 w 5114428"/>
              <a:gd name="connsiteY3" fmla="*/ 68943 h 3266453"/>
              <a:gd name="connsiteX4" fmla="*/ 5114428 w 5114428"/>
              <a:gd name="connsiteY4" fmla="*/ 3266453 h 3266453"/>
              <a:gd name="connsiteX5" fmla="*/ 0 w 5114428"/>
              <a:gd name="connsiteY5" fmla="*/ 3266453 h 3266453"/>
              <a:gd name="connsiteX6" fmla="*/ 0 w 5114428"/>
              <a:gd name="connsiteY6" fmla="*/ 68943 h 3266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14428" h="3266453">
                <a:moveTo>
                  <a:pt x="0" y="68943"/>
                </a:moveTo>
                <a:cubicBezTo>
                  <a:pt x="0" y="30867"/>
                  <a:pt x="30867" y="0"/>
                  <a:pt x="68943" y="0"/>
                </a:cubicBezTo>
                <a:lnTo>
                  <a:pt x="5045485" y="0"/>
                </a:lnTo>
                <a:cubicBezTo>
                  <a:pt x="5083561" y="0"/>
                  <a:pt x="5114428" y="30867"/>
                  <a:pt x="5114428" y="68943"/>
                </a:cubicBezTo>
                <a:lnTo>
                  <a:pt x="5114428" y="3266453"/>
                </a:lnTo>
                <a:lnTo>
                  <a:pt x="0" y="3266453"/>
                </a:lnTo>
                <a:lnTo>
                  <a:pt x="0" y="68943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BG"/>
              <a:t>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36A15B-581A-43DD-9565-BC274543F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8009238" cy="909637"/>
          </a:xfrm>
        </p:spPr>
        <p:txBody>
          <a:bodyPr vert="horz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C1495B0-558E-4749-9AA1-C0D15CB031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800" y="1814513"/>
            <a:ext cx="4887429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3972730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monitor, screenshot, electronics&#10;&#10;Description automatically generated">
            <a:extLst>
              <a:ext uri="{FF2B5EF4-FFF2-40B4-BE49-F238E27FC236}">
                <a16:creationId xmlns:a16="http://schemas.microsoft.com/office/drawing/2014/main" id="{B56FEB53-D4A3-4EC0-AFB5-0C95253A53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1591" y="1527801"/>
            <a:ext cx="5723589" cy="4958781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E722239-0864-4539-8D4E-F84B76F85FD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404940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E722239-0864-4539-8D4E-F84B76F85F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97B4E9E-F000-6B4D-A13B-EE7F4EA8E70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00281" y="1828801"/>
            <a:ext cx="5051898" cy="2850506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BG"/>
              <a:t>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19634F-977E-4F2E-8291-F2190948E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8009238" cy="909637"/>
          </a:xfrm>
        </p:spPr>
        <p:txBody>
          <a:bodyPr vert="horz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76BFD9F-FFAD-A74E-896E-712D65C4B2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800" y="1814513"/>
            <a:ext cx="5250950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43115160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3A64ED-6E44-CE40-884C-C1F336086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0519" y="2877420"/>
            <a:ext cx="4730962" cy="110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4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ogress Outro no text.mp4" descr="Progress Outro no text.mp4">
            <a:hlinkClick r:id="" action="ppaction://media"/>
            <a:extLst>
              <a:ext uri="{FF2B5EF4-FFF2-40B4-BE49-F238E27FC236}">
                <a16:creationId xmlns:a16="http://schemas.microsoft.com/office/drawing/2014/main" id="{5A546D01-834F-CB40-93EC-185C473ACE24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BA8C2F-EEB5-964C-B283-39542BF4C40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0519" y="2877420"/>
            <a:ext cx="4730962" cy="110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7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slideLayout" Target="../slideLayouts/slideLayout43.xml"/><Relationship Id="rId39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38.xml"/><Relationship Id="rId34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64.xml"/><Relationship Id="rId50" Type="http://schemas.openxmlformats.org/officeDocument/2006/relationships/slideLayout" Target="../slideLayouts/slideLayout67.xml"/><Relationship Id="rId55" Type="http://schemas.openxmlformats.org/officeDocument/2006/relationships/slideLayout" Target="../slideLayouts/slideLayout72.xml"/><Relationship Id="rId63" Type="http://schemas.openxmlformats.org/officeDocument/2006/relationships/slideLayout" Target="../slideLayouts/slideLayout80.xml"/><Relationship Id="rId68" Type="http://schemas.openxmlformats.org/officeDocument/2006/relationships/slideLayout" Target="../slideLayouts/slideLayout85.xml"/><Relationship Id="rId76" Type="http://schemas.openxmlformats.org/officeDocument/2006/relationships/image" Target="../media/image2.emf"/><Relationship Id="rId7" Type="http://schemas.openxmlformats.org/officeDocument/2006/relationships/slideLayout" Target="../slideLayouts/slideLayout24.xml"/><Relationship Id="rId71" Type="http://schemas.openxmlformats.org/officeDocument/2006/relationships/slideLayout" Target="../slideLayouts/slideLayout88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32" Type="http://schemas.openxmlformats.org/officeDocument/2006/relationships/slideLayout" Target="../slideLayouts/slideLayout49.xml"/><Relationship Id="rId37" Type="http://schemas.openxmlformats.org/officeDocument/2006/relationships/slideLayout" Target="../slideLayouts/slideLayout54.xml"/><Relationship Id="rId40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62.xml"/><Relationship Id="rId53" Type="http://schemas.openxmlformats.org/officeDocument/2006/relationships/slideLayout" Target="../slideLayouts/slideLayout70.xml"/><Relationship Id="rId58" Type="http://schemas.openxmlformats.org/officeDocument/2006/relationships/slideLayout" Target="../slideLayouts/slideLayout75.xml"/><Relationship Id="rId66" Type="http://schemas.openxmlformats.org/officeDocument/2006/relationships/slideLayout" Target="../slideLayouts/slideLayout83.xml"/><Relationship Id="rId74" Type="http://schemas.openxmlformats.org/officeDocument/2006/relationships/tags" Target="../tags/tag2.xml"/><Relationship Id="rId79" Type="http://schemas.openxmlformats.org/officeDocument/2006/relationships/image" Target="../media/image7.svg"/><Relationship Id="rId5" Type="http://schemas.openxmlformats.org/officeDocument/2006/relationships/slideLayout" Target="../slideLayouts/slideLayout22.xml"/><Relationship Id="rId61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31" Type="http://schemas.openxmlformats.org/officeDocument/2006/relationships/slideLayout" Target="../slideLayouts/slideLayout48.xml"/><Relationship Id="rId44" Type="http://schemas.openxmlformats.org/officeDocument/2006/relationships/slideLayout" Target="../slideLayouts/slideLayout61.xml"/><Relationship Id="rId52" Type="http://schemas.openxmlformats.org/officeDocument/2006/relationships/slideLayout" Target="../slideLayouts/slideLayout69.xml"/><Relationship Id="rId60" Type="http://schemas.openxmlformats.org/officeDocument/2006/relationships/slideLayout" Target="../slideLayouts/slideLayout77.xml"/><Relationship Id="rId65" Type="http://schemas.openxmlformats.org/officeDocument/2006/relationships/slideLayout" Target="../slideLayouts/slideLayout82.xml"/><Relationship Id="rId73" Type="http://schemas.openxmlformats.org/officeDocument/2006/relationships/theme" Target="../theme/theme2.xml"/><Relationship Id="rId78" Type="http://schemas.openxmlformats.org/officeDocument/2006/relationships/image" Target="../media/image6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44.xml"/><Relationship Id="rId30" Type="http://schemas.openxmlformats.org/officeDocument/2006/relationships/slideLayout" Target="../slideLayouts/slideLayout47.xml"/><Relationship Id="rId35" Type="http://schemas.openxmlformats.org/officeDocument/2006/relationships/slideLayout" Target="../slideLayouts/slideLayout52.xml"/><Relationship Id="rId43" Type="http://schemas.openxmlformats.org/officeDocument/2006/relationships/slideLayout" Target="../slideLayouts/slideLayout60.xml"/><Relationship Id="rId48" Type="http://schemas.openxmlformats.org/officeDocument/2006/relationships/slideLayout" Target="../slideLayouts/slideLayout65.xml"/><Relationship Id="rId56" Type="http://schemas.openxmlformats.org/officeDocument/2006/relationships/slideLayout" Target="../slideLayouts/slideLayout73.xml"/><Relationship Id="rId64" Type="http://schemas.openxmlformats.org/officeDocument/2006/relationships/slideLayout" Target="../slideLayouts/slideLayout81.xml"/><Relationship Id="rId69" Type="http://schemas.openxmlformats.org/officeDocument/2006/relationships/slideLayout" Target="../slideLayouts/slideLayout86.xml"/><Relationship Id="rId77" Type="http://schemas.openxmlformats.org/officeDocument/2006/relationships/hyperlink" Target="https://www.progress.com/" TargetMode="External"/><Relationship Id="rId8" Type="http://schemas.openxmlformats.org/officeDocument/2006/relationships/slideLayout" Target="../slideLayouts/slideLayout25.xml"/><Relationship Id="rId51" Type="http://schemas.openxmlformats.org/officeDocument/2006/relationships/slideLayout" Target="../slideLayouts/slideLayout68.xml"/><Relationship Id="rId72" Type="http://schemas.openxmlformats.org/officeDocument/2006/relationships/slideLayout" Target="../slideLayouts/slideLayout89.xml"/><Relationship Id="rId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slideLayout" Target="../slideLayouts/slideLayout42.xml"/><Relationship Id="rId33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55.xml"/><Relationship Id="rId46" Type="http://schemas.openxmlformats.org/officeDocument/2006/relationships/slideLayout" Target="../slideLayouts/slideLayout63.xml"/><Relationship Id="rId59" Type="http://schemas.openxmlformats.org/officeDocument/2006/relationships/slideLayout" Target="../slideLayouts/slideLayout76.xml"/><Relationship Id="rId67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37.xml"/><Relationship Id="rId41" Type="http://schemas.openxmlformats.org/officeDocument/2006/relationships/slideLayout" Target="../slideLayouts/slideLayout58.xml"/><Relationship Id="rId54" Type="http://schemas.openxmlformats.org/officeDocument/2006/relationships/slideLayout" Target="../slideLayouts/slideLayout71.xml"/><Relationship Id="rId62" Type="http://schemas.openxmlformats.org/officeDocument/2006/relationships/slideLayout" Target="../slideLayouts/slideLayout79.xml"/><Relationship Id="rId70" Type="http://schemas.openxmlformats.org/officeDocument/2006/relationships/slideLayout" Target="../slideLayouts/slideLayout87.xml"/><Relationship Id="rId75" Type="http://schemas.openxmlformats.org/officeDocument/2006/relationships/oleObject" Target="../embeddings/oleObject2.bin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45.xml"/><Relationship Id="rId36" Type="http://schemas.openxmlformats.org/officeDocument/2006/relationships/slideLayout" Target="../slideLayouts/slideLayout53.xml"/><Relationship Id="rId49" Type="http://schemas.openxmlformats.org/officeDocument/2006/relationships/slideLayout" Target="../slideLayouts/slideLayout66.xml"/><Relationship Id="rId57" Type="http://schemas.openxmlformats.org/officeDocument/2006/relationships/slideLayout" Target="../slideLayouts/slideLayout74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26" Type="http://schemas.openxmlformats.org/officeDocument/2006/relationships/slideLayout" Target="../slideLayouts/slideLayout115.xml"/><Relationship Id="rId39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10.xml"/><Relationship Id="rId34" Type="http://schemas.openxmlformats.org/officeDocument/2006/relationships/slideLayout" Target="../slideLayouts/slideLayout123.xml"/><Relationship Id="rId42" Type="http://schemas.openxmlformats.org/officeDocument/2006/relationships/slideLayout" Target="../slideLayouts/slideLayout131.xml"/><Relationship Id="rId47" Type="http://schemas.openxmlformats.org/officeDocument/2006/relationships/slideLayout" Target="../slideLayouts/slideLayout136.xml"/><Relationship Id="rId50" Type="http://schemas.openxmlformats.org/officeDocument/2006/relationships/slideLayout" Target="../slideLayouts/slideLayout139.xml"/><Relationship Id="rId55" Type="http://schemas.openxmlformats.org/officeDocument/2006/relationships/slideLayout" Target="../slideLayouts/slideLayout144.xml"/><Relationship Id="rId63" Type="http://schemas.openxmlformats.org/officeDocument/2006/relationships/slideLayout" Target="../slideLayouts/slideLayout152.xml"/><Relationship Id="rId68" Type="http://schemas.openxmlformats.org/officeDocument/2006/relationships/tags" Target="../tags/tag59.xml"/><Relationship Id="rId7" Type="http://schemas.openxmlformats.org/officeDocument/2006/relationships/slideLayout" Target="../slideLayouts/slideLayout96.xml"/><Relationship Id="rId71" Type="http://schemas.openxmlformats.org/officeDocument/2006/relationships/hyperlink" Target="https://www.progress.com/" TargetMode="Externa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9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00.xml"/><Relationship Id="rId24" Type="http://schemas.openxmlformats.org/officeDocument/2006/relationships/slideLayout" Target="../slideLayouts/slideLayout113.xml"/><Relationship Id="rId32" Type="http://schemas.openxmlformats.org/officeDocument/2006/relationships/slideLayout" Target="../slideLayouts/slideLayout121.xml"/><Relationship Id="rId37" Type="http://schemas.openxmlformats.org/officeDocument/2006/relationships/slideLayout" Target="../slideLayouts/slideLayout126.xml"/><Relationship Id="rId40" Type="http://schemas.openxmlformats.org/officeDocument/2006/relationships/slideLayout" Target="../slideLayouts/slideLayout129.xml"/><Relationship Id="rId45" Type="http://schemas.openxmlformats.org/officeDocument/2006/relationships/slideLayout" Target="../slideLayouts/slideLayout134.xml"/><Relationship Id="rId53" Type="http://schemas.openxmlformats.org/officeDocument/2006/relationships/slideLayout" Target="../slideLayouts/slideLayout142.xml"/><Relationship Id="rId58" Type="http://schemas.openxmlformats.org/officeDocument/2006/relationships/slideLayout" Target="../slideLayouts/slideLayout147.xml"/><Relationship Id="rId66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23" Type="http://schemas.openxmlformats.org/officeDocument/2006/relationships/slideLayout" Target="../slideLayouts/slideLayout112.xml"/><Relationship Id="rId28" Type="http://schemas.openxmlformats.org/officeDocument/2006/relationships/slideLayout" Target="../slideLayouts/slideLayout117.xml"/><Relationship Id="rId36" Type="http://schemas.openxmlformats.org/officeDocument/2006/relationships/slideLayout" Target="../slideLayouts/slideLayout125.xml"/><Relationship Id="rId49" Type="http://schemas.openxmlformats.org/officeDocument/2006/relationships/slideLayout" Target="../slideLayouts/slideLayout138.xml"/><Relationship Id="rId57" Type="http://schemas.openxmlformats.org/officeDocument/2006/relationships/slideLayout" Target="../slideLayouts/slideLayout146.xml"/><Relationship Id="rId61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31" Type="http://schemas.openxmlformats.org/officeDocument/2006/relationships/slideLayout" Target="../slideLayouts/slideLayout120.xml"/><Relationship Id="rId44" Type="http://schemas.openxmlformats.org/officeDocument/2006/relationships/slideLayout" Target="../slideLayouts/slideLayout133.xml"/><Relationship Id="rId52" Type="http://schemas.openxmlformats.org/officeDocument/2006/relationships/slideLayout" Target="../slideLayouts/slideLayout141.xml"/><Relationship Id="rId60" Type="http://schemas.openxmlformats.org/officeDocument/2006/relationships/slideLayout" Target="../slideLayouts/slideLayout149.xml"/><Relationship Id="rId65" Type="http://schemas.openxmlformats.org/officeDocument/2006/relationships/slideLayout" Target="../slideLayouts/slideLayout154.xml"/><Relationship Id="rId73" Type="http://schemas.openxmlformats.org/officeDocument/2006/relationships/image" Target="../media/image7.svg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Relationship Id="rId22" Type="http://schemas.openxmlformats.org/officeDocument/2006/relationships/slideLayout" Target="../slideLayouts/slideLayout111.xml"/><Relationship Id="rId27" Type="http://schemas.openxmlformats.org/officeDocument/2006/relationships/slideLayout" Target="../slideLayouts/slideLayout116.xml"/><Relationship Id="rId30" Type="http://schemas.openxmlformats.org/officeDocument/2006/relationships/slideLayout" Target="../slideLayouts/slideLayout119.xml"/><Relationship Id="rId35" Type="http://schemas.openxmlformats.org/officeDocument/2006/relationships/slideLayout" Target="../slideLayouts/slideLayout124.xml"/><Relationship Id="rId43" Type="http://schemas.openxmlformats.org/officeDocument/2006/relationships/slideLayout" Target="../slideLayouts/slideLayout132.xml"/><Relationship Id="rId48" Type="http://schemas.openxmlformats.org/officeDocument/2006/relationships/slideLayout" Target="../slideLayouts/slideLayout137.xml"/><Relationship Id="rId56" Type="http://schemas.openxmlformats.org/officeDocument/2006/relationships/slideLayout" Target="../slideLayouts/slideLayout145.xml"/><Relationship Id="rId64" Type="http://schemas.openxmlformats.org/officeDocument/2006/relationships/slideLayout" Target="../slideLayouts/slideLayout153.xml"/><Relationship Id="rId69" Type="http://schemas.openxmlformats.org/officeDocument/2006/relationships/oleObject" Target="../embeddings/oleObject59.bin"/><Relationship Id="rId8" Type="http://schemas.openxmlformats.org/officeDocument/2006/relationships/slideLayout" Target="../slideLayouts/slideLayout97.xml"/><Relationship Id="rId51" Type="http://schemas.openxmlformats.org/officeDocument/2006/relationships/slideLayout" Target="../slideLayouts/slideLayout140.xml"/><Relationship Id="rId72" Type="http://schemas.openxmlformats.org/officeDocument/2006/relationships/image" Target="../media/image6.png"/><Relationship Id="rId3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5" Type="http://schemas.openxmlformats.org/officeDocument/2006/relationships/slideLayout" Target="../slideLayouts/slideLayout114.xml"/><Relationship Id="rId33" Type="http://schemas.openxmlformats.org/officeDocument/2006/relationships/slideLayout" Target="../slideLayouts/slideLayout122.xml"/><Relationship Id="rId38" Type="http://schemas.openxmlformats.org/officeDocument/2006/relationships/slideLayout" Target="../slideLayouts/slideLayout127.xml"/><Relationship Id="rId46" Type="http://schemas.openxmlformats.org/officeDocument/2006/relationships/slideLayout" Target="../slideLayouts/slideLayout135.xml"/><Relationship Id="rId59" Type="http://schemas.openxmlformats.org/officeDocument/2006/relationships/slideLayout" Target="../slideLayouts/slideLayout148.xml"/><Relationship Id="rId67" Type="http://schemas.openxmlformats.org/officeDocument/2006/relationships/theme" Target="../theme/theme3.xml"/><Relationship Id="rId20" Type="http://schemas.openxmlformats.org/officeDocument/2006/relationships/slideLayout" Target="../slideLayouts/slideLayout109.xml"/><Relationship Id="rId41" Type="http://schemas.openxmlformats.org/officeDocument/2006/relationships/slideLayout" Target="../slideLayouts/slideLayout130.xml"/><Relationship Id="rId54" Type="http://schemas.openxmlformats.org/officeDocument/2006/relationships/slideLayout" Target="../slideLayouts/slideLayout143.xml"/><Relationship Id="rId62" Type="http://schemas.openxmlformats.org/officeDocument/2006/relationships/slideLayout" Target="../slideLayouts/slideLayout151.xml"/><Relationship Id="rId70" Type="http://schemas.openxmlformats.org/officeDocument/2006/relationships/image" Target="../media/image2.emf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C3F105-AAB4-6F3F-E7D4-1C885CDD0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C7EF0D-B850-F7B5-2752-138E8BBE4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F5298-6230-4432-5A44-4E8174DAC8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5A3C8B-3C9A-4F43-AAFE-E6A37009371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93853-C3F5-273E-031D-C069F3A62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F979B-2BB3-19D5-1BEF-BDE000006B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887105-6F6C-834C-A059-37C845AA6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85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7" r:id="rId15"/>
    <p:sldLayoutId id="2147483812" r:id="rId16"/>
    <p:sldLayoutId id="21474838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AD4BAA7-03DD-44E7-AAFA-2970D3D54D6B}"/>
              </a:ext>
            </a:extLst>
          </p:cNvPr>
          <p:cNvGraphicFramePr>
            <a:graphicFrameLocks noChangeAspect="1"/>
          </p:cNvGraphicFramePr>
          <p:nvPr>
            <p:custDataLst>
              <p:tags r:id="rId74"/>
            </p:custDataLst>
            <p:extLst>
              <p:ext uri="{D42A27DB-BD31-4B8C-83A1-F6EECF244321}">
                <p14:modId xmlns:p14="http://schemas.microsoft.com/office/powerpoint/2010/main" val="27971184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5" imgW="349" imgH="349" progId="TCLayout.ActiveDocument.1">
                  <p:embed/>
                </p:oleObj>
              </mc:Choice>
              <mc:Fallback>
                <p:oleObj name="think-cell Slide" r:id="rId75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AD4BAA7-03DD-44E7-AAFA-2970D3D54D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A4882C-43B6-4419-AD7D-B146CF7A7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600" y="1677989"/>
            <a:ext cx="10746088" cy="45369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  <a:endParaRPr lang="bg-BG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6TH LEVEL</a:t>
            </a:r>
          </a:p>
          <a:p>
            <a:pPr lvl="4"/>
            <a:endParaRPr lang="en-US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736C8E14-F9BC-E647-849A-249E89A17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365281"/>
            <a:ext cx="10746088" cy="1312708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endParaRPr lang="en-BG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7AB045D-1123-C741-B93A-5E364D752A5C}"/>
              </a:ext>
            </a:extLst>
          </p:cNvPr>
          <p:cNvSpPr txBox="1">
            <a:spLocks/>
          </p:cNvSpPr>
          <p:nvPr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00406F-91C3-374E-A473-E987487E33DA}"/>
              </a:ext>
            </a:extLst>
          </p:cNvPr>
          <p:cNvSpPr txBox="1"/>
          <p:nvPr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pic>
        <p:nvPicPr>
          <p:cNvPr id="9" name="Picture 2">
            <a:hlinkClick r:id="rId77"/>
            <a:extLst>
              <a:ext uri="{FF2B5EF4-FFF2-40B4-BE49-F238E27FC236}">
                <a16:creationId xmlns:a16="http://schemas.microsoft.com/office/drawing/2014/main" id="{C68807BC-3337-44CB-B44B-34553DF69BB0}"/>
              </a:ext>
            </a:extLst>
          </p:cNvPr>
          <p:cNvPicPr>
            <a:picLocks noChangeAspect="1"/>
          </p:cNvPicPr>
          <p:nvPr/>
        </p:nvPicPr>
        <p:blipFill>
          <a:blip r:embed="rId7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41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  <p:sldLayoutId id="2147483709" r:id="rId37"/>
    <p:sldLayoutId id="2147483710" r:id="rId38"/>
    <p:sldLayoutId id="2147483711" r:id="rId39"/>
    <p:sldLayoutId id="2147483712" r:id="rId40"/>
    <p:sldLayoutId id="2147483713" r:id="rId41"/>
    <p:sldLayoutId id="2147483714" r:id="rId42"/>
    <p:sldLayoutId id="2147483715" r:id="rId43"/>
    <p:sldLayoutId id="2147483716" r:id="rId44"/>
    <p:sldLayoutId id="2147483717" r:id="rId45"/>
    <p:sldLayoutId id="2147483718" r:id="rId46"/>
    <p:sldLayoutId id="2147483719" r:id="rId47"/>
    <p:sldLayoutId id="2147483720" r:id="rId48"/>
    <p:sldLayoutId id="2147483721" r:id="rId49"/>
    <p:sldLayoutId id="2147483722" r:id="rId50"/>
    <p:sldLayoutId id="2147483723" r:id="rId51"/>
    <p:sldLayoutId id="2147483724" r:id="rId52"/>
    <p:sldLayoutId id="2147483725" r:id="rId53"/>
    <p:sldLayoutId id="2147483726" r:id="rId54"/>
    <p:sldLayoutId id="2147483727" r:id="rId55"/>
    <p:sldLayoutId id="2147483728" r:id="rId56"/>
    <p:sldLayoutId id="2147483729" r:id="rId57"/>
    <p:sldLayoutId id="2147483730" r:id="rId58"/>
    <p:sldLayoutId id="2147483731" r:id="rId59"/>
    <p:sldLayoutId id="2147483732" r:id="rId60"/>
    <p:sldLayoutId id="2147483733" r:id="rId61"/>
    <p:sldLayoutId id="2147483734" r:id="rId62"/>
    <p:sldLayoutId id="2147483735" r:id="rId63"/>
    <p:sldLayoutId id="2147483736" r:id="rId64"/>
    <p:sldLayoutId id="2147483737" r:id="rId65"/>
    <p:sldLayoutId id="2147483738" r:id="rId66"/>
    <p:sldLayoutId id="2147483739" r:id="rId67"/>
    <p:sldLayoutId id="2147483740" r:id="rId68"/>
    <p:sldLayoutId id="2147483741" r:id="rId69"/>
    <p:sldLayoutId id="2147483742" r:id="rId70"/>
    <p:sldLayoutId id="2147483743" r:id="rId71"/>
    <p:sldLayoutId id="2147483744" r:id="rId7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spc="-100" baseline="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5425" indent="-261425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4"/>
        </a:buClr>
        <a:buSzPct val="150000"/>
        <a:buFont typeface="Arial" panose="020B0604020202020204" pitchFamily="34" charset="0"/>
        <a:buChar char="•"/>
        <a:tabLst/>
        <a:defRPr sz="2400" b="0" i="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47675" indent="-22225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4"/>
        </a:buClr>
        <a:buSzPct val="115000"/>
        <a:buFont typeface="Arial" panose="020B0604020202020204" pitchFamily="34" charset="0"/>
        <a:buChar char="•"/>
        <a:tabLst/>
        <a:defRPr sz="2400" b="0" i="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577850" indent="-130175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4"/>
        </a:buClr>
        <a:buSzPct val="90000"/>
        <a:buFont typeface="Wingdings" pitchFamily="2" charset="2"/>
        <a:buChar char="§"/>
        <a:tabLst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890588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4"/>
        </a:buClr>
        <a:buSzPct val="70000"/>
        <a:buFont typeface="Wingdings" pitchFamily="2" charset="2"/>
        <a:buChar char="§"/>
        <a:tabLst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1557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4"/>
        </a:buClr>
        <a:buSzPct val="90000"/>
        <a:buFont typeface="Arial" panose="020B0503030202060203" pitchFamily="34" charset="0"/>
        <a:buChar char="–"/>
        <a:tabLst/>
        <a:defRPr sz="16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335088" indent="-179388" algn="l" defTabSz="914400" rtl="0" eaLnBrk="1" latinLnBrk="0" hangingPunct="1">
        <a:lnSpc>
          <a:spcPct val="100000"/>
        </a:lnSpc>
        <a:spcBef>
          <a:spcPts val="500"/>
        </a:spcBef>
        <a:spcAft>
          <a:spcPts val="1200"/>
        </a:spcAft>
        <a:buClr>
          <a:schemeClr val="accent4"/>
        </a:buClr>
        <a:buSzPct val="80000"/>
        <a:buFont typeface="Wingdings" pitchFamily="2" charset="2"/>
        <a:buChar char="§"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1">
          <p15:clr>
            <a:srgbClr val="A4A3A4"/>
          </p15:clr>
        </p15:guide>
        <p15:guide id="2" pos="455">
          <p15:clr>
            <a:srgbClr val="9FCC3B"/>
          </p15:clr>
        </p15:guide>
        <p15:guide id="4" pos="7225">
          <p15:clr>
            <a:srgbClr val="F26B43"/>
          </p15:clr>
        </p15:guide>
        <p15:guide id="7" orient="horz" pos="3929">
          <p15:clr>
            <a:srgbClr val="F26B43"/>
          </p15:clr>
        </p15:guide>
        <p15:guide id="8" orient="horz" pos="339">
          <p15:clr>
            <a:srgbClr val="F26B43"/>
          </p15:clr>
        </p15:guide>
        <p15:guide id="9" orient="horz" pos="626">
          <p15:clr>
            <a:srgbClr val="A4A3A4"/>
          </p15:clr>
        </p15:guide>
        <p15:guide id="10" orient="horz" pos="766">
          <p15:clr>
            <a:srgbClr val="A4A3A4"/>
          </p15:clr>
        </p15:guide>
        <p15:guide id="11" orient="horz" pos="912">
          <p15:clr>
            <a:srgbClr val="A4A3A4"/>
          </p15:clr>
        </p15:guide>
        <p15:guide id="12" orient="horz" pos="1057">
          <p15:clr>
            <a:srgbClr val="A4A3A4"/>
          </p15:clr>
        </p15:guide>
        <p15:guide id="13" orient="horz" pos="1202">
          <p15:clr>
            <a:srgbClr val="A4A3A4"/>
          </p15:clr>
        </p15:guide>
        <p15:guide id="14" orient="horz" pos="1344">
          <p15:clr>
            <a:srgbClr val="A4A3A4"/>
          </p15:clr>
        </p15:guide>
        <p15:guide id="15" orient="horz" pos="1488">
          <p15:clr>
            <a:srgbClr val="A4A3A4"/>
          </p15:clr>
        </p15:guide>
        <p15:guide id="16" orient="horz" pos="1633">
          <p15:clr>
            <a:srgbClr val="A4A3A4"/>
          </p15:clr>
        </p15:guide>
        <p15:guide id="17" orient="horz" pos="1778">
          <p15:clr>
            <a:srgbClr val="A4A3A4"/>
          </p15:clr>
        </p15:guide>
        <p15:guide id="18" orient="horz" pos="1924">
          <p15:clr>
            <a:srgbClr val="A4A3A4"/>
          </p15:clr>
        </p15:guide>
        <p15:guide id="19" orient="horz" pos="2064">
          <p15:clr>
            <a:srgbClr val="A4A3A4"/>
          </p15:clr>
        </p15:guide>
        <p15:guide id="20" orient="horz" pos="2215">
          <p15:clr>
            <a:srgbClr val="A4A3A4"/>
          </p15:clr>
        </p15:guide>
        <p15:guide id="21" orient="horz" pos="2354">
          <p15:clr>
            <a:srgbClr val="A4A3A4"/>
          </p15:clr>
        </p15:guide>
        <p15:guide id="22" orient="horz" pos="2500">
          <p15:clr>
            <a:srgbClr val="A4A3A4"/>
          </p15:clr>
        </p15:guide>
        <p15:guide id="23" orient="horz" pos="2645">
          <p15:clr>
            <a:srgbClr val="A4A3A4"/>
          </p15:clr>
        </p15:guide>
        <p15:guide id="24" orient="horz" pos="2785">
          <p15:clr>
            <a:srgbClr val="A4A3A4"/>
          </p15:clr>
        </p15:guide>
        <p15:guide id="25" orient="horz" pos="2930">
          <p15:clr>
            <a:srgbClr val="A4A3A4"/>
          </p15:clr>
        </p15:guide>
        <p15:guide id="26" orient="horz" pos="3076">
          <p15:clr>
            <a:srgbClr val="A4A3A4"/>
          </p15:clr>
        </p15:guide>
        <p15:guide id="27" orient="horz" pos="3216">
          <p15:clr>
            <a:srgbClr val="A4A3A4"/>
          </p15:clr>
        </p15:guide>
        <p15:guide id="28" orient="horz" pos="3361">
          <p15:clr>
            <a:srgbClr val="A4A3A4"/>
          </p15:clr>
        </p15:guide>
        <p15:guide id="29" orient="horz" pos="3506">
          <p15:clr>
            <a:srgbClr val="A4A3A4"/>
          </p15:clr>
        </p15:guide>
        <p15:guide id="30" orient="horz" pos="3652">
          <p15:clr>
            <a:srgbClr val="A4A3A4"/>
          </p15:clr>
        </p15:guide>
        <p15:guide id="31" orient="horz" pos="3797">
          <p15:clr>
            <a:srgbClr val="A4A3A4"/>
          </p15:clr>
        </p15:guide>
        <p15:guide id="32" pos="2048">
          <p15:clr>
            <a:srgbClr val="9FCC3B"/>
          </p15:clr>
        </p15:guide>
        <p15:guide id="33" pos="2175">
          <p15:clr>
            <a:srgbClr val="9FCC3B"/>
          </p15:clr>
        </p15:guide>
        <p15:guide id="34" pos="3780">
          <p15:clr>
            <a:srgbClr val="9FCC3B"/>
          </p15:clr>
        </p15:guide>
        <p15:guide id="35" pos="3892">
          <p15:clr>
            <a:srgbClr val="9FCC3B"/>
          </p15:clr>
        </p15:guide>
        <p15:guide id="36" pos="5501">
          <p15:clr>
            <a:srgbClr val="9FCC3B"/>
          </p15:clr>
        </p15:guide>
        <p15:guide id="37" pos="5617">
          <p15:clr>
            <a:srgbClr val="9FCC3B"/>
          </p15:clr>
        </p15:guide>
        <p15:guide id="38" pos="2634">
          <p15:clr>
            <a:srgbClr val="C35EA4"/>
          </p15:clr>
        </p15:guide>
        <p15:guide id="39" pos="2746">
          <p15:clr>
            <a:srgbClr val="C35EA4"/>
          </p15:clr>
        </p15:guide>
        <p15:guide id="40" pos="4929">
          <p15:clr>
            <a:srgbClr val="C35EA4"/>
          </p15:clr>
        </p15:guide>
        <p15:guide id="41" pos="5041">
          <p15:clr>
            <a:srgbClr val="C35E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AD4BAA7-03DD-44E7-AAFA-2970D3D54D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8"/>
            </p:custDataLst>
            <p:extLst>
              <p:ext uri="{D42A27DB-BD31-4B8C-83A1-F6EECF244321}">
                <p14:modId xmlns:p14="http://schemas.microsoft.com/office/powerpoint/2010/main" val="27971184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9" imgW="349" imgH="349" progId="TCLayout.ActiveDocument.1">
                  <p:embed/>
                </p:oleObj>
              </mc:Choice>
              <mc:Fallback>
                <p:oleObj name="think-cell Slide" r:id="rId69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AD4BAA7-03DD-44E7-AAFA-2970D3D54D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A4882C-43B6-4419-AD7D-B146CF7A7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600" y="1677989"/>
            <a:ext cx="10746088" cy="45369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  <a:endParaRPr lang="bg-BG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6TH LEVEL</a:t>
            </a:r>
          </a:p>
          <a:p>
            <a:pPr lvl="4"/>
            <a:endParaRPr lang="en-US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736C8E14-F9BC-E647-849A-249E89A17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365281"/>
            <a:ext cx="10746088" cy="1312708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endParaRPr lang="en-BG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7AB045D-1123-C741-B93A-5E364D752A5C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00406F-91C3-374E-A473-E987487E33DA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</a:t>
            </a:r>
            <a:r>
              <a:rPr lang="en-US" sz="600" b="0" i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pic>
        <p:nvPicPr>
          <p:cNvPr id="9" name="Picture 2">
            <a:hlinkClick r:id="rId71"/>
            <a:extLst>
              <a:ext uri="{FF2B5EF4-FFF2-40B4-BE49-F238E27FC236}">
                <a16:creationId xmlns:a16="http://schemas.microsoft.com/office/drawing/2014/main" id="{C68807BC-3337-44CB-B44B-34553DF69BB0}"/>
              </a:ext>
            </a:extLst>
          </p:cNvPr>
          <p:cNvPicPr>
            <a:picLocks noChangeAspect="1"/>
          </p:cNvPicPr>
          <p:nvPr userDrawn="1"/>
        </p:nvPicPr>
        <p:blipFill>
          <a:blip r:embed="rId7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042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  <p:sldLayoutId id="2147483762" r:id="rId17"/>
    <p:sldLayoutId id="2147483763" r:id="rId18"/>
    <p:sldLayoutId id="2147483764" r:id="rId19"/>
    <p:sldLayoutId id="2147483765" r:id="rId20"/>
    <p:sldLayoutId id="2147483766" r:id="rId21"/>
    <p:sldLayoutId id="2147483767" r:id="rId22"/>
    <p:sldLayoutId id="2147483768" r:id="rId23"/>
    <p:sldLayoutId id="2147483769" r:id="rId24"/>
    <p:sldLayoutId id="2147483770" r:id="rId25"/>
    <p:sldLayoutId id="2147483771" r:id="rId26"/>
    <p:sldLayoutId id="2147483772" r:id="rId27"/>
    <p:sldLayoutId id="2147483773" r:id="rId28"/>
    <p:sldLayoutId id="2147483774" r:id="rId29"/>
    <p:sldLayoutId id="2147483775" r:id="rId30"/>
    <p:sldLayoutId id="2147483776" r:id="rId31"/>
    <p:sldLayoutId id="2147483777" r:id="rId32"/>
    <p:sldLayoutId id="2147483778" r:id="rId33"/>
    <p:sldLayoutId id="2147483779" r:id="rId34"/>
    <p:sldLayoutId id="2147483780" r:id="rId35"/>
    <p:sldLayoutId id="2147483781" r:id="rId36"/>
    <p:sldLayoutId id="2147483782" r:id="rId37"/>
    <p:sldLayoutId id="2147483783" r:id="rId38"/>
    <p:sldLayoutId id="2147483784" r:id="rId39"/>
    <p:sldLayoutId id="2147483785" r:id="rId40"/>
    <p:sldLayoutId id="2147483786" r:id="rId41"/>
    <p:sldLayoutId id="2147483787" r:id="rId42"/>
    <p:sldLayoutId id="2147483788" r:id="rId43"/>
    <p:sldLayoutId id="2147483789" r:id="rId44"/>
    <p:sldLayoutId id="2147483790" r:id="rId45"/>
    <p:sldLayoutId id="2147483791" r:id="rId46"/>
    <p:sldLayoutId id="2147483792" r:id="rId47"/>
    <p:sldLayoutId id="2147483793" r:id="rId48"/>
    <p:sldLayoutId id="2147483794" r:id="rId49"/>
    <p:sldLayoutId id="2147483795" r:id="rId50"/>
    <p:sldLayoutId id="2147483796" r:id="rId51"/>
    <p:sldLayoutId id="2147483797" r:id="rId52"/>
    <p:sldLayoutId id="2147483798" r:id="rId53"/>
    <p:sldLayoutId id="2147483799" r:id="rId54"/>
    <p:sldLayoutId id="2147483800" r:id="rId55"/>
    <p:sldLayoutId id="2147483801" r:id="rId56"/>
    <p:sldLayoutId id="2147483802" r:id="rId57"/>
    <p:sldLayoutId id="2147483803" r:id="rId58"/>
    <p:sldLayoutId id="2147483804" r:id="rId59"/>
    <p:sldLayoutId id="2147483805" r:id="rId60"/>
    <p:sldLayoutId id="2147483806" r:id="rId61"/>
    <p:sldLayoutId id="2147483807" r:id="rId62"/>
    <p:sldLayoutId id="2147483808" r:id="rId63"/>
    <p:sldLayoutId id="2147483809" r:id="rId64"/>
    <p:sldLayoutId id="2147483810" r:id="rId65"/>
    <p:sldLayoutId id="2147483811" r:id="rId6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spc="-100" baseline="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5425" indent="-261425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4"/>
        </a:buClr>
        <a:buSzPct val="150000"/>
        <a:buFont typeface="Arial" panose="020B0604020202020204" pitchFamily="34" charset="0"/>
        <a:buChar char="•"/>
        <a:tabLst/>
        <a:defRPr sz="2400" b="0" i="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47675" indent="-22225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4"/>
        </a:buClr>
        <a:buSzPct val="115000"/>
        <a:buFont typeface="Arial" panose="020B0604020202020204" pitchFamily="34" charset="0"/>
        <a:buChar char="•"/>
        <a:tabLst/>
        <a:defRPr sz="2400" b="0" i="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577850" indent="-130175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4"/>
        </a:buClr>
        <a:buSzPct val="90000"/>
        <a:buFont typeface="Wingdings" pitchFamily="2" charset="2"/>
        <a:buChar char="§"/>
        <a:tabLst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890588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4"/>
        </a:buClr>
        <a:buSzPct val="70000"/>
        <a:buFont typeface="Wingdings" pitchFamily="2" charset="2"/>
        <a:buChar char="§"/>
        <a:tabLst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1557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4"/>
        </a:buClr>
        <a:buSzPct val="90000"/>
        <a:buFont typeface="Arial" panose="020B0503030202060203" pitchFamily="34" charset="0"/>
        <a:buChar char="–"/>
        <a:tabLst/>
        <a:defRPr sz="16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335088" indent="-179388" algn="l" defTabSz="914400" rtl="0" eaLnBrk="1" latinLnBrk="0" hangingPunct="1">
        <a:lnSpc>
          <a:spcPct val="100000"/>
        </a:lnSpc>
        <a:spcBef>
          <a:spcPts val="500"/>
        </a:spcBef>
        <a:spcAft>
          <a:spcPts val="1200"/>
        </a:spcAft>
        <a:buClr>
          <a:schemeClr val="accent4"/>
        </a:buClr>
        <a:buSzPct val="80000"/>
        <a:buFont typeface="Wingdings" pitchFamily="2" charset="2"/>
        <a:buChar char="§"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1">
          <p15:clr>
            <a:srgbClr val="A4A3A4"/>
          </p15:clr>
        </p15:guide>
        <p15:guide id="2" pos="455">
          <p15:clr>
            <a:srgbClr val="9FCC3B"/>
          </p15:clr>
        </p15:guide>
        <p15:guide id="4" pos="7225">
          <p15:clr>
            <a:srgbClr val="F26B43"/>
          </p15:clr>
        </p15:guide>
        <p15:guide id="7" orient="horz" pos="3929">
          <p15:clr>
            <a:srgbClr val="F26B43"/>
          </p15:clr>
        </p15:guide>
        <p15:guide id="8" orient="horz" pos="339">
          <p15:clr>
            <a:srgbClr val="F26B43"/>
          </p15:clr>
        </p15:guide>
        <p15:guide id="9" orient="horz" pos="626">
          <p15:clr>
            <a:srgbClr val="A4A3A4"/>
          </p15:clr>
        </p15:guide>
        <p15:guide id="10" orient="horz" pos="766">
          <p15:clr>
            <a:srgbClr val="A4A3A4"/>
          </p15:clr>
        </p15:guide>
        <p15:guide id="11" orient="horz" pos="912">
          <p15:clr>
            <a:srgbClr val="A4A3A4"/>
          </p15:clr>
        </p15:guide>
        <p15:guide id="12" orient="horz" pos="1057">
          <p15:clr>
            <a:srgbClr val="A4A3A4"/>
          </p15:clr>
        </p15:guide>
        <p15:guide id="13" orient="horz" pos="1202">
          <p15:clr>
            <a:srgbClr val="A4A3A4"/>
          </p15:clr>
        </p15:guide>
        <p15:guide id="14" orient="horz" pos="1344">
          <p15:clr>
            <a:srgbClr val="A4A3A4"/>
          </p15:clr>
        </p15:guide>
        <p15:guide id="15" orient="horz" pos="1488">
          <p15:clr>
            <a:srgbClr val="A4A3A4"/>
          </p15:clr>
        </p15:guide>
        <p15:guide id="16" orient="horz" pos="1633">
          <p15:clr>
            <a:srgbClr val="A4A3A4"/>
          </p15:clr>
        </p15:guide>
        <p15:guide id="17" orient="horz" pos="1778">
          <p15:clr>
            <a:srgbClr val="A4A3A4"/>
          </p15:clr>
        </p15:guide>
        <p15:guide id="18" orient="horz" pos="1924">
          <p15:clr>
            <a:srgbClr val="A4A3A4"/>
          </p15:clr>
        </p15:guide>
        <p15:guide id="19" orient="horz" pos="2064">
          <p15:clr>
            <a:srgbClr val="A4A3A4"/>
          </p15:clr>
        </p15:guide>
        <p15:guide id="20" orient="horz" pos="2215">
          <p15:clr>
            <a:srgbClr val="A4A3A4"/>
          </p15:clr>
        </p15:guide>
        <p15:guide id="21" orient="horz" pos="2354">
          <p15:clr>
            <a:srgbClr val="A4A3A4"/>
          </p15:clr>
        </p15:guide>
        <p15:guide id="22" orient="horz" pos="2500">
          <p15:clr>
            <a:srgbClr val="A4A3A4"/>
          </p15:clr>
        </p15:guide>
        <p15:guide id="23" orient="horz" pos="2645">
          <p15:clr>
            <a:srgbClr val="A4A3A4"/>
          </p15:clr>
        </p15:guide>
        <p15:guide id="24" orient="horz" pos="2785">
          <p15:clr>
            <a:srgbClr val="A4A3A4"/>
          </p15:clr>
        </p15:guide>
        <p15:guide id="25" orient="horz" pos="2930">
          <p15:clr>
            <a:srgbClr val="A4A3A4"/>
          </p15:clr>
        </p15:guide>
        <p15:guide id="26" orient="horz" pos="3076">
          <p15:clr>
            <a:srgbClr val="A4A3A4"/>
          </p15:clr>
        </p15:guide>
        <p15:guide id="27" orient="horz" pos="3216">
          <p15:clr>
            <a:srgbClr val="A4A3A4"/>
          </p15:clr>
        </p15:guide>
        <p15:guide id="28" orient="horz" pos="3361">
          <p15:clr>
            <a:srgbClr val="A4A3A4"/>
          </p15:clr>
        </p15:guide>
        <p15:guide id="29" orient="horz" pos="3506">
          <p15:clr>
            <a:srgbClr val="A4A3A4"/>
          </p15:clr>
        </p15:guide>
        <p15:guide id="30" orient="horz" pos="3652">
          <p15:clr>
            <a:srgbClr val="A4A3A4"/>
          </p15:clr>
        </p15:guide>
        <p15:guide id="31" orient="horz" pos="3797">
          <p15:clr>
            <a:srgbClr val="A4A3A4"/>
          </p15:clr>
        </p15:guide>
        <p15:guide id="32" pos="2048">
          <p15:clr>
            <a:srgbClr val="9FCC3B"/>
          </p15:clr>
        </p15:guide>
        <p15:guide id="33" pos="2175">
          <p15:clr>
            <a:srgbClr val="9FCC3B"/>
          </p15:clr>
        </p15:guide>
        <p15:guide id="34" pos="3780">
          <p15:clr>
            <a:srgbClr val="9FCC3B"/>
          </p15:clr>
        </p15:guide>
        <p15:guide id="35" pos="3892">
          <p15:clr>
            <a:srgbClr val="9FCC3B"/>
          </p15:clr>
        </p15:guide>
        <p15:guide id="36" pos="5501">
          <p15:clr>
            <a:srgbClr val="9FCC3B"/>
          </p15:clr>
        </p15:guide>
        <p15:guide id="37" pos="5617">
          <p15:clr>
            <a:srgbClr val="9FCC3B"/>
          </p15:clr>
        </p15:guide>
        <p15:guide id="38" pos="2634">
          <p15:clr>
            <a:srgbClr val="C35EA4"/>
          </p15:clr>
        </p15:guide>
        <p15:guide id="39" pos="2746">
          <p15:clr>
            <a:srgbClr val="C35EA4"/>
          </p15:clr>
        </p15:guide>
        <p15:guide id="40" pos="4929">
          <p15:clr>
            <a:srgbClr val="C35EA4"/>
          </p15:clr>
        </p15:guide>
        <p15:guide id="41" pos="5041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7.sv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09.xml"/><Relationship Id="rId6" Type="http://schemas.openxmlformats.org/officeDocument/2006/relationships/image" Target="../media/image146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09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0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10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1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1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2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1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3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1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4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13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115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14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5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6.xml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6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7.xml"/><Relationship Id="rId4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5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8.xml"/><Relationship Id="rId5" Type="http://schemas.openxmlformats.org/officeDocument/2006/relationships/image" Target="../media/image148.png"/><Relationship Id="rId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5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9.xml"/><Relationship Id="rId6" Type="http://schemas.openxmlformats.org/officeDocument/2006/relationships/hyperlink" Target="https://community.progress.com/s/article/How-to-redirect-Progress-application-server-for-OpenEdge-PASOE-http-calls-to-https" TargetMode="External"/><Relationship Id="rId5" Type="http://schemas.openxmlformats.org/officeDocument/2006/relationships/hyperlink" Target="https://docs.progress.com/bundle/pas-for-openedge-management-122/page/Configure-a-PAS-for-OpenEdge-instance-for-TLS.html?labelkey=product_openedge_122" TargetMode="External"/><Relationship Id="rId4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5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0.xml"/><Relationship Id="rId5" Type="http://schemas.openxmlformats.org/officeDocument/2006/relationships/image" Target="../media/image149.png"/><Relationship Id="rId4" Type="http://schemas.openxmlformats.org/officeDocument/2006/relationships/image" Target="../media/image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5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1.xml"/><Relationship Id="rId5" Type="http://schemas.openxmlformats.org/officeDocument/2006/relationships/image" Target="../media/image150.png"/><Relationship Id="rId4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5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2.xml"/><Relationship Id="rId5" Type="http://schemas.openxmlformats.org/officeDocument/2006/relationships/image" Target="../media/image151.png"/><Relationship Id="rId4" Type="http://schemas.openxmlformats.org/officeDocument/2006/relationships/image" Target="../media/image2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svg"/><Relationship Id="rId3" Type="http://schemas.openxmlformats.org/officeDocument/2006/relationships/oleObject" Target="../embeddings/oleObject115.bin"/><Relationship Id="rId7" Type="http://schemas.openxmlformats.org/officeDocument/2006/relationships/image" Target="../media/image15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3.xml"/><Relationship Id="rId6" Type="http://schemas.openxmlformats.org/officeDocument/2006/relationships/image" Target="../media/image147.svg"/><Relationship Id="rId5" Type="http://schemas.openxmlformats.org/officeDocument/2006/relationships/image" Target="../media/image146.png"/><Relationship Id="rId4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5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4.xml"/><Relationship Id="rId5" Type="http://schemas.openxmlformats.org/officeDocument/2006/relationships/image" Target="../media/image154.png"/><Relationship Id="rId4" Type="http://schemas.openxmlformats.org/officeDocument/2006/relationships/image" Target="../media/image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5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5.xml"/><Relationship Id="rId5" Type="http://schemas.openxmlformats.org/officeDocument/2006/relationships/image" Target="../media/image155.png"/><Relationship Id="rId4" Type="http://schemas.openxmlformats.org/officeDocument/2006/relationships/image" Target="../media/image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5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6.xml"/><Relationship Id="rId5" Type="http://schemas.openxmlformats.org/officeDocument/2006/relationships/image" Target="../media/image156.png"/><Relationship Id="rId4" Type="http://schemas.openxmlformats.org/officeDocument/2006/relationships/image" Target="../media/image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5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7.xml"/><Relationship Id="rId5" Type="http://schemas.openxmlformats.org/officeDocument/2006/relationships/image" Target="../media/image157.png"/><Relationship Id="rId4" Type="http://schemas.openxmlformats.org/officeDocument/2006/relationships/image" Target="../media/image2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emf"/><Relationship Id="rId1" Type="http://schemas.openxmlformats.org/officeDocument/2006/relationships/slideLayout" Target="../slideLayouts/slideLayout10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FD4A1_B785679C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BBFB8-A0E7-77C1-1AC2-B6A1D5FB45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David Cleary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396222-5C33-AA1A-C596-F331BF4A2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Software Architect and Product Owner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2F17EEF-0415-1761-815E-EB8EC84D5F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Oct 1, 2024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0B378154-A96A-572A-C26F-8DA7DD73FCB2}"/>
              </a:ext>
            </a:extLst>
          </p:cNvPr>
          <p:cNvSpPr txBox="1">
            <a:spLocks/>
          </p:cNvSpPr>
          <p:nvPr/>
        </p:nvSpPr>
        <p:spPr>
          <a:xfrm>
            <a:off x="667631" y="1957962"/>
            <a:ext cx="6462121" cy="1199693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000" dirty="0">
                <a:latin typeface="Arial"/>
                <a:cs typeface="Arial"/>
              </a:rPr>
              <a:t>Protect This House- Hardening PAS for </a:t>
            </a:r>
            <a:r>
              <a:rPr lang="en-US" sz="4000" dirty="0" err="1">
                <a:latin typeface="Arial"/>
                <a:cs typeface="Arial"/>
              </a:rPr>
              <a:t>OpenEdge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870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ED3E0-D512-5242-8779-5F5BBA97E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What you will learn</a:t>
            </a:r>
            <a:endParaRPr lang="en-BG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C09CDB-1825-9D47-8B4F-E98C9AF02A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81346" y="1515291"/>
            <a:ext cx="5759642" cy="4787084"/>
          </a:xfrm>
        </p:spPr>
        <p:txBody>
          <a:bodyPr vert="horz" lIns="0" tIns="0" rIns="0" bIns="0" rtlCol="0" anchor="t">
            <a:normAutofit fontScale="85000" lnSpcReduction="10000"/>
          </a:bodyPr>
          <a:lstStyle/>
          <a:p>
            <a:pPr>
              <a:lnSpc>
                <a:spcPct val="90000"/>
              </a:lnSpc>
              <a:spcAft>
                <a:spcPts val="1600"/>
              </a:spcAft>
            </a:pPr>
            <a:r>
              <a:rPr lang="en-IN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 for </a:t>
            </a:r>
            <a:r>
              <a:rPr lang="en-IN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OpenEdge</a:t>
            </a:r>
            <a:r>
              <a:rPr lang="en-IN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Security Stack</a:t>
            </a:r>
            <a:endParaRPr lang="en-GB" dirty="0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1600"/>
              </a:spcAft>
            </a:pPr>
            <a:r>
              <a:rPr lang="en-IN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Harden Security in PAS for </a:t>
            </a:r>
            <a:r>
              <a:rPr lang="en-IN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OpenEdge</a:t>
            </a:r>
            <a:endParaRPr lang="en-IN" dirty="0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800"/>
              </a:spcAft>
              <a:buFont typeface="Wingdings" pitchFamily="2" charset="2"/>
              <a:buChar char="§"/>
            </a:pPr>
            <a:r>
              <a:rPr lang="en-IN" sz="28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Defaults</a:t>
            </a:r>
          </a:p>
          <a:p>
            <a:pPr lvl="1">
              <a:spcAft>
                <a:spcPts val="800"/>
              </a:spcAft>
              <a:buFont typeface="Wingdings" pitchFamily="2" charset="2"/>
              <a:buChar char="§"/>
            </a:pPr>
            <a:r>
              <a:rPr lang="en-IN" sz="28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Reveal Too much.</a:t>
            </a:r>
          </a:p>
          <a:p>
            <a:pPr lvl="1">
              <a:spcAft>
                <a:spcPts val="800"/>
              </a:spcAft>
              <a:buFont typeface="Wingdings" pitchFamily="2" charset="2"/>
              <a:buChar char="§"/>
            </a:pPr>
            <a:r>
              <a:rPr lang="en-IN" sz="28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 Use Secure Protocols</a:t>
            </a:r>
          </a:p>
          <a:p>
            <a:pPr lvl="1">
              <a:spcAft>
                <a:spcPts val="800"/>
              </a:spcAft>
              <a:buFont typeface="Wingdings" pitchFamily="2" charset="2"/>
              <a:buChar char="§"/>
            </a:pPr>
            <a:r>
              <a:rPr lang="en-IN" sz="28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Restrict Pathways into Your Server</a:t>
            </a:r>
          </a:p>
          <a:p>
            <a:pPr lvl="1">
              <a:spcAft>
                <a:spcPts val="800"/>
              </a:spcAft>
              <a:buFont typeface="Wingdings" pitchFamily="2" charset="2"/>
              <a:buChar char="§"/>
            </a:pPr>
            <a:r>
              <a:rPr lang="en-IN" sz="28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 JMX Access</a:t>
            </a:r>
          </a:p>
          <a:p>
            <a:pPr lvl="1">
              <a:spcAft>
                <a:spcPts val="800"/>
              </a:spcAft>
              <a:buFont typeface="Wingdings" pitchFamily="2" charset="2"/>
              <a:buChar char="§"/>
            </a:pPr>
            <a:r>
              <a:rPr lang="en-IN" sz="28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Configure the Remote Address Valve</a:t>
            </a:r>
          </a:p>
          <a:p>
            <a:pPr>
              <a:spcAft>
                <a:spcPts val="800"/>
              </a:spcAft>
            </a:pPr>
            <a:r>
              <a:rPr lang="en-IN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Think About Non-Tomcat Security Too</a:t>
            </a:r>
            <a:endParaRPr lang="en-GB" dirty="0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16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6D260C-2E88-99B3-E933-9D196C3964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PAS for </a:t>
            </a:r>
            <a:r>
              <a:rPr lang="en-IN" dirty="0" err="1"/>
              <a:t>OpenEdge</a:t>
            </a:r>
            <a:r>
              <a:rPr lang="en-IN" dirty="0"/>
              <a:t> </a:t>
            </a:r>
            <a:br>
              <a:rPr lang="en-IN" dirty="0"/>
            </a:br>
            <a:r>
              <a:rPr lang="en-IN" dirty="0"/>
              <a:t>Security Stack</a:t>
            </a:r>
            <a:endParaRPr lang="en-US" sz="4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382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C465912-9434-5418-E04B-F3F5A33F7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912" y="831"/>
            <a:ext cx="8186016" cy="1139825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PAS for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OpenEdge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Security Stack</a:t>
            </a:r>
            <a:endParaRPr lang="en-BG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A910C17-96D5-F12B-F8C8-4F4E3E403497}"/>
              </a:ext>
            </a:extLst>
          </p:cNvPr>
          <p:cNvSpPr/>
          <p:nvPr/>
        </p:nvSpPr>
        <p:spPr>
          <a:xfrm>
            <a:off x="4232035" y="2211971"/>
            <a:ext cx="4021063" cy="513258"/>
          </a:xfrm>
          <a:prstGeom prst="roundRect">
            <a:avLst/>
          </a:prstGeom>
          <a:gradFill>
            <a:gsLst>
              <a:gs pos="0">
                <a:schemeClr val="accent6">
                  <a:lumMod val="89000"/>
                </a:schemeClr>
              </a:gs>
              <a:gs pos="16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kern="0" dirty="0">
                <a:effectLst/>
                <a:ea typeface="Aptos" panose="020B0004020202020204" pitchFamily="34" charset="0"/>
                <a:cs typeface="Helvetica" pitchFamily="2" charset="0"/>
              </a:rPr>
              <a:t>Apache Tomcat Web Server Layer</a:t>
            </a:r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6E96791-0BE4-9726-7030-338123F85A11}"/>
              </a:ext>
            </a:extLst>
          </p:cNvPr>
          <p:cNvSpPr/>
          <p:nvPr/>
        </p:nvSpPr>
        <p:spPr>
          <a:xfrm>
            <a:off x="4232035" y="3073618"/>
            <a:ext cx="4021063" cy="513258"/>
          </a:xfrm>
          <a:prstGeom prst="roundRect">
            <a:avLst/>
          </a:prstGeom>
          <a:solidFill>
            <a:srgbClr val="00206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kern="0" dirty="0">
                <a:effectLst/>
                <a:ea typeface="Aptos" panose="020B0004020202020204" pitchFamily="34" charset="0"/>
                <a:cs typeface="Helvetica" pitchFamily="2" charset="0"/>
              </a:rPr>
              <a:t>Java Servlet Container Layer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13F2DED-56EC-B003-A8EE-7DC729E83582}"/>
              </a:ext>
            </a:extLst>
          </p:cNvPr>
          <p:cNvSpPr/>
          <p:nvPr/>
        </p:nvSpPr>
        <p:spPr>
          <a:xfrm>
            <a:off x="4232035" y="3935265"/>
            <a:ext cx="4021063" cy="51325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27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kern="0" dirty="0">
                <a:effectLst/>
                <a:ea typeface="Aptos" panose="020B0004020202020204" pitchFamily="34" charset="0"/>
                <a:cs typeface="Helvetica" pitchFamily="2" charset="0"/>
              </a:rPr>
              <a:t>ABL Web App Layer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BB564E9B-722C-5B66-E210-8920EFFD5DC8}"/>
              </a:ext>
            </a:extLst>
          </p:cNvPr>
          <p:cNvSpPr/>
          <p:nvPr/>
        </p:nvSpPr>
        <p:spPr>
          <a:xfrm>
            <a:off x="4232035" y="5658558"/>
            <a:ext cx="4021063" cy="51325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13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kern="0" dirty="0">
                <a:effectLst/>
                <a:ea typeface="Aptos" panose="020B0004020202020204" pitchFamily="34" charset="0"/>
                <a:cs typeface="Helvetica" pitchFamily="2" charset="0"/>
              </a:rPr>
              <a:t>Database Layer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77D01CF7-79F0-68A2-130A-392DE36B2589}"/>
              </a:ext>
            </a:extLst>
          </p:cNvPr>
          <p:cNvSpPr/>
          <p:nvPr/>
        </p:nvSpPr>
        <p:spPr>
          <a:xfrm>
            <a:off x="3888230" y="1369819"/>
            <a:ext cx="4708671" cy="4951062"/>
          </a:xfrm>
          <a:prstGeom prst="roundRect">
            <a:avLst>
              <a:gd name="adj" fmla="val 3718"/>
            </a:avLst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07359CE5-AE4D-62EE-2F20-E5D0A5FAECBF}"/>
              </a:ext>
            </a:extLst>
          </p:cNvPr>
          <p:cNvSpPr/>
          <p:nvPr/>
        </p:nvSpPr>
        <p:spPr>
          <a:xfrm>
            <a:off x="4005121" y="1689242"/>
            <a:ext cx="4474890" cy="4631638"/>
          </a:xfrm>
          <a:prstGeom prst="roundRect">
            <a:avLst>
              <a:gd name="adj" fmla="val 3894"/>
            </a:avLst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4F1AE28-B1D6-AE9B-ADBD-48A4F4C3EBAC}"/>
              </a:ext>
            </a:extLst>
          </p:cNvPr>
          <p:cNvSpPr/>
          <p:nvPr/>
        </p:nvSpPr>
        <p:spPr>
          <a:xfrm>
            <a:off x="4123724" y="1998019"/>
            <a:ext cx="4237684" cy="4322862"/>
          </a:xfrm>
          <a:prstGeom prst="roundRect">
            <a:avLst>
              <a:gd name="adj" fmla="val 3538"/>
            </a:avLst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CC6204-3ED0-7DF6-23AC-8B7C20D9F42F}"/>
              </a:ext>
            </a:extLst>
          </p:cNvPr>
          <p:cNvSpPr txBox="1"/>
          <p:nvPr/>
        </p:nvSpPr>
        <p:spPr>
          <a:xfrm>
            <a:off x="5603063" y="1705117"/>
            <a:ext cx="127900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/>
              <a:t>Java JVM Layer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6A4755-57D8-CD2A-435C-548B7D2F2211}"/>
              </a:ext>
            </a:extLst>
          </p:cNvPr>
          <p:cNvSpPr txBox="1"/>
          <p:nvPr/>
        </p:nvSpPr>
        <p:spPr>
          <a:xfrm>
            <a:off x="5012691" y="1389926"/>
            <a:ext cx="25098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/>
              <a:t>OS’s File System Layer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42088E3-ABE0-0AAC-C535-755804BB0A6C}"/>
              </a:ext>
            </a:extLst>
          </p:cNvPr>
          <p:cNvCxnSpPr>
            <a:cxnSpLocks/>
          </p:cNvCxnSpPr>
          <p:nvPr/>
        </p:nvCxnSpPr>
        <p:spPr>
          <a:xfrm>
            <a:off x="6242566" y="3579293"/>
            <a:ext cx="0" cy="292805"/>
          </a:xfrm>
          <a:prstGeom prst="straightConnector1">
            <a:avLst/>
          </a:prstGeom>
          <a:ln w="127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8E2932-CBCE-8F2F-44A5-F7E6E2C39C26}"/>
              </a:ext>
            </a:extLst>
          </p:cNvPr>
          <p:cNvCxnSpPr>
            <a:cxnSpLocks/>
          </p:cNvCxnSpPr>
          <p:nvPr/>
        </p:nvCxnSpPr>
        <p:spPr>
          <a:xfrm>
            <a:off x="6242566" y="4438244"/>
            <a:ext cx="0" cy="292805"/>
          </a:xfrm>
          <a:prstGeom prst="straightConnector1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4D211B7-2292-114E-C355-A09DE0A31635}"/>
              </a:ext>
            </a:extLst>
          </p:cNvPr>
          <p:cNvCxnSpPr>
            <a:cxnSpLocks/>
          </p:cNvCxnSpPr>
          <p:nvPr/>
        </p:nvCxnSpPr>
        <p:spPr>
          <a:xfrm>
            <a:off x="6242566" y="5310113"/>
            <a:ext cx="0" cy="292805"/>
          </a:xfrm>
          <a:prstGeom prst="straightConnector1">
            <a:avLst/>
          </a:prstGeom>
          <a:ln w="1270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B7A93FA3-E721-560A-114C-5239BFEC691D}"/>
              </a:ext>
            </a:extLst>
          </p:cNvPr>
          <p:cNvSpPr/>
          <p:nvPr/>
        </p:nvSpPr>
        <p:spPr>
          <a:xfrm>
            <a:off x="4232035" y="4796912"/>
            <a:ext cx="4021063" cy="513258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kern="0" dirty="0">
                <a:effectLst/>
                <a:ea typeface="Aptos" panose="020B0004020202020204" pitchFamily="34" charset="0"/>
                <a:cs typeface="Helvetica" pitchFamily="2" charset="0"/>
              </a:rPr>
              <a:t>ABL Business Logic Layer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8CD2BA1-ECA0-5808-0CF1-918DDF0F72E8}"/>
              </a:ext>
            </a:extLst>
          </p:cNvPr>
          <p:cNvCxnSpPr>
            <a:cxnSpLocks/>
          </p:cNvCxnSpPr>
          <p:nvPr/>
        </p:nvCxnSpPr>
        <p:spPr>
          <a:xfrm>
            <a:off x="6242559" y="2725229"/>
            <a:ext cx="0" cy="292805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Graphic 45">
            <a:extLst>
              <a:ext uri="{FF2B5EF4-FFF2-40B4-BE49-F238E27FC236}">
                <a16:creationId xmlns:a16="http://schemas.microsoft.com/office/drawing/2014/main" id="{F946EAC3-9C5A-46A4-F360-FE71B9FD3BB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5361" b="4784"/>
          <a:stretch/>
        </p:blipFill>
        <p:spPr>
          <a:xfrm flipH="1">
            <a:off x="9785023" y="3579293"/>
            <a:ext cx="2406974" cy="327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9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/>
      <p:bldP spid="23" grpId="0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767C833-7BBF-2571-6AC9-35D543DCF680}"/>
              </a:ext>
            </a:extLst>
          </p:cNvPr>
          <p:cNvSpPr txBox="1"/>
          <p:nvPr/>
        </p:nvSpPr>
        <p:spPr>
          <a:xfrm>
            <a:off x="224531" y="480966"/>
            <a:ext cx="706377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Apache Tomcat Web Server Layer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894FA2-3653-7704-B481-BF6DD7F642DB}"/>
              </a:ext>
            </a:extLst>
          </p:cNvPr>
          <p:cNvSpPr txBox="1"/>
          <p:nvPr/>
        </p:nvSpPr>
        <p:spPr>
          <a:xfrm>
            <a:off x="227538" y="1448073"/>
            <a:ext cx="10449428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Topmost layer of the PAS for OpenEdge security stack.</a:t>
            </a:r>
          </a:p>
          <a:p>
            <a:pPr marL="742950" lvl="1" indent="-28575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HTTPS TLS (server and optionally client)</a:t>
            </a:r>
          </a:p>
          <a:p>
            <a:pPr marL="742950" lvl="1" indent="-28575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HTTP message/response restrictions</a:t>
            </a:r>
          </a:p>
          <a:p>
            <a:pPr marL="742950" lvl="1" indent="-28575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HTTP client restrictions</a:t>
            </a:r>
          </a:p>
          <a:p>
            <a:pPr marL="742950" lvl="1" indent="-28575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Server STOP secret</a:t>
            </a:r>
          </a:p>
          <a:p>
            <a:pPr marL="742950" lvl="1" indent="-28575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User accounts file reference for manager, </a:t>
            </a:r>
            <a:r>
              <a:rPr lang="en-IN" sz="1600" dirty="0" err="1">
                <a:latin typeface="Arial" panose="020B0604020202020204" pitchFamily="34" charset="0"/>
                <a:cs typeface="Arial" panose="020B0604020202020204" pitchFamily="34" charset="0"/>
              </a:rPr>
              <a:t>oemanager</a:t>
            </a: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1600" dirty="0" err="1">
                <a:latin typeface="Arial" panose="020B0604020202020204" pitchFamily="34" charset="0"/>
                <a:cs typeface="Arial" panose="020B0604020202020204" pitchFamily="34" charset="0"/>
              </a:rPr>
              <a:t>healthcheck</a:t>
            </a: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lvl="1" indent="-28575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Supported Authentication/Authorization:</a:t>
            </a:r>
          </a:p>
          <a:p>
            <a:pPr marL="1200150" lvl="2" indent="-28575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TLS Server &amp; Client Authentication</a:t>
            </a:r>
          </a:p>
          <a:p>
            <a:pPr marL="742950" lvl="1" indent="-28575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Configuration Files:</a:t>
            </a:r>
          </a:p>
          <a:p>
            <a:pPr marL="1200150" lvl="2" indent="-28575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CATALINA-BASE/conf/</a:t>
            </a:r>
            <a:r>
              <a:rPr lang="en-IN" sz="1400" i="1" dirty="0" err="1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web.xml</a:t>
            </a: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CATALINA-BASE/conf/</a:t>
            </a:r>
            <a:r>
              <a:rPr lang="en-IN" sz="1400" i="1" dirty="0" err="1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catalina.properties</a:t>
            </a: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CATALINA-BASE/conf/</a:t>
            </a:r>
            <a:r>
              <a:rPr lang="en-IN" sz="1400" i="1" dirty="0" err="1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server.xml</a:t>
            </a: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CATALINA-BASE/conf/</a:t>
            </a:r>
            <a:r>
              <a:rPr lang="en-IN" sz="1400" i="1" dirty="0" err="1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jvm.properties</a:t>
            </a: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CATALINA-BASE/conf/</a:t>
            </a:r>
            <a:r>
              <a:rPr lang="en-IN" sz="1400" i="1" dirty="0" err="1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context.xml</a:t>
            </a:r>
            <a:endParaRPr lang="en-IN" sz="1400" i="1" dirty="0">
              <a:solidFill>
                <a:srgbClr val="4E30F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200150" lvl="2" indent="-28575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IN" sz="16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200150" lvl="2" indent="-28575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IN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US" sz="16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EE35DB-3812-DFE3-49F4-9250EB4B66DB}"/>
              </a:ext>
            </a:extLst>
          </p:cNvPr>
          <p:cNvGrpSpPr>
            <a:grpSpLocks noChangeAspect="1"/>
          </p:cNvGrpSpPr>
          <p:nvPr/>
        </p:nvGrpSpPr>
        <p:grpSpPr>
          <a:xfrm>
            <a:off x="10761068" y="225302"/>
            <a:ext cx="1164231" cy="1345521"/>
            <a:chOff x="2460577" y="4007969"/>
            <a:chExt cx="739520" cy="854678"/>
          </a:xfrm>
        </p:grpSpPr>
        <p:sp>
          <p:nvSpPr>
            <p:cNvPr id="5" name="Freeform: Shape 66">
              <a:extLst>
                <a:ext uri="{FF2B5EF4-FFF2-40B4-BE49-F238E27FC236}">
                  <a16:creationId xmlns:a16="http://schemas.microsoft.com/office/drawing/2014/main" id="{7CC3EA95-77B2-76B5-7FC6-D657A7527C13}"/>
                </a:ext>
              </a:extLst>
            </p:cNvPr>
            <p:cNvSpPr/>
            <p:nvPr/>
          </p:nvSpPr>
          <p:spPr>
            <a:xfrm>
              <a:off x="2468006" y="4007969"/>
              <a:ext cx="723900" cy="854678"/>
            </a:xfrm>
            <a:custGeom>
              <a:avLst/>
              <a:gdLst>
                <a:gd name="connsiteX0" fmla="*/ 12 w 723900"/>
                <a:gd name="connsiteY0" fmla="*/ 5 h 854678"/>
                <a:gd name="connsiteX1" fmla="*/ 12 w 723900"/>
                <a:gd name="connsiteY1" fmla="*/ 337000 h 854678"/>
                <a:gd name="connsiteX2" fmla="*/ 163270 w 723900"/>
                <a:gd name="connsiteY2" fmla="*/ 720000 h 854678"/>
                <a:gd name="connsiteX3" fmla="*/ 361962 w 723900"/>
                <a:gd name="connsiteY3" fmla="*/ 854683 h 854678"/>
                <a:gd name="connsiteX4" fmla="*/ 723912 w 723900"/>
                <a:gd name="connsiteY4" fmla="*/ 337000 h 854678"/>
                <a:gd name="connsiteX5" fmla="*/ 723912 w 723900"/>
                <a:gd name="connsiteY5" fmla="*/ 5 h 85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900" h="854678">
                  <a:moveTo>
                    <a:pt x="12" y="5"/>
                  </a:moveTo>
                  <a:lnTo>
                    <a:pt x="12" y="337000"/>
                  </a:lnTo>
                  <a:cubicBezTo>
                    <a:pt x="12" y="484066"/>
                    <a:pt x="61734" y="618273"/>
                    <a:pt x="163270" y="720000"/>
                  </a:cubicBezTo>
                  <a:cubicBezTo>
                    <a:pt x="220453" y="776976"/>
                    <a:pt x="287859" y="822668"/>
                    <a:pt x="361962" y="854683"/>
                  </a:cubicBezTo>
                  <a:cubicBezTo>
                    <a:pt x="576274" y="761243"/>
                    <a:pt x="723912" y="564552"/>
                    <a:pt x="723912" y="337000"/>
                  </a:cubicBezTo>
                  <a:lnTo>
                    <a:pt x="723912" y="5"/>
                  </a:lnTo>
                  <a:close/>
                </a:path>
              </a:pathLst>
            </a:custGeom>
            <a:solidFill>
              <a:srgbClr val="62DE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: Shape 67">
              <a:extLst>
                <a:ext uri="{FF2B5EF4-FFF2-40B4-BE49-F238E27FC236}">
                  <a16:creationId xmlns:a16="http://schemas.microsoft.com/office/drawing/2014/main" id="{BADDE61C-FF09-1316-394E-4BFDA73E263F}"/>
                </a:ext>
              </a:extLst>
            </p:cNvPr>
            <p:cNvSpPr/>
            <p:nvPr/>
          </p:nvSpPr>
          <p:spPr>
            <a:xfrm>
              <a:off x="2460577" y="4113839"/>
              <a:ext cx="739520" cy="9525"/>
            </a:xfrm>
            <a:custGeom>
              <a:avLst/>
              <a:gdLst>
                <a:gd name="connsiteX0" fmla="*/ 739532 w 739520"/>
                <a:gd name="connsiteY0" fmla="*/ 14 h 9525"/>
                <a:gd name="connsiteX1" fmla="*/ 11 w 739520"/>
                <a:gd name="connsiteY1" fmla="*/ 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520" h="9525">
                  <a:moveTo>
                    <a:pt x="739532" y="14"/>
                  </a:moveTo>
                  <a:lnTo>
                    <a:pt x="11" y="14"/>
                  </a:ln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: Shape 68">
              <a:extLst>
                <a:ext uri="{FF2B5EF4-FFF2-40B4-BE49-F238E27FC236}">
                  <a16:creationId xmlns:a16="http://schemas.microsoft.com/office/drawing/2014/main" id="{2269AFC0-F1BF-FEA1-9717-8D6742129EC5}"/>
                </a:ext>
              </a:extLst>
            </p:cNvPr>
            <p:cNvSpPr/>
            <p:nvPr/>
          </p:nvSpPr>
          <p:spPr>
            <a:xfrm>
              <a:off x="2698702" y="4353202"/>
              <a:ext cx="263271" cy="264890"/>
            </a:xfrm>
            <a:custGeom>
              <a:avLst/>
              <a:gdLst>
                <a:gd name="connsiteX0" fmla="*/ 36 w 263271"/>
                <a:gd name="connsiteY0" fmla="*/ 39 h 264890"/>
                <a:gd name="connsiteX1" fmla="*/ 263307 w 263271"/>
                <a:gd name="connsiteY1" fmla="*/ 39 h 264890"/>
                <a:gd name="connsiteX2" fmla="*/ 263307 w 263271"/>
                <a:gd name="connsiteY2" fmla="*/ 264929 h 264890"/>
                <a:gd name="connsiteX3" fmla="*/ 36 w 263271"/>
                <a:gd name="connsiteY3" fmla="*/ 264929 h 26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271" h="264890">
                  <a:moveTo>
                    <a:pt x="36" y="39"/>
                  </a:moveTo>
                  <a:lnTo>
                    <a:pt x="263307" y="39"/>
                  </a:lnTo>
                  <a:lnTo>
                    <a:pt x="263307" y="264929"/>
                  </a:lnTo>
                  <a:lnTo>
                    <a:pt x="36" y="264929"/>
                  </a:ln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: Shape 69">
              <a:extLst>
                <a:ext uri="{FF2B5EF4-FFF2-40B4-BE49-F238E27FC236}">
                  <a16:creationId xmlns:a16="http://schemas.microsoft.com/office/drawing/2014/main" id="{0AE85BDA-4EF9-3FB2-FE70-9074700B7F62}"/>
                </a:ext>
              </a:extLst>
            </p:cNvPr>
            <p:cNvSpPr/>
            <p:nvPr/>
          </p:nvSpPr>
          <p:spPr>
            <a:xfrm>
              <a:off x="2747660" y="4206422"/>
              <a:ext cx="164592" cy="147161"/>
            </a:xfrm>
            <a:custGeom>
              <a:avLst/>
              <a:gdLst>
                <a:gd name="connsiteX0" fmla="*/ 41 w 164592"/>
                <a:gd name="connsiteY0" fmla="*/ 146804 h 147161"/>
                <a:gd name="connsiteX1" fmla="*/ 41 w 164592"/>
                <a:gd name="connsiteY1" fmla="*/ 73652 h 147161"/>
                <a:gd name="connsiteX2" fmla="*/ 82337 w 164592"/>
                <a:gd name="connsiteY2" fmla="*/ 24 h 147161"/>
                <a:gd name="connsiteX3" fmla="*/ 82337 w 164592"/>
                <a:gd name="connsiteY3" fmla="*/ 24 h 147161"/>
                <a:gd name="connsiteX4" fmla="*/ 164633 w 164592"/>
                <a:gd name="connsiteY4" fmla="*/ 73652 h 147161"/>
                <a:gd name="connsiteX5" fmla="*/ 164633 w 164592"/>
                <a:gd name="connsiteY5" fmla="*/ 14718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592" h="147161">
                  <a:moveTo>
                    <a:pt x="41" y="146804"/>
                  </a:moveTo>
                  <a:lnTo>
                    <a:pt x="41" y="73652"/>
                  </a:lnTo>
                  <a:cubicBezTo>
                    <a:pt x="41" y="32980"/>
                    <a:pt x="36903" y="24"/>
                    <a:pt x="82337" y="24"/>
                  </a:cubicBezTo>
                  <a:lnTo>
                    <a:pt x="82337" y="24"/>
                  </a:lnTo>
                  <a:cubicBezTo>
                    <a:pt x="127771" y="24"/>
                    <a:pt x="164633" y="32980"/>
                    <a:pt x="164633" y="73652"/>
                  </a:cubicBezTo>
                  <a:lnTo>
                    <a:pt x="164633" y="147185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5575399E-C1A0-B821-4B63-7FBD15542BD4}"/>
                </a:ext>
              </a:extLst>
            </p:cNvPr>
            <p:cNvSpPr/>
            <p:nvPr/>
          </p:nvSpPr>
          <p:spPr>
            <a:xfrm>
              <a:off x="2779950" y="4435308"/>
              <a:ext cx="100774" cy="100774"/>
            </a:xfrm>
            <a:custGeom>
              <a:avLst/>
              <a:gdLst>
                <a:gd name="connsiteX0" fmla="*/ 100819 w 100774"/>
                <a:gd name="connsiteY0" fmla="*/ 50435 h 100774"/>
                <a:gd name="connsiteX1" fmla="*/ 50432 w 100774"/>
                <a:gd name="connsiteY1" fmla="*/ 100822 h 100774"/>
                <a:gd name="connsiteX2" fmla="*/ 45 w 100774"/>
                <a:gd name="connsiteY2" fmla="*/ 50435 h 100774"/>
                <a:gd name="connsiteX3" fmla="*/ 50432 w 100774"/>
                <a:gd name="connsiteY3" fmla="*/ 48 h 100774"/>
                <a:gd name="connsiteX4" fmla="*/ 100819 w 100774"/>
                <a:gd name="connsiteY4" fmla="*/ 50435 h 10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74" h="100774">
                  <a:moveTo>
                    <a:pt x="100819" y="50435"/>
                  </a:moveTo>
                  <a:cubicBezTo>
                    <a:pt x="100819" y="78263"/>
                    <a:pt x="78260" y="100822"/>
                    <a:pt x="50432" y="100822"/>
                  </a:cubicBezTo>
                  <a:cubicBezTo>
                    <a:pt x="22604" y="100822"/>
                    <a:pt x="45" y="78263"/>
                    <a:pt x="45" y="50435"/>
                  </a:cubicBezTo>
                  <a:cubicBezTo>
                    <a:pt x="45" y="22607"/>
                    <a:pt x="22604" y="48"/>
                    <a:pt x="50432" y="48"/>
                  </a:cubicBezTo>
                  <a:cubicBezTo>
                    <a:pt x="78260" y="48"/>
                    <a:pt x="100819" y="22607"/>
                    <a:pt x="100819" y="50435"/>
                  </a:cubicBezTo>
                  <a:close/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9873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767C833-7BBF-2571-6AC9-35D543DCF680}"/>
              </a:ext>
            </a:extLst>
          </p:cNvPr>
          <p:cNvSpPr txBox="1"/>
          <p:nvPr/>
        </p:nvSpPr>
        <p:spPr>
          <a:xfrm>
            <a:off x="260391" y="525795"/>
            <a:ext cx="673953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Java Servlet Container Layer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894FA2-3653-7704-B481-BF6DD7F642DB}"/>
              </a:ext>
            </a:extLst>
          </p:cNvPr>
          <p:cNvSpPr txBox="1"/>
          <p:nvPr/>
        </p:nvSpPr>
        <p:spPr>
          <a:xfrm>
            <a:off x="227537" y="1348813"/>
            <a:ext cx="10071008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Responsible for runtime security for the Java servlets.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Provides optional Java servlet application standard's authentication and authorization processes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Results of the servlet authentication/authorization process is then passed to the Java web app code.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Remote admin web applications like OEM, OECC, </a:t>
            </a:r>
            <a:r>
              <a:rPr lang="en-IN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HealthCheck</a:t>
            </a:r>
            <a:r>
              <a:rPr lang="en-IN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will be authenticated in these first 2 layers only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Supported Authentication/Authorization: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Anonymous, Form, Basic, Container, SSO</a:t>
            </a:r>
            <a:endParaRPr lang="en-IN" sz="1400" i="1" dirty="0">
              <a:solidFill>
                <a:srgbClr val="4E3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Configuration Files: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CATALINA-BASE/</a:t>
            </a:r>
            <a:r>
              <a:rPr lang="en-IN" sz="1400" i="1" dirty="0" err="1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weabpps</a:t>
            </a: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/w/WEB-INF/</a:t>
            </a:r>
            <a:r>
              <a:rPr lang="en-IN" sz="1400" i="1" dirty="0" err="1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web.xml</a:t>
            </a: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CATALINA-BASE/conf/</a:t>
            </a:r>
            <a:r>
              <a:rPr lang="en-IN" sz="1400" i="1" dirty="0" err="1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server.xml</a:t>
            </a: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CATALINA-BASE/conf/</a:t>
            </a:r>
            <a:r>
              <a:rPr lang="en-IN" sz="1400" i="1" dirty="0" err="1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context.xml</a:t>
            </a:r>
            <a:endParaRPr lang="en-IN" sz="1400" i="1" dirty="0">
              <a:solidFill>
                <a:srgbClr val="4E30F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200150" lvl="2" indent="-28575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IN" sz="10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lvl="2" indent="-28575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IN" sz="10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000" dirty="0"/>
          </a:p>
          <a:p>
            <a:endParaRPr lang="en-US" sz="10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EE35DB-3812-DFE3-49F4-9250EB4B66DB}"/>
              </a:ext>
            </a:extLst>
          </p:cNvPr>
          <p:cNvGrpSpPr>
            <a:grpSpLocks noChangeAspect="1"/>
          </p:cNvGrpSpPr>
          <p:nvPr/>
        </p:nvGrpSpPr>
        <p:grpSpPr>
          <a:xfrm>
            <a:off x="10761068" y="225302"/>
            <a:ext cx="1164231" cy="1345521"/>
            <a:chOff x="2460577" y="4007969"/>
            <a:chExt cx="739520" cy="854678"/>
          </a:xfrm>
        </p:grpSpPr>
        <p:sp>
          <p:nvSpPr>
            <p:cNvPr id="5" name="Freeform: Shape 66">
              <a:extLst>
                <a:ext uri="{FF2B5EF4-FFF2-40B4-BE49-F238E27FC236}">
                  <a16:creationId xmlns:a16="http://schemas.microsoft.com/office/drawing/2014/main" id="{7CC3EA95-77B2-76B5-7FC6-D657A7527C13}"/>
                </a:ext>
              </a:extLst>
            </p:cNvPr>
            <p:cNvSpPr/>
            <p:nvPr/>
          </p:nvSpPr>
          <p:spPr>
            <a:xfrm>
              <a:off x="2468006" y="4007969"/>
              <a:ext cx="723900" cy="854678"/>
            </a:xfrm>
            <a:custGeom>
              <a:avLst/>
              <a:gdLst>
                <a:gd name="connsiteX0" fmla="*/ 12 w 723900"/>
                <a:gd name="connsiteY0" fmla="*/ 5 h 854678"/>
                <a:gd name="connsiteX1" fmla="*/ 12 w 723900"/>
                <a:gd name="connsiteY1" fmla="*/ 337000 h 854678"/>
                <a:gd name="connsiteX2" fmla="*/ 163270 w 723900"/>
                <a:gd name="connsiteY2" fmla="*/ 720000 h 854678"/>
                <a:gd name="connsiteX3" fmla="*/ 361962 w 723900"/>
                <a:gd name="connsiteY3" fmla="*/ 854683 h 854678"/>
                <a:gd name="connsiteX4" fmla="*/ 723912 w 723900"/>
                <a:gd name="connsiteY4" fmla="*/ 337000 h 854678"/>
                <a:gd name="connsiteX5" fmla="*/ 723912 w 723900"/>
                <a:gd name="connsiteY5" fmla="*/ 5 h 85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900" h="854678">
                  <a:moveTo>
                    <a:pt x="12" y="5"/>
                  </a:moveTo>
                  <a:lnTo>
                    <a:pt x="12" y="337000"/>
                  </a:lnTo>
                  <a:cubicBezTo>
                    <a:pt x="12" y="484066"/>
                    <a:pt x="61734" y="618273"/>
                    <a:pt x="163270" y="720000"/>
                  </a:cubicBezTo>
                  <a:cubicBezTo>
                    <a:pt x="220453" y="776976"/>
                    <a:pt x="287859" y="822668"/>
                    <a:pt x="361962" y="854683"/>
                  </a:cubicBezTo>
                  <a:cubicBezTo>
                    <a:pt x="576274" y="761243"/>
                    <a:pt x="723912" y="564552"/>
                    <a:pt x="723912" y="337000"/>
                  </a:cubicBezTo>
                  <a:lnTo>
                    <a:pt x="723912" y="5"/>
                  </a:lnTo>
                  <a:close/>
                </a:path>
              </a:pathLst>
            </a:custGeom>
            <a:solidFill>
              <a:srgbClr val="62DE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: Shape 67">
              <a:extLst>
                <a:ext uri="{FF2B5EF4-FFF2-40B4-BE49-F238E27FC236}">
                  <a16:creationId xmlns:a16="http://schemas.microsoft.com/office/drawing/2014/main" id="{BADDE61C-FF09-1316-394E-4BFDA73E263F}"/>
                </a:ext>
              </a:extLst>
            </p:cNvPr>
            <p:cNvSpPr/>
            <p:nvPr/>
          </p:nvSpPr>
          <p:spPr>
            <a:xfrm>
              <a:off x="2460577" y="4113839"/>
              <a:ext cx="739520" cy="9525"/>
            </a:xfrm>
            <a:custGeom>
              <a:avLst/>
              <a:gdLst>
                <a:gd name="connsiteX0" fmla="*/ 739532 w 739520"/>
                <a:gd name="connsiteY0" fmla="*/ 14 h 9525"/>
                <a:gd name="connsiteX1" fmla="*/ 11 w 739520"/>
                <a:gd name="connsiteY1" fmla="*/ 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520" h="9525">
                  <a:moveTo>
                    <a:pt x="739532" y="14"/>
                  </a:moveTo>
                  <a:lnTo>
                    <a:pt x="11" y="14"/>
                  </a:ln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: Shape 68">
              <a:extLst>
                <a:ext uri="{FF2B5EF4-FFF2-40B4-BE49-F238E27FC236}">
                  <a16:creationId xmlns:a16="http://schemas.microsoft.com/office/drawing/2014/main" id="{2269AFC0-F1BF-FEA1-9717-8D6742129EC5}"/>
                </a:ext>
              </a:extLst>
            </p:cNvPr>
            <p:cNvSpPr/>
            <p:nvPr/>
          </p:nvSpPr>
          <p:spPr>
            <a:xfrm>
              <a:off x="2698702" y="4353202"/>
              <a:ext cx="263271" cy="264890"/>
            </a:xfrm>
            <a:custGeom>
              <a:avLst/>
              <a:gdLst>
                <a:gd name="connsiteX0" fmla="*/ 36 w 263271"/>
                <a:gd name="connsiteY0" fmla="*/ 39 h 264890"/>
                <a:gd name="connsiteX1" fmla="*/ 263307 w 263271"/>
                <a:gd name="connsiteY1" fmla="*/ 39 h 264890"/>
                <a:gd name="connsiteX2" fmla="*/ 263307 w 263271"/>
                <a:gd name="connsiteY2" fmla="*/ 264929 h 264890"/>
                <a:gd name="connsiteX3" fmla="*/ 36 w 263271"/>
                <a:gd name="connsiteY3" fmla="*/ 264929 h 26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271" h="264890">
                  <a:moveTo>
                    <a:pt x="36" y="39"/>
                  </a:moveTo>
                  <a:lnTo>
                    <a:pt x="263307" y="39"/>
                  </a:lnTo>
                  <a:lnTo>
                    <a:pt x="263307" y="264929"/>
                  </a:lnTo>
                  <a:lnTo>
                    <a:pt x="36" y="264929"/>
                  </a:ln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: Shape 69">
              <a:extLst>
                <a:ext uri="{FF2B5EF4-FFF2-40B4-BE49-F238E27FC236}">
                  <a16:creationId xmlns:a16="http://schemas.microsoft.com/office/drawing/2014/main" id="{0AE85BDA-4EF9-3FB2-FE70-9074700B7F62}"/>
                </a:ext>
              </a:extLst>
            </p:cNvPr>
            <p:cNvSpPr/>
            <p:nvPr/>
          </p:nvSpPr>
          <p:spPr>
            <a:xfrm>
              <a:off x="2747660" y="4206422"/>
              <a:ext cx="164592" cy="147161"/>
            </a:xfrm>
            <a:custGeom>
              <a:avLst/>
              <a:gdLst>
                <a:gd name="connsiteX0" fmla="*/ 41 w 164592"/>
                <a:gd name="connsiteY0" fmla="*/ 146804 h 147161"/>
                <a:gd name="connsiteX1" fmla="*/ 41 w 164592"/>
                <a:gd name="connsiteY1" fmla="*/ 73652 h 147161"/>
                <a:gd name="connsiteX2" fmla="*/ 82337 w 164592"/>
                <a:gd name="connsiteY2" fmla="*/ 24 h 147161"/>
                <a:gd name="connsiteX3" fmla="*/ 82337 w 164592"/>
                <a:gd name="connsiteY3" fmla="*/ 24 h 147161"/>
                <a:gd name="connsiteX4" fmla="*/ 164633 w 164592"/>
                <a:gd name="connsiteY4" fmla="*/ 73652 h 147161"/>
                <a:gd name="connsiteX5" fmla="*/ 164633 w 164592"/>
                <a:gd name="connsiteY5" fmla="*/ 14718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592" h="147161">
                  <a:moveTo>
                    <a:pt x="41" y="146804"/>
                  </a:moveTo>
                  <a:lnTo>
                    <a:pt x="41" y="73652"/>
                  </a:lnTo>
                  <a:cubicBezTo>
                    <a:pt x="41" y="32980"/>
                    <a:pt x="36903" y="24"/>
                    <a:pt x="82337" y="24"/>
                  </a:cubicBezTo>
                  <a:lnTo>
                    <a:pt x="82337" y="24"/>
                  </a:lnTo>
                  <a:cubicBezTo>
                    <a:pt x="127771" y="24"/>
                    <a:pt x="164633" y="32980"/>
                    <a:pt x="164633" y="73652"/>
                  </a:cubicBezTo>
                  <a:lnTo>
                    <a:pt x="164633" y="147185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5575399E-C1A0-B821-4B63-7FBD15542BD4}"/>
                </a:ext>
              </a:extLst>
            </p:cNvPr>
            <p:cNvSpPr/>
            <p:nvPr/>
          </p:nvSpPr>
          <p:spPr>
            <a:xfrm>
              <a:off x="2779950" y="4435308"/>
              <a:ext cx="100774" cy="100774"/>
            </a:xfrm>
            <a:custGeom>
              <a:avLst/>
              <a:gdLst>
                <a:gd name="connsiteX0" fmla="*/ 100819 w 100774"/>
                <a:gd name="connsiteY0" fmla="*/ 50435 h 100774"/>
                <a:gd name="connsiteX1" fmla="*/ 50432 w 100774"/>
                <a:gd name="connsiteY1" fmla="*/ 100822 h 100774"/>
                <a:gd name="connsiteX2" fmla="*/ 45 w 100774"/>
                <a:gd name="connsiteY2" fmla="*/ 50435 h 100774"/>
                <a:gd name="connsiteX3" fmla="*/ 50432 w 100774"/>
                <a:gd name="connsiteY3" fmla="*/ 48 h 100774"/>
                <a:gd name="connsiteX4" fmla="*/ 100819 w 100774"/>
                <a:gd name="connsiteY4" fmla="*/ 50435 h 10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74" h="100774">
                  <a:moveTo>
                    <a:pt x="100819" y="50435"/>
                  </a:moveTo>
                  <a:cubicBezTo>
                    <a:pt x="100819" y="78263"/>
                    <a:pt x="78260" y="100822"/>
                    <a:pt x="50432" y="100822"/>
                  </a:cubicBezTo>
                  <a:cubicBezTo>
                    <a:pt x="22604" y="100822"/>
                    <a:pt x="45" y="78263"/>
                    <a:pt x="45" y="50435"/>
                  </a:cubicBezTo>
                  <a:cubicBezTo>
                    <a:pt x="45" y="22607"/>
                    <a:pt x="22604" y="48"/>
                    <a:pt x="50432" y="48"/>
                  </a:cubicBezTo>
                  <a:cubicBezTo>
                    <a:pt x="78260" y="48"/>
                    <a:pt x="100819" y="22607"/>
                    <a:pt x="100819" y="50435"/>
                  </a:cubicBezTo>
                  <a:close/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9535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767C833-7BBF-2571-6AC9-35D543DCF680}"/>
              </a:ext>
            </a:extLst>
          </p:cNvPr>
          <p:cNvSpPr txBox="1"/>
          <p:nvPr/>
        </p:nvSpPr>
        <p:spPr>
          <a:xfrm>
            <a:off x="245236" y="527791"/>
            <a:ext cx="673953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ABL Web App Layer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894FA2-3653-7704-B481-BF6DD7F642DB}"/>
              </a:ext>
            </a:extLst>
          </p:cNvPr>
          <p:cNvSpPr txBox="1"/>
          <p:nvPr/>
        </p:nvSpPr>
        <p:spPr>
          <a:xfrm>
            <a:off x="227536" y="1286066"/>
            <a:ext cx="11461955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Implements Spring based authentication, authorization, and HTTP session management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Implements HTTP message/response header controls here for per web app security.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Implements client security filters from Tomcat web server here for per web app security.</a:t>
            </a:r>
            <a:endParaRPr lang="en-IN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Responsible to produce a client-principal.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Supports </a:t>
            </a:r>
            <a:r>
              <a:rPr lang="en-IN" sz="1600" dirty="0" err="1">
                <a:latin typeface="Arial" panose="020B0604020202020204" pitchFamily="34" charset="0"/>
                <a:cs typeface="Arial" panose="020B0604020202020204" pitchFamily="34" charset="0"/>
              </a:rPr>
              <a:t>Openedge</a:t>
            </a: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 based Authentication Providers OEAG.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Supports  </a:t>
            </a:r>
            <a:r>
              <a:rPr lang="en-IN" sz="1600" dirty="0" err="1">
                <a:latin typeface="Arial" panose="020B0604020202020204" pitchFamily="34" charset="0"/>
                <a:cs typeface="Arial" panose="020B0604020202020204" pitchFamily="34" charset="0"/>
              </a:rPr>
              <a:t>OERealm</a:t>
            </a: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 for source account information.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Supported Authentication/Authorization: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Anonymous, Form, Basic, Container, JWT, OAuth2, SAML, </a:t>
            </a:r>
            <a:r>
              <a:rPr lang="en-IN" sz="1400" i="1" dirty="0" err="1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OERealm</a:t>
            </a: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OEAG</a:t>
            </a:r>
            <a:endParaRPr lang="en-IN" sz="1400" i="1" dirty="0">
              <a:solidFill>
                <a:srgbClr val="4E3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Configuration Files: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CATALINA-BASE/</a:t>
            </a:r>
            <a:r>
              <a:rPr lang="en-IN" sz="1400" i="1" dirty="0" err="1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weabpps</a:t>
            </a: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/w/WEB-INF/</a:t>
            </a:r>
            <a:r>
              <a:rPr lang="en-IN" sz="1400" i="1" dirty="0" err="1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web.xml</a:t>
            </a:r>
            <a:r>
              <a:rPr lang="en-IN" sz="1400" i="1" dirty="0">
                <a:solidFill>
                  <a:srgbClr val="4E3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400" i="1" dirty="0" err="1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oeablSecurity.csv</a:t>
            </a:r>
            <a:r>
              <a:rPr lang="en-US" sz="1400" i="1" dirty="0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i="1" dirty="0" err="1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oeablSecurity.properties</a:t>
            </a:r>
            <a:r>
              <a:rPr lang="en-US" sz="1400" i="1" dirty="0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i="1" dirty="0" err="1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xxxxLoginModel.com</a:t>
            </a:r>
            <a:r>
              <a:rPr lang="en-US" sz="1400" i="1" dirty="0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etc.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N" sz="16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200150" lvl="2" indent="-28575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IN" sz="16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200150" lvl="2" indent="-285750">
              <a:lnSpc>
                <a:spcPct val="150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IN" sz="16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EE35DB-3812-DFE3-49F4-9250EB4B66DB}"/>
              </a:ext>
            </a:extLst>
          </p:cNvPr>
          <p:cNvGrpSpPr>
            <a:grpSpLocks noChangeAspect="1"/>
          </p:cNvGrpSpPr>
          <p:nvPr/>
        </p:nvGrpSpPr>
        <p:grpSpPr>
          <a:xfrm>
            <a:off x="10761068" y="225302"/>
            <a:ext cx="1164231" cy="1345521"/>
            <a:chOff x="2460577" y="4007969"/>
            <a:chExt cx="739520" cy="854678"/>
          </a:xfrm>
        </p:grpSpPr>
        <p:sp>
          <p:nvSpPr>
            <p:cNvPr id="5" name="Freeform: Shape 66">
              <a:extLst>
                <a:ext uri="{FF2B5EF4-FFF2-40B4-BE49-F238E27FC236}">
                  <a16:creationId xmlns:a16="http://schemas.microsoft.com/office/drawing/2014/main" id="{7CC3EA95-77B2-76B5-7FC6-D657A7527C13}"/>
                </a:ext>
              </a:extLst>
            </p:cNvPr>
            <p:cNvSpPr/>
            <p:nvPr/>
          </p:nvSpPr>
          <p:spPr>
            <a:xfrm>
              <a:off x="2468006" y="4007969"/>
              <a:ext cx="723900" cy="854678"/>
            </a:xfrm>
            <a:custGeom>
              <a:avLst/>
              <a:gdLst>
                <a:gd name="connsiteX0" fmla="*/ 12 w 723900"/>
                <a:gd name="connsiteY0" fmla="*/ 5 h 854678"/>
                <a:gd name="connsiteX1" fmla="*/ 12 w 723900"/>
                <a:gd name="connsiteY1" fmla="*/ 337000 h 854678"/>
                <a:gd name="connsiteX2" fmla="*/ 163270 w 723900"/>
                <a:gd name="connsiteY2" fmla="*/ 720000 h 854678"/>
                <a:gd name="connsiteX3" fmla="*/ 361962 w 723900"/>
                <a:gd name="connsiteY3" fmla="*/ 854683 h 854678"/>
                <a:gd name="connsiteX4" fmla="*/ 723912 w 723900"/>
                <a:gd name="connsiteY4" fmla="*/ 337000 h 854678"/>
                <a:gd name="connsiteX5" fmla="*/ 723912 w 723900"/>
                <a:gd name="connsiteY5" fmla="*/ 5 h 85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900" h="854678">
                  <a:moveTo>
                    <a:pt x="12" y="5"/>
                  </a:moveTo>
                  <a:lnTo>
                    <a:pt x="12" y="337000"/>
                  </a:lnTo>
                  <a:cubicBezTo>
                    <a:pt x="12" y="484066"/>
                    <a:pt x="61734" y="618273"/>
                    <a:pt x="163270" y="720000"/>
                  </a:cubicBezTo>
                  <a:cubicBezTo>
                    <a:pt x="220453" y="776976"/>
                    <a:pt x="287859" y="822668"/>
                    <a:pt x="361962" y="854683"/>
                  </a:cubicBezTo>
                  <a:cubicBezTo>
                    <a:pt x="576274" y="761243"/>
                    <a:pt x="723912" y="564552"/>
                    <a:pt x="723912" y="337000"/>
                  </a:cubicBezTo>
                  <a:lnTo>
                    <a:pt x="723912" y="5"/>
                  </a:lnTo>
                  <a:close/>
                </a:path>
              </a:pathLst>
            </a:custGeom>
            <a:solidFill>
              <a:srgbClr val="62DE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: Shape 67">
              <a:extLst>
                <a:ext uri="{FF2B5EF4-FFF2-40B4-BE49-F238E27FC236}">
                  <a16:creationId xmlns:a16="http://schemas.microsoft.com/office/drawing/2014/main" id="{BADDE61C-FF09-1316-394E-4BFDA73E263F}"/>
                </a:ext>
              </a:extLst>
            </p:cNvPr>
            <p:cNvSpPr/>
            <p:nvPr/>
          </p:nvSpPr>
          <p:spPr>
            <a:xfrm>
              <a:off x="2460577" y="4113839"/>
              <a:ext cx="739520" cy="9525"/>
            </a:xfrm>
            <a:custGeom>
              <a:avLst/>
              <a:gdLst>
                <a:gd name="connsiteX0" fmla="*/ 739532 w 739520"/>
                <a:gd name="connsiteY0" fmla="*/ 14 h 9525"/>
                <a:gd name="connsiteX1" fmla="*/ 11 w 739520"/>
                <a:gd name="connsiteY1" fmla="*/ 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520" h="9525">
                  <a:moveTo>
                    <a:pt x="739532" y="14"/>
                  </a:moveTo>
                  <a:lnTo>
                    <a:pt x="11" y="14"/>
                  </a:ln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: Shape 68">
              <a:extLst>
                <a:ext uri="{FF2B5EF4-FFF2-40B4-BE49-F238E27FC236}">
                  <a16:creationId xmlns:a16="http://schemas.microsoft.com/office/drawing/2014/main" id="{2269AFC0-F1BF-FEA1-9717-8D6742129EC5}"/>
                </a:ext>
              </a:extLst>
            </p:cNvPr>
            <p:cNvSpPr/>
            <p:nvPr/>
          </p:nvSpPr>
          <p:spPr>
            <a:xfrm>
              <a:off x="2698702" y="4353202"/>
              <a:ext cx="263271" cy="264890"/>
            </a:xfrm>
            <a:custGeom>
              <a:avLst/>
              <a:gdLst>
                <a:gd name="connsiteX0" fmla="*/ 36 w 263271"/>
                <a:gd name="connsiteY0" fmla="*/ 39 h 264890"/>
                <a:gd name="connsiteX1" fmla="*/ 263307 w 263271"/>
                <a:gd name="connsiteY1" fmla="*/ 39 h 264890"/>
                <a:gd name="connsiteX2" fmla="*/ 263307 w 263271"/>
                <a:gd name="connsiteY2" fmla="*/ 264929 h 264890"/>
                <a:gd name="connsiteX3" fmla="*/ 36 w 263271"/>
                <a:gd name="connsiteY3" fmla="*/ 264929 h 26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271" h="264890">
                  <a:moveTo>
                    <a:pt x="36" y="39"/>
                  </a:moveTo>
                  <a:lnTo>
                    <a:pt x="263307" y="39"/>
                  </a:lnTo>
                  <a:lnTo>
                    <a:pt x="263307" y="264929"/>
                  </a:lnTo>
                  <a:lnTo>
                    <a:pt x="36" y="264929"/>
                  </a:ln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: Shape 69">
              <a:extLst>
                <a:ext uri="{FF2B5EF4-FFF2-40B4-BE49-F238E27FC236}">
                  <a16:creationId xmlns:a16="http://schemas.microsoft.com/office/drawing/2014/main" id="{0AE85BDA-4EF9-3FB2-FE70-9074700B7F62}"/>
                </a:ext>
              </a:extLst>
            </p:cNvPr>
            <p:cNvSpPr/>
            <p:nvPr/>
          </p:nvSpPr>
          <p:spPr>
            <a:xfrm>
              <a:off x="2747660" y="4206422"/>
              <a:ext cx="164592" cy="147161"/>
            </a:xfrm>
            <a:custGeom>
              <a:avLst/>
              <a:gdLst>
                <a:gd name="connsiteX0" fmla="*/ 41 w 164592"/>
                <a:gd name="connsiteY0" fmla="*/ 146804 h 147161"/>
                <a:gd name="connsiteX1" fmla="*/ 41 w 164592"/>
                <a:gd name="connsiteY1" fmla="*/ 73652 h 147161"/>
                <a:gd name="connsiteX2" fmla="*/ 82337 w 164592"/>
                <a:gd name="connsiteY2" fmla="*/ 24 h 147161"/>
                <a:gd name="connsiteX3" fmla="*/ 82337 w 164592"/>
                <a:gd name="connsiteY3" fmla="*/ 24 h 147161"/>
                <a:gd name="connsiteX4" fmla="*/ 164633 w 164592"/>
                <a:gd name="connsiteY4" fmla="*/ 73652 h 147161"/>
                <a:gd name="connsiteX5" fmla="*/ 164633 w 164592"/>
                <a:gd name="connsiteY5" fmla="*/ 14718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592" h="147161">
                  <a:moveTo>
                    <a:pt x="41" y="146804"/>
                  </a:moveTo>
                  <a:lnTo>
                    <a:pt x="41" y="73652"/>
                  </a:lnTo>
                  <a:cubicBezTo>
                    <a:pt x="41" y="32980"/>
                    <a:pt x="36903" y="24"/>
                    <a:pt x="82337" y="24"/>
                  </a:cubicBezTo>
                  <a:lnTo>
                    <a:pt x="82337" y="24"/>
                  </a:lnTo>
                  <a:cubicBezTo>
                    <a:pt x="127771" y="24"/>
                    <a:pt x="164633" y="32980"/>
                    <a:pt x="164633" y="73652"/>
                  </a:cubicBezTo>
                  <a:lnTo>
                    <a:pt x="164633" y="147185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5575399E-C1A0-B821-4B63-7FBD15542BD4}"/>
                </a:ext>
              </a:extLst>
            </p:cNvPr>
            <p:cNvSpPr/>
            <p:nvPr/>
          </p:nvSpPr>
          <p:spPr>
            <a:xfrm>
              <a:off x="2779950" y="4435308"/>
              <a:ext cx="100774" cy="100774"/>
            </a:xfrm>
            <a:custGeom>
              <a:avLst/>
              <a:gdLst>
                <a:gd name="connsiteX0" fmla="*/ 100819 w 100774"/>
                <a:gd name="connsiteY0" fmla="*/ 50435 h 100774"/>
                <a:gd name="connsiteX1" fmla="*/ 50432 w 100774"/>
                <a:gd name="connsiteY1" fmla="*/ 100822 h 100774"/>
                <a:gd name="connsiteX2" fmla="*/ 45 w 100774"/>
                <a:gd name="connsiteY2" fmla="*/ 50435 h 100774"/>
                <a:gd name="connsiteX3" fmla="*/ 50432 w 100774"/>
                <a:gd name="connsiteY3" fmla="*/ 48 h 100774"/>
                <a:gd name="connsiteX4" fmla="*/ 100819 w 100774"/>
                <a:gd name="connsiteY4" fmla="*/ 50435 h 10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74" h="100774">
                  <a:moveTo>
                    <a:pt x="100819" y="50435"/>
                  </a:moveTo>
                  <a:cubicBezTo>
                    <a:pt x="100819" y="78263"/>
                    <a:pt x="78260" y="100822"/>
                    <a:pt x="50432" y="100822"/>
                  </a:cubicBezTo>
                  <a:cubicBezTo>
                    <a:pt x="22604" y="100822"/>
                    <a:pt x="45" y="78263"/>
                    <a:pt x="45" y="50435"/>
                  </a:cubicBezTo>
                  <a:cubicBezTo>
                    <a:pt x="45" y="22607"/>
                    <a:pt x="22604" y="48"/>
                    <a:pt x="50432" y="48"/>
                  </a:cubicBezTo>
                  <a:cubicBezTo>
                    <a:pt x="78260" y="48"/>
                    <a:pt x="100819" y="22607"/>
                    <a:pt x="100819" y="50435"/>
                  </a:cubicBezTo>
                  <a:close/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1115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767C833-7BBF-2571-6AC9-35D543DCF680}"/>
              </a:ext>
            </a:extLst>
          </p:cNvPr>
          <p:cNvSpPr txBox="1"/>
          <p:nvPr/>
        </p:nvSpPr>
        <p:spPr>
          <a:xfrm>
            <a:off x="260391" y="561652"/>
            <a:ext cx="673953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ABL Business Logic Layer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894FA2-3653-7704-B481-BF6DD7F642DB}"/>
              </a:ext>
            </a:extLst>
          </p:cNvPr>
          <p:cNvSpPr txBox="1"/>
          <p:nvPr/>
        </p:nvSpPr>
        <p:spPr>
          <a:xfrm>
            <a:off x="227537" y="1394718"/>
            <a:ext cx="100710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Implements its own authentication/authorization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Supplies user accounts information to direct-login authentication process</a:t>
            </a: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Validates Client-Principal objects passed to it by Spring's authentication processes</a:t>
            </a: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N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Controls ABL execution and D</a:t>
            </a:r>
            <a:r>
              <a:rPr lang="en-IN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atabase</a:t>
            </a: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Validate all client input values and control access to OS resources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EE35DB-3812-DFE3-49F4-9250EB4B66DB}"/>
              </a:ext>
            </a:extLst>
          </p:cNvPr>
          <p:cNvGrpSpPr>
            <a:grpSpLocks noChangeAspect="1"/>
          </p:cNvGrpSpPr>
          <p:nvPr/>
        </p:nvGrpSpPr>
        <p:grpSpPr>
          <a:xfrm>
            <a:off x="10761068" y="225302"/>
            <a:ext cx="1164231" cy="1345521"/>
            <a:chOff x="2460577" y="4007969"/>
            <a:chExt cx="739520" cy="854678"/>
          </a:xfrm>
        </p:grpSpPr>
        <p:sp>
          <p:nvSpPr>
            <p:cNvPr id="5" name="Freeform: Shape 66">
              <a:extLst>
                <a:ext uri="{FF2B5EF4-FFF2-40B4-BE49-F238E27FC236}">
                  <a16:creationId xmlns:a16="http://schemas.microsoft.com/office/drawing/2014/main" id="{7CC3EA95-77B2-76B5-7FC6-D657A7527C13}"/>
                </a:ext>
              </a:extLst>
            </p:cNvPr>
            <p:cNvSpPr/>
            <p:nvPr/>
          </p:nvSpPr>
          <p:spPr>
            <a:xfrm>
              <a:off x="2468006" y="4007969"/>
              <a:ext cx="723900" cy="854678"/>
            </a:xfrm>
            <a:custGeom>
              <a:avLst/>
              <a:gdLst>
                <a:gd name="connsiteX0" fmla="*/ 12 w 723900"/>
                <a:gd name="connsiteY0" fmla="*/ 5 h 854678"/>
                <a:gd name="connsiteX1" fmla="*/ 12 w 723900"/>
                <a:gd name="connsiteY1" fmla="*/ 337000 h 854678"/>
                <a:gd name="connsiteX2" fmla="*/ 163270 w 723900"/>
                <a:gd name="connsiteY2" fmla="*/ 720000 h 854678"/>
                <a:gd name="connsiteX3" fmla="*/ 361962 w 723900"/>
                <a:gd name="connsiteY3" fmla="*/ 854683 h 854678"/>
                <a:gd name="connsiteX4" fmla="*/ 723912 w 723900"/>
                <a:gd name="connsiteY4" fmla="*/ 337000 h 854678"/>
                <a:gd name="connsiteX5" fmla="*/ 723912 w 723900"/>
                <a:gd name="connsiteY5" fmla="*/ 5 h 85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900" h="854678">
                  <a:moveTo>
                    <a:pt x="12" y="5"/>
                  </a:moveTo>
                  <a:lnTo>
                    <a:pt x="12" y="337000"/>
                  </a:lnTo>
                  <a:cubicBezTo>
                    <a:pt x="12" y="484066"/>
                    <a:pt x="61734" y="618273"/>
                    <a:pt x="163270" y="720000"/>
                  </a:cubicBezTo>
                  <a:cubicBezTo>
                    <a:pt x="220453" y="776976"/>
                    <a:pt x="287859" y="822668"/>
                    <a:pt x="361962" y="854683"/>
                  </a:cubicBezTo>
                  <a:cubicBezTo>
                    <a:pt x="576274" y="761243"/>
                    <a:pt x="723912" y="564552"/>
                    <a:pt x="723912" y="337000"/>
                  </a:cubicBezTo>
                  <a:lnTo>
                    <a:pt x="723912" y="5"/>
                  </a:lnTo>
                  <a:close/>
                </a:path>
              </a:pathLst>
            </a:custGeom>
            <a:solidFill>
              <a:srgbClr val="62DE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: Shape 67">
              <a:extLst>
                <a:ext uri="{FF2B5EF4-FFF2-40B4-BE49-F238E27FC236}">
                  <a16:creationId xmlns:a16="http://schemas.microsoft.com/office/drawing/2014/main" id="{BADDE61C-FF09-1316-394E-4BFDA73E263F}"/>
                </a:ext>
              </a:extLst>
            </p:cNvPr>
            <p:cNvSpPr/>
            <p:nvPr/>
          </p:nvSpPr>
          <p:spPr>
            <a:xfrm>
              <a:off x="2460577" y="4113839"/>
              <a:ext cx="739520" cy="9525"/>
            </a:xfrm>
            <a:custGeom>
              <a:avLst/>
              <a:gdLst>
                <a:gd name="connsiteX0" fmla="*/ 739532 w 739520"/>
                <a:gd name="connsiteY0" fmla="*/ 14 h 9525"/>
                <a:gd name="connsiteX1" fmla="*/ 11 w 739520"/>
                <a:gd name="connsiteY1" fmla="*/ 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520" h="9525">
                  <a:moveTo>
                    <a:pt x="739532" y="14"/>
                  </a:moveTo>
                  <a:lnTo>
                    <a:pt x="11" y="14"/>
                  </a:ln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: Shape 68">
              <a:extLst>
                <a:ext uri="{FF2B5EF4-FFF2-40B4-BE49-F238E27FC236}">
                  <a16:creationId xmlns:a16="http://schemas.microsoft.com/office/drawing/2014/main" id="{2269AFC0-F1BF-FEA1-9717-8D6742129EC5}"/>
                </a:ext>
              </a:extLst>
            </p:cNvPr>
            <p:cNvSpPr/>
            <p:nvPr/>
          </p:nvSpPr>
          <p:spPr>
            <a:xfrm>
              <a:off x="2698702" y="4353202"/>
              <a:ext cx="263271" cy="264890"/>
            </a:xfrm>
            <a:custGeom>
              <a:avLst/>
              <a:gdLst>
                <a:gd name="connsiteX0" fmla="*/ 36 w 263271"/>
                <a:gd name="connsiteY0" fmla="*/ 39 h 264890"/>
                <a:gd name="connsiteX1" fmla="*/ 263307 w 263271"/>
                <a:gd name="connsiteY1" fmla="*/ 39 h 264890"/>
                <a:gd name="connsiteX2" fmla="*/ 263307 w 263271"/>
                <a:gd name="connsiteY2" fmla="*/ 264929 h 264890"/>
                <a:gd name="connsiteX3" fmla="*/ 36 w 263271"/>
                <a:gd name="connsiteY3" fmla="*/ 264929 h 26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271" h="264890">
                  <a:moveTo>
                    <a:pt x="36" y="39"/>
                  </a:moveTo>
                  <a:lnTo>
                    <a:pt x="263307" y="39"/>
                  </a:lnTo>
                  <a:lnTo>
                    <a:pt x="263307" y="264929"/>
                  </a:lnTo>
                  <a:lnTo>
                    <a:pt x="36" y="264929"/>
                  </a:ln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: Shape 69">
              <a:extLst>
                <a:ext uri="{FF2B5EF4-FFF2-40B4-BE49-F238E27FC236}">
                  <a16:creationId xmlns:a16="http://schemas.microsoft.com/office/drawing/2014/main" id="{0AE85BDA-4EF9-3FB2-FE70-9074700B7F62}"/>
                </a:ext>
              </a:extLst>
            </p:cNvPr>
            <p:cNvSpPr/>
            <p:nvPr/>
          </p:nvSpPr>
          <p:spPr>
            <a:xfrm>
              <a:off x="2747660" y="4206422"/>
              <a:ext cx="164592" cy="147161"/>
            </a:xfrm>
            <a:custGeom>
              <a:avLst/>
              <a:gdLst>
                <a:gd name="connsiteX0" fmla="*/ 41 w 164592"/>
                <a:gd name="connsiteY0" fmla="*/ 146804 h 147161"/>
                <a:gd name="connsiteX1" fmla="*/ 41 w 164592"/>
                <a:gd name="connsiteY1" fmla="*/ 73652 h 147161"/>
                <a:gd name="connsiteX2" fmla="*/ 82337 w 164592"/>
                <a:gd name="connsiteY2" fmla="*/ 24 h 147161"/>
                <a:gd name="connsiteX3" fmla="*/ 82337 w 164592"/>
                <a:gd name="connsiteY3" fmla="*/ 24 h 147161"/>
                <a:gd name="connsiteX4" fmla="*/ 164633 w 164592"/>
                <a:gd name="connsiteY4" fmla="*/ 73652 h 147161"/>
                <a:gd name="connsiteX5" fmla="*/ 164633 w 164592"/>
                <a:gd name="connsiteY5" fmla="*/ 14718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592" h="147161">
                  <a:moveTo>
                    <a:pt x="41" y="146804"/>
                  </a:moveTo>
                  <a:lnTo>
                    <a:pt x="41" y="73652"/>
                  </a:lnTo>
                  <a:cubicBezTo>
                    <a:pt x="41" y="32980"/>
                    <a:pt x="36903" y="24"/>
                    <a:pt x="82337" y="24"/>
                  </a:cubicBezTo>
                  <a:lnTo>
                    <a:pt x="82337" y="24"/>
                  </a:lnTo>
                  <a:cubicBezTo>
                    <a:pt x="127771" y="24"/>
                    <a:pt x="164633" y="32980"/>
                    <a:pt x="164633" y="73652"/>
                  </a:cubicBezTo>
                  <a:lnTo>
                    <a:pt x="164633" y="147185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5575399E-C1A0-B821-4B63-7FBD15542BD4}"/>
                </a:ext>
              </a:extLst>
            </p:cNvPr>
            <p:cNvSpPr/>
            <p:nvPr/>
          </p:nvSpPr>
          <p:spPr>
            <a:xfrm>
              <a:off x="2779950" y="4435308"/>
              <a:ext cx="100774" cy="100774"/>
            </a:xfrm>
            <a:custGeom>
              <a:avLst/>
              <a:gdLst>
                <a:gd name="connsiteX0" fmla="*/ 100819 w 100774"/>
                <a:gd name="connsiteY0" fmla="*/ 50435 h 100774"/>
                <a:gd name="connsiteX1" fmla="*/ 50432 w 100774"/>
                <a:gd name="connsiteY1" fmla="*/ 100822 h 100774"/>
                <a:gd name="connsiteX2" fmla="*/ 45 w 100774"/>
                <a:gd name="connsiteY2" fmla="*/ 50435 h 100774"/>
                <a:gd name="connsiteX3" fmla="*/ 50432 w 100774"/>
                <a:gd name="connsiteY3" fmla="*/ 48 h 100774"/>
                <a:gd name="connsiteX4" fmla="*/ 100819 w 100774"/>
                <a:gd name="connsiteY4" fmla="*/ 50435 h 10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74" h="100774">
                  <a:moveTo>
                    <a:pt x="100819" y="50435"/>
                  </a:moveTo>
                  <a:cubicBezTo>
                    <a:pt x="100819" y="78263"/>
                    <a:pt x="78260" y="100822"/>
                    <a:pt x="50432" y="100822"/>
                  </a:cubicBezTo>
                  <a:cubicBezTo>
                    <a:pt x="22604" y="100822"/>
                    <a:pt x="45" y="78263"/>
                    <a:pt x="45" y="50435"/>
                  </a:cubicBezTo>
                  <a:cubicBezTo>
                    <a:pt x="45" y="22607"/>
                    <a:pt x="22604" y="48"/>
                    <a:pt x="50432" y="48"/>
                  </a:cubicBezTo>
                  <a:cubicBezTo>
                    <a:pt x="78260" y="48"/>
                    <a:pt x="100819" y="22607"/>
                    <a:pt x="100819" y="50435"/>
                  </a:cubicBezTo>
                  <a:close/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4166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767C833-7BBF-2571-6AC9-35D543DCF680}"/>
              </a:ext>
            </a:extLst>
          </p:cNvPr>
          <p:cNvSpPr txBox="1"/>
          <p:nvPr/>
        </p:nvSpPr>
        <p:spPr>
          <a:xfrm>
            <a:off x="215566" y="516832"/>
            <a:ext cx="673953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Database Layer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894FA2-3653-7704-B481-BF6DD7F642DB}"/>
              </a:ext>
            </a:extLst>
          </p:cNvPr>
          <p:cNvSpPr txBox="1"/>
          <p:nvPr/>
        </p:nvSpPr>
        <p:spPr>
          <a:xfrm>
            <a:off x="227537" y="1376796"/>
            <a:ext cx="899959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Supports direct logins and generates Client-Principal tokens.</a:t>
            </a:r>
            <a:endParaRPr lang="en-I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Supports OEAG product’s STS domain authentication.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Accepts sealed client-principal tokens for SSO and validates them.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Accepted Client-Principal tokens are used by the tenant’s data authorization and auditing subsystems.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EE35DB-3812-DFE3-49F4-9250EB4B66DB}"/>
              </a:ext>
            </a:extLst>
          </p:cNvPr>
          <p:cNvGrpSpPr>
            <a:grpSpLocks noChangeAspect="1"/>
          </p:cNvGrpSpPr>
          <p:nvPr/>
        </p:nvGrpSpPr>
        <p:grpSpPr>
          <a:xfrm>
            <a:off x="10761068" y="225302"/>
            <a:ext cx="1164231" cy="1345521"/>
            <a:chOff x="2460577" y="4007969"/>
            <a:chExt cx="739520" cy="854678"/>
          </a:xfrm>
        </p:grpSpPr>
        <p:sp>
          <p:nvSpPr>
            <p:cNvPr id="5" name="Freeform: Shape 66">
              <a:extLst>
                <a:ext uri="{FF2B5EF4-FFF2-40B4-BE49-F238E27FC236}">
                  <a16:creationId xmlns:a16="http://schemas.microsoft.com/office/drawing/2014/main" id="{7CC3EA95-77B2-76B5-7FC6-D657A7527C13}"/>
                </a:ext>
              </a:extLst>
            </p:cNvPr>
            <p:cNvSpPr/>
            <p:nvPr/>
          </p:nvSpPr>
          <p:spPr>
            <a:xfrm>
              <a:off x="2468006" y="4007969"/>
              <a:ext cx="723900" cy="854678"/>
            </a:xfrm>
            <a:custGeom>
              <a:avLst/>
              <a:gdLst>
                <a:gd name="connsiteX0" fmla="*/ 12 w 723900"/>
                <a:gd name="connsiteY0" fmla="*/ 5 h 854678"/>
                <a:gd name="connsiteX1" fmla="*/ 12 w 723900"/>
                <a:gd name="connsiteY1" fmla="*/ 337000 h 854678"/>
                <a:gd name="connsiteX2" fmla="*/ 163270 w 723900"/>
                <a:gd name="connsiteY2" fmla="*/ 720000 h 854678"/>
                <a:gd name="connsiteX3" fmla="*/ 361962 w 723900"/>
                <a:gd name="connsiteY3" fmla="*/ 854683 h 854678"/>
                <a:gd name="connsiteX4" fmla="*/ 723912 w 723900"/>
                <a:gd name="connsiteY4" fmla="*/ 337000 h 854678"/>
                <a:gd name="connsiteX5" fmla="*/ 723912 w 723900"/>
                <a:gd name="connsiteY5" fmla="*/ 5 h 85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900" h="854678">
                  <a:moveTo>
                    <a:pt x="12" y="5"/>
                  </a:moveTo>
                  <a:lnTo>
                    <a:pt x="12" y="337000"/>
                  </a:lnTo>
                  <a:cubicBezTo>
                    <a:pt x="12" y="484066"/>
                    <a:pt x="61734" y="618273"/>
                    <a:pt x="163270" y="720000"/>
                  </a:cubicBezTo>
                  <a:cubicBezTo>
                    <a:pt x="220453" y="776976"/>
                    <a:pt x="287859" y="822668"/>
                    <a:pt x="361962" y="854683"/>
                  </a:cubicBezTo>
                  <a:cubicBezTo>
                    <a:pt x="576274" y="761243"/>
                    <a:pt x="723912" y="564552"/>
                    <a:pt x="723912" y="337000"/>
                  </a:cubicBezTo>
                  <a:lnTo>
                    <a:pt x="723912" y="5"/>
                  </a:lnTo>
                  <a:close/>
                </a:path>
              </a:pathLst>
            </a:custGeom>
            <a:solidFill>
              <a:srgbClr val="62DE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: Shape 67">
              <a:extLst>
                <a:ext uri="{FF2B5EF4-FFF2-40B4-BE49-F238E27FC236}">
                  <a16:creationId xmlns:a16="http://schemas.microsoft.com/office/drawing/2014/main" id="{BADDE61C-FF09-1316-394E-4BFDA73E263F}"/>
                </a:ext>
              </a:extLst>
            </p:cNvPr>
            <p:cNvSpPr/>
            <p:nvPr/>
          </p:nvSpPr>
          <p:spPr>
            <a:xfrm>
              <a:off x="2460577" y="4113839"/>
              <a:ext cx="739520" cy="9525"/>
            </a:xfrm>
            <a:custGeom>
              <a:avLst/>
              <a:gdLst>
                <a:gd name="connsiteX0" fmla="*/ 739532 w 739520"/>
                <a:gd name="connsiteY0" fmla="*/ 14 h 9525"/>
                <a:gd name="connsiteX1" fmla="*/ 11 w 739520"/>
                <a:gd name="connsiteY1" fmla="*/ 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520" h="9525">
                  <a:moveTo>
                    <a:pt x="739532" y="14"/>
                  </a:moveTo>
                  <a:lnTo>
                    <a:pt x="11" y="14"/>
                  </a:ln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: Shape 68">
              <a:extLst>
                <a:ext uri="{FF2B5EF4-FFF2-40B4-BE49-F238E27FC236}">
                  <a16:creationId xmlns:a16="http://schemas.microsoft.com/office/drawing/2014/main" id="{2269AFC0-F1BF-FEA1-9717-8D6742129EC5}"/>
                </a:ext>
              </a:extLst>
            </p:cNvPr>
            <p:cNvSpPr/>
            <p:nvPr/>
          </p:nvSpPr>
          <p:spPr>
            <a:xfrm>
              <a:off x="2698702" y="4353202"/>
              <a:ext cx="263271" cy="264890"/>
            </a:xfrm>
            <a:custGeom>
              <a:avLst/>
              <a:gdLst>
                <a:gd name="connsiteX0" fmla="*/ 36 w 263271"/>
                <a:gd name="connsiteY0" fmla="*/ 39 h 264890"/>
                <a:gd name="connsiteX1" fmla="*/ 263307 w 263271"/>
                <a:gd name="connsiteY1" fmla="*/ 39 h 264890"/>
                <a:gd name="connsiteX2" fmla="*/ 263307 w 263271"/>
                <a:gd name="connsiteY2" fmla="*/ 264929 h 264890"/>
                <a:gd name="connsiteX3" fmla="*/ 36 w 263271"/>
                <a:gd name="connsiteY3" fmla="*/ 264929 h 26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271" h="264890">
                  <a:moveTo>
                    <a:pt x="36" y="39"/>
                  </a:moveTo>
                  <a:lnTo>
                    <a:pt x="263307" y="39"/>
                  </a:lnTo>
                  <a:lnTo>
                    <a:pt x="263307" y="264929"/>
                  </a:lnTo>
                  <a:lnTo>
                    <a:pt x="36" y="264929"/>
                  </a:ln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: Shape 69">
              <a:extLst>
                <a:ext uri="{FF2B5EF4-FFF2-40B4-BE49-F238E27FC236}">
                  <a16:creationId xmlns:a16="http://schemas.microsoft.com/office/drawing/2014/main" id="{0AE85BDA-4EF9-3FB2-FE70-9074700B7F62}"/>
                </a:ext>
              </a:extLst>
            </p:cNvPr>
            <p:cNvSpPr/>
            <p:nvPr/>
          </p:nvSpPr>
          <p:spPr>
            <a:xfrm>
              <a:off x="2747660" y="4206422"/>
              <a:ext cx="164592" cy="147161"/>
            </a:xfrm>
            <a:custGeom>
              <a:avLst/>
              <a:gdLst>
                <a:gd name="connsiteX0" fmla="*/ 41 w 164592"/>
                <a:gd name="connsiteY0" fmla="*/ 146804 h 147161"/>
                <a:gd name="connsiteX1" fmla="*/ 41 w 164592"/>
                <a:gd name="connsiteY1" fmla="*/ 73652 h 147161"/>
                <a:gd name="connsiteX2" fmla="*/ 82337 w 164592"/>
                <a:gd name="connsiteY2" fmla="*/ 24 h 147161"/>
                <a:gd name="connsiteX3" fmla="*/ 82337 w 164592"/>
                <a:gd name="connsiteY3" fmla="*/ 24 h 147161"/>
                <a:gd name="connsiteX4" fmla="*/ 164633 w 164592"/>
                <a:gd name="connsiteY4" fmla="*/ 73652 h 147161"/>
                <a:gd name="connsiteX5" fmla="*/ 164633 w 164592"/>
                <a:gd name="connsiteY5" fmla="*/ 14718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592" h="147161">
                  <a:moveTo>
                    <a:pt x="41" y="146804"/>
                  </a:moveTo>
                  <a:lnTo>
                    <a:pt x="41" y="73652"/>
                  </a:lnTo>
                  <a:cubicBezTo>
                    <a:pt x="41" y="32980"/>
                    <a:pt x="36903" y="24"/>
                    <a:pt x="82337" y="24"/>
                  </a:cubicBezTo>
                  <a:lnTo>
                    <a:pt x="82337" y="24"/>
                  </a:lnTo>
                  <a:cubicBezTo>
                    <a:pt x="127771" y="24"/>
                    <a:pt x="164633" y="32980"/>
                    <a:pt x="164633" y="73652"/>
                  </a:cubicBezTo>
                  <a:lnTo>
                    <a:pt x="164633" y="147185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5575399E-C1A0-B821-4B63-7FBD15542BD4}"/>
                </a:ext>
              </a:extLst>
            </p:cNvPr>
            <p:cNvSpPr/>
            <p:nvPr/>
          </p:nvSpPr>
          <p:spPr>
            <a:xfrm>
              <a:off x="2779950" y="4435308"/>
              <a:ext cx="100774" cy="100774"/>
            </a:xfrm>
            <a:custGeom>
              <a:avLst/>
              <a:gdLst>
                <a:gd name="connsiteX0" fmla="*/ 100819 w 100774"/>
                <a:gd name="connsiteY0" fmla="*/ 50435 h 100774"/>
                <a:gd name="connsiteX1" fmla="*/ 50432 w 100774"/>
                <a:gd name="connsiteY1" fmla="*/ 100822 h 100774"/>
                <a:gd name="connsiteX2" fmla="*/ 45 w 100774"/>
                <a:gd name="connsiteY2" fmla="*/ 50435 h 100774"/>
                <a:gd name="connsiteX3" fmla="*/ 50432 w 100774"/>
                <a:gd name="connsiteY3" fmla="*/ 48 h 100774"/>
                <a:gd name="connsiteX4" fmla="*/ 100819 w 100774"/>
                <a:gd name="connsiteY4" fmla="*/ 50435 h 10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74" h="100774">
                  <a:moveTo>
                    <a:pt x="100819" y="50435"/>
                  </a:moveTo>
                  <a:cubicBezTo>
                    <a:pt x="100819" y="78263"/>
                    <a:pt x="78260" y="100822"/>
                    <a:pt x="50432" y="100822"/>
                  </a:cubicBezTo>
                  <a:cubicBezTo>
                    <a:pt x="22604" y="100822"/>
                    <a:pt x="45" y="78263"/>
                    <a:pt x="45" y="50435"/>
                  </a:cubicBezTo>
                  <a:cubicBezTo>
                    <a:pt x="45" y="22607"/>
                    <a:pt x="22604" y="48"/>
                    <a:pt x="50432" y="48"/>
                  </a:cubicBezTo>
                  <a:cubicBezTo>
                    <a:pt x="78260" y="48"/>
                    <a:pt x="100819" y="22607"/>
                    <a:pt x="100819" y="50435"/>
                  </a:cubicBezTo>
                  <a:close/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7180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CA529-E735-3144-90AC-B76141E0C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61" y="32797"/>
            <a:ext cx="11225746" cy="885326"/>
          </a:xfrm>
          <a:noFill/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Client Authentications mapping for each ABL webapp Transport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D3737A-1FCE-764B-9576-E0492B3336B7}"/>
              </a:ext>
            </a:extLst>
          </p:cNvPr>
          <p:cNvSpPr txBox="1"/>
          <p:nvPr/>
        </p:nvSpPr>
        <p:spPr bwMode="auto">
          <a:xfrm>
            <a:off x="3536527" y="1592263"/>
            <a:ext cx="1817649" cy="281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/>
              <a:t>APSV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7932B8-D6A9-C74E-8904-7FCEB3B380A6}"/>
              </a:ext>
            </a:extLst>
          </p:cNvPr>
          <p:cNvSpPr txBox="1"/>
          <p:nvPr/>
        </p:nvSpPr>
        <p:spPr bwMode="auto">
          <a:xfrm>
            <a:off x="904838" y="1159727"/>
            <a:ext cx="11128917" cy="28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/>
              <a:t>External tokens	ABL web app transport	Client Login Models	Authentication Providers	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4FB3BE4-4008-0D47-A549-F8715DC42E84}"/>
              </a:ext>
            </a:extLst>
          </p:cNvPr>
          <p:cNvCxnSpPr/>
          <p:nvPr/>
        </p:nvCxnSpPr>
        <p:spPr bwMode="auto">
          <a:xfrm>
            <a:off x="657342" y="1525354"/>
            <a:ext cx="11376412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5F2BF45-472B-054C-BB2D-743A2506F131}"/>
              </a:ext>
            </a:extLst>
          </p:cNvPr>
          <p:cNvSpPr txBox="1"/>
          <p:nvPr/>
        </p:nvSpPr>
        <p:spPr bwMode="auto">
          <a:xfrm>
            <a:off x="6096000" y="1880839"/>
            <a:ext cx="667950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/>
              <a:t>basic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9B2EDC-F82A-AD43-910C-D2D89BA4BAC5}"/>
              </a:ext>
            </a:extLst>
          </p:cNvPr>
          <p:cNvSpPr txBox="1"/>
          <p:nvPr/>
        </p:nvSpPr>
        <p:spPr bwMode="auto">
          <a:xfrm>
            <a:off x="6110169" y="2144763"/>
            <a:ext cx="961292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/>
              <a:t>container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BACFE34-44E2-4B48-B298-13EAA4B3695E}"/>
              </a:ext>
            </a:extLst>
          </p:cNvPr>
          <p:cNvGrpSpPr/>
          <p:nvPr/>
        </p:nvGrpSpPr>
        <p:grpSpPr>
          <a:xfrm>
            <a:off x="8561477" y="3077506"/>
            <a:ext cx="1784617" cy="1657373"/>
            <a:chOff x="8987460" y="2445859"/>
            <a:chExt cx="1784617" cy="143969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021955-B667-3147-88D5-767902E5A1C6}"/>
                </a:ext>
              </a:extLst>
            </p:cNvPr>
            <p:cNvSpPr txBox="1"/>
            <p:nvPr/>
          </p:nvSpPr>
          <p:spPr bwMode="auto">
            <a:xfrm>
              <a:off x="9394049" y="2445859"/>
              <a:ext cx="1378028" cy="1439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l">
                <a:buSzTx/>
              </a:pPr>
              <a:r>
                <a:rPr lang="en-US" sz="1400" dirty="0"/>
                <a:t>local</a:t>
              </a:r>
              <a:br>
                <a:rPr lang="en-US" sz="1400" dirty="0"/>
              </a:br>
              <a:r>
                <a:rPr lang="en-US" sz="1400" dirty="0" err="1"/>
                <a:t>extlocal</a:t>
              </a:r>
              <a:br>
                <a:rPr lang="en-US" sz="1400" dirty="0"/>
              </a:br>
              <a:r>
                <a:rPr lang="en-US" sz="1400" dirty="0" err="1"/>
                <a:t>ldap</a:t>
              </a:r>
              <a:br>
                <a:rPr lang="en-US" sz="1400" dirty="0"/>
              </a:br>
              <a:r>
                <a:rPr lang="en-US" sz="1400" dirty="0"/>
                <a:t>ad</a:t>
              </a:r>
              <a:br>
                <a:rPr lang="en-US" sz="1400" dirty="0"/>
              </a:br>
              <a:r>
                <a:rPr lang="en-US" sz="1400" dirty="0" err="1"/>
                <a:t>sts</a:t>
              </a:r>
              <a:br>
                <a:rPr lang="en-US" sz="1400" dirty="0"/>
              </a:br>
              <a:r>
                <a:rPr lang="en-US" sz="1400" dirty="0" err="1"/>
                <a:t>oerealm</a:t>
              </a:r>
              <a:endParaRPr lang="en-US" sz="1400" dirty="0"/>
            </a:p>
          </p:txBody>
        </p:sp>
        <p:sp>
          <p:nvSpPr>
            <p:cNvPr id="11" name="Left Brace 10">
              <a:extLst>
                <a:ext uri="{FF2B5EF4-FFF2-40B4-BE49-F238E27FC236}">
                  <a16:creationId xmlns:a16="http://schemas.microsoft.com/office/drawing/2014/main" id="{618E6F63-76B5-4C46-8F73-BDF5457DEC01}"/>
                </a:ext>
              </a:extLst>
            </p:cNvPr>
            <p:cNvSpPr/>
            <p:nvPr/>
          </p:nvSpPr>
          <p:spPr bwMode="auto">
            <a:xfrm>
              <a:off x="8987460" y="2616679"/>
              <a:ext cx="280515" cy="936297"/>
            </a:xfrm>
            <a:prstGeom prst="lef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SzPct val="130000"/>
              </a:pPr>
              <a:endParaRPr lang="en-US" sz="2400" i="1">
                <a:latin typeface="Arial" charset="0"/>
              </a:endParaRPr>
            </a:p>
          </p:txBody>
        </p:sp>
      </p:grpSp>
      <p:cxnSp>
        <p:nvCxnSpPr>
          <p:cNvPr id="14" name="Curved Connector 13">
            <a:extLst>
              <a:ext uri="{FF2B5EF4-FFF2-40B4-BE49-F238E27FC236}">
                <a16:creationId xmlns:a16="http://schemas.microsoft.com/office/drawing/2014/main" id="{509C0DEF-7A89-A54E-922A-BE3D0E07EC71}"/>
              </a:ext>
            </a:extLst>
          </p:cNvPr>
          <p:cNvCxnSpPr>
            <a:cxnSpLocks/>
            <a:stCxn id="8" idx="3"/>
            <a:endCxn id="11" idx="1"/>
          </p:cNvCxnSpPr>
          <p:nvPr/>
        </p:nvCxnSpPr>
        <p:spPr bwMode="auto">
          <a:xfrm>
            <a:off x="6763950" y="2031387"/>
            <a:ext cx="1797527" cy="178169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DEDA8F5-9973-1E49-B0C8-BBE676EF6CDD}"/>
              </a:ext>
            </a:extLst>
          </p:cNvPr>
          <p:cNvSpPr txBox="1"/>
          <p:nvPr/>
        </p:nvSpPr>
        <p:spPr bwMode="auto">
          <a:xfrm>
            <a:off x="3536527" y="2592137"/>
            <a:ext cx="1817649" cy="281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/>
              <a:t>SOAP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6289F4-EC90-B94A-B807-259D6C1292CD}"/>
              </a:ext>
            </a:extLst>
          </p:cNvPr>
          <p:cNvSpPr txBox="1"/>
          <p:nvPr/>
        </p:nvSpPr>
        <p:spPr bwMode="auto">
          <a:xfrm>
            <a:off x="6080126" y="2592137"/>
            <a:ext cx="667950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/>
              <a:t>none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1D0E06-1033-9748-B283-EEAA247C50D5}"/>
              </a:ext>
            </a:extLst>
          </p:cNvPr>
          <p:cNvSpPr txBox="1"/>
          <p:nvPr/>
        </p:nvSpPr>
        <p:spPr bwMode="auto">
          <a:xfrm>
            <a:off x="6096000" y="2880713"/>
            <a:ext cx="667950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/>
              <a:t>basic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16CEB9-BA17-0041-803C-BE0F2C735A11}"/>
              </a:ext>
            </a:extLst>
          </p:cNvPr>
          <p:cNvSpPr txBox="1"/>
          <p:nvPr/>
        </p:nvSpPr>
        <p:spPr bwMode="auto">
          <a:xfrm>
            <a:off x="6080124" y="3144637"/>
            <a:ext cx="1096239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 dirty="0"/>
              <a:t>anonymous</a:t>
            </a:r>
          </a:p>
        </p:txBody>
      </p:sp>
      <p:cxnSp>
        <p:nvCxnSpPr>
          <p:cNvPr id="19" name="Curved Connector 18">
            <a:extLst>
              <a:ext uri="{FF2B5EF4-FFF2-40B4-BE49-F238E27FC236}">
                <a16:creationId xmlns:a16="http://schemas.microsoft.com/office/drawing/2014/main" id="{D47E9FE1-12BE-1544-9499-115A85D8CEAA}"/>
              </a:ext>
            </a:extLst>
          </p:cNvPr>
          <p:cNvCxnSpPr>
            <a:cxnSpLocks/>
            <a:stCxn id="17" idx="3"/>
            <a:endCxn id="11" idx="1"/>
          </p:cNvCxnSpPr>
          <p:nvPr/>
        </p:nvCxnSpPr>
        <p:spPr bwMode="auto">
          <a:xfrm>
            <a:off x="6763950" y="3031261"/>
            <a:ext cx="1797527" cy="781825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A34689C-5E6E-EA49-84F8-624454032F83}"/>
              </a:ext>
            </a:extLst>
          </p:cNvPr>
          <p:cNvSpPr txBox="1"/>
          <p:nvPr/>
        </p:nvSpPr>
        <p:spPr bwMode="auto">
          <a:xfrm>
            <a:off x="3536527" y="3530704"/>
            <a:ext cx="1817649" cy="281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/>
              <a:t>REST/WEB/FILE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8AE3FA-B43E-CE48-AFEF-F853C2AC0D09}"/>
              </a:ext>
            </a:extLst>
          </p:cNvPr>
          <p:cNvSpPr txBox="1"/>
          <p:nvPr/>
        </p:nvSpPr>
        <p:spPr bwMode="auto">
          <a:xfrm>
            <a:off x="6080126" y="3530704"/>
            <a:ext cx="1192057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/>
              <a:t>anonymous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FA4D02-A4E4-2043-B9F2-C852307F3E3A}"/>
              </a:ext>
            </a:extLst>
          </p:cNvPr>
          <p:cNvSpPr txBox="1"/>
          <p:nvPr/>
        </p:nvSpPr>
        <p:spPr bwMode="auto">
          <a:xfrm>
            <a:off x="6080125" y="3827541"/>
            <a:ext cx="667950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/>
              <a:t>basic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4B3F32-5E19-5040-94AD-A9013AA83FFD}"/>
              </a:ext>
            </a:extLst>
          </p:cNvPr>
          <p:cNvSpPr txBox="1"/>
          <p:nvPr/>
        </p:nvSpPr>
        <p:spPr bwMode="auto">
          <a:xfrm>
            <a:off x="6080125" y="4421215"/>
            <a:ext cx="961292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 dirty="0"/>
              <a:t>container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40DE322-6EDE-B84B-AC3A-6A72C90CE1C6}"/>
              </a:ext>
            </a:extLst>
          </p:cNvPr>
          <p:cNvSpPr txBox="1"/>
          <p:nvPr/>
        </p:nvSpPr>
        <p:spPr bwMode="auto">
          <a:xfrm>
            <a:off x="6080125" y="4124378"/>
            <a:ext cx="667950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/>
              <a:t>form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2D25A0B-114A-F24A-A0FC-C99379716E03}"/>
              </a:ext>
            </a:extLst>
          </p:cNvPr>
          <p:cNvSpPr txBox="1"/>
          <p:nvPr/>
        </p:nvSpPr>
        <p:spPr bwMode="auto">
          <a:xfrm>
            <a:off x="6080125" y="4718052"/>
            <a:ext cx="794024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 dirty="0"/>
              <a:t>oauth2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E769DA5-8752-BE48-9E9D-74338088930F}"/>
              </a:ext>
            </a:extLst>
          </p:cNvPr>
          <p:cNvSpPr txBox="1"/>
          <p:nvPr/>
        </p:nvSpPr>
        <p:spPr bwMode="auto">
          <a:xfrm>
            <a:off x="6080125" y="5014889"/>
            <a:ext cx="794024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 err="1"/>
              <a:t>saml</a:t>
            </a:r>
            <a:endParaRPr lang="en-US" sz="14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9A79CD-6578-A54B-89A5-48657B76B14F}"/>
              </a:ext>
            </a:extLst>
          </p:cNvPr>
          <p:cNvSpPr txBox="1"/>
          <p:nvPr/>
        </p:nvSpPr>
        <p:spPr bwMode="auto">
          <a:xfrm>
            <a:off x="6080125" y="5311727"/>
            <a:ext cx="794024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 dirty="0" err="1"/>
              <a:t>sso</a:t>
            </a:r>
            <a:endParaRPr lang="en-US" sz="1400" dirty="0"/>
          </a:p>
        </p:txBody>
      </p: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E5456BC2-8F12-B64F-A1C7-0121B0F8853D}"/>
              </a:ext>
            </a:extLst>
          </p:cNvPr>
          <p:cNvCxnSpPr>
            <a:cxnSpLocks/>
            <a:stCxn id="24" idx="3"/>
            <a:endCxn id="11" idx="1"/>
          </p:cNvCxnSpPr>
          <p:nvPr/>
        </p:nvCxnSpPr>
        <p:spPr bwMode="auto">
          <a:xfrm flipV="1">
            <a:off x="6748075" y="3813086"/>
            <a:ext cx="1813402" cy="16500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id="{F289565F-7408-F243-A57A-4F6650AFC30B}"/>
              </a:ext>
            </a:extLst>
          </p:cNvPr>
          <p:cNvCxnSpPr>
            <a:cxnSpLocks/>
            <a:stCxn id="26" idx="3"/>
            <a:endCxn id="11" idx="1"/>
          </p:cNvCxnSpPr>
          <p:nvPr/>
        </p:nvCxnSpPr>
        <p:spPr bwMode="auto">
          <a:xfrm flipV="1">
            <a:off x="6748075" y="3813086"/>
            <a:ext cx="1813402" cy="46184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8D7636E-C3FD-E649-85D0-A7E33C6F015C}"/>
              </a:ext>
            </a:extLst>
          </p:cNvPr>
          <p:cNvSpPr txBox="1"/>
          <p:nvPr/>
        </p:nvSpPr>
        <p:spPr bwMode="auto">
          <a:xfrm>
            <a:off x="690795" y="4709594"/>
            <a:ext cx="1323507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/>
              <a:t>Bearer token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D73941E-DACC-7545-B8A7-F51C783B9BBB}"/>
              </a:ext>
            </a:extLst>
          </p:cNvPr>
          <p:cNvSpPr txBox="1"/>
          <p:nvPr/>
        </p:nvSpPr>
        <p:spPr bwMode="auto">
          <a:xfrm>
            <a:off x="690795" y="5014889"/>
            <a:ext cx="1323509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/>
              <a:t>SAML2 token</a:t>
            </a:r>
          </a:p>
        </p:txBody>
      </p:sp>
      <p:cxnSp>
        <p:nvCxnSpPr>
          <p:cNvPr id="40" name="Curved Connector 39">
            <a:extLst>
              <a:ext uri="{FF2B5EF4-FFF2-40B4-BE49-F238E27FC236}">
                <a16:creationId xmlns:a16="http://schemas.microsoft.com/office/drawing/2014/main" id="{506819F3-B995-F448-AA0A-5E214BD25C26}"/>
              </a:ext>
            </a:extLst>
          </p:cNvPr>
          <p:cNvCxnSpPr>
            <a:cxnSpLocks/>
            <a:stCxn id="38" idx="3"/>
            <a:endCxn id="27" idx="1"/>
          </p:cNvCxnSpPr>
          <p:nvPr/>
        </p:nvCxnSpPr>
        <p:spPr bwMode="auto">
          <a:xfrm>
            <a:off x="2014301" y="4860142"/>
            <a:ext cx="4065824" cy="8458"/>
          </a:xfrm>
          <a:prstGeom prst="curvedConnector3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id="{7F4A7574-43F6-F446-8287-5332DCF3B3D7}"/>
              </a:ext>
            </a:extLst>
          </p:cNvPr>
          <p:cNvCxnSpPr>
            <a:cxnSpLocks/>
            <a:stCxn id="39" idx="3"/>
            <a:endCxn id="28" idx="1"/>
          </p:cNvCxnSpPr>
          <p:nvPr/>
        </p:nvCxnSpPr>
        <p:spPr bwMode="auto">
          <a:xfrm>
            <a:off x="2014303" y="5165437"/>
            <a:ext cx="4065822" cy="12700"/>
          </a:xfrm>
          <a:prstGeom prst="curvedConnector3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EE3702E-6CFB-FC47-9C2C-2D59C8D35292}"/>
              </a:ext>
            </a:extLst>
          </p:cNvPr>
          <p:cNvSpPr txBox="1"/>
          <p:nvPr/>
        </p:nvSpPr>
        <p:spPr bwMode="auto">
          <a:xfrm>
            <a:off x="6096000" y="1644196"/>
            <a:ext cx="667950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/>
              <a:t>none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D2D813F-BDD2-AC42-8414-100D46B848E7}"/>
              </a:ext>
            </a:extLst>
          </p:cNvPr>
          <p:cNvGrpSpPr/>
          <p:nvPr/>
        </p:nvGrpSpPr>
        <p:grpSpPr>
          <a:xfrm>
            <a:off x="690795" y="2622320"/>
            <a:ext cx="1592177" cy="697343"/>
            <a:chOff x="655754" y="3254434"/>
            <a:chExt cx="1592177" cy="69734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2EE580C-35CB-4D4E-8FE8-E1AB12AFDB0D}"/>
                </a:ext>
              </a:extLst>
            </p:cNvPr>
            <p:cNvSpPr txBox="1"/>
            <p:nvPr/>
          </p:nvSpPr>
          <p:spPr bwMode="auto">
            <a:xfrm>
              <a:off x="666905" y="3254434"/>
              <a:ext cx="1061534" cy="301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l">
                <a:buSzTx/>
              </a:pPr>
              <a:r>
                <a:rPr lang="en-US" sz="1400"/>
                <a:t>TC realm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C3F7179-FFDB-EF43-9D86-000010F753EB}"/>
                </a:ext>
              </a:extLst>
            </p:cNvPr>
            <p:cNvSpPr txBox="1"/>
            <p:nvPr/>
          </p:nvSpPr>
          <p:spPr bwMode="auto">
            <a:xfrm>
              <a:off x="655754" y="3577549"/>
              <a:ext cx="1340859" cy="301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l">
                <a:buSzTx/>
              </a:pPr>
              <a:r>
                <a:rPr lang="en-US" sz="1400"/>
                <a:t>TLS client</a:t>
              </a:r>
              <a:br>
                <a:rPr lang="en-US" sz="1400"/>
              </a:br>
              <a:r>
                <a:rPr lang="en-US" sz="1400"/>
                <a:t>authentication</a:t>
              </a:r>
            </a:p>
          </p:txBody>
        </p:sp>
        <p:sp>
          <p:nvSpPr>
            <p:cNvPr id="48" name="Right Brace 47">
              <a:extLst>
                <a:ext uri="{FF2B5EF4-FFF2-40B4-BE49-F238E27FC236}">
                  <a16:creationId xmlns:a16="http://schemas.microsoft.com/office/drawing/2014/main" id="{57559E53-F847-E34E-A37E-FC28A27A52C7}"/>
                </a:ext>
              </a:extLst>
            </p:cNvPr>
            <p:cNvSpPr/>
            <p:nvPr/>
          </p:nvSpPr>
          <p:spPr bwMode="auto">
            <a:xfrm>
              <a:off x="1895161" y="3380047"/>
              <a:ext cx="352770" cy="571730"/>
            </a:xfrm>
            <a:prstGeom prst="righ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SzPct val="130000"/>
              </a:pPr>
              <a:endParaRPr lang="en-US" sz="2400" i="1">
                <a:latin typeface="Arial" charset="0"/>
              </a:endParaRPr>
            </a:p>
          </p:txBody>
        </p:sp>
      </p:grpSp>
      <p:cxnSp>
        <p:nvCxnSpPr>
          <p:cNvPr id="50" name="Curved Connector 49">
            <a:extLst>
              <a:ext uri="{FF2B5EF4-FFF2-40B4-BE49-F238E27FC236}">
                <a16:creationId xmlns:a16="http://schemas.microsoft.com/office/drawing/2014/main" id="{86EDC2F5-3CFC-1D41-8599-FC372E594FAF}"/>
              </a:ext>
            </a:extLst>
          </p:cNvPr>
          <p:cNvCxnSpPr>
            <a:cxnSpLocks/>
            <a:stCxn id="48" idx="1"/>
            <a:endCxn id="9" idx="1"/>
          </p:cNvCxnSpPr>
          <p:nvPr/>
        </p:nvCxnSpPr>
        <p:spPr bwMode="auto">
          <a:xfrm rot="10800000" flipH="1">
            <a:off x="2282971" y="2295312"/>
            <a:ext cx="3827197" cy="738487"/>
          </a:xfrm>
          <a:prstGeom prst="curvedConnector3">
            <a:avLst>
              <a:gd name="adj1" fmla="val 965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Curved Connector 52">
            <a:extLst>
              <a:ext uri="{FF2B5EF4-FFF2-40B4-BE49-F238E27FC236}">
                <a16:creationId xmlns:a16="http://schemas.microsoft.com/office/drawing/2014/main" id="{1FB75DBC-9962-DA40-A232-A0F54A244D71}"/>
              </a:ext>
            </a:extLst>
          </p:cNvPr>
          <p:cNvCxnSpPr>
            <a:cxnSpLocks/>
          </p:cNvCxnSpPr>
          <p:nvPr/>
        </p:nvCxnSpPr>
        <p:spPr bwMode="auto">
          <a:xfrm>
            <a:off x="2279804" y="3042345"/>
            <a:ext cx="3881748" cy="1475780"/>
          </a:xfrm>
          <a:prstGeom prst="curvedConnector3">
            <a:avLst>
              <a:gd name="adj1" fmla="val 1552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31304765-23E5-E44A-8E50-BF42A567F320}"/>
              </a:ext>
            </a:extLst>
          </p:cNvPr>
          <p:cNvSpPr txBox="1"/>
          <p:nvPr/>
        </p:nvSpPr>
        <p:spPr bwMode="auto">
          <a:xfrm>
            <a:off x="8666310" y="1662581"/>
            <a:ext cx="2453268" cy="133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dirty="0"/>
              <a:t>All points lead to Client-Principal generation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2398FEA-28B2-9C40-B757-5F1645324401}"/>
              </a:ext>
            </a:extLst>
          </p:cNvPr>
          <p:cNvSpPr txBox="1"/>
          <p:nvPr/>
        </p:nvSpPr>
        <p:spPr bwMode="auto">
          <a:xfrm>
            <a:off x="690793" y="5322602"/>
            <a:ext cx="1323509" cy="30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r>
              <a:rPr lang="en-US" sz="1400"/>
              <a:t>OECP token</a:t>
            </a:r>
          </a:p>
        </p:txBody>
      </p:sp>
      <p:cxnSp>
        <p:nvCxnSpPr>
          <p:cNvPr id="64" name="Curved Connector 63">
            <a:extLst>
              <a:ext uri="{FF2B5EF4-FFF2-40B4-BE49-F238E27FC236}">
                <a16:creationId xmlns:a16="http://schemas.microsoft.com/office/drawing/2014/main" id="{4FFD89A9-321A-104E-AECE-48BF04856CED}"/>
              </a:ext>
            </a:extLst>
          </p:cNvPr>
          <p:cNvCxnSpPr>
            <a:cxnSpLocks/>
            <a:stCxn id="60" idx="3"/>
            <a:endCxn id="29" idx="1"/>
          </p:cNvCxnSpPr>
          <p:nvPr/>
        </p:nvCxnSpPr>
        <p:spPr bwMode="auto">
          <a:xfrm flipV="1">
            <a:off x="2014301" y="5462276"/>
            <a:ext cx="4065824" cy="10875"/>
          </a:xfrm>
          <a:prstGeom prst="curvedConnector3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AC5AC3EF-0D7E-EA4E-B5C9-6D4A4883D544}"/>
              </a:ext>
            </a:extLst>
          </p:cNvPr>
          <p:cNvSpPr txBox="1"/>
          <p:nvPr/>
        </p:nvSpPr>
        <p:spPr bwMode="auto">
          <a:xfrm>
            <a:off x="9657080" y="3577834"/>
            <a:ext cx="2074127" cy="765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buSzTx/>
            </a:pPr>
            <a:r>
              <a:rPr lang="en-US" sz="1200"/>
              <a:t>&lt;&lt; user account data &gt;&gt;</a:t>
            </a:r>
            <a:br>
              <a:rPr lang="en-US" sz="1200"/>
            </a:br>
            <a:r>
              <a:rPr lang="en-US" sz="1200"/>
              <a:t>&amp;&amp;</a:t>
            </a:r>
            <a:br>
              <a:rPr lang="en-US" sz="1200"/>
            </a:br>
            <a:r>
              <a:rPr lang="en-US" sz="1200"/>
              <a:t>&lt;&lt; </a:t>
            </a:r>
            <a:r>
              <a:rPr lang="en-US" sz="1200" err="1"/>
              <a:t>pwd</a:t>
            </a:r>
            <a:r>
              <a:rPr lang="en-US" sz="1200"/>
              <a:t> validation &gt;&gt;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2035C52-2C68-A04D-B24B-42E4F0CBA91F}"/>
              </a:ext>
            </a:extLst>
          </p:cNvPr>
          <p:cNvGrpSpPr/>
          <p:nvPr/>
        </p:nvGrpSpPr>
        <p:grpSpPr>
          <a:xfrm>
            <a:off x="8689850" y="4930383"/>
            <a:ext cx="2558923" cy="483989"/>
            <a:chOff x="9096462" y="2160800"/>
            <a:chExt cx="2558923" cy="1949131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EDD2B73-FAC2-7947-B300-BD463F0388B2}"/>
                </a:ext>
              </a:extLst>
            </p:cNvPr>
            <p:cNvSpPr txBox="1"/>
            <p:nvPr/>
          </p:nvSpPr>
          <p:spPr bwMode="auto">
            <a:xfrm>
              <a:off x="9602095" y="2648481"/>
              <a:ext cx="2053290" cy="1176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l">
                <a:buSzTx/>
              </a:pPr>
              <a:r>
                <a:rPr lang="en-US" sz="1400"/>
                <a:t>&lt;&lt; token validation &gt;&gt; </a:t>
              </a:r>
            </a:p>
          </p:txBody>
        </p:sp>
        <p:sp>
          <p:nvSpPr>
            <p:cNvPr id="70" name="Left Brace 69">
              <a:extLst>
                <a:ext uri="{FF2B5EF4-FFF2-40B4-BE49-F238E27FC236}">
                  <a16:creationId xmlns:a16="http://schemas.microsoft.com/office/drawing/2014/main" id="{1A088D6E-AF36-3C42-8FE0-0B723209434D}"/>
                </a:ext>
              </a:extLst>
            </p:cNvPr>
            <p:cNvSpPr/>
            <p:nvPr/>
          </p:nvSpPr>
          <p:spPr bwMode="auto">
            <a:xfrm>
              <a:off x="9096462" y="2160800"/>
              <a:ext cx="518818" cy="1949131"/>
            </a:xfrm>
            <a:prstGeom prst="lef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SzPct val="130000"/>
              </a:pPr>
              <a:endParaRPr lang="en-US" sz="2400" i="1">
                <a:latin typeface="Arial" charset="0"/>
              </a:endParaRPr>
            </a:p>
          </p:txBody>
        </p:sp>
      </p:grpSp>
      <p:cxnSp>
        <p:nvCxnSpPr>
          <p:cNvPr id="71" name="Curved Connector 70">
            <a:extLst>
              <a:ext uri="{FF2B5EF4-FFF2-40B4-BE49-F238E27FC236}">
                <a16:creationId xmlns:a16="http://schemas.microsoft.com/office/drawing/2014/main" id="{02A3A648-22F1-854B-BDB1-3A31C6EC10BF}"/>
              </a:ext>
            </a:extLst>
          </p:cNvPr>
          <p:cNvCxnSpPr>
            <a:cxnSpLocks/>
            <a:stCxn id="27" idx="3"/>
            <a:endCxn id="70" idx="1"/>
          </p:cNvCxnSpPr>
          <p:nvPr/>
        </p:nvCxnSpPr>
        <p:spPr bwMode="auto">
          <a:xfrm>
            <a:off x="6874149" y="4868601"/>
            <a:ext cx="1815700" cy="303777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4" name="Curved Connector 73">
            <a:extLst>
              <a:ext uri="{FF2B5EF4-FFF2-40B4-BE49-F238E27FC236}">
                <a16:creationId xmlns:a16="http://schemas.microsoft.com/office/drawing/2014/main" id="{D20B7E7C-4777-D04C-B6E3-78AEC5AE8BDF}"/>
              </a:ext>
            </a:extLst>
          </p:cNvPr>
          <p:cNvCxnSpPr>
            <a:cxnSpLocks/>
            <a:stCxn id="28" idx="3"/>
            <a:endCxn id="70" idx="1"/>
          </p:cNvCxnSpPr>
          <p:nvPr/>
        </p:nvCxnSpPr>
        <p:spPr bwMode="auto">
          <a:xfrm>
            <a:off x="6874149" y="5165437"/>
            <a:ext cx="1815700" cy="694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Curved Connector 76">
            <a:extLst>
              <a:ext uri="{FF2B5EF4-FFF2-40B4-BE49-F238E27FC236}">
                <a16:creationId xmlns:a16="http://schemas.microsoft.com/office/drawing/2014/main" id="{C10C2EA8-C3D2-AB44-A77E-7A7DD05203DB}"/>
              </a:ext>
            </a:extLst>
          </p:cNvPr>
          <p:cNvCxnSpPr>
            <a:cxnSpLocks/>
            <a:stCxn id="29" idx="3"/>
          </p:cNvCxnSpPr>
          <p:nvPr/>
        </p:nvCxnSpPr>
        <p:spPr bwMode="auto">
          <a:xfrm flipV="1">
            <a:off x="6874150" y="5178137"/>
            <a:ext cx="1843865" cy="284138"/>
          </a:xfrm>
          <a:prstGeom prst="curvedConnector3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412119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itle 23">
            <a:extLst>
              <a:ext uri="{FF2B5EF4-FFF2-40B4-BE49-F238E27FC236}">
                <a16:creationId xmlns:a16="http://schemas.microsoft.com/office/drawing/2014/main" id="{41EDB190-056A-0D2E-E87D-3B318A0D0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44" y="161641"/>
            <a:ext cx="10747374" cy="1139825"/>
          </a:xfrm>
        </p:spPr>
        <p:txBody>
          <a:bodyPr/>
          <a:lstStyle/>
          <a:p>
            <a:r>
              <a:rPr lang="en-US" sz="4000" kern="0" dirty="0">
                <a:effectLst/>
                <a:ea typeface="Aptos" panose="020B0004020202020204" pitchFamily="34" charset="0"/>
              </a:rPr>
              <a:t>ABL Webapp Security Configurations</a:t>
            </a:r>
            <a:r>
              <a:rPr lang="en-US" sz="4000" kern="0" dirty="0">
                <a:solidFill>
                  <a:srgbClr val="00B0F0"/>
                </a:solidFill>
                <a:effectLst/>
                <a:ea typeface="Aptos" panose="020B0004020202020204" pitchFamily="34" charset="0"/>
              </a:rPr>
              <a:t> </a:t>
            </a:r>
            <a:endParaRPr lang="en-BG" dirty="0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BEB52E9-C3A9-EF9B-1242-D40271A00777}"/>
              </a:ext>
            </a:extLst>
          </p:cNvPr>
          <p:cNvGrpSpPr/>
          <p:nvPr/>
        </p:nvGrpSpPr>
        <p:grpSpPr>
          <a:xfrm>
            <a:off x="873394" y="1549810"/>
            <a:ext cx="10445211" cy="4667664"/>
            <a:chOff x="641027" y="1330209"/>
            <a:chExt cx="10445211" cy="4667664"/>
          </a:xfrm>
        </p:grpSpPr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FBD98919-0235-0537-400B-F3FDAFD506CE}"/>
                </a:ext>
              </a:extLst>
            </p:cNvPr>
            <p:cNvSpPr/>
            <p:nvPr/>
          </p:nvSpPr>
          <p:spPr>
            <a:xfrm>
              <a:off x="4819279" y="1330209"/>
              <a:ext cx="2018824" cy="379445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89000"/>
                  </a:schemeClr>
                </a:gs>
                <a:gs pos="23000">
                  <a:schemeClr val="accent2">
                    <a:lumMod val="89000"/>
                  </a:schemeClr>
                </a:gs>
                <a:gs pos="69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ptos" panose="020B0004020202020204" pitchFamily="34" charset="0"/>
                  <a:cs typeface="Helvetica" pitchFamily="2" charset="0"/>
                </a:rPr>
                <a:t>oeablSecurity.properties</a:t>
              </a:r>
              <a:endPara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ptos" panose="020B0004020202020204" pitchFamily="34" charset="0"/>
                <a:cs typeface="Helvetica" pitchFamily="2" charset="0"/>
              </a:endParaRP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24AEA6E4-FE82-E232-CBED-713F97E5FAE0}"/>
                </a:ext>
              </a:extLst>
            </p:cNvPr>
            <p:cNvSpPr/>
            <p:nvPr/>
          </p:nvSpPr>
          <p:spPr>
            <a:xfrm>
              <a:off x="4819279" y="1944825"/>
              <a:ext cx="2018824" cy="379445"/>
            </a:xfrm>
            <a:prstGeom prst="roundRect">
              <a:avLst/>
            </a:prstGeom>
            <a:gradFill>
              <a:gsLst>
                <a:gs pos="0">
                  <a:schemeClr val="accent2">
                    <a:lumMod val="89000"/>
                  </a:schemeClr>
                </a:gs>
                <a:gs pos="23000">
                  <a:schemeClr val="accent2">
                    <a:lumMod val="89000"/>
                  </a:schemeClr>
                </a:gs>
                <a:gs pos="69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ptos" panose="020B0004020202020204" pitchFamily="34" charset="0"/>
                  <a:cs typeface="Helvetica" pitchFamily="2" charset="0"/>
                </a:rPr>
                <a:t>oeablSecurity.properties</a:t>
              </a:r>
              <a:endPara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ptos" panose="020B0004020202020204" pitchFamily="34" charset="0"/>
                <a:cs typeface="Helvetica" pitchFamily="2" charset="0"/>
              </a:endParaRPr>
            </a:p>
          </p:txBody>
        </p: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5E9693A6-4DA8-0717-3BFB-E02DE5EE6C14}"/>
                </a:ext>
              </a:extLst>
            </p:cNvPr>
            <p:cNvSpPr/>
            <p:nvPr/>
          </p:nvSpPr>
          <p:spPr>
            <a:xfrm>
              <a:off x="4819279" y="2555367"/>
              <a:ext cx="2018824" cy="379445"/>
            </a:xfrm>
            <a:prstGeom prst="roundRect">
              <a:avLst/>
            </a:prstGeom>
            <a:gradFill>
              <a:gsLst>
                <a:gs pos="0">
                  <a:schemeClr val="accent2">
                    <a:lumMod val="89000"/>
                  </a:schemeClr>
                </a:gs>
                <a:gs pos="23000">
                  <a:schemeClr val="accent2">
                    <a:lumMod val="89000"/>
                  </a:schemeClr>
                </a:gs>
                <a:gs pos="69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ptos" panose="020B0004020202020204" pitchFamily="34" charset="0"/>
                  <a:cs typeface="Helvetica" pitchFamily="2" charset="0"/>
                </a:rPr>
                <a:t>oeablSecurity.properties</a:t>
              </a:r>
              <a:endPara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ptos" panose="020B0004020202020204" pitchFamily="34" charset="0"/>
                <a:cs typeface="Helvetica" pitchFamily="2" charset="0"/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979CC59-F525-877F-E908-8A9C1CD0CC0B}"/>
                </a:ext>
              </a:extLst>
            </p:cNvPr>
            <p:cNvSpPr/>
            <p:nvPr/>
          </p:nvSpPr>
          <p:spPr>
            <a:xfrm>
              <a:off x="4819279" y="3165909"/>
              <a:ext cx="2018824" cy="379445"/>
            </a:xfrm>
            <a:prstGeom prst="roundRect">
              <a:avLst/>
            </a:prstGeom>
            <a:gradFill>
              <a:gsLst>
                <a:gs pos="0">
                  <a:schemeClr val="accent2">
                    <a:lumMod val="89000"/>
                  </a:schemeClr>
                </a:gs>
                <a:gs pos="23000">
                  <a:schemeClr val="accent2">
                    <a:lumMod val="89000"/>
                  </a:schemeClr>
                </a:gs>
                <a:gs pos="69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ptos" panose="020B0004020202020204" pitchFamily="34" charset="0"/>
                  <a:cs typeface="Helvetica" pitchFamily="2" charset="0"/>
                </a:rPr>
                <a:t>oeablSecurity.properties</a:t>
              </a:r>
              <a:endPara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ptos" panose="020B0004020202020204" pitchFamily="34" charset="0"/>
                <a:cs typeface="Helvetica" pitchFamily="2" charset="0"/>
              </a:endParaRPr>
            </a:p>
          </p:txBody>
        </p: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5345FE32-7CCD-263E-AADE-9702AD0E10D2}"/>
                </a:ext>
              </a:extLst>
            </p:cNvPr>
            <p:cNvSpPr/>
            <p:nvPr/>
          </p:nvSpPr>
          <p:spPr>
            <a:xfrm>
              <a:off x="4819279" y="5155836"/>
              <a:ext cx="2018824" cy="842037"/>
            </a:xfrm>
            <a:prstGeom prst="roundRect">
              <a:avLst/>
            </a:pr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16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ptos" panose="020B0004020202020204" pitchFamily="34" charset="0"/>
                  <a:cs typeface="Helvetica" pitchFamily="2" charset="0"/>
                </a:rPr>
                <a:t>Spring  Security Run-time</a:t>
              </a:r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143D85D7-CBDC-0FA0-D9A3-7C77F0ED2DF5}"/>
                </a:ext>
              </a:extLst>
            </p:cNvPr>
            <p:cNvSpPr/>
            <p:nvPr/>
          </p:nvSpPr>
          <p:spPr>
            <a:xfrm>
              <a:off x="3214932" y="3834141"/>
              <a:ext cx="2018824" cy="379445"/>
            </a:xfrm>
            <a:prstGeom prst="roundRect">
              <a:avLst/>
            </a:prstGeom>
            <a:gradFill>
              <a:gsLst>
                <a:gs pos="0">
                  <a:schemeClr val="accent2">
                    <a:lumMod val="89000"/>
                  </a:schemeClr>
                </a:gs>
                <a:gs pos="23000">
                  <a:schemeClr val="accent2">
                    <a:lumMod val="89000"/>
                  </a:schemeClr>
                </a:gs>
                <a:gs pos="69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ptos" panose="020B0004020202020204" pitchFamily="34" charset="0"/>
                  <a:cs typeface="Helvetica" pitchFamily="2" charset="0"/>
                </a:rPr>
                <a:t>oeablSecurity.csv</a:t>
              </a: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ptos" panose="020B0004020202020204" pitchFamily="34" charset="0"/>
                <a:cs typeface="Helvetica" pitchFamily="2" charset="0"/>
              </a:endParaRPr>
            </a:p>
          </p:txBody>
        </p:sp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D0872EB3-F1DC-1F82-8A68-3142723F4164}"/>
                </a:ext>
              </a:extLst>
            </p:cNvPr>
            <p:cNvSpPr/>
            <p:nvPr/>
          </p:nvSpPr>
          <p:spPr>
            <a:xfrm>
              <a:off x="4819279" y="4488769"/>
              <a:ext cx="2018824" cy="379445"/>
            </a:xfrm>
            <a:prstGeom prst="roundRect">
              <a:avLst/>
            </a:prstGeom>
            <a:gradFill>
              <a:gsLst>
                <a:gs pos="0">
                  <a:schemeClr val="accent2">
                    <a:lumMod val="89000"/>
                  </a:schemeClr>
                </a:gs>
                <a:gs pos="23000">
                  <a:schemeClr val="accent2">
                    <a:lumMod val="89000"/>
                  </a:schemeClr>
                </a:gs>
                <a:gs pos="69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ptos" panose="020B0004020202020204" pitchFamily="34" charset="0"/>
                  <a:cs typeface="Helvetica" pitchFamily="2" charset="0"/>
                </a:rPr>
                <a:t>oeablSecurity.xml</a:t>
              </a: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ptos" panose="020B0004020202020204" pitchFamily="34" charset="0"/>
                <a:cs typeface="Helvetica" pitchFamily="2" charset="0"/>
              </a:endParaRPr>
            </a:p>
          </p:txBody>
        </p: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7F36A710-DA50-362E-5FEC-792E0E61F08C}"/>
                </a:ext>
              </a:extLst>
            </p:cNvPr>
            <p:cNvSpPr/>
            <p:nvPr/>
          </p:nvSpPr>
          <p:spPr>
            <a:xfrm>
              <a:off x="6406451" y="3834141"/>
              <a:ext cx="2018824" cy="379445"/>
            </a:xfrm>
            <a:prstGeom prst="roundRect">
              <a:avLst/>
            </a:prstGeom>
            <a:gradFill>
              <a:gsLst>
                <a:gs pos="0">
                  <a:schemeClr val="accent2">
                    <a:lumMod val="89000"/>
                  </a:schemeClr>
                </a:gs>
                <a:gs pos="23000">
                  <a:schemeClr val="accent2">
                    <a:lumMod val="89000"/>
                  </a:schemeClr>
                </a:gs>
                <a:gs pos="69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ptos" panose="020B0004020202020204" pitchFamily="34" charset="0"/>
                  <a:cs typeface="Helvetica" pitchFamily="2" charset="0"/>
                </a:rPr>
                <a:t>xxxLoginModel.xml</a:t>
              </a: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ptos" panose="020B0004020202020204" pitchFamily="34" charset="0"/>
                <a:cs typeface="Helvetica" pitchFamily="2" charset="0"/>
              </a:endParaRPr>
            </a:p>
          </p:txBody>
        </p:sp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59E189BB-D260-38BB-CD22-3FAC137F8BBE}"/>
                </a:ext>
              </a:extLst>
            </p:cNvPr>
            <p:cNvSpPr/>
            <p:nvPr/>
          </p:nvSpPr>
          <p:spPr>
            <a:xfrm>
              <a:off x="9067414" y="3165909"/>
              <a:ext cx="2018824" cy="379445"/>
            </a:xfrm>
            <a:prstGeom prst="roundRect">
              <a:avLst/>
            </a:prstGeom>
            <a:gradFill>
              <a:gsLst>
                <a:gs pos="0">
                  <a:schemeClr val="accent2">
                    <a:lumMod val="89000"/>
                  </a:schemeClr>
                </a:gs>
                <a:gs pos="23000">
                  <a:schemeClr val="accent2">
                    <a:lumMod val="89000"/>
                  </a:schemeClr>
                </a:gs>
                <a:gs pos="69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ptos" panose="020B0004020202020204" pitchFamily="34" charset="0"/>
                  <a:cs typeface="Helvetica" pitchFamily="2" charset="0"/>
                </a:rPr>
                <a:t>xxxxx.xml</a:t>
              </a: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ptos" panose="020B0004020202020204" pitchFamily="34" charset="0"/>
                <a:cs typeface="Helvetica" pitchFamily="2" charset="0"/>
              </a:endParaRPr>
            </a:p>
          </p:txBody>
        </p: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EED27862-2386-2C81-66FC-CC36A24D2103}"/>
                </a:ext>
              </a:extLst>
            </p:cNvPr>
            <p:cNvSpPr/>
            <p:nvPr/>
          </p:nvSpPr>
          <p:spPr>
            <a:xfrm>
              <a:off x="641027" y="1483997"/>
              <a:ext cx="2018824" cy="842037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ptos" panose="020B0004020202020204" pitchFamily="34" charset="0"/>
                  <a:cs typeface="Helvetica" pitchFamily="2" charset="0"/>
                </a:rPr>
                <a:t>web.xml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ptos" panose="020B0004020202020204" pitchFamily="34" charset="0"/>
                  <a:cs typeface="Helvetica" pitchFamily="2" charset="0"/>
                </a:rPr>
                <a:t>                                           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ptos" panose="020B0004020202020204" pitchFamily="34" charset="0"/>
                  <a:cs typeface="Helvetica" pitchFamily="2" charset="0"/>
                </a:rPr>
                <a:t>(CATALINA-BASE/conf)</a:t>
              </a:r>
            </a:p>
          </p:txBody>
        </p:sp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9FAE5993-CA39-1B05-8B28-EF1511A605DF}"/>
                </a:ext>
              </a:extLst>
            </p:cNvPr>
            <p:cNvSpPr/>
            <p:nvPr/>
          </p:nvSpPr>
          <p:spPr>
            <a:xfrm>
              <a:off x="641027" y="2643379"/>
              <a:ext cx="2018824" cy="842037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ptos" panose="020B0004020202020204" pitchFamily="34" charset="0"/>
                  <a:cs typeface="Helvetica" pitchFamily="2" charset="0"/>
                </a:rPr>
                <a:t>web.xml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ptos" panose="020B0004020202020204" pitchFamily="34" charset="0"/>
                  <a:cs typeface="Helvetica" pitchFamily="2" charset="0"/>
                </a:rPr>
                <a:t>                                    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ptos" panose="020B0004020202020204" pitchFamily="34" charset="0"/>
                  <a:cs typeface="Helvetica" pitchFamily="2" charset="0"/>
                </a:rPr>
                <a:t>(CATALINA-BASE/webapps                                                  /a/WEB-INF/conf)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6883AC7-AD77-35C7-57EE-937D3C2DCE58}"/>
                </a:ext>
              </a:extLst>
            </p:cNvPr>
            <p:cNvSpPr txBox="1"/>
            <p:nvPr/>
          </p:nvSpPr>
          <p:spPr bwMode="auto">
            <a:xfrm>
              <a:off x="3430382" y="1463206"/>
              <a:ext cx="1392917" cy="226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(CATALINA-HOME/conf )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B6333F3-2AD5-AA2D-F868-8918CADBDC6C}"/>
                </a:ext>
              </a:extLst>
            </p:cNvPr>
            <p:cNvSpPr txBox="1"/>
            <p:nvPr/>
          </p:nvSpPr>
          <p:spPr bwMode="auto">
            <a:xfrm>
              <a:off x="3430382" y="2077823"/>
              <a:ext cx="1392917" cy="226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(CATALINA-BASE/conf )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31DDF95-D3C5-A1BE-CF08-0C47AA554973}"/>
                </a:ext>
              </a:extLst>
            </p:cNvPr>
            <p:cNvSpPr txBox="1"/>
            <p:nvPr/>
          </p:nvSpPr>
          <p:spPr bwMode="auto">
            <a:xfrm>
              <a:off x="2922392" y="2696913"/>
              <a:ext cx="1900907" cy="209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(CATALINA-BASE/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ablapps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/conf)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9400997-1102-E982-B993-11ECE6B29D26}"/>
                </a:ext>
              </a:extLst>
            </p:cNvPr>
            <p:cNvSpPr txBox="1"/>
            <p:nvPr/>
          </p:nvSpPr>
          <p:spPr bwMode="auto">
            <a:xfrm>
              <a:off x="2804475" y="3255448"/>
              <a:ext cx="2018824" cy="181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(CATALINA-BASE/webapps/a/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WEB-INF/conf)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40C3613-F891-FE2B-A3DA-FC7C4023344B}"/>
                </a:ext>
              </a:extLst>
            </p:cNvPr>
            <p:cNvGrpSpPr/>
            <p:nvPr/>
          </p:nvGrpSpPr>
          <p:grpSpPr>
            <a:xfrm>
              <a:off x="3125511" y="5243009"/>
              <a:ext cx="1092194" cy="667692"/>
              <a:chOff x="3478702" y="5067006"/>
              <a:chExt cx="1092194" cy="667692"/>
            </a:xfrm>
          </p:grpSpPr>
          <p:sp>
            <p:nvSpPr>
              <p:cNvPr id="60" name="Right Arrow 59">
                <a:extLst>
                  <a:ext uri="{FF2B5EF4-FFF2-40B4-BE49-F238E27FC236}">
                    <a16:creationId xmlns:a16="http://schemas.microsoft.com/office/drawing/2014/main" id="{A5DCABA2-9806-33D6-CD30-694A2C97940C}"/>
                  </a:ext>
                </a:extLst>
              </p:cNvPr>
              <p:cNvSpPr/>
              <p:nvPr/>
            </p:nvSpPr>
            <p:spPr>
              <a:xfrm>
                <a:off x="3558304" y="5067006"/>
                <a:ext cx="1012591" cy="343670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accent2">
                      <a:lumMod val="89000"/>
                    </a:schemeClr>
                  </a:gs>
                  <a:gs pos="23000">
                    <a:schemeClr val="accent2">
                      <a:lumMod val="89000"/>
                    </a:schemeClr>
                  </a:gs>
                  <a:gs pos="69000">
                    <a:schemeClr val="accent2">
                      <a:lumMod val="75000"/>
                    </a:schemeClr>
                  </a:gs>
                  <a:gs pos="97000">
                    <a:schemeClr val="accent2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HTTP Request</a:t>
                </a:r>
              </a:p>
            </p:txBody>
          </p:sp>
          <p:sp>
            <p:nvSpPr>
              <p:cNvPr id="61" name="Left Arrow 60">
                <a:extLst>
                  <a:ext uri="{FF2B5EF4-FFF2-40B4-BE49-F238E27FC236}">
                    <a16:creationId xmlns:a16="http://schemas.microsoft.com/office/drawing/2014/main" id="{58F34469-374A-E2D0-6003-5C230F81993E}"/>
                  </a:ext>
                </a:extLst>
              </p:cNvPr>
              <p:cNvSpPr/>
              <p:nvPr/>
            </p:nvSpPr>
            <p:spPr>
              <a:xfrm>
                <a:off x="3478702" y="5410676"/>
                <a:ext cx="1092194" cy="324022"/>
              </a:xfrm>
              <a:prstGeom prst="leftArrow">
                <a:avLst/>
              </a:prstGeom>
              <a:gradFill flip="none" rotWithShape="1">
                <a:gsLst>
                  <a:gs pos="0">
                    <a:schemeClr val="accent2">
                      <a:lumMod val="89000"/>
                    </a:schemeClr>
                  </a:gs>
                  <a:gs pos="23000">
                    <a:schemeClr val="accent2">
                      <a:lumMod val="89000"/>
                    </a:schemeClr>
                  </a:gs>
                  <a:gs pos="69000">
                    <a:schemeClr val="accent2">
                      <a:lumMod val="75000"/>
                    </a:schemeClr>
                  </a:gs>
                  <a:gs pos="97000">
                    <a:schemeClr val="accent2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HTTP Response</a:t>
                </a:r>
              </a:p>
            </p:txBody>
          </p:sp>
        </p:grp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4076B49D-E149-63F8-4BD0-4FD2894576DA}"/>
                </a:ext>
              </a:extLst>
            </p:cNvPr>
            <p:cNvCxnSpPr>
              <a:cxnSpLocks/>
              <a:stCxn id="36" idx="2"/>
              <a:endCxn id="37" idx="0"/>
            </p:cNvCxnSpPr>
            <p:nvPr/>
          </p:nvCxnSpPr>
          <p:spPr>
            <a:xfrm>
              <a:off x="5828691" y="1709654"/>
              <a:ext cx="0" cy="235171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92530581-EB54-F530-58EB-2C4335017C01}"/>
                </a:ext>
              </a:extLst>
            </p:cNvPr>
            <p:cNvCxnSpPr>
              <a:cxnSpLocks/>
            </p:cNvCxnSpPr>
            <p:nvPr/>
          </p:nvCxnSpPr>
          <p:spPr>
            <a:xfrm>
              <a:off x="5828691" y="2321837"/>
              <a:ext cx="0" cy="235171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081536DE-1FC4-5B5F-EC52-0B06CB269341}"/>
                </a:ext>
              </a:extLst>
            </p:cNvPr>
            <p:cNvCxnSpPr>
              <a:cxnSpLocks/>
            </p:cNvCxnSpPr>
            <p:nvPr/>
          </p:nvCxnSpPr>
          <p:spPr>
            <a:xfrm>
              <a:off x="5828691" y="2926271"/>
              <a:ext cx="0" cy="235171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74BDC2E2-B8E5-E615-0C0F-585DA46FDCB0}"/>
                </a:ext>
              </a:extLst>
            </p:cNvPr>
            <p:cNvCxnSpPr>
              <a:cxnSpLocks/>
              <a:stCxn id="52" idx="2"/>
              <a:endCxn id="53" idx="0"/>
            </p:cNvCxnSpPr>
            <p:nvPr/>
          </p:nvCxnSpPr>
          <p:spPr>
            <a:xfrm>
              <a:off x="1650439" y="2326034"/>
              <a:ext cx="0" cy="317345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6BCAEFE8-A203-B1AE-157B-2BDC1B8AF300}"/>
                </a:ext>
              </a:extLst>
            </p:cNvPr>
            <p:cNvCxnSpPr>
              <a:cxnSpLocks/>
              <a:stCxn id="40" idx="2"/>
              <a:endCxn id="47" idx="0"/>
            </p:cNvCxnSpPr>
            <p:nvPr/>
          </p:nvCxnSpPr>
          <p:spPr>
            <a:xfrm>
              <a:off x="5828691" y="3545354"/>
              <a:ext cx="0" cy="943415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25DA628C-85DD-BC76-B210-0FBE965D2FA8}"/>
                </a:ext>
              </a:extLst>
            </p:cNvPr>
            <p:cNvCxnSpPr>
              <a:cxnSpLocks/>
              <a:stCxn id="46" idx="2"/>
              <a:endCxn id="47" idx="1"/>
            </p:cNvCxnSpPr>
            <p:nvPr/>
          </p:nvCxnSpPr>
          <p:spPr>
            <a:xfrm>
              <a:off x="4224344" y="4213586"/>
              <a:ext cx="594935" cy="464906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95B5C8C9-4BDC-4A0D-C7AE-D8EEEF1E484E}"/>
                </a:ext>
              </a:extLst>
            </p:cNvPr>
            <p:cNvCxnSpPr>
              <a:cxnSpLocks/>
              <a:stCxn id="40" idx="2"/>
              <a:endCxn id="50" idx="1"/>
            </p:cNvCxnSpPr>
            <p:nvPr/>
          </p:nvCxnSpPr>
          <p:spPr>
            <a:xfrm>
              <a:off x="5828691" y="3545354"/>
              <a:ext cx="577760" cy="478510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43374E63-8AEF-22A5-9DEC-0B260397F096}"/>
                </a:ext>
              </a:extLst>
            </p:cNvPr>
            <p:cNvCxnSpPr>
              <a:cxnSpLocks/>
              <a:stCxn id="40" idx="3"/>
              <a:endCxn id="51" idx="1"/>
            </p:cNvCxnSpPr>
            <p:nvPr/>
          </p:nvCxnSpPr>
          <p:spPr>
            <a:xfrm>
              <a:off x="6838103" y="3355632"/>
              <a:ext cx="2229311" cy="0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B1268636-0DF5-6122-15C7-FDB03FCFAC21}"/>
                </a:ext>
              </a:extLst>
            </p:cNvPr>
            <p:cNvCxnSpPr>
              <a:cxnSpLocks/>
              <a:stCxn id="53" idx="2"/>
              <a:endCxn id="45" idx="1"/>
            </p:cNvCxnSpPr>
            <p:nvPr/>
          </p:nvCxnSpPr>
          <p:spPr>
            <a:xfrm>
              <a:off x="1650439" y="3485416"/>
              <a:ext cx="3168840" cy="2091439"/>
            </a:xfrm>
            <a:prstGeom prst="straightConnector1">
              <a:avLst/>
            </a:prstGeom>
            <a:ln w="12700">
              <a:solidFill>
                <a:schemeClr val="accent4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98736D01-9003-8A06-C695-1E7E241F9AD6}"/>
                </a:ext>
              </a:extLst>
            </p:cNvPr>
            <p:cNvCxnSpPr>
              <a:cxnSpLocks/>
              <a:stCxn id="47" idx="2"/>
              <a:endCxn id="45" idx="0"/>
            </p:cNvCxnSpPr>
            <p:nvPr/>
          </p:nvCxnSpPr>
          <p:spPr>
            <a:xfrm>
              <a:off x="5828691" y="4868214"/>
              <a:ext cx="0" cy="287622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FFD6BA90-485D-246A-9466-8D6FE714EA7B}"/>
                </a:ext>
              </a:extLst>
            </p:cNvPr>
            <p:cNvCxnSpPr>
              <a:cxnSpLocks/>
              <a:stCxn id="50" idx="2"/>
              <a:endCxn id="47" idx="3"/>
            </p:cNvCxnSpPr>
            <p:nvPr/>
          </p:nvCxnSpPr>
          <p:spPr>
            <a:xfrm flipH="1">
              <a:off x="6838103" y="4213586"/>
              <a:ext cx="577760" cy="464906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C084F4A7-A041-EE13-9252-3E88F1990DF6}"/>
                </a:ext>
              </a:extLst>
            </p:cNvPr>
            <p:cNvCxnSpPr>
              <a:cxnSpLocks/>
              <a:stCxn id="51" idx="2"/>
              <a:endCxn id="50" idx="3"/>
            </p:cNvCxnSpPr>
            <p:nvPr/>
          </p:nvCxnSpPr>
          <p:spPr>
            <a:xfrm flipH="1">
              <a:off x="8425275" y="3545354"/>
              <a:ext cx="1651551" cy="478510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87643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6D260C-2E88-99B3-E933-9D196C3964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Harden Security in PAS </a:t>
            </a:r>
            <a:br>
              <a:rPr lang="en-IN" dirty="0"/>
            </a:br>
            <a:r>
              <a:rPr lang="en-IN" dirty="0"/>
              <a:t>for </a:t>
            </a:r>
            <a:r>
              <a:rPr lang="en-IN" dirty="0" err="1"/>
              <a:t>OpenEdge</a:t>
            </a:r>
            <a:endParaRPr lang="en-US" sz="4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717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5EC740A-C077-9C9F-C063-4C127719AF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4" y="1470484"/>
            <a:ext cx="9835707" cy="4663077"/>
          </a:xfrm>
        </p:spPr>
        <p:txBody>
          <a:bodyPr vert="horz" lIns="0" tIns="0" rIns="0" bIns="0" rtlCol="0" anchor="ctr">
            <a:normAutofit/>
          </a:bodyPr>
          <a:lstStyle/>
          <a:p>
            <a:pPr indent="-260985"/>
            <a:r>
              <a:rPr lang="en-IN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Configure strong authentication/authorization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Use one of the strong authentication/authorization techniques as per the application requirement. </a:t>
            </a:r>
          </a:p>
          <a:p>
            <a:pPr lvl="1"/>
            <a:endParaRPr lang="en-IN" sz="1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60985"/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Use “production” or “pas” Security Model</a:t>
            </a:r>
          </a:p>
          <a:p>
            <a:pPr marL="457200" lvl="1" indent="0">
              <a:buNone/>
            </a:pPr>
            <a:r>
              <a:rPr lang="en-IN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200" dirty="0" err="1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proenv</a:t>
            </a:r>
            <a:r>
              <a:rPr lang="en-IN" sz="1200" dirty="0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tcman.sh config </a:t>
            </a:r>
            <a:r>
              <a:rPr lang="en-IN" sz="1200" dirty="0" err="1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psc.as.security.model</a:t>
            </a:r>
            <a:endParaRPr lang="en-IN" sz="1200" dirty="0">
              <a:solidFill>
                <a:srgbClr val="4E3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en-IN" sz="1200" dirty="0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	     </a:t>
            </a:r>
            <a:r>
              <a:rPr lang="en-IN" sz="1200" dirty="0" err="1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psc.as.security.model</a:t>
            </a:r>
            <a:r>
              <a:rPr lang="en-IN" sz="1200" dirty="0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=production</a:t>
            </a:r>
          </a:p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If the security model is “development”, create a new production instance before going live</a:t>
            </a:r>
          </a:p>
          <a:p>
            <a:pPr marL="457200" lvl="1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200" dirty="0" err="1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tcman</a:t>
            </a:r>
            <a:r>
              <a:rPr lang="en-US" sz="1200" dirty="0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create –Z prod …</a:t>
            </a:r>
          </a:p>
          <a:p>
            <a:pPr marL="457200" lvl="1" indent="0">
              <a:buNone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 Model contains no AVM and a blocks ROOT access </a:t>
            </a:r>
            <a:endParaRPr lang="en-US" sz="1200" dirty="0">
              <a:solidFill>
                <a:srgbClr val="4E3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>
              <a:buNone/>
            </a:pPr>
            <a:endParaRPr lang="en-IN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60985"/>
            <a:r>
              <a:rPr lang="en-IN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Change the default ports in CATALINA_BASE/conf/</a:t>
            </a:r>
            <a:r>
              <a:rPr lang="en-IN" sz="1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catalin</a:t>
            </a:r>
            <a:r>
              <a:rPr lang="en-IN" sz="1600" dirty="0" err="1">
                <a:latin typeface="Arial" panose="020B0604020202020204" pitchFamily="34" charset="0"/>
                <a:cs typeface="Arial" panose="020B0604020202020204" pitchFamily="34" charset="0"/>
              </a:rPr>
              <a:t>a.properties</a:t>
            </a:r>
            <a:endParaRPr lang="en-I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en-IN" sz="1200" dirty="0" err="1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psc.as.http.port</a:t>
            </a:r>
            <a:r>
              <a:rPr lang="en-IN" sz="1200" dirty="0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=8810</a:t>
            </a:r>
          </a:p>
          <a:p>
            <a:pPr marL="457200" lvl="1" indent="0">
              <a:buNone/>
            </a:pPr>
            <a:r>
              <a:rPr lang="en-IN" sz="1200" dirty="0" err="1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psc.as.https.port</a:t>
            </a:r>
            <a:r>
              <a:rPr lang="en-IN" sz="1200" dirty="0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=8811</a:t>
            </a:r>
          </a:p>
          <a:p>
            <a:pPr marL="457200" lvl="1" indent="0">
              <a:buNone/>
            </a:pPr>
            <a:endParaRPr lang="en-IN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60985" fontAlgn="ctr">
              <a:lnSpc>
                <a:spcPct val="100000"/>
              </a:lnSpc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Change the shutdown ports </a:t>
            </a:r>
            <a:r>
              <a:rPr lang="en-IN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CATALINA_BASE/conf/</a:t>
            </a:r>
            <a:r>
              <a:rPr lang="en-IN" sz="1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catalin</a:t>
            </a:r>
            <a:r>
              <a:rPr lang="en-IN" sz="1600" dirty="0" err="1">
                <a:latin typeface="Arial" panose="020B0604020202020204" pitchFamily="34" charset="0"/>
                <a:cs typeface="Arial" panose="020B0604020202020204" pitchFamily="34" charset="0"/>
              </a:rPr>
              <a:t>a.properties.PAS</a:t>
            </a: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en-IN" sz="1600" dirty="0" err="1">
                <a:latin typeface="Arial" panose="020B0604020202020204" pitchFamily="34" charset="0"/>
                <a:cs typeface="Arial" panose="020B0604020202020204" pitchFamily="34" charset="0"/>
              </a:rPr>
              <a:t>OpenEdge</a:t>
            </a: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 started from </a:t>
            </a:r>
            <a:r>
              <a:rPr lang="en-IN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tcman</a:t>
            </a: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 can disable the shutdown port can block anyone from stopping it. </a:t>
            </a:r>
          </a:p>
          <a:p>
            <a:pPr marL="457200" lvl="1" indent="0">
              <a:buNone/>
            </a:pPr>
            <a:r>
              <a:rPr lang="en-IN" sz="1200" dirty="0" err="1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psc.as.shut.port</a:t>
            </a:r>
            <a:r>
              <a:rPr lang="en-IN" sz="1200" dirty="0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=8812</a:t>
            </a:r>
          </a:p>
          <a:p>
            <a:pPr marL="457200" lvl="1" indent="0">
              <a:buNone/>
            </a:pPr>
            <a:r>
              <a:rPr lang="en-IN" sz="1200" dirty="0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psc.as.shut.pwd=SHUTDOWN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7A3C4FC-8004-7FAC-B584-FDCF828A9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4" y="406185"/>
            <a:ext cx="6032054" cy="113982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Don’t Use the Defaults</a:t>
            </a:r>
            <a:endParaRPr lang="en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52">
            <a:extLst>
              <a:ext uri="{FF2B5EF4-FFF2-40B4-BE49-F238E27FC236}">
                <a16:creationId xmlns:a16="http://schemas.microsoft.com/office/drawing/2014/main" id="{8000245C-0474-420B-48E7-F1DA5F476C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24381" y="236202"/>
            <a:ext cx="1090612" cy="1139825"/>
            <a:chOff x="2369" y="1227"/>
            <a:chExt cx="298" cy="414"/>
          </a:xfrm>
        </p:grpSpPr>
        <p:sp>
          <p:nvSpPr>
            <p:cNvPr id="3" name="Freeform 53">
              <a:extLst>
                <a:ext uri="{FF2B5EF4-FFF2-40B4-BE49-F238E27FC236}">
                  <a16:creationId xmlns:a16="http://schemas.microsoft.com/office/drawing/2014/main" id="{5DFC4A25-E76A-0DC7-055A-71987E31D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" y="1324"/>
              <a:ext cx="182" cy="181"/>
            </a:xfrm>
            <a:custGeom>
              <a:avLst/>
              <a:gdLst>
                <a:gd name="T0" fmla="*/ 373 w 373"/>
                <a:gd name="T1" fmla="*/ 187 h 374"/>
                <a:gd name="T2" fmla="*/ 373 w 373"/>
                <a:gd name="T3" fmla="*/ 187 h 374"/>
                <a:gd name="T4" fmla="*/ 186 w 373"/>
                <a:gd name="T5" fmla="*/ 374 h 374"/>
                <a:gd name="T6" fmla="*/ 0 w 373"/>
                <a:gd name="T7" fmla="*/ 187 h 374"/>
                <a:gd name="T8" fmla="*/ 186 w 373"/>
                <a:gd name="T9" fmla="*/ 0 h 374"/>
                <a:gd name="T10" fmla="*/ 373 w 373"/>
                <a:gd name="T11" fmla="*/ 187 h 374"/>
                <a:gd name="T12" fmla="*/ 373 w 373"/>
                <a:gd name="T13" fmla="*/ 187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3" h="374">
                  <a:moveTo>
                    <a:pt x="373" y="187"/>
                  </a:moveTo>
                  <a:lnTo>
                    <a:pt x="373" y="187"/>
                  </a:lnTo>
                  <a:cubicBezTo>
                    <a:pt x="373" y="290"/>
                    <a:pt x="289" y="374"/>
                    <a:pt x="186" y="374"/>
                  </a:cubicBezTo>
                  <a:cubicBezTo>
                    <a:pt x="83" y="374"/>
                    <a:pt x="0" y="290"/>
                    <a:pt x="0" y="187"/>
                  </a:cubicBezTo>
                  <a:cubicBezTo>
                    <a:pt x="0" y="84"/>
                    <a:pt x="83" y="0"/>
                    <a:pt x="186" y="0"/>
                  </a:cubicBezTo>
                  <a:cubicBezTo>
                    <a:pt x="289" y="0"/>
                    <a:pt x="373" y="84"/>
                    <a:pt x="373" y="187"/>
                  </a:cubicBezTo>
                  <a:lnTo>
                    <a:pt x="373" y="187"/>
                  </a:lnTo>
                  <a:close/>
                </a:path>
              </a:pathLst>
            </a:custGeom>
            <a:ln w="57150"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Freeform 54">
              <a:extLst>
                <a:ext uri="{FF2B5EF4-FFF2-40B4-BE49-F238E27FC236}">
                  <a16:creationId xmlns:a16="http://schemas.microsoft.com/office/drawing/2014/main" id="{E415BA93-DE3B-6210-88F7-D61297BB4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5" y="1266"/>
              <a:ext cx="286" cy="375"/>
            </a:xfrm>
            <a:custGeom>
              <a:avLst/>
              <a:gdLst>
                <a:gd name="T0" fmla="*/ 0 w 587"/>
                <a:gd name="T1" fmla="*/ 0 h 774"/>
                <a:gd name="T2" fmla="*/ 0 w 587"/>
                <a:gd name="T3" fmla="*/ 0 h 774"/>
                <a:gd name="T4" fmla="*/ 0 w 587"/>
                <a:gd name="T5" fmla="*/ 305 h 774"/>
                <a:gd name="T6" fmla="*/ 132 w 587"/>
                <a:gd name="T7" fmla="*/ 652 h 774"/>
                <a:gd name="T8" fmla="*/ 293 w 587"/>
                <a:gd name="T9" fmla="*/ 774 h 774"/>
                <a:gd name="T10" fmla="*/ 587 w 587"/>
                <a:gd name="T11" fmla="*/ 305 h 774"/>
                <a:gd name="T12" fmla="*/ 587 w 587"/>
                <a:gd name="T13" fmla="*/ 0 h 774"/>
                <a:gd name="T14" fmla="*/ 0 w 587"/>
                <a:gd name="T15" fmla="*/ 0 h 774"/>
                <a:gd name="T16" fmla="*/ 0 w 587"/>
                <a:gd name="T17" fmla="*/ 0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7" h="774">
                  <a:moveTo>
                    <a:pt x="0" y="0"/>
                  </a:moveTo>
                  <a:lnTo>
                    <a:pt x="0" y="0"/>
                  </a:lnTo>
                  <a:lnTo>
                    <a:pt x="0" y="305"/>
                  </a:lnTo>
                  <a:cubicBezTo>
                    <a:pt x="0" y="439"/>
                    <a:pt x="50" y="560"/>
                    <a:pt x="132" y="652"/>
                  </a:cubicBezTo>
                  <a:cubicBezTo>
                    <a:pt x="177" y="703"/>
                    <a:pt x="232" y="744"/>
                    <a:pt x="293" y="774"/>
                  </a:cubicBezTo>
                  <a:cubicBezTo>
                    <a:pt x="467" y="690"/>
                    <a:pt x="587" y="511"/>
                    <a:pt x="587" y="305"/>
                  </a:cubicBezTo>
                  <a:lnTo>
                    <a:pt x="5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 w="57150"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55">
              <a:extLst>
                <a:ext uri="{FF2B5EF4-FFF2-40B4-BE49-F238E27FC236}">
                  <a16:creationId xmlns:a16="http://schemas.microsoft.com/office/drawing/2014/main" id="{171FCB81-A889-B154-8C30-0684B91D1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" y="1227"/>
              <a:ext cx="298" cy="0"/>
            </a:xfrm>
            <a:custGeom>
              <a:avLst/>
              <a:gdLst>
                <a:gd name="T0" fmla="*/ 613 w 613"/>
                <a:gd name="T1" fmla="*/ 613 w 613"/>
                <a:gd name="T2" fmla="*/ 0 w 6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3">
                  <a:moveTo>
                    <a:pt x="613" y="0"/>
                  </a:moveTo>
                  <a:lnTo>
                    <a:pt x="613" y="0"/>
                  </a:lnTo>
                  <a:lnTo>
                    <a:pt x="0" y="0"/>
                  </a:lnTo>
                </a:path>
              </a:pathLst>
            </a:custGeom>
            <a:ln w="57150"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56">
              <a:extLst>
                <a:ext uri="{FF2B5EF4-FFF2-40B4-BE49-F238E27FC236}">
                  <a16:creationId xmlns:a16="http://schemas.microsoft.com/office/drawing/2014/main" id="{8039307C-DDF7-9068-ECD5-FFB6DAE55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" y="1339"/>
              <a:ext cx="145" cy="97"/>
            </a:xfrm>
            <a:custGeom>
              <a:avLst/>
              <a:gdLst>
                <a:gd name="T0" fmla="*/ 299 w 299"/>
                <a:gd name="T1" fmla="*/ 0 h 199"/>
                <a:gd name="T2" fmla="*/ 299 w 299"/>
                <a:gd name="T3" fmla="*/ 0 h 199"/>
                <a:gd name="T4" fmla="*/ 99 w 299"/>
                <a:gd name="T5" fmla="*/ 199 h 199"/>
                <a:gd name="T6" fmla="*/ 0 w 299"/>
                <a:gd name="T7" fmla="*/ 10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9" h="199">
                  <a:moveTo>
                    <a:pt x="299" y="0"/>
                  </a:moveTo>
                  <a:lnTo>
                    <a:pt x="299" y="0"/>
                  </a:lnTo>
                  <a:lnTo>
                    <a:pt x="99" y="199"/>
                  </a:lnTo>
                  <a:lnTo>
                    <a:pt x="0" y="100"/>
                  </a:lnTo>
                </a:path>
              </a:pathLst>
            </a:custGeom>
            <a:ln w="57150"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57">
              <a:extLst>
                <a:ext uri="{FF2B5EF4-FFF2-40B4-BE49-F238E27FC236}">
                  <a16:creationId xmlns:a16="http://schemas.microsoft.com/office/drawing/2014/main" id="{C8AC3256-E3CA-17B3-6AEE-589A63EAF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8" y="1272"/>
              <a:ext cx="0" cy="58"/>
            </a:xfrm>
            <a:custGeom>
              <a:avLst/>
              <a:gdLst>
                <a:gd name="T0" fmla="*/ 0 h 120"/>
                <a:gd name="T1" fmla="*/ 0 h 120"/>
                <a:gd name="T2" fmla="*/ 120 h 12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20">
                  <a:moveTo>
                    <a:pt x="0" y="0"/>
                  </a:move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ln w="57150"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58">
              <a:extLst>
                <a:ext uri="{FF2B5EF4-FFF2-40B4-BE49-F238E27FC236}">
                  <a16:creationId xmlns:a16="http://schemas.microsoft.com/office/drawing/2014/main" id="{D742F2FF-6728-94B1-CEE8-78C6A75B6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8" y="1505"/>
              <a:ext cx="0" cy="135"/>
            </a:xfrm>
            <a:custGeom>
              <a:avLst/>
              <a:gdLst>
                <a:gd name="T0" fmla="*/ 0 h 278"/>
                <a:gd name="T1" fmla="*/ 0 h 278"/>
                <a:gd name="T2" fmla="*/ 278 h 27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78">
                  <a:moveTo>
                    <a:pt x="0" y="0"/>
                  </a:moveTo>
                  <a:lnTo>
                    <a:pt x="0" y="0"/>
                  </a:lnTo>
                  <a:lnTo>
                    <a:pt x="0" y="278"/>
                  </a:lnTo>
                </a:path>
              </a:pathLst>
            </a:custGeom>
            <a:ln w="57150"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329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78EC1C3-5E73-06BE-1550-9198F3A75F09}"/>
              </a:ext>
            </a:extLst>
          </p:cNvPr>
          <p:cNvSpPr txBox="1">
            <a:spLocks/>
          </p:cNvSpPr>
          <p:nvPr/>
        </p:nvSpPr>
        <p:spPr>
          <a:xfrm>
            <a:off x="553749" y="1602462"/>
            <a:ext cx="9966564" cy="466307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5425" indent="-261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4767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15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7850" indent="-1301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Wingdings" pitchFamily="2" charset="2"/>
              <a:buChar char="§"/>
              <a:tabLst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890588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70000"/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557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Arial" panose="020B0503030202060203" pitchFamily="34" charset="0"/>
              <a:buChar char="–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335088" indent="-1793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chemeClr val="accent4"/>
              </a:buClr>
              <a:buSzPct val="80000"/>
              <a:buFont typeface="Wingdings" pitchFamily="2" charset="2"/>
              <a:buChar char="§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600" dirty="0">
                <a:latin typeface="Arial" panose="020B0604020202020204" pitchFamily="34" charset="0"/>
              </a:rPr>
              <a:t>Change the default certificates </a:t>
            </a:r>
          </a:p>
          <a:p>
            <a:pPr lvl="1"/>
            <a:r>
              <a:rPr lang="en-IN" sz="1400" dirty="0">
                <a:effectLst/>
                <a:latin typeface="Arial" panose="020B0604020202020204" pitchFamily="34" charset="0"/>
              </a:rPr>
              <a:t>Use 3</a:t>
            </a:r>
            <a:r>
              <a:rPr lang="en-IN" sz="1400" baseline="30000" dirty="0">
                <a:effectLst/>
                <a:latin typeface="Arial" panose="020B0604020202020204" pitchFamily="34" charset="0"/>
              </a:rPr>
              <a:t>rd</a:t>
            </a:r>
            <a:r>
              <a:rPr lang="en-IN" sz="1400" dirty="0">
                <a:effectLst/>
                <a:latin typeface="Arial" panose="020B0604020202020204" pitchFamily="34" charset="0"/>
              </a:rPr>
              <a:t> party certificates provided by Certificate Authority</a:t>
            </a:r>
            <a:endParaRPr lang="en-IN" sz="140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IN" sz="1600" dirty="0"/>
          </a:p>
          <a:p>
            <a:r>
              <a:rPr lang="en-IN" sz="1600" dirty="0">
                <a:latin typeface="Arial" panose="020B0604020202020204" pitchFamily="34" charset="0"/>
              </a:rPr>
              <a:t>Change the Tomcat passwords</a:t>
            </a:r>
          </a:p>
          <a:p>
            <a:pPr lvl="1"/>
            <a:r>
              <a:rPr lang="en-IN" sz="1400" dirty="0">
                <a:latin typeface="Arial" panose="020B0604020202020204" pitchFamily="34" charset="0"/>
              </a:rPr>
              <a:t>Update the CATALINA_BASE/conf/tomcat-</a:t>
            </a:r>
            <a:r>
              <a:rPr lang="en-IN" sz="1400" dirty="0" err="1">
                <a:latin typeface="Arial" panose="020B0604020202020204" pitchFamily="34" charset="0"/>
              </a:rPr>
              <a:t>users.xml</a:t>
            </a:r>
            <a:endParaRPr lang="en-IN" sz="1400" dirty="0">
              <a:latin typeface="Arial" panose="020B0604020202020204" pitchFamily="34" charset="0"/>
            </a:endParaRPr>
          </a:p>
          <a:p>
            <a:pPr lvl="1"/>
            <a:r>
              <a:rPr lang="en-IN" sz="1400" dirty="0">
                <a:latin typeface="Arial" panose="020B0604020202020204" pitchFamily="34" charset="0"/>
              </a:rPr>
              <a:t>Update the admin credentials in the </a:t>
            </a:r>
            <a:r>
              <a:rPr lang="en-IN" sz="1400" dirty="0" err="1">
                <a:latin typeface="Arial" panose="020B0604020202020204" pitchFamily="34" charset="0"/>
              </a:rPr>
              <a:t>OpenEdge</a:t>
            </a:r>
            <a:r>
              <a:rPr lang="en-IN" sz="1400" dirty="0">
                <a:latin typeface="Arial" panose="020B0604020202020204" pitchFamily="34" charset="0"/>
              </a:rPr>
              <a:t> Management Console</a:t>
            </a:r>
          </a:p>
          <a:p>
            <a:pPr lvl="1"/>
            <a:r>
              <a:rPr lang="en-IN" sz="1400" dirty="0">
                <a:latin typeface="Arial" panose="020B0604020202020204" pitchFamily="34" charset="0"/>
              </a:rPr>
              <a:t>Use the </a:t>
            </a:r>
            <a:r>
              <a:rPr lang="en-IN" sz="1400" dirty="0" err="1">
                <a:latin typeface="Arial" panose="020B0604020202020204" pitchFamily="34" charset="0"/>
              </a:rPr>
              <a:t>SecretKeyCredentialHandler</a:t>
            </a:r>
            <a:r>
              <a:rPr lang="en-IN" sz="1400" dirty="0">
                <a:latin typeface="Arial" panose="020B0604020202020204" pitchFamily="34" charset="0"/>
              </a:rPr>
              <a:t> for the User Database</a:t>
            </a:r>
          </a:p>
          <a:p>
            <a:pPr marL="225425" lvl="1" indent="0">
              <a:buNone/>
            </a:pPr>
            <a:r>
              <a:rPr lang="en-IN" sz="1400" dirty="0"/>
              <a:t>	</a:t>
            </a:r>
          </a:p>
          <a:p>
            <a:pPr marL="225425" lvl="1" indent="0">
              <a:buNone/>
            </a:pPr>
            <a:endParaRPr lang="en-IN" sz="1400" dirty="0"/>
          </a:p>
          <a:p>
            <a:pPr marL="225425" lvl="1" indent="0">
              <a:buNone/>
            </a:pPr>
            <a:endParaRPr lang="en-IN" sz="140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7A3C4FC-8004-7FAC-B584-FDCF828A9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06185"/>
            <a:ext cx="7922065" cy="113982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Don’t Use the Defaults (Contd..)</a:t>
            </a:r>
            <a:endParaRPr lang="en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184BCE25-78AE-933F-D651-0CFCED6267B2}"/>
              </a:ext>
            </a:extLst>
          </p:cNvPr>
          <p:cNvSpPr/>
          <p:nvPr/>
        </p:nvSpPr>
        <p:spPr>
          <a:xfrm>
            <a:off x="1005926" y="4417901"/>
            <a:ext cx="8939351" cy="691429"/>
          </a:xfrm>
          <a:prstGeom prst="round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  <a:p>
            <a:pPr algn="ctr"/>
            <a:r>
              <a:rPr lang="en-US" sz="1600" dirty="0"/>
              <a:t>https://docs.progress.com/bundle/openedge-security-and-auditing/page/Secure-the-Tomcat-Manager-and-OpenEdge-Manager-web-applications.html</a:t>
            </a:r>
          </a:p>
          <a:p>
            <a:pPr algn="ctr"/>
            <a:endParaRPr lang="en-US" sz="16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FB562C-BB5B-D1E8-2F36-B4E23199F80A}"/>
              </a:ext>
            </a:extLst>
          </p:cNvPr>
          <p:cNvGrpSpPr>
            <a:grpSpLocks noChangeAspect="1"/>
          </p:cNvGrpSpPr>
          <p:nvPr/>
        </p:nvGrpSpPr>
        <p:grpSpPr>
          <a:xfrm>
            <a:off x="10878532" y="173193"/>
            <a:ext cx="1155354" cy="1215473"/>
            <a:chOff x="7946090" y="3248092"/>
            <a:chExt cx="895350" cy="895350"/>
          </a:xfrm>
        </p:grpSpPr>
        <p:sp>
          <p:nvSpPr>
            <p:cNvPr id="8" name="Freeform: Shape 8">
              <a:extLst>
                <a:ext uri="{FF2B5EF4-FFF2-40B4-BE49-F238E27FC236}">
                  <a16:creationId xmlns:a16="http://schemas.microsoft.com/office/drawing/2014/main" id="{A712B160-796D-8945-3DD4-B924B0F068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6090" y="3248092"/>
              <a:ext cx="895350" cy="895350"/>
            </a:xfrm>
            <a:custGeom>
              <a:avLst/>
              <a:gdLst>
                <a:gd name="connsiteX0" fmla="*/ 895353 w 895350"/>
                <a:gd name="connsiteY0" fmla="*/ 447678 h 895350"/>
                <a:gd name="connsiteX1" fmla="*/ 447678 w 895350"/>
                <a:gd name="connsiteY1" fmla="*/ 895353 h 895350"/>
                <a:gd name="connsiteX2" fmla="*/ 3 w 895350"/>
                <a:gd name="connsiteY2" fmla="*/ 447678 h 895350"/>
                <a:gd name="connsiteX3" fmla="*/ 447678 w 895350"/>
                <a:gd name="connsiteY3" fmla="*/ 3 h 895350"/>
                <a:gd name="connsiteX4" fmla="*/ 895353 w 895350"/>
                <a:gd name="connsiteY4" fmla="*/ 447678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5350" h="895350">
                  <a:moveTo>
                    <a:pt x="895353" y="447678"/>
                  </a:moveTo>
                  <a:cubicBezTo>
                    <a:pt x="895353" y="694922"/>
                    <a:pt x="694922" y="895353"/>
                    <a:pt x="447678" y="895353"/>
                  </a:cubicBezTo>
                  <a:cubicBezTo>
                    <a:pt x="200434" y="895353"/>
                    <a:pt x="3" y="694922"/>
                    <a:pt x="3" y="447678"/>
                  </a:cubicBezTo>
                  <a:cubicBezTo>
                    <a:pt x="3" y="200434"/>
                    <a:pt x="200434" y="3"/>
                    <a:pt x="447678" y="3"/>
                  </a:cubicBezTo>
                  <a:cubicBezTo>
                    <a:pt x="694922" y="3"/>
                    <a:pt x="895353" y="200434"/>
                    <a:pt x="895353" y="447678"/>
                  </a:cubicBezTo>
                </a:path>
              </a:pathLst>
            </a:custGeom>
            <a:solidFill>
              <a:srgbClr val="62DE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: Shape 9">
              <a:extLst>
                <a:ext uri="{FF2B5EF4-FFF2-40B4-BE49-F238E27FC236}">
                  <a16:creationId xmlns:a16="http://schemas.microsoft.com/office/drawing/2014/main" id="{9F1CE237-695B-DA8B-01FD-5B2AD64389E0}"/>
                </a:ext>
              </a:extLst>
            </p:cNvPr>
            <p:cNvSpPr/>
            <p:nvPr/>
          </p:nvSpPr>
          <p:spPr>
            <a:xfrm>
              <a:off x="8256766" y="3436563"/>
              <a:ext cx="267785" cy="232952"/>
            </a:xfrm>
            <a:custGeom>
              <a:avLst/>
              <a:gdLst>
                <a:gd name="connsiteX0" fmla="*/ 36 w 267785"/>
                <a:gd name="connsiteY0" fmla="*/ 133916 h 232952"/>
                <a:gd name="connsiteX1" fmla="*/ 133929 w 267785"/>
                <a:gd name="connsiteY1" fmla="*/ 23 h 232952"/>
                <a:gd name="connsiteX2" fmla="*/ 267821 w 267785"/>
                <a:gd name="connsiteY2" fmla="*/ 133916 h 232952"/>
                <a:gd name="connsiteX3" fmla="*/ 267821 w 267785"/>
                <a:gd name="connsiteY3" fmla="*/ 232976 h 23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785" h="232952">
                  <a:moveTo>
                    <a:pt x="36" y="133916"/>
                  </a:moveTo>
                  <a:cubicBezTo>
                    <a:pt x="36" y="59969"/>
                    <a:pt x="59981" y="23"/>
                    <a:pt x="133929" y="23"/>
                  </a:cubicBezTo>
                  <a:cubicBezTo>
                    <a:pt x="207876" y="23"/>
                    <a:pt x="267821" y="59969"/>
                    <a:pt x="267821" y="133916"/>
                  </a:cubicBezTo>
                  <a:lnTo>
                    <a:pt x="267821" y="232976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65CD265-65EC-5F4F-3A6B-AEABB49D8F72}"/>
                </a:ext>
              </a:extLst>
            </p:cNvPr>
            <p:cNvSpPr/>
            <p:nvPr/>
          </p:nvSpPr>
          <p:spPr>
            <a:xfrm>
              <a:off x="8321451" y="3502733"/>
              <a:ext cx="147370" cy="73685"/>
            </a:xfrm>
            <a:custGeom>
              <a:avLst/>
              <a:gdLst>
                <a:gd name="connsiteX0" fmla="*/ 42 w 147370"/>
                <a:gd name="connsiteY0" fmla="*/ 73715 h 73685"/>
                <a:gd name="connsiteX1" fmla="*/ 73728 w 147370"/>
                <a:gd name="connsiteY1" fmla="*/ 30 h 73685"/>
                <a:gd name="connsiteX2" fmla="*/ 147413 w 147370"/>
                <a:gd name="connsiteY2" fmla="*/ 73715 h 73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370" h="73685">
                  <a:moveTo>
                    <a:pt x="42" y="73715"/>
                  </a:moveTo>
                  <a:cubicBezTo>
                    <a:pt x="42" y="33020"/>
                    <a:pt x="33033" y="30"/>
                    <a:pt x="73728" y="30"/>
                  </a:cubicBezTo>
                  <a:cubicBezTo>
                    <a:pt x="114423" y="30"/>
                    <a:pt x="147413" y="33020"/>
                    <a:pt x="147413" y="73715"/>
                  </a:cubicBez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: Shape 11">
              <a:extLst>
                <a:ext uri="{FF2B5EF4-FFF2-40B4-BE49-F238E27FC236}">
                  <a16:creationId xmlns:a16="http://schemas.microsoft.com/office/drawing/2014/main" id="{A84DE745-E646-4A06-21CB-BE1E0063B731}"/>
                </a:ext>
              </a:extLst>
            </p:cNvPr>
            <p:cNvSpPr/>
            <p:nvPr/>
          </p:nvSpPr>
          <p:spPr>
            <a:xfrm>
              <a:off x="8192454" y="3363463"/>
              <a:ext cx="405355" cy="296975"/>
            </a:xfrm>
            <a:custGeom>
              <a:avLst/>
              <a:gdLst>
                <a:gd name="connsiteX0" fmla="*/ 29 w 405355"/>
                <a:gd name="connsiteY0" fmla="*/ 202693 h 296975"/>
                <a:gd name="connsiteX1" fmla="*/ 202707 w 405355"/>
                <a:gd name="connsiteY1" fmla="*/ 15 h 296975"/>
                <a:gd name="connsiteX2" fmla="*/ 405384 w 405355"/>
                <a:gd name="connsiteY2" fmla="*/ 202693 h 296975"/>
                <a:gd name="connsiteX3" fmla="*/ 405384 w 405355"/>
                <a:gd name="connsiteY3" fmla="*/ 296990 h 296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355" h="296975">
                  <a:moveTo>
                    <a:pt x="29" y="202693"/>
                  </a:moveTo>
                  <a:cubicBezTo>
                    <a:pt x="29" y="90757"/>
                    <a:pt x="90771" y="15"/>
                    <a:pt x="202707" y="15"/>
                  </a:cubicBezTo>
                  <a:cubicBezTo>
                    <a:pt x="314642" y="15"/>
                    <a:pt x="405384" y="90757"/>
                    <a:pt x="405384" y="202693"/>
                  </a:cubicBezTo>
                  <a:lnTo>
                    <a:pt x="405384" y="296990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: Shape 12">
              <a:extLst>
                <a:ext uri="{FF2B5EF4-FFF2-40B4-BE49-F238E27FC236}">
                  <a16:creationId xmlns:a16="http://schemas.microsoft.com/office/drawing/2014/main" id="{685D2445-E42E-39C2-172B-B6C1BB29BF36}"/>
                </a:ext>
              </a:extLst>
            </p:cNvPr>
            <p:cNvSpPr/>
            <p:nvPr/>
          </p:nvSpPr>
          <p:spPr>
            <a:xfrm>
              <a:off x="8172061" y="3570456"/>
              <a:ext cx="84705" cy="54167"/>
            </a:xfrm>
            <a:custGeom>
              <a:avLst/>
              <a:gdLst>
                <a:gd name="connsiteX0" fmla="*/ 27 w 84705"/>
                <a:gd name="connsiteY0" fmla="*/ 52958 h 54167"/>
                <a:gd name="connsiteX1" fmla="*/ 84733 w 84705"/>
                <a:gd name="connsiteY1" fmla="*/ 37 h 5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705" h="54167">
                  <a:moveTo>
                    <a:pt x="27" y="52958"/>
                  </a:moveTo>
                  <a:cubicBezTo>
                    <a:pt x="44937" y="60492"/>
                    <a:pt x="84733" y="32746"/>
                    <a:pt x="84733" y="37"/>
                  </a:cubicBez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: Shape 13">
              <a:extLst>
                <a:ext uri="{FF2B5EF4-FFF2-40B4-BE49-F238E27FC236}">
                  <a16:creationId xmlns:a16="http://schemas.microsoft.com/office/drawing/2014/main" id="{94DF02DA-6144-4290-D65C-0B2EE0835848}"/>
                </a:ext>
              </a:extLst>
            </p:cNvPr>
            <p:cNvSpPr/>
            <p:nvPr/>
          </p:nvSpPr>
          <p:spPr>
            <a:xfrm>
              <a:off x="8172061" y="3573942"/>
              <a:ext cx="149161" cy="120015"/>
            </a:xfrm>
            <a:custGeom>
              <a:avLst/>
              <a:gdLst>
                <a:gd name="connsiteX0" fmla="*/ 27 w 149161"/>
                <a:gd name="connsiteY0" fmla="*/ 120052 h 120015"/>
                <a:gd name="connsiteX1" fmla="*/ 149188 w 149161"/>
                <a:gd name="connsiteY1" fmla="*/ 37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161" h="120015">
                  <a:moveTo>
                    <a:pt x="27" y="120052"/>
                  </a:moveTo>
                  <a:cubicBezTo>
                    <a:pt x="71807" y="120052"/>
                    <a:pt x="146578" y="69513"/>
                    <a:pt x="149188" y="37"/>
                  </a:cubicBez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: Shape 14">
              <a:extLst>
                <a:ext uri="{FF2B5EF4-FFF2-40B4-BE49-F238E27FC236}">
                  <a16:creationId xmlns:a16="http://schemas.microsoft.com/office/drawing/2014/main" id="{3A341BEC-2803-2355-5B8C-B049CBD0D6F5}"/>
                </a:ext>
              </a:extLst>
            </p:cNvPr>
            <p:cNvSpPr/>
            <p:nvPr/>
          </p:nvSpPr>
          <p:spPr>
            <a:xfrm>
              <a:off x="8172061" y="3567055"/>
              <a:ext cx="221508" cy="194748"/>
            </a:xfrm>
            <a:custGeom>
              <a:avLst/>
              <a:gdLst>
                <a:gd name="connsiteX0" fmla="*/ 27 w 221508"/>
                <a:gd name="connsiteY0" fmla="*/ 194785 h 194748"/>
                <a:gd name="connsiteX1" fmla="*/ 27 w 221508"/>
                <a:gd name="connsiteY1" fmla="*/ 194785 h 194748"/>
                <a:gd name="connsiteX2" fmla="*/ 221483 w 221508"/>
                <a:gd name="connsiteY2" fmla="*/ 36 h 194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1508" h="194748">
                  <a:moveTo>
                    <a:pt x="27" y="194785"/>
                  </a:moveTo>
                  <a:lnTo>
                    <a:pt x="27" y="194785"/>
                  </a:lnTo>
                  <a:cubicBezTo>
                    <a:pt x="111945" y="187679"/>
                    <a:pt x="224321" y="108621"/>
                    <a:pt x="221483" y="36"/>
                  </a:cubicBez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: Shape 15">
              <a:extLst>
                <a:ext uri="{FF2B5EF4-FFF2-40B4-BE49-F238E27FC236}">
                  <a16:creationId xmlns:a16="http://schemas.microsoft.com/office/drawing/2014/main" id="{0B9CB488-EA44-831D-6558-3EAAA2CB1458}"/>
                </a:ext>
              </a:extLst>
            </p:cNvPr>
            <p:cNvSpPr/>
            <p:nvPr/>
          </p:nvSpPr>
          <p:spPr>
            <a:xfrm>
              <a:off x="8182224" y="3576418"/>
              <a:ext cx="286811" cy="254584"/>
            </a:xfrm>
            <a:custGeom>
              <a:avLst/>
              <a:gdLst>
                <a:gd name="connsiteX0" fmla="*/ 28 w 286811"/>
                <a:gd name="connsiteY0" fmla="*/ 254622 h 254584"/>
                <a:gd name="connsiteX1" fmla="*/ 286616 w 286811"/>
                <a:gd name="connsiteY1" fmla="*/ 37 h 25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6811" h="254584">
                  <a:moveTo>
                    <a:pt x="28" y="254622"/>
                  </a:moveTo>
                  <a:cubicBezTo>
                    <a:pt x="130139" y="248469"/>
                    <a:pt x="293722" y="157524"/>
                    <a:pt x="286616" y="37"/>
                  </a:cubicBez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: Shape 16">
              <a:extLst>
                <a:ext uri="{FF2B5EF4-FFF2-40B4-BE49-F238E27FC236}">
                  <a16:creationId xmlns:a16="http://schemas.microsoft.com/office/drawing/2014/main" id="{E3998283-27EA-C9A6-3EED-A080E799B6D8}"/>
                </a:ext>
              </a:extLst>
            </p:cNvPr>
            <p:cNvSpPr/>
            <p:nvPr/>
          </p:nvSpPr>
          <p:spPr>
            <a:xfrm>
              <a:off x="8524558" y="3669487"/>
              <a:ext cx="90910" cy="98107"/>
            </a:xfrm>
            <a:custGeom>
              <a:avLst/>
              <a:gdLst>
                <a:gd name="connsiteX0" fmla="*/ 134 w 90910"/>
                <a:gd name="connsiteY0" fmla="*/ 47 h 98107"/>
                <a:gd name="connsiteX1" fmla="*/ 134 w 90910"/>
                <a:gd name="connsiteY1" fmla="*/ 47 h 98107"/>
                <a:gd name="connsiteX2" fmla="*/ 90974 w 90910"/>
                <a:gd name="connsiteY2" fmla="*/ 98155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910" h="98107">
                  <a:moveTo>
                    <a:pt x="134" y="47"/>
                  </a:moveTo>
                  <a:lnTo>
                    <a:pt x="134" y="47"/>
                  </a:lnTo>
                  <a:cubicBezTo>
                    <a:pt x="-1861" y="52219"/>
                    <a:pt x="38803" y="96136"/>
                    <a:pt x="90974" y="98155"/>
                  </a:cubicBez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: Shape 17">
              <a:extLst>
                <a:ext uri="{FF2B5EF4-FFF2-40B4-BE49-F238E27FC236}">
                  <a16:creationId xmlns:a16="http://schemas.microsoft.com/office/drawing/2014/main" id="{C4597CDB-C147-B8C6-6C26-48A81DD72A00}"/>
                </a:ext>
              </a:extLst>
            </p:cNvPr>
            <p:cNvSpPr/>
            <p:nvPr/>
          </p:nvSpPr>
          <p:spPr>
            <a:xfrm>
              <a:off x="8479156" y="3761803"/>
              <a:ext cx="127501" cy="69199"/>
            </a:xfrm>
            <a:custGeom>
              <a:avLst/>
              <a:gdLst>
                <a:gd name="connsiteX0" fmla="*/ 1745 w 127501"/>
                <a:gd name="connsiteY0" fmla="*/ 2791 h 69199"/>
                <a:gd name="connsiteX1" fmla="*/ 59 w 127501"/>
                <a:gd name="connsiteY1" fmla="*/ 57 h 69199"/>
                <a:gd name="connsiteX2" fmla="*/ 127561 w 127501"/>
                <a:gd name="connsiteY2" fmla="*/ 69256 h 6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501" h="69199">
                  <a:moveTo>
                    <a:pt x="1745" y="2791"/>
                  </a:moveTo>
                  <a:lnTo>
                    <a:pt x="59" y="57"/>
                  </a:lnTo>
                  <a:cubicBezTo>
                    <a:pt x="36606" y="50463"/>
                    <a:pt x="82869" y="63874"/>
                    <a:pt x="127561" y="69256"/>
                  </a:cubicBez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: Shape 18">
              <a:extLst>
                <a:ext uri="{FF2B5EF4-FFF2-40B4-BE49-F238E27FC236}">
                  <a16:creationId xmlns:a16="http://schemas.microsoft.com/office/drawing/2014/main" id="{13A115C5-11BB-76DE-75FC-B7EFD6CAD67D}"/>
                </a:ext>
              </a:extLst>
            </p:cNvPr>
            <p:cNvSpPr/>
            <p:nvPr/>
          </p:nvSpPr>
          <p:spPr>
            <a:xfrm>
              <a:off x="8206236" y="3843899"/>
              <a:ext cx="379580" cy="55473"/>
            </a:xfrm>
            <a:custGeom>
              <a:avLst/>
              <a:gdLst>
                <a:gd name="connsiteX0" fmla="*/ 30 w 379580"/>
                <a:gd name="connsiteY0" fmla="*/ 55539 h 55473"/>
                <a:gd name="connsiteX1" fmla="*/ 189083 w 379580"/>
                <a:gd name="connsiteY1" fmla="*/ 3685 h 55473"/>
                <a:gd name="connsiteX2" fmla="*/ 252081 w 379580"/>
                <a:gd name="connsiteY2" fmla="*/ 6743 h 55473"/>
                <a:gd name="connsiteX3" fmla="*/ 379611 w 379580"/>
                <a:gd name="connsiteY3" fmla="*/ 55539 h 5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580" h="55473">
                  <a:moveTo>
                    <a:pt x="30" y="55539"/>
                  </a:moveTo>
                  <a:lnTo>
                    <a:pt x="189083" y="3685"/>
                  </a:lnTo>
                  <a:cubicBezTo>
                    <a:pt x="209872" y="-2027"/>
                    <a:pt x="231942" y="-956"/>
                    <a:pt x="252081" y="6743"/>
                  </a:cubicBezTo>
                  <a:lnTo>
                    <a:pt x="379611" y="55539"/>
                  </a:ln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: Shape 19">
              <a:extLst>
                <a:ext uri="{FF2B5EF4-FFF2-40B4-BE49-F238E27FC236}">
                  <a16:creationId xmlns:a16="http://schemas.microsoft.com/office/drawing/2014/main" id="{4D8C8068-CF98-A36D-C2EE-3A4B8D00A1A2}"/>
                </a:ext>
              </a:extLst>
            </p:cNvPr>
            <p:cNvSpPr/>
            <p:nvPr/>
          </p:nvSpPr>
          <p:spPr>
            <a:xfrm>
              <a:off x="8246756" y="3913558"/>
              <a:ext cx="296141" cy="44555"/>
            </a:xfrm>
            <a:custGeom>
              <a:avLst/>
              <a:gdLst>
                <a:gd name="connsiteX0" fmla="*/ 35 w 296141"/>
                <a:gd name="connsiteY0" fmla="*/ 44628 h 44555"/>
                <a:gd name="connsiteX1" fmla="*/ 145929 w 296141"/>
                <a:gd name="connsiteY1" fmla="*/ 2995 h 44555"/>
                <a:gd name="connsiteX2" fmla="*/ 194259 w 296141"/>
                <a:gd name="connsiteY2" fmla="*/ 5195 h 44555"/>
                <a:gd name="connsiteX3" fmla="*/ 296176 w 296141"/>
                <a:gd name="connsiteY3" fmla="*/ 44628 h 4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141" h="44555">
                  <a:moveTo>
                    <a:pt x="35" y="44628"/>
                  </a:moveTo>
                  <a:lnTo>
                    <a:pt x="145929" y="2995"/>
                  </a:lnTo>
                  <a:cubicBezTo>
                    <a:pt x="161849" y="-1549"/>
                    <a:pt x="178817" y="-777"/>
                    <a:pt x="194259" y="5195"/>
                  </a:cubicBezTo>
                  <a:lnTo>
                    <a:pt x="296176" y="44628"/>
                  </a:ln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: Shape 20">
              <a:extLst>
                <a:ext uri="{FF2B5EF4-FFF2-40B4-BE49-F238E27FC236}">
                  <a16:creationId xmlns:a16="http://schemas.microsoft.com/office/drawing/2014/main" id="{E9ED111F-AE4A-2CB3-F6D0-EDEC410D4E16}"/>
                </a:ext>
              </a:extLst>
            </p:cNvPr>
            <p:cNvSpPr/>
            <p:nvPr/>
          </p:nvSpPr>
          <p:spPr>
            <a:xfrm>
              <a:off x="8301601" y="3985572"/>
              <a:ext cx="188214" cy="23071"/>
            </a:xfrm>
            <a:custGeom>
              <a:avLst/>
              <a:gdLst>
                <a:gd name="connsiteX0" fmla="*/ 40 w 188214"/>
                <a:gd name="connsiteY0" fmla="*/ 23152 h 23071"/>
                <a:gd name="connsiteX1" fmla="*/ 84232 w 188214"/>
                <a:gd name="connsiteY1" fmla="*/ 2978 h 23071"/>
                <a:gd name="connsiteX2" fmla="*/ 146973 w 188214"/>
                <a:gd name="connsiteY2" fmla="*/ 7179 h 23071"/>
                <a:gd name="connsiteX3" fmla="*/ 188254 w 188214"/>
                <a:gd name="connsiteY3" fmla="*/ 23152 h 2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214" h="23071">
                  <a:moveTo>
                    <a:pt x="40" y="23152"/>
                  </a:moveTo>
                  <a:lnTo>
                    <a:pt x="84232" y="2978"/>
                  </a:lnTo>
                  <a:cubicBezTo>
                    <a:pt x="105089" y="-2002"/>
                    <a:pt x="126966" y="-538"/>
                    <a:pt x="146973" y="7179"/>
                  </a:cubicBezTo>
                  <a:lnTo>
                    <a:pt x="188254" y="23152"/>
                  </a:ln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6699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19BD35-FB41-A2BC-1AE9-15856B521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4" y="377904"/>
            <a:ext cx="7869894" cy="1139825"/>
          </a:xfrm>
        </p:spPr>
        <p:txBody>
          <a:bodyPr/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Don’t Disclose Too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Much</a:t>
            </a:r>
            <a:endParaRPr lang="en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F854506-66AF-1565-F4AF-F4465DA7520B}"/>
              </a:ext>
            </a:extLst>
          </p:cNvPr>
          <p:cNvSpPr txBox="1">
            <a:spLocks/>
          </p:cNvSpPr>
          <p:nvPr/>
        </p:nvSpPr>
        <p:spPr>
          <a:xfrm>
            <a:off x="722314" y="1489338"/>
            <a:ext cx="9299510" cy="466307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5425" indent="-261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4767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15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7850" indent="-1301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Wingdings" pitchFamily="2" charset="2"/>
              <a:buChar char="§"/>
              <a:tabLst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890588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70000"/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557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Arial" panose="020B0503030202060203" pitchFamily="34" charset="0"/>
              <a:buChar char="–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335088" indent="-1793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chemeClr val="accent4"/>
              </a:buClr>
              <a:buSzPct val="80000"/>
              <a:buFont typeface="Wingdings" pitchFamily="2" charset="2"/>
              <a:buChar char="§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60985"/>
            <a:r>
              <a:rPr lang="en-IN" sz="1600" dirty="0">
                <a:effectLst/>
                <a:latin typeface="Arial" panose="020B0604020202020204" pitchFamily="34" charset="0"/>
              </a:rPr>
              <a:t>Be careful with “status”</a:t>
            </a:r>
            <a:endParaRPr lang="en-US" dirty="0">
              <a:latin typeface="Arial" panose="020B0604020202020204" pitchFamily="34" charset="0"/>
            </a:endParaRPr>
          </a:p>
          <a:p>
            <a:pPr lvl="1">
              <a:lnSpc>
                <a:spcPct val="110000"/>
              </a:lnSpc>
            </a:pPr>
            <a:r>
              <a:rPr lang="en-IN" sz="1400" dirty="0">
                <a:latin typeface="Arial" panose="020B0604020202020204" pitchFamily="34" charset="0"/>
              </a:rPr>
              <a:t>Remove the development login/logout/status pages from the web app when done with initial development</a:t>
            </a:r>
          </a:p>
          <a:p>
            <a:pPr lvl="1">
              <a:lnSpc>
                <a:spcPct val="110000"/>
              </a:lnSpc>
            </a:pPr>
            <a:r>
              <a:rPr lang="en-IN" sz="1400" dirty="0">
                <a:latin typeface="Arial" panose="020B0604020202020204" pitchFamily="34" charset="0"/>
              </a:rPr>
              <a:t>Disable status responses</a:t>
            </a:r>
          </a:p>
          <a:p>
            <a:pPr lvl="2"/>
            <a:r>
              <a:rPr lang="en-IN" sz="1200" dirty="0" err="1">
                <a:solidFill>
                  <a:srgbClr val="4E3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statusEnabled</a:t>
            </a:r>
            <a:r>
              <a:rPr lang="en-IN" sz="1200" dirty="0">
                <a:solidFill>
                  <a:srgbClr val="4E3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=0 in </a:t>
            </a:r>
            <a:r>
              <a:rPr lang="en-IN" sz="1200" dirty="0" err="1">
                <a:solidFill>
                  <a:srgbClr val="4E3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openedge.properties</a:t>
            </a:r>
            <a:endParaRPr lang="en-IN" sz="1400" dirty="0">
              <a:solidFill>
                <a:srgbClr val="4E3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indent="-260985"/>
            <a:r>
              <a:rPr lang="en-IN" sz="1600" dirty="0">
                <a:effectLst/>
                <a:latin typeface="Arial" panose="020B0604020202020204" pitchFamily="34" charset="0"/>
              </a:rPr>
              <a:t>Don’t advertise the server type</a:t>
            </a:r>
          </a:p>
          <a:p>
            <a:pPr lvl="1"/>
            <a:r>
              <a:rPr lang="en-IN" sz="1400" dirty="0">
                <a:effectLst/>
                <a:latin typeface="Arial" panose="020B0604020202020204" pitchFamily="34" charset="0"/>
              </a:rPr>
              <a:t>Make sure X-Powered-By-HTTP header is disabled</a:t>
            </a:r>
          </a:p>
          <a:p>
            <a:pPr lvl="2"/>
            <a:r>
              <a:rPr lang="en-IN" sz="1200" dirty="0">
                <a:solidFill>
                  <a:srgbClr val="4E3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server.xml &lt;Connector </a:t>
            </a:r>
            <a:r>
              <a:rPr lang="en-IN" sz="1200" dirty="0" err="1">
                <a:solidFill>
                  <a:srgbClr val="4E3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xpoweredBy</a:t>
            </a:r>
            <a:r>
              <a:rPr lang="en-IN" sz="1200" dirty="0">
                <a:solidFill>
                  <a:srgbClr val="4E3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=“false”</a:t>
            </a:r>
          </a:p>
          <a:p>
            <a:pPr lvl="1"/>
            <a:r>
              <a:rPr lang="en-IN" sz="1600" dirty="0">
                <a:effectLst/>
                <a:latin typeface="Arial" panose="020B0604020202020204" pitchFamily="34" charset="0"/>
              </a:rPr>
              <a:t>Get rid of </a:t>
            </a:r>
            <a:r>
              <a:rPr lang="en-IN" sz="1600" dirty="0">
                <a:latin typeface="Arial" panose="020B0604020202020204" pitchFamily="34" charset="0"/>
              </a:rPr>
              <a:t>server</a:t>
            </a:r>
            <a:r>
              <a:rPr lang="en-IN" sz="1600" dirty="0">
                <a:effectLst/>
                <a:latin typeface="Arial" panose="020B0604020202020204" pitchFamily="34" charset="0"/>
              </a:rPr>
              <a:t> HTTP </a:t>
            </a:r>
            <a:r>
              <a:rPr lang="en-IN" sz="1600" dirty="0">
                <a:latin typeface="Arial" panose="020B0604020202020204" pitchFamily="34" charset="0"/>
              </a:rPr>
              <a:t>header</a:t>
            </a:r>
            <a:endParaRPr lang="en-IN" sz="1600" dirty="0">
              <a:effectLst/>
              <a:latin typeface="Arial" panose="020B0604020202020204" pitchFamily="34" charset="0"/>
            </a:endParaRPr>
          </a:p>
          <a:p>
            <a:pPr lvl="2"/>
            <a:r>
              <a:rPr lang="en-IN" sz="1400" dirty="0">
                <a:latin typeface="Arial" panose="020B0604020202020204" pitchFamily="34" charset="0"/>
              </a:rPr>
              <a:t>Default value of this header for Tomcat 4.1.x to 8.0.x is Apache-Coyote/1.1</a:t>
            </a:r>
          </a:p>
          <a:p>
            <a:pPr lvl="3"/>
            <a:r>
              <a:rPr lang="en-IN" sz="1200" dirty="0">
                <a:solidFill>
                  <a:srgbClr val="4E3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server.xml &lt;Connector server=“</a:t>
            </a:r>
            <a:r>
              <a:rPr lang="en-IN" sz="1200" dirty="0" err="1">
                <a:solidFill>
                  <a:srgbClr val="4E3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SomeGenericValue</a:t>
            </a:r>
            <a:r>
              <a:rPr lang="en-IN" sz="1200" dirty="0">
                <a:solidFill>
                  <a:srgbClr val="4E3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 /&gt;</a:t>
            </a:r>
          </a:p>
          <a:p>
            <a:pPr marL="447675" lvl="2" indent="0">
              <a:buNone/>
            </a:pPr>
            <a:r>
              <a:rPr lang="en-IN" sz="1200" dirty="0">
                <a:cs typeface="Arial"/>
              </a:rPr>
              <a:t>	</a:t>
            </a:r>
            <a:r>
              <a:rPr lang="en-IN" sz="1200" dirty="0">
                <a:latin typeface="Arial" panose="020B0604020202020204" pitchFamily="34" charset="0"/>
              </a:rPr>
              <a:t>From 8.5.x onwards this header is not set by default.</a:t>
            </a:r>
            <a:endParaRPr lang="en-IN" sz="1200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IN" sz="1600" dirty="0">
                <a:effectLst/>
                <a:cs typeface="Arial"/>
              </a:rPr>
              <a:t>Don’t return unnecessary </a:t>
            </a:r>
            <a:r>
              <a:rPr lang="en-IN" sz="1600" dirty="0">
                <a:cs typeface="Arial"/>
              </a:rPr>
              <a:t>headers</a:t>
            </a:r>
            <a:r>
              <a:rPr lang="en-IN" sz="1600" dirty="0">
                <a:effectLst/>
                <a:cs typeface="Arial"/>
              </a:rPr>
              <a:t> that are not mandatory by the clients.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E80EFE9-863F-8515-15B4-4EF309079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116" y="178475"/>
            <a:ext cx="1322895" cy="121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540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19BD35-FB41-A2BC-1AE9-15856B521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4" y="434466"/>
            <a:ext cx="7869894" cy="1139825"/>
          </a:xfrm>
        </p:spPr>
        <p:txBody>
          <a:bodyPr/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Use Secure Protocols</a:t>
            </a:r>
            <a:endParaRPr lang="en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F854506-66AF-1565-F4AF-F4465DA7520B}"/>
              </a:ext>
            </a:extLst>
          </p:cNvPr>
          <p:cNvSpPr txBox="1">
            <a:spLocks/>
          </p:cNvSpPr>
          <p:nvPr/>
        </p:nvSpPr>
        <p:spPr>
          <a:xfrm>
            <a:off x="722314" y="1498765"/>
            <a:ext cx="10224024" cy="466307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5425" indent="-261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4767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15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7850" indent="-1301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Wingdings" pitchFamily="2" charset="2"/>
              <a:buChar char="§"/>
              <a:tabLst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890588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70000"/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557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Arial" panose="020B0503030202060203" pitchFamily="34" charset="0"/>
              <a:buChar char="–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335088" indent="-1793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chemeClr val="accent4"/>
              </a:buClr>
              <a:buSzPct val="80000"/>
              <a:buFont typeface="Wingdings" pitchFamily="2" charset="2"/>
              <a:buChar char="§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60985">
              <a:lnSpc>
                <a:spcPct val="150000"/>
              </a:lnSpc>
            </a:pPr>
            <a:r>
              <a:rPr lang="en-IN" sz="1600" dirty="0">
                <a:effectLst/>
                <a:latin typeface="Arial" panose="020B0604020202020204" pitchFamily="34" charset="0"/>
              </a:rPr>
              <a:t>Enable TLS latest protocol</a:t>
            </a:r>
          </a:p>
          <a:p>
            <a:pPr lvl="1">
              <a:lnSpc>
                <a:spcPct val="150000"/>
              </a:lnSpc>
            </a:pPr>
            <a:r>
              <a:rPr lang="en-IN" sz="1400" dirty="0">
                <a:solidFill>
                  <a:srgbClr val="4E30F0"/>
                </a:solidFill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https://docs.progress.com/bundle/pas-for-openedge-management-122/page/Configure-a-PAS-for-OpenEdge-instance-for-TLS.html?labelkey=product_openedge_122</a:t>
            </a:r>
            <a:r>
              <a:rPr lang="en-IN" sz="1200" dirty="0">
                <a:solidFill>
                  <a:srgbClr val="4E30F0"/>
                </a:solidFill>
                <a:latin typeface="Arial" panose="020B0604020202020204" pitchFamily="34" charset="0"/>
              </a:rPr>
              <a:t> </a:t>
            </a:r>
          </a:p>
          <a:p>
            <a:pPr indent="-260985">
              <a:lnSpc>
                <a:spcPct val="150000"/>
              </a:lnSpc>
            </a:pPr>
            <a:r>
              <a:rPr lang="en-IN" sz="1600" dirty="0">
                <a:latin typeface="Arial" panose="020B0604020202020204" pitchFamily="34" charset="0"/>
              </a:rPr>
              <a:t>Enforce HTTPS by either rejecting HTTP or redirecting users to HTTPS</a:t>
            </a:r>
          </a:p>
          <a:p>
            <a:pPr lvl="1">
              <a:lnSpc>
                <a:spcPct val="150000"/>
              </a:lnSpc>
            </a:pPr>
            <a:r>
              <a:rPr lang="en-IN" sz="1400" dirty="0">
                <a:solidFill>
                  <a:srgbClr val="4E30F0"/>
                </a:solidFill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https://community.progress.com/s/article/How-to-redirect-Progress-application-server-for-OpenEdge-PAS for OpenEdge-http-calls-to-https</a:t>
            </a:r>
            <a:r>
              <a:rPr lang="en-IN" sz="1400" dirty="0">
                <a:solidFill>
                  <a:srgbClr val="4E30F0"/>
                </a:solidFill>
                <a:latin typeface="Arial" panose="020B0604020202020204" pitchFamily="34" charset="0"/>
              </a:rPr>
              <a:t> </a:t>
            </a:r>
          </a:p>
          <a:p>
            <a:pPr indent="-260985">
              <a:lnSpc>
                <a:spcPct val="150000"/>
              </a:lnSpc>
            </a:pPr>
            <a:r>
              <a:rPr lang="en-IN" sz="1600" dirty="0">
                <a:latin typeface="Arial" panose="020B0604020202020204" pitchFamily="34" charset="0"/>
              </a:rPr>
              <a:t>Use HTTP Strict Transport Security(HSTS) </a:t>
            </a:r>
          </a:p>
          <a:p>
            <a:pPr marL="225425" lvl="1" indent="-260985">
              <a:lnSpc>
                <a:spcPct val="150000"/>
              </a:lnSpc>
              <a:buSzPct val="150000"/>
            </a:pPr>
            <a:r>
              <a:rPr lang="en-IN" sz="1400" dirty="0">
                <a:latin typeface="Arial" panose="020B0604020202020204" pitchFamily="34" charset="0"/>
              </a:rPr>
              <a:t>In CATALINA_BASE/conf/</a:t>
            </a:r>
            <a:r>
              <a:rPr lang="en-IN" sz="1400" dirty="0" err="1">
                <a:latin typeface="Arial" panose="020B0604020202020204" pitchFamily="34" charset="0"/>
              </a:rPr>
              <a:t>catalina.properties</a:t>
            </a:r>
            <a:endParaRPr lang="en-IN" sz="1400" dirty="0">
              <a:latin typeface="Arial" panose="020B0604020202020204" pitchFamily="34" charset="0"/>
            </a:endParaRPr>
          </a:p>
          <a:p>
            <a:pPr marL="447675" lvl="2" indent="0">
              <a:lnSpc>
                <a:spcPct val="150000"/>
              </a:lnSpc>
              <a:buNone/>
            </a:pPr>
            <a:r>
              <a:rPr lang="en-IN" sz="1200" dirty="0" err="1">
                <a:solidFill>
                  <a:srgbClr val="4E30F0"/>
                </a:solidFill>
                <a:latin typeface="Arial" panose="020B0604020202020204" pitchFamily="34" charset="0"/>
              </a:rPr>
              <a:t>http.spring.headers.hsts</a:t>
            </a:r>
            <a:r>
              <a:rPr lang="en-IN" sz="1200" dirty="0">
                <a:solidFill>
                  <a:srgbClr val="4E30F0"/>
                </a:solidFill>
                <a:latin typeface="Arial" panose="020B0604020202020204" pitchFamily="34" charset="0"/>
              </a:rPr>
              <a:t>=true</a:t>
            </a:r>
          </a:p>
          <a:p>
            <a:pPr marL="0" lvl="1" indent="0">
              <a:lnSpc>
                <a:spcPct val="150000"/>
              </a:lnSpc>
              <a:buSzPct val="150000"/>
              <a:buNone/>
            </a:pPr>
            <a:r>
              <a:rPr lang="en-IN" sz="1400" dirty="0">
                <a:latin typeface="Arial" panose="020B0604020202020204" pitchFamily="34" charset="0"/>
              </a:rPr>
              <a:t>      Use s</a:t>
            </a:r>
            <a:r>
              <a:rPr lang="en-IN" sz="1200" dirty="0">
                <a:latin typeface="Arial" panose="020B0604020202020204" pitchFamily="34" charset="0"/>
              </a:rPr>
              <a:t>pring for per-web-app configuration</a:t>
            </a:r>
          </a:p>
        </p:txBody>
      </p:sp>
      <p:grpSp>
        <p:nvGrpSpPr>
          <p:cNvPr id="2" name="Group 52">
            <a:extLst>
              <a:ext uri="{FF2B5EF4-FFF2-40B4-BE49-F238E27FC236}">
                <a16:creationId xmlns:a16="http://schemas.microsoft.com/office/drawing/2014/main" id="{34A64086-6E5E-7691-3E04-647DAF17CE9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24381" y="236202"/>
            <a:ext cx="1090612" cy="1262563"/>
            <a:chOff x="2369" y="1227"/>
            <a:chExt cx="298" cy="414"/>
          </a:xfrm>
        </p:grpSpPr>
        <p:sp>
          <p:nvSpPr>
            <p:cNvPr id="6" name="Freeform 53">
              <a:extLst>
                <a:ext uri="{FF2B5EF4-FFF2-40B4-BE49-F238E27FC236}">
                  <a16:creationId xmlns:a16="http://schemas.microsoft.com/office/drawing/2014/main" id="{61280B96-427D-411B-59ED-2F0D1A1EE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" y="1324"/>
              <a:ext cx="182" cy="181"/>
            </a:xfrm>
            <a:custGeom>
              <a:avLst/>
              <a:gdLst>
                <a:gd name="T0" fmla="*/ 373 w 373"/>
                <a:gd name="T1" fmla="*/ 187 h 374"/>
                <a:gd name="T2" fmla="*/ 373 w 373"/>
                <a:gd name="T3" fmla="*/ 187 h 374"/>
                <a:gd name="T4" fmla="*/ 186 w 373"/>
                <a:gd name="T5" fmla="*/ 374 h 374"/>
                <a:gd name="T6" fmla="*/ 0 w 373"/>
                <a:gd name="T7" fmla="*/ 187 h 374"/>
                <a:gd name="T8" fmla="*/ 186 w 373"/>
                <a:gd name="T9" fmla="*/ 0 h 374"/>
                <a:gd name="T10" fmla="*/ 373 w 373"/>
                <a:gd name="T11" fmla="*/ 187 h 374"/>
                <a:gd name="T12" fmla="*/ 373 w 373"/>
                <a:gd name="T13" fmla="*/ 187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3" h="374">
                  <a:moveTo>
                    <a:pt x="373" y="187"/>
                  </a:moveTo>
                  <a:lnTo>
                    <a:pt x="373" y="187"/>
                  </a:lnTo>
                  <a:cubicBezTo>
                    <a:pt x="373" y="290"/>
                    <a:pt x="289" y="374"/>
                    <a:pt x="186" y="374"/>
                  </a:cubicBezTo>
                  <a:cubicBezTo>
                    <a:pt x="83" y="374"/>
                    <a:pt x="0" y="290"/>
                    <a:pt x="0" y="187"/>
                  </a:cubicBezTo>
                  <a:cubicBezTo>
                    <a:pt x="0" y="84"/>
                    <a:pt x="83" y="0"/>
                    <a:pt x="186" y="0"/>
                  </a:cubicBezTo>
                  <a:cubicBezTo>
                    <a:pt x="289" y="0"/>
                    <a:pt x="373" y="84"/>
                    <a:pt x="373" y="187"/>
                  </a:cubicBezTo>
                  <a:lnTo>
                    <a:pt x="373" y="187"/>
                  </a:lnTo>
                  <a:close/>
                </a:path>
              </a:pathLst>
            </a:custGeom>
            <a:ln w="57150">
              <a:solidFill>
                <a:srgbClr val="0070C0"/>
              </a:solidFill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54">
              <a:extLst>
                <a:ext uri="{FF2B5EF4-FFF2-40B4-BE49-F238E27FC236}">
                  <a16:creationId xmlns:a16="http://schemas.microsoft.com/office/drawing/2014/main" id="{4792B154-B584-C88D-1005-DF71C4575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5" y="1266"/>
              <a:ext cx="286" cy="375"/>
            </a:xfrm>
            <a:custGeom>
              <a:avLst/>
              <a:gdLst>
                <a:gd name="T0" fmla="*/ 0 w 587"/>
                <a:gd name="T1" fmla="*/ 0 h 774"/>
                <a:gd name="T2" fmla="*/ 0 w 587"/>
                <a:gd name="T3" fmla="*/ 0 h 774"/>
                <a:gd name="T4" fmla="*/ 0 w 587"/>
                <a:gd name="T5" fmla="*/ 305 h 774"/>
                <a:gd name="T6" fmla="*/ 132 w 587"/>
                <a:gd name="T7" fmla="*/ 652 h 774"/>
                <a:gd name="T8" fmla="*/ 293 w 587"/>
                <a:gd name="T9" fmla="*/ 774 h 774"/>
                <a:gd name="T10" fmla="*/ 587 w 587"/>
                <a:gd name="T11" fmla="*/ 305 h 774"/>
                <a:gd name="T12" fmla="*/ 587 w 587"/>
                <a:gd name="T13" fmla="*/ 0 h 774"/>
                <a:gd name="T14" fmla="*/ 0 w 587"/>
                <a:gd name="T15" fmla="*/ 0 h 774"/>
                <a:gd name="T16" fmla="*/ 0 w 587"/>
                <a:gd name="T17" fmla="*/ 0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7" h="774">
                  <a:moveTo>
                    <a:pt x="0" y="0"/>
                  </a:moveTo>
                  <a:lnTo>
                    <a:pt x="0" y="0"/>
                  </a:lnTo>
                  <a:lnTo>
                    <a:pt x="0" y="305"/>
                  </a:lnTo>
                  <a:cubicBezTo>
                    <a:pt x="0" y="439"/>
                    <a:pt x="50" y="560"/>
                    <a:pt x="132" y="652"/>
                  </a:cubicBezTo>
                  <a:cubicBezTo>
                    <a:pt x="177" y="703"/>
                    <a:pt x="232" y="744"/>
                    <a:pt x="293" y="774"/>
                  </a:cubicBezTo>
                  <a:cubicBezTo>
                    <a:pt x="467" y="690"/>
                    <a:pt x="587" y="511"/>
                    <a:pt x="587" y="305"/>
                  </a:cubicBezTo>
                  <a:lnTo>
                    <a:pt x="5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 w="57150">
              <a:solidFill>
                <a:srgbClr val="0070C0"/>
              </a:solidFill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55">
              <a:extLst>
                <a:ext uri="{FF2B5EF4-FFF2-40B4-BE49-F238E27FC236}">
                  <a16:creationId xmlns:a16="http://schemas.microsoft.com/office/drawing/2014/main" id="{8695713B-DB71-7F40-25FA-4649DA6E0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" y="1227"/>
              <a:ext cx="298" cy="0"/>
            </a:xfrm>
            <a:custGeom>
              <a:avLst/>
              <a:gdLst>
                <a:gd name="T0" fmla="*/ 613 w 613"/>
                <a:gd name="T1" fmla="*/ 613 w 613"/>
                <a:gd name="T2" fmla="*/ 0 w 6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3">
                  <a:moveTo>
                    <a:pt x="613" y="0"/>
                  </a:moveTo>
                  <a:lnTo>
                    <a:pt x="613" y="0"/>
                  </a:lnTo>
                  <a:lnTo>
                    <a:pt x="0" y="0"/>
                  </a:lnTo>
                </a:path>
              </a:pathLst>
            </a:custGeom>
            <a:ln w="57150">
              <a:solidFill>
                <a:srgbClr val="0070C0"/>
              </a:solidFill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56">
              <a:extLst>
                <a:ext uri="{FF2B5EF4-FFF2-40B4-BE49-F238E27FC236}">
                  <a16:creationId xmlns:a16="http://schemas.microsoft.com/office/drawing/2014/main" id="{37134535-5565-CECD-970F-9B136FAA1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" y="1339"/>
              <a:ext cx="145" cy="97"/>
            </a:xfrm>
            <a:custGeom>
              <a:avLst/>
              <a:gdLst>
                <a:gd name="T0" fmla="*/ 299 w 299"/>
                <a:gd name="T1" fmla="*/ 0 h 199"/>
                <a:gd name="T2" fmla="*/ 299 w 299"/>
                <a:gd name="T3" fmla="*/ 0 h 199"/>
                <a:gd name="T4" fmla="*/ 99 w 299"/>
                <a:gd name="T5" fmla="*/ 199 h 199"/>
                <a:gd name="T6" fmla="*/ 0 w 299"/>
                <a:gd name="T7" fmla="*/ 10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9" h="199">
                  <a:moveTo>
                    <a:pt x="299" y="0"/>
                  </a:moveTo>
                  <a:lnTo>
                    <a:pt x="299" y="0"/>
                  </a:lnTo>
                  <a:lnTo>
                    <a:pt x="99" y="199"/>
                  </a:lnTo>
                  <a:lnTo>
                    <a:pt x="0" y="100"/>
                  </a:lnTo>
                </a:path>
              </a:pathLst>
            </a:custGeom>
            <a:ln w="57150">
              <a:solidFill>
                <a:srgbClr val="0070C0"/>
              </a:solidFill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57">
              <a:extLst>
                <a:ext uri="{FF2B5EF4-FFF2-40B4-BE49-F238E27FC236}">
                  <a16:creationId xmlns:a16="http://schemas.microsoft.com/office/drawing/2014/main" id="{5072BC36-28E7-EB4D-919E-A6161AA4F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8" y="1272"/>
              <a:ext cx="0" cy="58"/>
            </a:xfrm>
            <a:custGeom>
              <a:avLst/>
              <a:gdLst>
                <a:gd name="T0" fmla="*/ 0 h 120"/>
                <a:gd name="T1" fmla="*/ 0 h 120"/>
                <a:gd name="T2" fmla="*/ 120 h 12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20">
                  <a:moveTo>
                    <a:pt x="0" y="0"/>
                  </a:move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ln w="57150">
              <a:solidFill>
                <a:srgbClr val="0070C0"/>
              </a:solidFill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58">
              <a:extLst>
                <a:ext uri="{FF2B5EF4-FFF2-40B4-BE49-F238E27FC236}">
                  <a16:creationId xmlns:a16="http://schemas.microsoft.com/office/drawing/2014/main" id="{9807F5B9-1A0B-E64A-3900-980234D97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8" y="1505"/>
              <a:ext cx="0" cy="135"/>
            </a:xfrm>
            <a:custGeom>
              <a:avLst/>
              <a:gdLst>
                <a:gd name="T0" fmla="*/ 0 h 278"/>
                <a:gd name="T1" fmla="*/ 0 h 278"/>
                <a:gd name="T2" fmla="*/ 278 h 27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78">
                  <a:moveTo>
                    <a:pt x="0" y="0"/>
                  </a:moveTo>
                  <a:lnTo>
                    <a:pt x="0" y="0"/>
                  </a:lnTo>
                  <a:lnTo>
                    <a:pt x="0" y="278"/>
                  </a:lnTo>
                </a:path>
              </a:pathLst>
            </a:custGeom>
            <a:ln w="57150">
              <a:solidFill>
                <a:srgbClr val="0070C0"/>
              </a:solidFill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0090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5EC740A-C077-9C9F-C063-4C127719AF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3" y="1687305"/>
            <a:ext cx="5081079" cy="4663077"/>
          </a:xfrm>
        </p:spPr>
        <p:txBody>
          <a:bodyPr vert="horz" lIns="0" tIns="0" rIns="0" bIns="0" rtlCol="0" anchor="t">
            <a:normAutofit/>
          </a:bodyPr>
          <a:lstStyle/>
          <a:p>
            <a:pPr indent="-260985"/>
            <a:r>
              <a:rPr lang="en-IN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Disable unused </a:t>
            </a:r>
            <a:r>
              <a:rPr lang="en-IN" sz="1600" dirty="0" err="1">
                <a:latin typeface="Arial" panose="020B0604020202020204" pitchFamily="34" charset="0"/>
                <a:cs typeface="Arial" panose="020B0604020202020204" pitchFamily="34" charset="0"/>
              </a:rPr>
              <a:t>OpenEdge</a:t>
            </a:r>
            <a:r>
              <a:rPr lang="en-IN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ABL webapp Transports (</a:t>
            </a:r>
            <a:r>
              <a:rPr lang="en-IN" sz="1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openedge.properties</a:t>
            </a:r>
            <a:r>
              <a:rPr lang="en-IN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[oepas1.ROOT.APSV]</a:t>
            </a:r>
          </a:p>
          <a:p>
            <a:pPr marL="457200" lvl="1" indent="0">
              <a:buNone/>
            </a:pP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IN" sz="1400" dirty="0" err="1">
                <a:solidFill>
                  <a:srgbClr val="4E30F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adapterEnabled</a:t>
            </a: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=0</a:t>
            </a:r>
          </a:p>
          <a:p>
            <a:pPr indent="-260985"/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Disable unused Connectors (server.xml)</a:t>
            </a:r>
          </a:p>
          <a:p>
            <a:pPr lvl="1"/>
            <a:r>
              <a:rPr lang="en-IN" sz="1400" dirty="0" err="1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tcman</a:t>
            </a:r>
            <a:r>
              <a:rPr lang="en-IN" sz="1400" dirty="0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feature HTTP=off</a:t>
            </a:r>
          </a:p>
          <a:p>
            <a:pPr indent="-260985">
              <a:lnSpc>
                <a:spcPct val="150000"/>
              </a:lnSpc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Disable unused HTTP Methods (oeablSecurity.csv)</a:t>
            </a:r>
          </a:p>
          <a:p>
            <a:pPr lvl="1">
              <a:lnSpc>
                <a:spcPct val="150000"/>
              </a:lnSpc>
            </a:pPr>
            <a:r>
              <a:rPr lang="en-IN" sz="1400" dirty="0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“/web/**”, “GET”, “</a:t>
            </a:r>
            <a:r>
              <a:rPr lang="en-IN" sz="1400" dirty="0" err="1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hasAnyRole</a:t>
            </a:r>
            <a:r>
              <a:rPr lang="en-IN" sz="1400" dirty="0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(‘</a:t>
            </a:r>
            <a:r>
              <a:rPr lang="en-IN" sz="1400" dirty="0" err="1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ROLE_PSCUser</a:t>
            </a:r>
            <a:r>
              <a:rPr lang="en-IN" sz="1400" dirty="0">
                <a:solidFill>
                  <a:srgbClr val="4E3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’)” </a:t>
            </a:r>
          </a:p>
          <a:p>
            <a:pPr indent="-260985">
              <a:lnSpc>
                <a:spcPct val="100000"/>
              </a:lnSpc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Remove unused webapps (examples, servlets, doc, manager, </a:t>
            </a:r>
            <a:r>
              <a:rPr lang="en-IN" sz="1600" dirty="0" err="1">
                <a:latin typeface="Arial" panose="020B0604020202020204" pitchFamily="34" charset="0"/>
                <a:cs typeface="Arial" panose="020B0604020202020204" pitchFamily="34" charset="0"/>
              </a:rPr>
              <a:t>hostmanager</a:t>
            </a: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indent="-260985"/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Remove all of the ABL webapp /static/ files provided as samples, unless your ABL application uses them</a:t>
            </a:r>
          </a:p>
          <a:p>
            <a:pPr indent="-260985"/>
            <a:endParaRPr lang="en-IN" sz="1600" dirty="0">
              <a:cs typeface="Arial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78EC1C3-5E73-06BE-1550-9198F3A75F09}"/>
              </a:ext>
            </a:extLst>
          </p:cNvPr>
          <p:cNvSpPr txBox="1">
            <a:spLocks/>
          </p:cNvSpPr>
          <p:nvPr/>
        </p:nvSpPr>
        <p:spPr>
          <a:xfrm>
            <a:off x="6530015" y="1687305"/>
            <a:ext cx="5081078" cy="466307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5425" indent="-261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4767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15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7850" indent="-1301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Wingdings" pitchFamily="2" charset="2"/>
              <a:buChar char="§"/>
              <a:tabLst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890588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70000"/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557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Arial" panose="020B0503030202060203" pitchFamily="34" charset="0"/>
              <a:buChar char="–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335088" indent="-1793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chemeClr val="accent4"/>
              </a:buClr>
              <a:buSzPct val="80000"/>
              <a:buFont typeface="Wingdings" pitchFamily="2" charset="2"/>
              <a:buChar char="§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600" dirty="0">
                <a:latin typeface="Arial" panose="020B0604020202020204" pitchFamily="34" charset="0"/>
              </a:rPr>
              <a:t>Get rid of $DLC/servers/PAS for </a:t>
            </a:r>
            <a:r>
              <a:rPr lang="en-IN" sz="1600" dirty="0" err="1">
                <a:latin typeface="Arial" panose="020B0604020202020204" pitchFamily="34" charset="0"/>
              </a:rPr>
              <a:t>OpenEdge</a:t>
            </a:r>
            <a:r>
              <a:rPr lang="en-IN" sz="1600" dirty="0">
                <a:latin typeface="Arial" panose="020B0604020202020204" pitchFamily="34" charset="0"/>
              </a:rPr>
              <a:t>/archive (security scans sometimes flag)</a:t>
            </a:r>
          </a:p>
          <a:p>
            <a:r>
              <a:rPr lang="en-IN" sz="1600" dirty="0">
                <a:latin typeface="Arial" panose="020B0604020202020204" pitchFamily="34" charset="0"/>
              </a:rPr>
              <a:t>Copy and remove $DLC/servers/</a:t>
            </a:r>
            <a:r>
              <a:rPr lang="en-IN" sz="1600" dirty="0" err="1">
                <a:latin typeface="Arial" panose="020B0604020202020204" pitchFamily="34" charset="0"/>
              </a:rPr>
              <a:t>redist</a:t>
            </a:r>
            <a:endParaRPr lang="en-IN" sz="1600" dirty="0">
              <a:latin typeface="Arial" panose="020B0604020202020204" pitchFamily="34" charset="0"/>
            </a:endParaRPr>
          </a:p>
          <a:p>
            <a:r>
              <a:rPr lang="en-IN" sz="1600" dirty="0">
                <a:latin typeface="Arial" panose="020B0604020202020204" pitchFamily="34" charset="0"/>
              </a:rPr>
              <a:t>Use the no access ROOT application</a:t>
            </a:r>
          </a:p>
          <a:p>
            <a:pPr lvl="1"/>
            <a:r>
              <a:rPr lang="en-US" sz="1400" dirty="0">
                <a:latin typeface="Arial" panose="020B0604020202020204" pitchFamily="34" charset="0"/>
              </a:rPr>
              <a:t>A ROOT webapp is always required</a:t>
            </a:r>
          </a:p>
          <a:p>
            <a:pPr lvl="1"/>
            <a:r>
              <a:rPr lang="en-US" sz="1400" dirty="0">
                <a:latin typeface="Arial" panose="020B0604020202020204" pitchFamily="34" charset="0"/>
              </a:rPr>
              <a:t>Default for PASOE is a single ABL webapp</a:t>
            </a:r>
          </a:p>
          <a:p>
            <a:pPr lvl="1"/>
            <a:r>
              <a:rPr lang="en-IN" sz="1400" dirty="0">
                <a:latin typeface="Arial" panose="020B0604020202020204" pitchFamily="34" charset="0"/>
              </a:rPr>
              <a:t>Consider </a:t>
            </a:r>
            <a:r>
              <a:rPr lang="en-IN" sz="1400" dirty="0" err="1">
                <a:latin typeface="Arial" panose="020B0604020202020204" pitchFamily="34" charset="0"/>
              </a:rPr>
              <a:t>noaccess</a:t>
            </a:r>
            <a:r>
              <a:rPr lang="en-IN" sz="1400" dirty="0">
                <a:latin typeface="Arial" panose="020B0604020202020204" pitchFamily="34" charset="0"/>
              </a:rPr>
              <a:t> ROOT when more than one ABL app</a:t>
            </a:r>
          </a:p>
          <a:p>
            <a:pPr lvl="2"/>
            <a:r>
              <a:rPr lang="en-IN" sz="1200" dirty="0">
                <a:latin typeface="Arial" panose="020B0604020202020204" pitchFamily="34" charset="0"/>
              </a:rPr>
              <a:t>Allows an unambiguous URL space</a:t>
            </a:r>
          </a:p>
          <a:p>
            <a:pPr lvl="2"/>
            <a:r>
              <a:rPr lang="en-IN" sz="1200" dirty="0">
                <a:latin typeface="Arial" panose="020B0604020202020204" pitchFamily="34" charset="0"/>
              </a:rPr>
              <a:t>Replaces the root with a very secure configurable webapp</a:t>
            </a:r>
          </a:p>
          <a:p>
            <a:pPr lvl="2"/>
            <a:endParaRPr lang="en-IN" sz="100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7A3C4FC-8004-7FAC-B584-FDCF828A9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11268"/>
            <a:ext cx="7776227" cy="113982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Limit Pathways into the Server</a:t>
            </a:r>
            <a:endParaRPr lang="en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CACF1AC-DBDE-646C-C74A-C3D61D887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520" y="111125"/>
            <a:ext cx="1247480" cy="10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525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19BD35-FB41-A2BC-1AE9-15856B521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4" y="472174"/>
            <a:ext cx="7869894" cy="113982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Protect JMX Access</a:t>
            </a:r>
            <a:endParaRPr lang="en-BG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F854506-66AF-1565-F4AF-F4465DA7520B}"/>
              </a:ext>
            </a:extLst>
          </p:cNvPr>
          <p:cNvSpPr txBox="1">
            <a:spLocks/>
          </p:cNvSpPr>
          <p:nvPr/>
        </p:nvSpPr>
        <p:spPr>
          <a:xfrm>
            <a:off x="722314" y="1583608"/>
            <a:ext cx="6812342" cy="466307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5425" indent="-261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4767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15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7850" indent="-1301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Wingdings" pitchFamily="2" charset="2"/>
              <a:buChar char="§"/>
              <a:tabLst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890588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70000"/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557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Arial" panose="020B0503030202060203" pitchFamily="34" charset="0"/>
              <a:buChar char="–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335088" indent="-1793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chemeClr val="accent4"/>
              </a:buClr>
              <a:buSzPct val="80000"/>
              <a:buFont typeface="Wingdings" pitchFamily="2" charset="2"/>
              <a:buChar char="§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60985"/>
            <a:r>
              <a:rPr lang="en-IN" sz="1600" dirty="0">
                <a:effectLst/>
                <a:latin typeface="Arial" panose="020B0604020202020204" pitchFamily="34" charset="0"/>
              </a:rPr>
              <a:t>Local JMX gives you access to information via JMX console, not available via any other mechanism or utility</a:t>
            </a:r>
          </a:p>
          <a:p>
            <a:pPr indent="-260985"/>
            <a:r>
              <a:rPr lang="en-IN" sz="1600" dirty="0">
                <a:effectLst/>
                <a:latin typeface="Arial" panose="020B0604020202020204" pitchFamily="34" charset="0"/>
              </a:rPr>
              <a:t>The remote JMX can be very useful, but do not forget to disable it when you are done</a:t>
            </a:r>
          </a:p>
          <a:p>
            <a:pPr indent="-260985"/>
            <a:r>
              <a:rPr lang="en-IN" sz="1600" dirty="0">
                <a:latin typeface="Arial" panose="020B0604020202020204" pitchFamily="34" charset="0"/>
              </a:rPr>
              <a:t>Recommendation from Apache</a:t>
            </a:r>
            <a:r>
              <a:rPr lang="en-IN" sz="1600" dirty="0">
                <a:cs typeface="Arial"/>
              </a:rPr>
              <a:t>:</a:t>
            </a:r>
            <a:endParaRPr lang="en-IN" sz="1600" dirty="0"/>
          </a:p>
          <a:p>
            <a:pPr lvl="1"/>
            <a:r>
              <a:rPr lang="en-IN" sz="1400" dirty="0">
                <a:solidFill>
                  <a:srgbClr val="4E30F0"/>
                </a:solidFill>
                <a:latin typeface="Arial" panose="020B0604020202020204" pitchFamily="34" charset="0"/>
              </a:rPr>
              <a:t>Configure a strong password for all JMX users</a:t>
            </a:r>
          </a:p>
          <a:p>
            <a:pPr lvl="1"/>
            <a:r>
              <a:rPr lang="en-IN" sz="1400" dirty="0">
                <a:solidFill>
                  <a:srgbClr val="4E30F0"/>
                </a:solidFill>
                <a:latin typeface="Arial" panose="020B0604020202020204" pitchFamily="34" charset="0"/>
              </a:rPr>
              <a:t>Bind the JMX listener only to an internal network</a:t>
            </a:r>
          </a:p>
          <a:p>
            <a:pPr lvl="1"/>
            <a:r>
              <a:rPr lang="en-IN" sz="1400" dirty="0">
                <a:solidFill>
                  <a:srgbClr val="4E30F0"/>
                </a:solidFill>
                <a:latin typeface="Arial" panose="020B0604020202020204" pitchFamily="34" charset="0"/>
              </a:rPr>
              <a:t>Limit network access to the JMX port to the trusted clients</a:t>
            </a:r>
          </a:p>
          <a:p>
            <a:pPr lvl="1"/>
            <a:r>
              <a:rPr lang="en-IN" sz="1400" dirty="0">
                <a:solidFill>
                  <a:srgbClr val="4E30F0"/>
                </a:solidFill>
                <a:latin typeface="Arial" panose="020B0604020202020204" pitchFamily="34" charset="0"/>
              </a:rPr>
              <a:t>Provide an application specific health page for use by external monitoring systems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3E2CE54-434D-BA78-F035-F17C53453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0569" y="226243"/>
            <a:ext cx="1319342" cy="1357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174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19BD35-FB41-A2BC-1AE9-15856B521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82" y="519309"/>
            <a:ext cx="8945942" cy="1139825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Configure the Remote Address Valve</a:t>
            </a:r>
            <a:endParaRPr lang="en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F854506-66AF-1565-F4AF-F4465DA7520B}"/>
              </a:ext>
            </a:extLst>
          </p:cNvPr>
          <p:cNvSpPr txBox="1">
            <a:spLocks/>
          </p:cNvSpPr>
          <p:nvPr/>
        </p:nvSpPr>
        <p:spPr>
          <a:xfrm>
            <a:off x="722314" y="1583608"/>
            <a:ext cx="9279525" cy="466307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5425" indent="-261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4767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15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7850" indent="-1301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Wingdings" pitchFamily="2" charset="2"/>
              <a:buChar char="§"/>
              <a:tabLst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890588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70000"/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557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Arial" panose="020B0503030202060203" pitchFamily="34" charset="0"/>
              <a:buChar char="–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335088" indent="-1793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chemeClr val="accent4"/>
              </a:buClr>
              <a:buSzPct val="80000"/>
              <a:buFont typeface="Wingdings" pitchFamily="2" charset="2"/>
              <a:buChar char="§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IN" sz="1600" dirty="0">
                <a:effectLst/>
                <a:latin typeface="Arial" panose="020B0604020202020204" pitchFamily="34" charset="0"/>
              </a:rPr>
              <a:t>Any administrative application should be protected by the </a:t>
            </a:r>
            <a:r>
              <a:rPr lang="en-IN" sz="1600" dirty="0" err="1">
                <a:effectLst/>
                <a:latin typeface="Arial" panose="020B0604020202020204" pitchFamily="34" charset="0"/>
              </a:rPr>
              <a:t>RemoteAddrValve</a:t>
            </a:r>
            <a:r>
              <a:rPr lang="en-IN" sz="1600" dirty="0">
                <a:effectLst/>
                <a:latin typeface="Arial" panose="020B0604020202020204" pitchFamily="34" charset="0"/>
              </a:rPr>
              <a:t> </a:t>
            </a: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CATALINA_BASE/webapps/&lt;webapp&gt;/META-INF/</a:t>
            </a:r>
            <a:r>
              <a:rPr lang="en-IN" sz="1400" dirty="0" err="1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context.xml</a:t>
            </a:r>
            <a:r>
              <a:rPr lang="en-IN" sz="1400" dirty="0">
                <a:solidFill>
                  <a:srgbClr val="4E30F0"/>
                </a:solidFill>
                <a:latin typeface="Arial" panose="020B0604020202020204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CATALINA_HOME/conf/</a:t>
            </a:r>
            <a:r>
              <a:rPr lang="en-IN" sz="1400" dirty="0" err="1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context.xml</a:t>
            </a: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lang="en-IN" sz="1400" dirty="0" err="1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server.xml</a:t>
            </a:r>
            <a:endParaRPr lang="en-IN" sz="1400" dirty="0">
              <a:solidFill>
                <a:srgbClr val="4E30F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IN" sz="1600" dirty="0">
                <a:effectLst/>
                <a:latin typeface="Arial" panose="020B0604020202020204" pitchFamily="34" charset="0"/>
              </a:rPr>
              <a:t>Examples: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1600" dirty="0">
                <a:latin typeface="Arial" panose="020B0604020202020204" pitchFamily="34" charset="0"/>
              </a:rPr>
              <a:t>Limiting access to localhost (e.g. Manager, </a:t>
            </a:r>
            <a:r>
              <a:rPr lang="en-IN" sz="1600" dirty="0" err="1">
                <a:latin typeface="Arial" panose="020B0604020202020204" pitchFamily="34" charset="0"/>
              </a:rPr>
              <a:t>OEManager</a:t>
            </a:r>
            <a:r>
              <a:rPr lang="en-IN" sz="1600" dirty="0">
                <a:latin typeface="Arial" panose="020B0604020202020204" pitchFamily="34" charset="0"/>
              </a:rPr>
              <a:t> and Reverse Proxy)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&lt;Valve </a:t>
            </a:r>
            <a:r>
              <a:rPr lang="en-IN" sz="1400" dirty="0" err="1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className</a:t>
            </a: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=“</a:t>
            </a:r>
            <a:r>
              <a:rPr lang="en-IN" sz="1400" dirty="0" err="1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org.apache.Catalina.valves.RemoteAddrValve</a:t>
            </a: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” allow=“127\.\d+\.\d+|::1|0:0:0:0:0:0:0:1”/&gt;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944E601-4FAE-6C62-273C-9EF91A5E1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606" y="217488"/>
            <a:ext cx="1559890" cy="136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450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19BD35-FB41-A2BC-1AE9-15856B521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4" y="538163"/>
            <a:ext cx="8945942" cy="1139825"/>
          </a:xfrm>
        </p:spPr>
        <p:txBody>
          <a:bodyPr/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Don’t Forget the Management Paths</a:t>
            </a:r>
            <a:endParaRPr lang="en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F854506-66AF-1565-F4AF-F4465DA7520B}"/>
              </a:ext>
            </a:extLst>
          </p:cNvPr>
          <p:cNvSpPr txBox="1">
            <a:spLocks/>
          </p:cNvSpPr>
          <p:nvPr/>
        </p:nvSpPr>
        <p:spPr>
          <a:xfrm>
            <a:off x="722314" y="1583608"/>
            <a:ext cx="7130768" cy="466307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5425" indent="-261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4767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15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7850" indent="-1301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Wingdings" pitchFamily="2" charset="2"/>
              <a:buChar char="§"/>
              <a:tabLst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890588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70000"/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557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Arial" panose="020B0503030202060203" pitchFamily="34" charset="0"/>
              <a:buChar char="–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335088" indent="-1793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chemeClr val="accent4"/>
              </a:buClr>
              <a:buSzPct val="80000"/>
              <a:buFont typeface="Wingdings" pitchFamily="2" charset="2"/>
              <a:buChar char="§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</a:pPr>
            <a:r>
              <a:rPr lang="en-IN" sz="1600" dirty="0">
                <a:effectLst/>
                <a:latin typeface="Arial" panose="020B0604020202020204" pitchFamily="34" charset="0"/>
              </a:rPr>
              <a:t>PAS for </a:t>
            </a:r>
            <a:r>
              <a:rPr lang="en-IN" sz="1600" dirty="0" err="1">
                <a:effectLst/>
                <a:latin typeface="Arial" panose="020B0604020202020204" pitchFamily="34" charset="0"/>
              </a:rPr>
              <a:t>OpenEdge</a:t>
            </a:r>
            <a:r>
              <a:rPr lang="en-IN" sz="1600" dirty="0">
                <a:effectLst/>
                <a:latin typeface="Arial" panose="020B0604020202020204" pitchFamily="34" charset="0"/>
              </a:rPr>
              <a:t> does NOT require using OEE/OEM/OECC. Use at you own discretion.</a:t>
            </a:r>
          </a:p>
          <a:p>
            <a:pPr marL="285750" indent="-285750">
              <a:lnSpc>
                <a:spcPct val="150000"/>
              </a:lnSpc>
            </a:pPr>
            <a:r>
              <a:rPr lang="en-IN" sz="1600" dirty="0">
                <a:effectLst/>
                <a:latin typeface="Arial" panose="020B0604020202020204" pitchFamily="34" charset="0"/>
              </a:rPr>
              <a:t>The OS filesystem security is the first line of administration </a:t>
            </a:r>
            <a:r>
              <a:rPr lang="en-IN" sz="1600" dirty="0">
                <a:latin typeface="Arial" panose="020B0604020202020204" pitchFamily="34" charset="0"/>
              </a:rPr>
              <a:t>defence</a:t>
            </a:r>
            <a:r>
              <a:rPr lang="en-IN" sz="1600" dirty="0">
                <a:effectLst/>
                <a:latin typeface="Arial" panose="020B0604020202020204" pitchFamily="34" charset="0"/>
              </a:rPr>
              <a:t> against intruders. Do not create, start or run PAS for </a:t>
            </a:r>
            <a:r>
              <a:rPr lang="en-IN" sz="1600" dirty="0" err="1">
                <a:effectLst/>
                <a:latin typeface="Arial" panose="020B0604020202020204" pitchFamily="34" charset="0"/>
              </a:rPr>
              <a:t>OpenEdge</a:t>
            </a:r>
            <a:r>
              <a:rPr lang="en-IN" sz="1600" dirty="0">
                <a:effectLst/>
                <a:latin typeface="Arial" panose="020B0604020202020204" pitchFamily="34" charset="0"/>
              </a:rPr>
              <a:t> as an administrator level account unless absolutely necessary</a:t>
            </a:r>
            <a:r>
              <a:rPr lang="en-IN" sz="1600" dirty="0">
                <a:latin typeface="Arial" panose="020B0604020202020204" pitchFamily="34" charset="0"/>
              </a:rPr>
              <a:t>.</a:t>
            </a:r>
            <a:endParaRPr lang="en-IN" sz="1600" dirty="0">
              <a:effectLst/>
              <a:latin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</a:pPr>
            <a:r>
              <a:rPr lang="en-IN" sz="1600" dirty="0">
                <a:effectLst/>
                <a:latin typeface="Arial" panose="020B0604020202020204" pitchFamily="34" charset="0"/>
              </a:rPr>
              <a:t>Do not permit Tomcat on-line deployments and reloads of changed webapps in a production environment.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663E907-C869-24CD-F057-6D923135FB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5361" b="4784"/>
          <a:stretch/>
        </p:blipFill>
        <p:spPr>
          <a:xfrm flipH="1">
            <a:off x="8728899" y="2422689"/>
            <a:ext cx="3463099" cy="443531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029B45F-D701-EBF3-34D8-F52A7D9C43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31826" y="2688935"/>
            <a:ext cx="822294" cy="74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33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6D260C-2E88-99B3-E933-9D196C3964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sz="4000" dirty="0"/>
              <a:t>Think About Non-Tomcat Security Too</a:t>
            </a:r>
            <a:endParaRPr lang="en-US" sz="4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878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19BD35-FB41-A2BC-1AE9-15856B521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4" y="443893"/>
            <a:ext cx="8945942" cy="113982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Use a Non-Root User</a:t>
            </a:r>
            <a:endParaRPr lang="en-BG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F854506-66AF-1565-F4AF-F4465DA7520B}"/>
              </a:ext>
            </a:extLst>
          </p:cNvPr>
          <p:cNvSpPr txBox="1">
            <a:spLocks/>
          </p:cNvSpPr>
          <p:nvPr/>
        </p:nvSpPr>
        <p:spPr>
          <a:xfrm>
            <a:off x="722314" y="1583608"/>
            <a:ext cx="6288086" cy="466307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5425" indent="-261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4767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15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7850" indent="-1301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Wingdings" pitchFamily="2" charset="2"/>
              <a:buChar char="§"/>
              <a:tabLst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890588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70000"/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557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Arial" panose="020B0503030202060203" pitchFamily="34" charset="0"/>
              <a:buChar char="–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335088" indent="-1793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chemeClr val="accent4"/>
              </a:buClr>
              <a:buSzPct val="80000"/>
              <a:buFont typeface="Wingdings" pitchFamily="2" charset="2"/>
              <a:buChar char="§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</a:pPr>
            <a:r>
              <a:rPr lang="en-IN" sz="1600" dirty="0">
                <a:effectLst/>
                <a:latin typeface="Arial" panose="020B0604020202020204" pitchFamily="34" charset="0"/>
              </a:rPr>
              <a:t>Create a dedicated user for the PAS for </a:t>
            </a:r>
            <a:r>
              <a:rPr lang="en-IN" sz="1600" dirty="0" err="1">
                <a:effectLst/>
                <a:latin typeface="Arial" panose="020B0604020202020204" pitchFamily="34" charset="0"/>
              </a:rPr>
              <a:t>OpenEdge</a:t>
            </a:r>
            <a:r>
              <a:rPr lang="en-IN" sz="1600" dirty="0">
                <a:effectLst/>
                <a:latin typeface="Arial" panose="020B0604020202020204" pitchFamily="34" charset="0"/>
              </a:rPr>
              <a:t> processes</a:t>
            </a:r>
          </a:p>
          <a:p>
            <a:pPr marL="285750" indent="-285750">
              <a:lnSpc>
                <a:spcPct val="150000"/>
              </a:lnSpc>
            </a:pPr>
            <a:r>
              <a:rPr lang="en-IN" sz="1600" dirty="0">
                <a:effectLst/>
                <a:latin typeface="Arial" panose="020B0604020202020204" pitchFamily="34" charset="0"/>
              </a:rPr>
              <a:t>Don’t use a Windows privileged service account</a:t>
            </a:r>
          </a:p>
          <a:p>
            <a:pPr marL="285750" indent="-285750">
              <a:lnSpc>
                <a:spcPct val="150000"/>
              </a:lnSpc>
            </a:pPr>
            <a:r>
              <a:rPr lang="en-IN" sz="1600" dirty="0">
                <a:latin typeface="Arial" panose="020B0604020202020204" pitchFamily="34" charset="0"/>
              </a:rPr>
              <a:t>Minimize</a:t>
            </a:r>
            <a:r>
              <a:rPr lang="en-IN" sz="1600" dirty="0">
                <a:effectLst/>
                <a:latin typeface="Arial" panose="020B0604020202020204" pitchFamily="34" charset="0"/>
              </a:rPr>
              <a:t> necessary permissions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1600" dirty="0">
                <a:effectLst/>
                <a:latin typeface="Arial" panose="020B0604020202020204" pitchFamily="34" charset="0"/>
              </a:rPr>
              <a:t>       Ex: No remote login for the PAS for </a:t>
            </a:r>
            <a:r>
              <a:rPr lang="en-IN" sz="1600" dirty="0" err="1">
                <a:effectLst/>
                <a:latin typeface="Arial" panose="020B0604020202020204" pitchFamily="34" charset="0"/>
              </a:rPr>
              <a:t>OpenEdge</a:t>
            </a:r>
            <a:r>
              <a:rPr lang="en-IN" sz="1600" dirty="0">
                <a:effectLst/>
                <a:latin typeface="Arial" panose="020B0604020202020204" pitchFamily="34" charset="0"/>
              </a:rPr>
              <a:t> user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616DCD-0517-D560-40ED-78D53B055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2381" y="0"/>
            <a:ext cx="2249619" cy="220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80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19BD35-FB41-A2BC-1AE9-15856B521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4" y="538163"/>
            <a:ext cx="8945942" cy="1139825"/>
          </a:xfrm>
        </p:spPr>
        <p:txBody>
          <a:bodyPr/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Restrict File Permissions</a:t>
            </a:r>
            <a:endParaRPr lang="en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F854506-66AF-1565-F4AF-F4465DA7520B}"/>
              </a:ext>
            </a:extLst>
          </p:cNvPr>
          <p:cNvSpPr txBox="1">
            <a:spLocks/>
          </p:cNvSpPr>
          <p:nvPr/>
        </p:nvSpPr>
        <p:spPr>
          <a:xfrm>
            <a:off x="722314" y="1583608"/>
            <a:ext cx="9494582" cy="466307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5425" indent="-261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4767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15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7850" indent="-1301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Wingdings" pitchFamily="2" charset="2"/>
              <a:buChar char="§"/>
              <a:tabLst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890588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70000"/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557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Arial" panose="020B0503030202060203" pitchFamily="34" charset="0"/>
              <a:buChar char="–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335088" indent="-1793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chemeClr val="accent4"/>
              </a:buClr>
              <a:buSzPct val="80000"/>
              <a:buFont typeface="Wingdings" pitchFamily="2" charset="2"/>
              <a:buChar char="§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60985">
              <a:lnSpc>
                <a:spcPct val="150000"/>
              </a:lnSpc>
            </a:pPr>
            <a:r>
              <a:rPr lang="en-IN" sz="1600" dirty="0">
                <a:effectLst/>
                <a:latin typeface="Arial" panose="020B0604020202020204" pitchFamily="34" charset="0"/>
              </a:rPr>
              <a:t>Loose file-system permissions are often convenient for admins</a:t>
            </a:r>
            <a:endParaRPr lang="en-US" sz="1600" dirty="0"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IN" sz="1600" dirty="0">
                <a:effectLst/>
                <a:latin typeface="Arial" panose="020B0604020202020204" pitchFamily="34" charset="0"/>
              </a:rPr>
              <a:t>But .. Disclose too much about application, users etc.</a:t>
            </a:r>
          </a:p>
          <a:p>
            <a:pPr indent="-260985">
              <a:lnSpc>
                <a:spcPct val="150000"/>
              </a:lnSpc>
            </a:pPr>
            <a:r>
              <a:rPr lang="en-IN" sz="1600" dirty="0">
                <a:effectLst/>
                <a:latin typeface="Arial" panose="020B0604020202020204" pitchFamily="34" charset="0"/>
              </a:rPr>
              <a:t>Make NOT world readable, no group write access</a:t>
            </a:r>
          </a:p>
          <a:p>
            <a:pPr indent="-260985">
              <a:lnSpc>
                <a:spcPct val="150000"/>
              </a:lnSpc>
            </a:pPr>
            <a:r>
              <a:rPr lang="en-IN" sz="1600" dirty="0">
                <a:effectLst/>
                <a:latin typeface="Arial" panose="020B0604020202020204" pitchFamily="34" charset="0"/>
              </a:rPr>
              <a:t>Appropriate </a:t>
            </a:r>
            <a:r>
              <a:rPr lang="en-IN" sz="1600" dirty="0">
                <a:latin typeface="Arial" panose="020B0604020202020204" pitchFamily="34" charset="0"/>
              </a:rPr>
              <a:t>unmask</a:t>
            </a:r>
            <a:r>
              <a:rPr lang="en-IN" sz="1600" dirty="0">
                <a:effectLst/>
                <a:latin typeface="Arial" panose="020B0604020202020204" pitchFamily="34" charset="0"/>
              </a:rPr>
              <a:t> so logs get NO world access</a:t>
            </a:r>
          </a:p>
          <a:p>
            <a:pPr indent="-260985">
              <a:lnSpc>
                <a:spcPct val="150000"/>
              </a:lnSpc>
            </a:pPr>
            <a:r>
              <a:rPr lang="en-IN" sz="1600" dirty="0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Examples (Your requirements may be different)</a:t>
            </a:r>
          </a:p>
          <a:p>
            <a:pPr lvl="1">
              <a:lnSpc>
                <a:spcPct val="150000"/>
              </a:lnSpc>
            </a:pP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Files owner root, group PAS for </a:t>
            </a:r>
            <a:r>
              <a:rPr lang="en-IN" sz="1400" dirty="0" err="1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OpenEdge</a:t>
            </a: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 (except logs, temp, work </a:t>
            </a: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  <a:sym typeface="Wingdings" pitchFamily="2" charset="2"/>
              </a:rPr>
              <a:t> owner PAS for </a:t>
            </a:r>
            <a:r>
              <a:rPr lang="en-IN" sz="1400" dirty="0" err="1">
                <a:solidFill>
                  <a:srgbClr val="4E30F0"/>
                </a:solidFill>
                <a:effectLst/>
                <a:latin typeface="Arial" panose="020B0604020202020204" pitchFamily="34" charset="0"/>
                <a:sym typeface="Wingdings" pitchFamily="2" charset="2"/>
              </a:rPr>
              <a:t>OpenEdge</a:t>
            </a: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  <a:sym typeface="Wingdings" pitchFamily="2" charset="2"/>
              </a:rPr>
              <a:t>)</a:t>
            </a:r>
            <a:endParaRPr lang="en-IN" sz="1400" dirty="0">
              <a:solidFill>
                <a:srgbClr val="4E30F0"/>
              </a:solidFill>
              <a:effectLst/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Root can read/write</a:t>
            </a:r>
            <a:r>
              <a:rPr lang="en-IN" sz="1400" dirty="0">
                <a:solidFill>
                  <a:srgbClr val="4E30F0"/>
                </a:solidFill>
                <a:latin typeface="Arial" panose="020B0604020202020204" pitchFamily="34" charset="0"/>
              </a:rPr>
              <a:t>,</a:t>
            </a: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 Group can read/execute</a:t>
            </a:r>
            <a:r>
              <a:rPr lang="en-IN" sz="1400" dirty="0">
                <a:solidFill>
                  <a:srgbClr val="4E30F0"/>
                </a:solidFill>
                <a:latin typeface="Arial" panose="020B0604020202020204" pitchFamily="34" charset="0"/>
              </a:rPr>
              <a:t>,</a:t>
            </a:r>
            <a:r>
              <a:rPr lang="en-IN" sz="1400" dirty="0">
                <a:solidFill>
                  <a:srgbClr val="4E30F0"/>
                </a:solidFill>
                <a:effectLst/>
                <a:latin typeface="Arial" panose="020B0604020202020204" pitchFamily="34" charset="0"/>
              </a:rPr>
              <a:t> World no permissions.</a:t>
            </a:r>
          </a:p>
          <a:p>
            <a:pPr lvl="1">
              <a:lnSpc>
                <a:spcPct val="150000"/>
              </a:lnSpc>
            </a:pPr>
            <a:r>
              <a:rPr lang="en-IN" sz="1400" dirty="0">
                <a:solidFill>
                  <a:srgbClr val="4E30F0"/>
                </a:solidFill>
                <a:latin typeface="Arial" panose="020B0604020202020204" pitchFamily="34" charset="0"/>
              </a:rPr>
              <a:t>Bad actor can’t change config, deploy new or modify ABL applications.</a:t>
            </a:r>
            <a:endParaRPr lang="en-IN" sz="1800" dirty="0">
              <a:solidFill>
                <a:srgbClr val="4E30F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B16EB49-E24D-4E17-13F8-D1C6C931E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700" y="185737"/>
            <a:ext cx="1677988" cy="1677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194588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19BD35-FB41-A2BC-1AE9-15856B521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4" y="538163"/>
            <a:ext cx="10079798" cy="113982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/>
                <a:cs typeface="Arial"/>
              </a:rPr>
              <a:t>Monitor Your PAS for </a:t>
            </a:r>
            <a:r>
              <a:rPr lang="en-US" sz="4000" b="1" dirty="0" err="1">
                <a:latin typeface="Arial"/>
                <a:cs typeface="Arial"/>
              </a:rPr>
              <a:t>OpenEdge</a:t>
            </a:r>
            <a:r>
              <a:rPr lang="en-US" sz="4000" b="1" dirty="0">
                <a:latin typeface="Arial"/>
                <a:cs typeface="Arial"/>
              </a:rPr>
              <a:t> Server</a:t>
            </a:r>
            <a:endParaRPr lang="en-BG" sz="4000" b="1" dirty="0">
              <a:latin typeface="Arial"/>
              <a:cs typeface="Arial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F854506-66AF-1565-F4AF-F4465DA7520B}"/>
              </a:ext>
            </a:extLst>
          </p:cNvPr>
          <p:cNvSpPr txBox="1">
            <a:spLocks/>
          </p:cNvSpPr>
          <p:nvPr/>
        </p:nvSpPr>
        <p:spPr>
          <a:xfrm>
            <a:off x="722314" y="1583608"/>
            <a:ext cx="6288086" cy="466307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5425" indent="-261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4767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15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7850" indent="-1301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Wingdings" pitchFamily="2" charset="2"/>
              <a:buChar char="§"/>
              <a:tabLst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890588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70000"/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557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Arial" panose="020B0503030202060203" pitchFamily="34" charset="0"/>
              <a:buChar char="–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335088" indent="-1793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chemeClr val="accent4"/>
              </a:buClr>
              <a:buSzPct val="80000"/>
              <a:buFont typeface="Wingdings" pitchFamily="2" charset="2"/>
              <a:buChar char="§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60985">
              <a:lnSpc>
                <a:spcPct val="150000"/>
              </a:lnSpc>
            </a:pPr>
            <a:r>
              <a:rPr lang="en-IN" sz="1600" dirty="0">
                <a:effectLst/>
                <a:latin typeface="Arial" panose="020B0604020202020204" pitchFamily="34" charset="0"/>
              </a:rPr>
              <a:t>Spikes in authorization or authentication failures</a:t>
            </a:r>
            <a:endParaRPr lang="en-US" sz="1600" dirty="0">
              <a:latin typeface="Arial" panose="020B0604020202020204" pitchFamily="34" charset="0"/>
            </a:endParaRPr>
          </a:p>
          <a:p>
            <a:pPr indent="-260985">
              <a:lnSpc>
                <a:spcPct val="150000"/>
              </a:lnSpc>
            </a:pPr>
            <a:r>
              <a:rPr lang="en-IN" sz="1600" dirty="0">
                <a:latin typeface="Arial" panose="020B0604020202020204" pitchFamily="34" charset="0"/>
              </a:rPr>
              <a:t>Unusual level of access log errors</a:t>
            </a:r>
          </a:p>
          <a:p>
            <a:pPr indent="-260985">
              <a:lnSpc>
                <a:spcPct val="150000"/>
              </a:lnSpc>
            </a:pPr>
            <a:r>
              <a:rPr lang="en-IN" sz="1600" dirty="0">
                <a:effectLst/>
                <a:latin typeface="Arial" panose="020B0604020202020204" pitchFamily="34" charset="0"/>
              </a:rPr>
              <a:t>Keep an eye on the logs </a:t>
            </a:r>
          </a:p>
          <a:p>
            <a:pPr indent="-260985">
              <a:lnSpc>
                <a:spcPct val="150000"/>
              </a:lnSpc>
            </a:pPr>
            <a:r>
              <a:rPr lang="en-IN" sz="1600" dirty="0">
                <a:latin typeface="Arial" panose="020B0604020202020204" pitchFamily="34" charset="0"/>
              </a:rPr>
              <a:t>Running services and processes</a:t>
            </a:r>
            <a:endParaRPr lang="en-IN" sz="160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4A1319-BA3B-B454-FF31-BDB7CCAF4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7712" y="282205"/>
            <a:ext cx="1139825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4449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7EAA358-9349-4582-86C4-BB726F9AA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7EAA358-9349-4582-86C4-BB726F9AA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19BD35-FB41-A2BC-1AE9-15856B521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4" y="538163"/>
            <a:ext cx="10079798" cy="1139825"/>
          </a:xfrm>
        </p:spPr>
        <p:txBody>
          <a:bodyPr/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Stay Up to Date …</a:t>
            </a:r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F854506-66AF-1565-F4AF-F4465DA7520B}"/>
              </a:ext>
            </a:extLst>
          </p:cNvPr>
          <p:cNvSpPr txBox="1">
            <a:spLocks/>
          </p:cNvSpPr>
          <p:nvPr/>
        </p:nvSpPr>
        <p:spPr>
          <a:xfrm>
            <a:off x="722314" y="1583608"/>
            <a:ext cx="6288086" cy="466307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5425" indent="-261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4767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15000"/>
              <a:buFont typeface="Arial" panose="020B0604020202020204" pitchFamily="34" charset="0"/>
              <a:buChar char="•"/>
              <a:tabLst/>
              <a:defRPr sz="2400" b="0" i="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77850" indent="-1301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Wingdings" pitchFamily="2" charset="2"/>
              <a:buChar char="§"/>
              <a:tabLst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890588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70000"/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557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90000"/>
              <a:buFont typeface="Arial" panose="020B0503030202060203" pitchFamily="34" charset="0"/>
              <a:buChar char="–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335088" indent="-1793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chemeClr val="accent4"/>
              </a:buClr>
              <a:buSzPct val="80000"/>
              <a:buFont typeface="Wingdings" pitchFamily="2" charset="2"/>
              <a:buChar char="§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60985">
              <a:lnSpc>
                <a:spcPct val="150000"/>
              </a:lnSpc>
            </a:pPr>
            <a:r>
              <a:rPr lang="en-US" sz="1800" dirty="0">
                <a:latin typeface="Arial" panose="020B0604020202020204" pitchFamily="34" charset="0"/>
              </a:rPr>
              <a:t>With the latest </a:t>
            </a:r>
            <a:r>
              <a:rPr lang="en-US" sz="1800" dirty="0" err="1">
                <a:latin typeface="Arial" panose="020B0604020202020204" pitchFamily="34" charset="0"/>
              </a:rPr>
              <a:t>OpenEdge</a:t>
            </a:r>
            <a:endParaRPr lang="en-IN" sz="1800" dirty="0">
              <a:effectLst/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IN" sz="1400" dirty="0">
                <a:effectLst/>
                <a:latin typeface="Arial" panose="020B0604020202020204" pitchFamily="34" charset="0"/>
              </a:rPr>
              <a:t>Much more difficult (and sometimes impossible) to patch older release</a:t>
            </a:r>
          </a:p>
          <a:p>
            <a:pPr lvl="1">
              <a:lnSpc>
                <a:spcPct val="150000"/>
              </a:lnSpc>
            </a:pPr>
            <a:r>
              <a:rPr lang="en-IN" sz="1400" dirty="0">
                <a:latin typeface="Arial" panose="020B0604020202020204" pitchFamily="34" charset="0"/>
              </a:rPr>
              <a:t>Security patches</a:t>
            </a:r>
          </a:p>
          <a:p>
            <a:pPr lvl="1">
              <a:lnSpc>
                <a:spcPct val="150000"/>
              </a:lnSpc>
            </a:pPr>
            <a:r>
              <a:rPr lang="en-IN" sz="1400" dirty="0">
                <a:effectLst/>
                <a:latin typeface="Arial" panose="020B0604020202020204" pitchFamily="34" charset="0"/>
              </a:rPr>
              <a:t>New </a:t>
            </a:r>
            <a:r>
              <a:rPr lang="en-IN" sz="1400" dirty="0">
                <a:latin typeface="Arial" panose="020B0604020202020204" pitchFamily="34" charset="0"/>
              </a:rPr>
              <a:t>security</a:t>
            </a:r>
            <a:r>
              <a:rPr lang="en-IN" sz="1400" dirty="0">
                <a:effectLst/>
                <a:latin typeface="Arial" panose="020B0604020202020204" pitchFamily="34" charset="0"/>
              </a:rPr>
              <a:t> features</a:t>
            </a:r>
          </a:p>
          <a:p>
            <a:pPr indent="-260985">
              <a:lnSpc>
                <a:spcPct val="150000"/>
              </a:lnSpc>
            </a:pPr>
            <a:r>
              <a:rPr lang="en-IN" sz="1800" dirty="0">
                <a:latin typeface="Arial" panose="020B0604020202020204" pitchFamily="34" charset="0"/>
              </a:rPr>
              <a:t>With the latest Java</a:t>
            </a:r>
          </a:p>
          <a:p>
            <a:pPr lvl="1">
              <a:lnSpc>
                <a:spcPct val="150000"/>
              </a:lnSpc>
            </a:pPr>
            <a:r>
              <a:rPr lang="en-IN" sz="1400" dirty="0">
                <a:effectLst/>
                <a:latin typeface="Arial" panose="020B0604020202020204" pitchFamily="34" charset="0"/>
              </a:rPr>
              <a:t>Stay current with Java </a:t>
            </a:r>
            <a:r>
              <a:rPr lang="en-IN" sz="1400" dirty="0">
                <a:latin typeface="Arial" panose="020B0604020202020204" pitchFamily="34" charset="0"/>
              </a:rPr>
              <a:t>security</a:t>
            </a:r>
            <a:r>
              <a:rPr lang="en-IN" sz="1400" dirty="0">
                <a:effectLst/>
                <a:latin typeface="Arial" panose="020B0604020202020204" pitchFamily="34" charset="0"/>
              </a:rPr>
              <a:t> update</a:t>
            </a:r>
          </a:p>
          <a:p>
            <a:pPr indent="-260985">
              <a:lnSpc>
                <a:spcPct val="150000"/>
              </a:lnSpc>
            </a:pPr>
            <a:r>
              <a:rPr lang="en-IN" sz="1800" dirty="0">
                <a:latin typeface="Arial" panose="020B0604020202020204" pitchFamily="34" charset="0"/>
              </a:rPr>
              <a:t>With the latest OS Security Updates</a:t>
            </a:r>
            <a:endParaRPr lang="en-IN" sz="180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9FF5BCE-A1BF-5755-3642-8C3AA8560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8300" y="230188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7461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ADB245-DEBD-9738-A907-39061B7A4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5689" y="4760699"/>
            <a:ext cx="2232064" cy="1674048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1B505112-E36B-7B5C-8797-23C326B40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982" y="472175"/>
            <a:ext cx="5278437" cy="1130526"/>
          </a:xfrm>
        </p:spPr>
        <p:txBody>
          <a:bodyPr anchor="t">
            <a:normAutofit/>
          </a:bodyPr>
          <a:lstStyle/>
          <a:p>
            <a:r>
              <a:rPr lang="en-US" dirty="0"/>
              <a:t>What did we learn?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5563247-67A0-AC88-AF06-532A3CBE8D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01395" y="1291471"/>
            <a:ext cx="5278437" cy="4944915"/>
          </a:xfrm>
        </p:spPr>
        <p:txBody>
          <a:bodyPr>
            <a:normAutofit/>
          </a:bodyPr>
          <a:lstStyle/>
          <a:p>
            <a:r>
              <a:rPr lang="en-US" dirty="0"/>
              <a:t>PASOE Security Layers</a:t>
            </a:r>
          </a:p>
          <a:p>
            <a:r>
              <a:rPr lang="en-US" dirty="0"/>
              <a:t>Harden Security in PASOE </a:t>
            </a:r>
          </a:p>
          <a:p>
            <a:pPr lvl="1"/>
            <a:r>
              <a:rPr lang="en-US" sz="2000" dirty="0"/>
              <a:t>Don’t use the defaults</a:t>
            </a:r>
          </a:p>
          <a:p>
            <a:pPr lvl="1"/>
            <a:r>
              <a:rPr lang="en-US" sz="2000" dirty="0"/>
              <a:t>You’re probably disclosing too much</a:t>
            </a:r>
          </a:p>
          <a:p>
            <a:pPr lvl="1"/>
            <a:r>
              <a:rPr lang="en-US" sz="2000" dirty="0"/>
              <a:t>Use secure protocols where you can</a:t>
            </a:r>
          </a:p>
          <a:p>
            <a:pPr lvl="1"/>
            <a:r>
              <a:rPr lang="en-US" sz="2000" dirty="0"/>
              <a:t>Limit the pathways into your server</a:t>
            </a:r>
          </a:p>
          <a:p>
            <a:r>
              <a:rPr lang="en-US" dirty="0"/>
              <a:t>Think about non-Tomcat security too</a:t>
            </a:r>
          </a:p>
          <a:p>
            <a:r>
              <a:rPr lang="en-US" dirty="0"/>
              <a:t>Monitor and stay up-to-date</a:t>
            </a:r>
          </a:p>
        </p:txBody>
      </p:sp>
    </p:spTree>
    <p:extLst>
      <p:ext uri="{BB962C8B-B14F-4D97-AF65-F5344CB8AC3E}">
        <p14:creationId xmlns:p14="http://schemas.microsoft.com/office/powerpoint/2010/main" val="349846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5785E20-4423-35CD-971E-19B4C6A2A6C9}"/>
              </a:ext>
            </a:extLst>
          </p:cNvPr>
          <p:cNvSpPr txBox="1">
            <a:spLocks/>
          </p:cNvSpPr>
          <p:nvPr/>
        </p:nvSpPr>
        <p:spPr bwMode="auto">
          <a:xfrm>
            <a:off x="703459" y="538163"/>
            <a:ext cx="7102475" cy="1139825"/>
          </a:xfrm>
          <a:prstGeom prst="rect">
            <a:avLst/>
          </a:prstGeom>
          <a:ln algn="ctr"/>
        </p:spPr>
        <p:txBody>
          <a:bodyPr vert="horz" lIns="0" tIns="0" rIns="0" bIns="0" rtlCol="0" anchor="t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1" i="0" kern="1200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Where can I learn more?</a:t>
            </a:r>
          </a:p>
        </p:txBody>
      </p:sp>
      <p:graphicFrame>
        <p:nvGraphicFramePr>
          <p:cNvPr id="4" name="Text Placeholder 2">
            <a:extLst>
              <a:ext uri="{FF2B5EF4-FFF2-40B4-BE49-F238E27FC236}">
                <a16:creationId xmlns:a16="http://schemas.microsoft.com/office/drawing/2014/main" id="{85DDB796-9D68-7624-EFFF-8EB2BE6E4147}"/>
              </a:ext>
            </a:extLst>
          </p:cNvPr>
          <p:cNvGraphicFramePr/>
          <p:nvPr/>
        </p:nvGraphicFramePr>
        <p:xfrm>
          <a:off x="723600" y="1813033"/>
          <a:ext cx="10746088" cy="4401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6736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897334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rogress1">
  <a:themeElements>
    <a:clrScheme name="Progress Palette">
      <a:dk1>
        <a:srgbClr val="000000"/>
      </a:dk1>
      <a:lt1>
        <a:srgbClr val="FFFFFF"/>
      </a:lt1>
      <a:dk2>
        <a:srgbClr val="00206B"/>
      </a:dk2>
      <a:lt2>
        <a:srgbClr val="EEF5FF"/>
      </a:lt2>
      <a:accent1>
        <a:srgbClr val="008963"/>
      </a:accent1>
      <a:accent2>
        <a:srgbClr val="00B563"/>
      </a:accent2>
      <a:accent3>
        <a:srgbClr val="2B2BB2"/>
      </a:accent3>
      <a:accent4>
        <a:srgbClr val="4B4BF7"/>
      </a:accent4>
      <a:accent5>
        <a:srgbClr val="DCECFF"/>
      </a:accent5>
      <a:accent6>
        <a:srgbClr val="FFD000"/>
      </a:accent6>
      <a:hlink>
        <a:srgbClr val="0069E8"/>
      </a:hlink>
      <a:folHlink>
        <a:srgbClr val="76C1FF"/>
      </a:folHlink>
    </a:clrScheme>
    <a:fontScheme name="Custom 6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0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0" tIns="0" rIns="0" bIns="0" rtlCol="0">
        <a:noAutofit/>
      </a:bodyPr>
      <a:lstStyle>
        <a:defPPr algn="l">
          <a:lnSpc>
            <a:spcPts val="2700"/>
          </a:lnSpc>
          <a:defRPr sz="2400" dirty="0" smtClean="0"/>
        </a:defPPr>
      </a:lstStyle>
    </a:txDef>
  </a:objectDefaults>
  <a:extraClrSchemeLst/>
  <a:custClrLst>
    <a:custClr name="Light Green S1">
      <a:srgbClr val="4FB850"/>
    </a:custClr>
    <a:custClr name="Yellow S1">
      <a:srgbClr val="FBCE0A"/>
    </a:custClr>
    <a:custClr name="Yellow S2">
      <a:srgbClr val="FAE400"/>
    </a:custClr>
    <a:custClr name="Red S2">
      <a:srgbClr val="F1627A"/>
    </a:custClr>
    <a:custClr name="Light Blue S1">
      <a:srgbClr val="00BCED"/>
    </a:custClr>
    <a:custClr name="Blue Line">
      <a:srgbClr val="0053A5"/>
    </a:custClr>
    <a:custClr name="TEAL S3">
      <a:srgbClr val="0AA39F"/>
    </a:custClr>
    <a:custClr name="Purple S1">
      <a:srgbClr val="311B97"/>
    </a:custClr>
    <a:custClr name="Purple S2">
      <a:srgbClr val="5122B9"/>
    </a:custClr>
    <a:custClr name="Light Gray S2">
      <a:srgbClr val="DDE9F7"/>
    </a:custClr>
  </a:custClrLst>
  <a:extLst>
    <a:ext uri="{05A4C25C-085E-4340-85A3-A5531E510DB2}">
      <thm15:themeFamily xmlns:thm15="http://schemas.microsoft.com/office/thememl/2012/main" name="Progress1" id="{F2378E11-CCF2-0E4F-8185-4B0E40BE2ECF}" vid="{0969A313-F45E-3A4A-A22B-8A531BC1EA04}"/>
    </a:ext>
  </a:extLst>
</a:theme>
</file>

<file path=ppt/theme/theme3.xml><?xml version="1.0" encoding="utf-8"?>
<a:theme xmlns:a="http://schemas.openxmlformats.org/drawingml/2006/main" name="1_Office Theme">
  <a:themeElements>
    <a:clrScheme name="Progress Palette">
      <a:dk1>
        <a:srgbClr val="000000"/>
      </a:dk1>
      <a:lt1>
        <a:srgbClr val="FFFFFF"/>
      </a:lt1>
      <a:dk2>
        <a:srgbClr val="00206B"/>
      </a:dk2>
      <a:lt2>
        <a:srgbClr val="EEF5FF"/>
      </a:lt2>
      <a:accent1>
        <a:srgbClr val="008963"/>
      </a:accent1>
      <a:accent2>
        <a:srgbClr val="00B563"/>
      </a:accent2>
      <a:accent3>
        <a:srgbClr val="2B2BB2"/>
      </a:accent3>
      <a:accent4>
        <a:srgbClr val="4B4BF7"/>
      </a:accent4>
      <a:accent5>
        <a:srgbClr val="DCECFF"/>
      </a:accent5>
      <a:accent6>
        <a:srgbClr val="FFD000"/>
      </a:accent6>
      <a:hlink>
        <a:srgbClr val="0069E8"/>
      </a:hlink>
      <a:folHlink>
        <a:srgbClr val="76C1FF"/>
      </a:folHlink>
    </a:clrScheme>
    <a:fontScheme name="Custom 6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0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0" tIns="0" rIns="0" bIns="0" rtlCol="0">
        <a:noAutofit/>
      </a:bodyPr>
      <a:lstStyle>
        <a:defPPr algn="l">
          <a:lnSpc>
            <a:spcPts val="2700"/>
          </a:lnSpc>
          <a:defRPr sz="2400" dirty="0" smtClean="0"/>
        </a:defPPr>
      </a:lstStyle>
    </a:txDef>
  </a:objectDefaults>
  <a:extraClrSchemeLst/>
  <a:custClrLst>
    <a:custClr name="Light Green S1">
      <a:srgbClr val="4FB850"/>
    </a:custClr>
    <a:custClr name="Yellow S1">
      <a:srgbClr val="FBCE0A"/>
    </a:custClr>
    <a:custClr name="Yellow S2">
      <a:srgbClr val="FAE400"/>
    </a:custClr>
    <a:custClr name="Red S2">
      <a:srgbClr val="F1627A"/>
    </a:custClr>
    <a:custClr name="Light Blue S1">
      <a:srgbClr val="00BCED"/>
    </a:custClr>
    <a:custClr name="Blue Line">
      <a:srgbClr val="0053A5"/>
    </a:custClr>
    <a:custClr name="TEAL S3">
      <a:srgbClr val="0AA39F"/>
    </a:custClr>
    <a:custClr name="Purple S1">
      <a:srgbClr val="311B97"/>
    </a:custClr>
    <a:custClr name="Purple S2">
      <a:srgbClr val="5122B9"/>
    </a:custClr>
    <a:custClr name="Light Gray S2">
      <a:srgbClr val="DDE9F7"/>
    </a:custClr>
  </a:custClrLst>
  <a:extLst>
    <a:ext uri="{05A4C25C-085E-4340-85A3-A5531E510DB2}">
      <thm15:themeFamily xmlns:thm15="http://schemas.microsoft.com/office/thememl/2012/main" name="Progress PowerPoint 2024 Template" id="{DD8E0C58-164C-DC4E-8D65-1F7FE6C41791}" vid="{36ED190B-E30A-EE41-A8DC-EC11436E2E4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C0356C60AC144F9282243677CEF3D8" ma:contentTypeVersion="18" ma:contentTypeDescription="Create a new document." ma:contentTypeScope="" ma:versionID="6d27ce6665077c1a45aff8498acdd1ad">
  <xsd:schema xmlns:xsd="http://www.w3.org/2001/XMLSchema" xmlns:xs="http://www.w3.org/2001/XMLSchema" xmlns:p="http://schemas.microsoft.com/office/2006/metadata/properties" xmlns:ns2="3cc39c1c-04ab-453e-b8ee-0021fec317b2" xmlns:ns3="b2109412-0e1b-4bcc-b646-982a8b0081e8" targetNamespace="http://schemas.microsoft.com/office/2006/metadata/properties" ma:root="true" ma:fieldsID="1352e1ea16281158047e9211785f37d3" ns2:_="" ns3:_="">
    <xsd:import namespace="3cc39c1c-04ab-453e-b8ee-0021fec317b2"/>
    <xsd:import namespace="b2109412-0e1b-4bcc-b646-982a8b0081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c39c1c-04ab-453e-b8ee-0021fec317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1dea951-4578-420a-9303-929b28d59e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09412-0e1b-4bcc-b646-982a8b0081e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bcc57cd-207f-4bae-a80a-a0994d1cfd6f}" ma:internalName="TaxCatchAll" ma:showField="CatchAllData" ma:web="b2109412-0e1b-4bcc-b646-982a8b0081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c39c1c-04ab-453e-b8ee-0021fec317b2">
      <Terms xmlns="http://schemas.microsoft.com/office/infopath/2007/PartnerControls"/>
    </lcf76f155ced4ddcb4097134ff3c332f>
    <TaxCatchAll xmlns="b2109412-0e1b-4bcc-b646-982a8b0081e8" xsi:nil="true"/>
  </documentManagement>
</p:properties>
</file>

<file path=customXml/itemProps1.xml><?xml version="1.0" encoding="utf-8"?>
<ds:datastoreItem xmlns:ds="http://schemas.openxmlformats.org/officeDocument/2006/customXml" ds:itemID="{3C85A5AE-E000-439F-A109-AC31925CDC81}"/>
</file>

<file path=customXml/itemProps2.xml><?xml version="1.0" encoding="utf-8"?>
<ds:datastoreItem xmlns:ds="http://schemas.openxmlformats.org/officeDocument/2006/customXml" ds:itemID="{F0B57D13-6CE8-4766-955A-D8D641AAB40A}"/>
</file>

<file path=customXml/itemProps3.xml><?xml version="1.0" encoding="utf-8"?>
<ds:datastoreItem xmlns:ds="http://schemas.openxmlformats.org/officeDocument/2006/customXml" ds:itemID="{1309D6C2-C212-4DB6-B845-E4B9F38B0930}"/>
</file>

<file path=docProps/app.xml><?xml version="1.0" encoding="utf-8"?>
<Properties xmlns="http://schemas.openxmlformats.org/officeDocument/2006/extended-properties" xmlns:vt="http://schemas.openxmlformats.org/officeDocument/2006/docPropsVTypes">
  <TotalTime>3826</TotalTime>
  <Words>2393</Words>
  <Application>Microsoft Office PowerPoint</Application>
  <PresentationFormat>Widescreen</PresentationFormat>
  <Paragraphs>331</Paragraphs>
  <Slides>28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Aptos</vt:lpstr>
      <vt:lpstr>Aptos Display</vt:lpstr>
      <vt:lpstr>Arial</vt:lpstr>
      <vt:lpstr>Consolas</vt:lpstr>
      <vt:lpstr>Courier New</vt:lpstr>
      <vt:lpstr>Roboto</vt:lpstr>
      <vt:lpstr>Times New Roman</vt:lpstr>
      <vt:lpstr>Wingdings</vt:lpstr>
      <vt:lpstr>Office Theme</vt:lpstr>
      <vt:lpstr>Progress1</vt:lpstr>
      <vt:lpstr>1_Office Theme</vt:lpstr>
      <vt:lpstr>think-cell Slide</vt:lpstr>
      <vt:lpstr>PowerPoint Presentation</vt:lpstr>
      <vt:lpstr>What you will learn</vt:lpstr>
      <vt:lpstr>PAS for OpenEdge  Security Stack</vt:lpstr>
      <vt:lpstr>PAS for OpenEdge Security Stack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Client Authentications mapping for each ABL webapp Transport</vt:lpstr>
      <vt:lpstr>ABL Webapp Security Configurations </vt:lpstr>
      <vt:lpstr>Harden Security in PAS  for OpenEdge</vt:lpstr>
      <vt:lpstr>Don’t Use the Defaults</vt:lpstr>
      <vt:lpstr>Don’t Use the Defaults (Contd..)</vt:lpstr>
      <vt:lpstr>Don’t Disclose Too Much</vt:lpstr>
      <vt:lpstr>Use Secure Protocols</vt:lpstr>
      <vt:lpstr>Limit Pathways into the Server</vt:lpstr>
      <vt:lpstr>Protect JMX Access</vt:lpstr>
      <vt:lpstr>Configure the Remote Address Valve</vt:lpstr>
      <vt:lpstr>Don’t Forget the Management Paths</vt:lpstr>
      <vt:lpstr>Think About Non-Tomcat Security Too</vt:lpstr>
      <vt:lpstr>Use a Non-Root User</vt:lpstr>
      <vt:lpstr>Restrict File Permissions</vt:lpstr>
      <vt:lpstr>Monitor Your PAS for OpenEdge Server</vt:lpstr>
      <vt:lpstr>Stay Up to Date …</vt:lpstr>
      <vt:lpstr>What did we learn?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Rahul Shukla</dc:creator>
  <cp:lastModifiedBy>David Cleary</cp:lastModifiedBy>
  <cp:revision>165</cp:revision>
  <dcterms:created xsi:type="dcterms:W3CDTF">2024-08-26T02:05:12Z</dcterms:created>
  <dcterms:modified xsi:type="dcterms:W3CDTF">2024-09-04T13:35:25Z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0x01010039C0356C60AC144F9282243677CEF3D8</vt:lpwstr>
  </property>
</Properties>
</file>