
<file path=[Content_Types].xml><?xml version="1.0" encoding="utf-8"?>
<Types xmlns="http://schemas.openxmlformats.org/package/2006/content-types">
  <Default Extension="bin" ContentType="application/vnd.openxmlformats-officedocument.oleObject"/>
  <Default Extension="emf" ContentType="image/x-emf"/>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2.xml" ContentType="application/vnd.openxmlformats-officedocument.them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93.xml" ContentType="application/vnd.openxmlformats-officedocument.presentationml.tags+xml"/>
  <Override PartName="/ppt/notesSlides/notesSlide16.xml" ContentType="application/vnd.openxmlformats-officedocument.presentationml.notesSlide+xml"/>
  <Override PartName="/ppt/tags/tag9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384764997" r:id="rId5"/>
  </p:sldMasterIdLst>
  <p:notesMasterIdLst>
    <p:notesMasterId r:id="rId58"/>
  </p:notesMasterIdLst>
  <p:handoutMasterIdLst>
    <p:handoutMasterId r:id="rId59"/>
  </p:handoutMasterIdLst>
  <p:sldIdLst>
    <p:sldId id="2147472577" r:id="rId6"/>
    <p:sldId id="2147472630" r:id="rId7"/>
    <p:sldId id="2147472660" r:id="rId8"/>
    <p:sldId id="2147472663" r:id="rId9"/>
    <p:sldId id="2147472688" r:id="rId10"/>
    <p:sldId id="2147472593" r:id="rId11"/>
    <p:sldId id="2147472594" r:id="rId12"/>
    <p:sldId id="2147472579" r:id="rId13"/>
    <p:sldId id="2147472581" r:id="rId14"/>
    <p:sldId id="2147472595" r:id="rId15"/>
    <p:sldId id="2147472580" r:id="rId16"/>
    <p:sldId id="2147472552" r:id="rId17"/>
    <p:sldId id="2147472582" r:id="rId18"/>
    <p:sldId id="2147472675" r:id="rId19"/>
    <p:sldId id="2147472597" r:id="rId20"/>
    <p:sldId id="2147472668" r:id="rId21"/>
    <p:sldId id="2147472683" r:id="rId22"/>
    <p:sldId id="2147472652" r:id="rId23"/>
    <p:sldId id="2147472601" r:id="rId24"/>
    <p:sldId id="2147472584" r:id="rId25"/>
    <p:sldId id="2147472654" r:id="rId26"/>
    <p:sldId id="2147472686" r:id="rId27"/>
    <p:sldId id="2147472633" r:id="rId28"/>
    <p:sldId id="2147472636" r:id="rId29"/>
    <p:sldId id="2147472639" r:id="rId30"/>
    <p:sldId id="2147472640" r:id="rId31"/>
    <p:sldId id="2147472642" r:id="rId32"/>
    <p:sldId id="2147472602" r:id="rId33"/>
    <p:sldId id="2147472682" r:id="rId34"/>
    <p:sldId id="2147472679" r:id="rId35"/>
    <p:sldId id="2147472681" r:id="rId36"/>
    <p:sldId id="2147472603" r:id="rId37"/>
    <p:sldId id="2147472604" r:id="rId38"/>
    <p:sldId id="2147472605" r:id="rId39"/>
    <p:sldId id="2147472606" r:id="rId40"/>
    <p:sldId id="2147472589" r:id="rId41"/>
    <p:sldId id="2147472607" r:id="rId42"/>
    <p:sldId id="2147472590" r:id="rId43"/>
    <p:sldId id="2147472624" r:id="rId44"/>
    <p:sldId id="2147472608" r:id="rId45"/>
    <p:sldId id="2147472609" r:id="rId46"/>
    <p:sldId id="2147472610" r:id="rId47"/>
    <p:sldId id="2147472611" r:id="rId48"/>
    <p:sldId id="2147472612" r:id="rId49"/>
    <p:sldId id="2147472613" r:id="rId50"/>
    <p:sldId id="2147472617" r:id="rId51"/>
    <p:sldId id="2147472628" r:id="rId52"/>
    <p:sldId id="2147472648" r:id="rId53"/>
    <p:sldId id="2147472643" r:id="rId54"/>
    <p:sldId id="256" r:id="rId55"/>
    <p:sldId id="2147472629" r:id="rId56"/>
    <p:sldId id="2147472690" r:id="rId57"/>
  </p:sldIdLst>
  <p:sldSz cx="12192000" cy="6858000"/>
  <p:notesSz cx="6858000" cy="9144000"/>
  <p:custDataLst>
    <p:tags r:id="rId60"/>
  </p:custData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2D4F1B4-2E2F-47B0-AF1C-03EE817921E1}">
          <p14:sldIdLst>
            <p14:sldId id="2147472577"/>
            <p14:sldId id="2147472630"/>
            <p14:sldId id="2147472660"/>
            <p14:sldId id="2147472663"/>
            <p14:sldId id="2147472688"/>
          </p14:sldIdLst>
        </p14:section>
        <p14:section name="VAR Enhancements" id="{5B1C5C33-4417-421F-8BDE-85A9180DD5CA}">
          <p14:sldIdLst>
            <p14:sldId id="2147472593"/>
            <p14:sldId id="2147472594"/>
            <p14:sldId id="2147472579"/>
            <p14:sldId id="2147472581"/>
          </p14:sldIdLst>
        </p14:section>
        <p14:section name="AGGREGATE Statement" id="{B4ED4C0C-C874-4F27-AB5B-3FB67D70F32A}">
          <p14:sldIdLst>
            <p14:sldId id="2147472595"/>
            <p14:sldId id="2147472580"/>
            <p14:sldId id="2147472552"/>
            <p14:sldId id="2147472582"/>
            <p14:sldId id="2147472675"/>
          </p14:sldIdLst>
        </p14:section>
        <p14:section name=".NET Support" id="{6B0D6312-06C8-485C-B922-A4B764E0FA5C}">
          <p14:sldIdLst>
            <p14:sldId id="2147472597"/>
            <p14:sldId id="2147472668"/>
            <p14:sldId id="2147472683"/>
            <p14:sldId id="2147472652"/>
          </p14:sldIdLst>
        </p14:section>
        <p14:section name="Safe Navigation Operator" id="{65DC4917-3841-4D8D-82CE-BAE399571E08}">
          <p14:sldIdLst>
            <p14:sldId id="2147472601"/>
            <p14:sldId id="2147472584"/>
            <p14:sldId id="2147472654"/>
          </p14:sldIdLst>
        </p14:section>
        <p14:section name="ABL Collections" id="{DAE528A4-B3F7-493D-9D01-691FC27D682A}">
          <p14:sldIdLst>
            <p14:sldId id="2147472686"/>
            <p14:sldId id="2147472633"/>
            <p14:sldId id="2147472636"/>
            <p14:sldId id="2147472639"/>
            <p14:sldId id="2147472640"/>
            <p14:sldId id="2147472642"/>
          </p14:sldIdLst>
        </p14:section>
        <p14:section name="Event Streaming with Kafka" id="{0D71843C-A2A3-4DD7-B393-59C95E214012}">
          <p14:sldIdLst>
            <p14:sldId id="2147472602"/>
            <p14:sldId id="2147472682"/>
            <p14:sldId id="2147472679"/>
            <p14:sldId id="2147472681"/>
            <p14:sldId id="2147472603"/>
          </p14:sldIdLst>
        </p14:section>
        <p14:section name="Protect Compiled R-Code" id="{82907026-F352-423F-9247-46FFE1F8D6F0}">
          <p14:sldIdLst>
            <p14:sldId id="2147472604"/>
            <p14:sldId id="2147472605"/>
            <p14:sldId id="2147472606"/>
            <p14:sldId id="2147472589"/>
          </p14:sldIdLst>
        </p14:section>
        <p14:section name="Dynamic Data Masking" id="{EDE678CF-51B4-4A1E-BC0C-3F6DFB82F5FF}">
          <p14:sldIdLst>
            <p14:sldId id="2147472607"/>
            <p14:sldId id="2147472590"/>
            <p14:sldId id="2147472624"/>
            <p14:sldId id="2147472608"/>
            <p14:sldId id="2147472609"/>
            <p14:sldId id="2147472610"/>
            <p14:sldId id="2147472611"/>
            <p14:sldId id="2147472612"/>
            <p14:sldId id="2147472613"/>
            <p14:sldId id="2147472617"/>
            <p14:sldId id="2147472628"/>
            <p14:sldId id="2147472648"/>
            <p14:sldId id="2147472643"/>
          </p14:sldIdLst>
        </p14:section>
        <p14:section name="General" id="{914138EB-B6A4-4BDC-B6D8-38E82A9192E7}">
          <p14:sldIdLst>
            <p14:sldId id="256"/>
            <p14:sldId id="2147472629"/>
            <p14:sldId id="214747269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0D40F-A06B-82C9-40AC-20550B030A6F}" name="John Ainsworth" initials="JA" userId="S::jainswor@progress.com::6d61676f-7924-4560-b976-2bc2b808da12" providerId="AD"/>
  <p188:author id="{4B236B1F-598B-D8D3-C0FF-BD27DDF67AA3}" name="Rachael Donovan" initials="RD" userId="S::rricci@progress.com::11d071da-49bf-4b3d-96c8-1c55c17335f4" providerId="AD"/>
  <p188:author id="{A09A213E-8091-95EE-4C23-AA0CDB2888C8}" name="Katie Montgomery" initials="" userId="S::montgome@progress.com::15472ff4-f02e-4f02-b03e-723acc708136" providerId="AD"/>
  <p188:author id="{2547195D-952F-89DE-106C-4A7C865F97DE}" name="Raphael Ross" initials="RR" userId="S::rross@progress.com::bcd7faf2-db8e-458a-9a66-e0942c876197" providerId="AD"/>
  <p188:author id="{53D52972-5C91-7495-1A16-B7D281D06267}" name="Joelle Andrews" initials="JA" userId="S::andrews@progress.com::4e14941d-22e1-41f8-9b99-123c9da5869d" providerId="AD"/>
  <p188:author id="{BDBEF783-62A8-7E21-8716-E16A05075B7F}" name="Susan Koutalakis" initials="SK" userId="S::skoutala@progress.com::7f9e9c7b-05ee-4ec3-bcf7-40235eec4dde" providerId="AD"/>
  <p188:author id="{7802CCA2-FD1B-DD5C-137F-666E43E7C9F9}" name="Rob Straight" initials="RS" userId="S::rstraigh@progress.com::a117209f-f541-4c2e-9c24-c9795b8fd67c" providerId="AD"/>
  <p188:author id="{C47060BB-BEA2-F606-4C6A-A519C46BE9E0}" name="Erica McShane" initials="EM" userId="S::mcshane@progress.com::552ce16d-fd4a-4398-bf45-1ce5d6cdd9b6" providerId="AD"/>
  <p188:author id="{E3BC15C7-366D-F5B6-DEC2-E74D8A035232}" name="Jessica Malakian" initials="JM" userId="S::malakian@progress.com::b92bec4a-162a-4ddc-b199-33a9414ee5bb" providerId="AD"/>
  <p188:author id="{547EC7DA-DACD-DEE7-58F3-825E48105BF2}" name="Yoana Ivova" initials="" userId="S::ivova@progress.com::33c0d0e9-7517-4a61-91ce-0adcbcd6719c" providerId="AD"/>
  <p188:author id="{3E02B4E5-38A2-DC81-FB2F-B29C7E1105CD}" name="Stefan Bolte" initials="" userId="S::stefan@progress.com::444ff516-cba3-4a22-97ef-4bcaf03da39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ikki Scaplen" initials="NS" lastIdx="19" clrIdx="0">
    <p:extLst>
      <p:ext uri="{19B8F6BF-5375-455C-9EA6-DF929625EA0E}">
        <p15:presenceInfo xmlns:p15="http://schemas.microsoft.com/office/powerpoint/2012/main" userId="S::nscaplen@progress.com::e49d323e-6f55-401c-9b10-1207db3077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5FF"/>
    <a:srgbClr val="F3FAFF"/>
    <a:srgbClr val="D5F1FF"/>
    <a:srgbClr val="CDFFCA"/>
    <a:srgbClr val="FF6600"/>
    <a:srgbClr val="E7F3EB"/>
    <a:srgbClr val="00D364"/>
    <a:srgbClr val="76C1FF"/>
    <a:srgbClr val="FFFF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D48494-2517-420D-B587-6CCC931D9896}" v="1896" dt="2024-10-03T22:16:18.953"/>
  </p1510:revLst>
</p1510:revInfo>
</file>

<file path=ppt/tableStyles.xml><?xml version="1.0" encoding="utf-8"?>
<a:tblStyleLst xmlns:a="http://schemas.openxmlformats.org/drawingml/2006/main" def="{1E171933-4619-4E11-9A3F-F7608DF75F80}">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87170" autoAdjust="0"/>
  </p:normalViewPr>
  <p:slideViewPr>
    <p:cSldViewPr snapToGrid="0">
      <p:cViewPr varScale="1">
        <p:scale>
          <a:sx n="97" d="100"/>
          <a:sy n="97" d="100"/>
        </p:scale>
        <p:origin x="1272" y="90"/>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66"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phael Ross" userId="bcd7faf2-db8e-458a-9a66-e0942c876197" providerId="ADAL" clId="{5CD48494-2517-420D-B587-6CCC931D9896}"/>
    <pc:docChg chg="undo custSel addSld delSld modSld sldOrd modSection">
      <pc:chgData name="Raphael Ross" userId="bcd7faf2-db8e-458a-9a66-e0942c876197" providerId="ADAL" clId="{5CD48494-2517-420D-B587-6CCC931D9896}" dt="2024-10-03T22:17:18.878" v="5786" actId="14100"/>
      <pc:docMkLst>
        <pc:docMk/>
      </pc:docMkLst>
      <pc:sldChg chg="modSp">
        <pc:chgData name="Raphael Ross" userId="bcd7faf2-db8e-458a-9a66-e0942c876197" providerId="ADAL" clId="{5CD48494-2517-420D-B587-6CCC931D9896}" dt="2024-09-18T11:28:31.042" v="4994" actId="20577"/>
        <pc:sldMkLst>
          <pc:docMk/>
          <pc:sldMk cId="570403534" sldId="2147472552"/>
        </pc:sldMkLst>
        <pc:spChg chg="mod">
          <ac:chgData name="Raphael Ross" userId="bcd7faf2-db8e-458a-9a66-e0942c876197" providerId="ADAL" clId="{5CD48494-2517-420D-B587-6CCC931D9896}" dt="2024-09-18T11:28:31.042" v="4994" actId="20577"/>
          <ac:spMkLst>
            <pc:docMk/>
            <pc:sldMk cId="570403534" sldId="2147472552"/>
            <ac:spMk id="12" creationId="{D2D8137E-DDEB-93EC-9EDB-4EAD0C40588A}"/>
          </ac:spMkLst>
        </pc:spChg>
      </pc:sldChg>
      <pc:sldChg chg="addSp delSp modSp mod">
        <pc:chgData name="Raphael Ross" userId="bcd7faf2-db8e-458a-9a66-e0942c876197" providerId="ADAL" clId="{5CD48494-2517-420D-B587-6CCC931D9896}" dt="2024-09-12T04:47:37.071" v="973" actId="21"/>
        <pc:sldMkLst>
          <pc:docMk/>
          <pc:sldMk cId="2477476617" sldId="2147472579"/>
        </pc:sldMkLst>
        <pc:spChg chg="add del mod">
          <ac:chgData name="Raphael Ross" userId="bcd7faf2-db8e-458a-9a66-e0942c876197" providerId="ADAL" clId="{5CD48494-2517-420D-B587-6CCC931D9896}" dt="2024-09-12T04:47:37.071" v="973" actId="21"/>
          <ac:spMkLst>
            <pc:docMk/>
            <pc:sldMk cId="2477476617" sldId="2147472579"/>
            <ac:spMk id="2" creationId="{847FAF56-A6FA-668B-5213-FA717F437759}"/>
          </ac:spMkLst>
        </pc:spChg>
      </pc:sldChg>
      <pc:sldChg chg="modSp mod">
        <pc:chgData name="Raphael Ross" userId="bcd7faf2-db8e-458a-9a66-e0942c876197" providerId="ADAL" clId="{5CD48494-2517-420D-B587-6CCC931D9896}" dt="2024-09-13T19:24:04.279" v="3921" actId="113"/>
        <pc:sldMkLst>
          <pc:docMk/>
          <pc:sldMk cId="1994694888" sldId="2147472580"/>
        </pc:sldMkLst>
        <pc:spChg chg="mod">
          <ac:chgData name="Raphael Ross" userId="bcd7faf2-db8e-458a-9a66-e0942c876197" providerId="ADAL" clId="{5CD48494-2517-420D-B587-6CCC931D9896}" dt="2024-09-13T19:24:04.279" v="3921" actId="113"/>
          <ac:spMkLst>
            <pc:docMk/>
            <pc:sldMk cId="1994694888" sldId="2147472580"/>
            <ac:spMk id="3" creationId="{AFC1FFFD-1680-6FF8-B9E1-D69A38197B89}"/>
          </ac:spMkLst>
        </pc:spChg>
        <pc:picChg chg="mod">
          <ac:chgData name="Raphael Ross" userId="bcd7faf2-db8e-458a-9a66-e0942c876197" providerId="ADAL" clId="{5CD48494-2517-420D-B587-6CCC931D9896}" dt="2024-09-12T05:05:42.041" v="1107" actId="1076"/>
          <ac:picMkLst>
            <pc:docMk/>
            <pc:sldMk cId="1994694888" sldId="2147472580"/>
            <ac:picMk id="5" creationId="{30DEBC6B-4030-C64F-FAA0-114121F0CE4D}"/>
          </ac:picMkLst>
        </pc:picChg>
      </pc:sldChg>
      <pc:sldChg chg="addSp modSp mod modAnim modNotesTx">
        <pc:chgData name="Raphael Ross" userId="bcd7faf2-db8e-458a-9a66-e0942c876197" providerId="ADAL" clId="{5CD48494-2517-420D-B587-6CCC931D9896}" dt="2024-09-30T15:55:33.676" v="5155" actId="20577"/>
        <pc:sldMkLst>
          <pc:docMk/>
          <pc:sldMk cId="2498632127" sldId="2147472581"/>
        </pc:sldMkLst>
        <pc:spChg chg="add mod">
          <ac:chgData name="Raphael Ross" userId="bcd7faf2-db8e-458a-9a66-e0942c876197" providerId="ADAL" clId="{5CD48494-2517-420D-B587-6CCC931D9896}" dt="2024-09-12T05:09:29.755" v="1114" actId="13822"/>
          <ac:spMkLst>
            <pc:docMk/>
            <pc:sldMk cId="2498632127" sldId="2147472581"/>
            <ac:spMk id="2" creationId="{847FAF56-A6FA-668B-5213-FA717F437759}"/>
          </ac:spMkLst>
        </pc:spChg>
        <pc:spChg chg="mod">
          <ac:chgData name="Raphael Ross" userId="bcd7faf2-db8e-458a-9a66-e0942c876197" providerId="ADAL" clId="{5CD48494-2517-420D-B587-6CCC931D9896}" dt="2024-09-30T15:55:33.676" v="5155" actId="20577"/>
          <ac:spMkLst>
            <pc:docMk/>
            <pc:sldMk cId="2498632127" sldId="2147472581"/>
            <ac:spMk id="4" creationId="{1E20254A-B55E-B7EB-ECF8-FABBADB12330}"/>
          </ac:spMkLst>
        </pc:spChg>
        <pc:spChg chg="add mod">
          <ac:chgData name="Raphael Ross" userId="bcd7faf2-db8e-458a-9a66-e0942c876197" providerId="ADAL" clId="{5CD48494-2517-420D-B587-6CCC931D9896}" dt="2024-09-17T20:09:18.581" v="4736" actId="13926"/>
          <ac:spMkLst>
            <pc:docMk/>
            <pc:sldMk cId="2498632127" sldId="2147472581"/>
            <ac:spMk id="5" creationId="{D789284E-9333-D93C-53B6-7BA506648166}"/>
          </ac:spMkLst>
        </pc:spChg>
        <pc:spChg chg="mod">
          <ac:chgData name="Raphael Ross" userId="bcd7faf2-db8e-458a-9a66-e0942c876197" providerId="ADAL" clId="{5CD48494-2517-420D-B587-6CCC931D9896}" dt="2024-09-12T05:04:25.079" v="1106" actId="20577"/>
          <ac:spMkLst>
            <pc:docMk/>
            <pc:sldMk cId="2498632127" sldId="2147472581"/>
            <ac:spMk id="9" creationId="{2EF53192-A02A-CA7F-4060-29651A144E5F}"/>
          </ac:spMkLst>
        </pc:spChg>
        <pc:spChg chg="mod">
          <ac:chgData name="Raphael Ross" userId="bcd7faf2-db8e-458a-9a66-e0942c876197" providerId="ADAL" clId="{5CD48494-2517-420D-B587-6CCC931D9896}" dt="2024-09-12T04:52:09.205" v="1017" actId="20577"/>
          <ac:spMkLst>
            <pc:docMk/>
            <pc:sldMk cId="2498632127" sldId="2147472581"/>
            <ac:spMk id="12" creationId="{D2D8137E-DDEB-93EC-9EDB-4EAD0C40588A}"/>
          </ac:spMkLst>
        </pc:spChg>
      </pc:sldChg>
      <pc:sldChg chg="addSp modSp modAnim">
        <pc:chgData name="Raphael Ross" userId="bcd7faf2-db8e-458a-9a66-e0942c876197" providerId="ADAL" clId="{5CD48494-2517-420D-B587-6CCC931D9896}" dt="2024-09-17T20:09:42.007" v="4737" actId="13926"/>
        <pc:sldMkLst>
          <pc:docMk/>
          <pc:sldMk cId="2098976784" sldId="2147472582"/>
        </pc:sldMkLst>
        <pc:spChg chg="add mod">
          <ac:chgData name="Raphael Ross" userId="bcd7faf2-db8e-458a-9a66-e0942c876197" providerId="ADAL" clId="{5CD48494-2517-420D-B587-6CCC931D9896}" dt="2024-09-17T20:09:42.007" v="4737" actId="13926"/>
          <ac:spMkLst>
            <pc:docMk/>
            <pc:sldMk cId="2098976784" sldId="2147472582"/>
            <ac:spMk id="7" creationId="{11B7C28F-DD12-7CA0-9946-2A29B36135A3}"/>
          </ac:spMkLst>
        </pc:spChg>
      </pc:sldChg>
      <pc:sldChg chg="modSp mod">
        <pc:chgData name="Raphael Ross" userId="bcd7faf2-db8e-458a-9a66-e0942c876197" providerId="ADAL" clId="{5CD48494-2517-420D-B587-6CCC931D9896}" dt="2024-09-13T21:26:44.731" v="4280" actId="20577"/>
        <pc:sldMkLst>
          <pc:docMk/>
          <pc:sldMk cId="1872335404" sldId="2147472584"/>
        </pc:sldMkLst>
        <pc:spChg chg="mod">
          <ac:chgData name="Raphael Ross" userId="bcd7faf2-db8e-458a-9a66-e0942c876197" providerId="ADAL" clId="{5CD48494-2517-420D-B587-6CCC931D9896}" dt="2024-09-13T21:26:44.731" v="4280" actId="20577"/>
          <ac:spMkLst>
            <pc:docMk/>
            <pc:sldMk cId="1872335404" sldId="2147472584"/>
            <ac:spMk id="3" creationId="{AFC1FFFD-1680-6FF8-B9E1-D69A38197B89}"/>
          </ac:spMkLst>
        </pc:spChg>
        <pc:picChg chg="mod">
          <ac:chgData name="Raphael Ross" userId="bcd7faf2-db8e-458a-9a66-e0942c876197" providerId="ADAL" clId="{5CD48494-2517-420D-B587-6CCC931D9896}" dt="2024-09-12T17:29:46.817" v="2141" actId="1076"/>
          <ac:picMkLst>
            <pc:docMk/>
            <pc:sldMk cId="1872335404" sldId="2147472584"/>
            <ac:picMk id="2" creationId="{36BEBDC3-B87D-653A-60CF-9D6E3106BF59}"/>
          </ac:picMkLst>
        </pc:picChg>
      </pc:sldChg>
      <pc:sldChg chg="modNotesTx">
        <pc:chgData name="Raphael Ross" userId="bcd7faf2-db8e-458a-9a66-e0942c876197" providerId="ADAL" clId="{5CD48494-2517-420D-B587-6CCC931D9896}" dt="2024-10-03T15:49:00.696" v="5527" actId="6549"/>
        <pc:sldMkLst>
          <pc:docMk/>
          <pc:sldMk cId="2567607490" sldId="2147472589"/>
        </pc:sldMkLst>
      </pc:sldChg>
      <pc:sldChg chg="modAnim">
        <pc:chgData name="Raphael Ross" userId="bcd7faf2-db8e-458a-9a66-e0942c876197" providerId="ADAL" clId="{5CD48494-2517-420D-B587-6CCC931D9896}" dt="2024-09-12T20:54:15.049" v="3897"/>
        <pc:sldMkLst>
          <pc:docMk/>
          <pc:sldMk cId="4112206187" sldId="2147472590"/>
        </pc:sldMkLst>
      </pc:sldChg>
      <pc:sldChg chg="modSp mod">
        <pc:chgData name="Raphael Ross" userId="bcd7faf2-db8e-458a-9a66-e0942c876197" providerId="ADAL" clId="{5CD48494-2517-420D-B587-6CCC931D9896}" dt="2024-09-30T15:55:12.080" v="5144" actId="20577"/>
        <pc:sldMkLst>
          <pc:docMk/>
          <pc:sldMk cId="3776802182" sldId="2147472593"/>
        </pc:sldMkLst>
        <pc:spChg chg="mod">
          <ac:chgData name="Raphael Ross" userId="bcd7faf2-db8e-458a-9a66-e0942c876197" providerId="ADAL" clId="{5CD48494-2517-420D-B587-6CCC931D9896}" dt="2024-09-30T15:55:12.080" v="5144" actId="20577"/>
          <ac:spMkLst>
            <pc:docMk/>
            <pc:sldMk cId="3776802182" sldId="2147472593"/>
            <ac:spMk id="2" creationId="{3ACD3722-0198-2EE8-15F3-EE1E33F03908}"/>
          </ac:spMkLst>
        </pc:spChg>
      </pc:sldChg>
      <pc:sldChg chg="addSp modSp mod modAnim modNotesTx">
        <pc:chgData name="Raphael Ross" userId="bcd7faf2-db8e-458a-9a66-e0942c876197" providerId="ADAL" clId="{5CD48494-2517-420D-B587-6CCC931D9896}" dt="2024-10-03T15:47:28.760" v="5520" actId="6549"/>
        <pc:sldMkLst>
          <pc:docMk/>
          <pc:sldMk cId="3879805389" sldId="2147472594"/>
        </pc:sldMkLst>
        <pc:spChg chg="add mod">
          <ac:chgData name="Raphael Ross" userId="bcd7faf2-db8e-458a-9a66-e0942c876197" providerId="ADAL" clId="{5CD48494-2517-420D-B587-6CCC931D9896}" dt="2024-09-12T14:12:23.644" v="2114" actId="1076"/>
          <ac:spMkLst>
            <pc:docMk/>
            <pc:sldMk cId="3879805389" sldId="2147472594"/>
            <ac:spMk id="2" creationId="{72BE7A88-758E-52A7-C503-837D6B25CA7C}"/>
          </ac:spMkLst>
        </pc:spChg>
        <pc:spChg chg="add mod">
          <ac:chgData name="Raphael Ross" userId="bcd7faf2-db8e-458a-9a66-e0942c876197" providerId="ADAL" clId="{5CD48494-2517-420D-B587-6CCC931D9896}" dt="2024-09-12T17:44:02.670" v="2145" actId="1076"/>
          <ac:spMkLst>
            <pc:docMk/>
            <pc:sldMk cId="3879805389" sldId="2147472594"/>
            <ac:spMk id="5" creationId="{DFF4AC09-8568-9C3E-28AD-7BD9184F365F}"/>
          </ac:spMkLst>
        </pc:spChg>
      </pc:sldChg>
      <pc:sldChg chg="modNotesTx">
        <pc:chgData name="Raphael Ross" userId="bcd7faf2-db8e-458a-9a66-e0942c876197" providerId="ADAL" clId="{5CD48494-2517-420D-B587-6CCC931D9896}" dt="2024-10-03T15:48:53.320" v="5526" actId="6549"/>
        <pc:sldMkLst>
          <pc:docMk/>
          <pc:sldMk cId="879396592" sldId="2147472603"/>
        </pc:sldMkLst>
      </pc:sldChg>
      <pc:sldChg chg="modSp mod modNotesTx">
        <pc:chgData name="Raphael Ross" userId="bcd7faf2-db8e-458a-9a66-e0942c876197" providerId="ADAL" clId="{5CD48494-2517-420D-B587-6CCC931D9896}" dt="2024-09-13T23:09:29.684" v="4438" actId="20577"/>
        <pc:sldMkLst>
          <pc:docMk/>
          <pc:sldMk cId="1303190626" sldId="2147472608"/>
        </pc:sldMkLst>
        <pc:spChg chg="mod">
          <ac:chgData name="Raphael Ross" userId="bcd7faf2-db8e-458a-9a66-e0942c876197" providerId="ADAL" clId="{5CD48494-2517-420D-B587-6CCC931D9896}" dt="2024-09-13T21:53:07.136" v="4432" actId="207"/>
          <ac:spMkLst>
            <pc:docMk/>
            <pc:sldMk cId="1303190626" sldId="2147472608"/>
            <ac:spMk id="79" creationId="{D51946E2-BA08-2709-1032-72D49EDF0782}"/>
          </ac:spMkLst>
        </pc:spChg>
        <pc:spChg chg="mod">
          <ac:chgData name="Raphael Ross" userId="bcd7faf2-db8e-458a-9a66-e0942c876197" providerId="ADAL" clId="{5CD48494-2517-420D-B587-6CCC931D9896}" dt="2024-09-13T21:53:17.697" v="4433" actId="207"/>
          <ac:spMkLst>
            <pc:docMk/>
            <pc:sldMk cId="1303190626" sldId="2147472608"/>
            <ac:spMk id="103" creationId="{8F8CF958-837F-D5C2-BD2D-F2BEB6D9E548}"/>
          </ac:spMkLst>
        </pc:spChg>
      </pc:sldChg>
      <pc:sldChg chg="modNotesTx">
        <pc:chgData name="Raphael Ross" userId="bcd7faf2-db8e-458a-9a66-e0942c876197" providerId="ADAL" clId="{5CD48494-2517-420D-B587-6CCC931D9896}" dt="2024-10-03T15:49:23.809" v="5528" actId="20577"/>
        <pc:sldMkLst>
          <pc:docMk/>
          <pc:sldMk cId="2899681239" sldId="2147472609"/>
        </pc:sldMkLst>
      </pc:sldChg>
      <pc:sldChg chg="modNotesTx">
        <pc:chgData name="Raphael Ross" userId="bcd7faf2-db8e-458a-9a66-e0942c876197" providerId="ADAL" clId="{5CD48494-2517-420D-B587-6CCC931D9896}" dt="2024-09-13T23:11:12.641" v="4499" actId="20577"/>
        <pc:sldMkLst>
          <pc:docMk/>
          <pc:sldMk cId="4240175533" sldId="2147472610"/>
        </pc:sldMkLst>
      </pc:sldChg>
      <pc:sldChg chg="modSp mod modNotesTx">
        <pc:chgData name="Raphael Ross" userId="bcd7faf2-db8e-458a-9a66-e0942c876197" providerId="ADAL" clId="{5CD48494-2517-420D-B587-6CCC931D9896}" dt="2024-09-13T23:11:35.890" v="4521" actId="20577"/>
        <pc:sldMkLst>
          <pc:docMk/>
          <pc:sldMk cId="1932026759" sldId="2147472611"/>
        </pc:sldMkLst>
        <pc:spChg chg="mod">
          <ac:chgData name="Raphael Ross" userId="bcd7faf2-db8e-458a-9a66-e0942c876197" providerId="ADAL" clId="{5CD48494-2517-420D-B587-6CCC931D9896}" dt="2024-09-12T19:36:08.775" v="3177" actId="14100"/>
          <ac:spMkLst>
            <pc:docMk/>
            <pc:sldMk cId="1932026759" sldId="2147472611"/>
            <ac:spMk id="5" creationId="{B51350B5-23D4-4D6A-FA0B-72D89E17B3E2}"/>
          </ac:spMkLst>
        </pc:spChg>
      </pc:sldChg>
      <pc:sldChg chg="modNotesTx">
        <pc:chgData name="Raphael Ross" userId="bcd7faf2-db8e-458a-9a66-e0942c876197" providerId="ADAL" clId="{5CD48494-2517-420D-B587-6CCC931D9896}" dt="2024-10-03T15:49:52.024" v="5529" actId="6549"/>
        <pc:sldMkLst>
          <pc:docMk/>
          <pc:sldMk cId="2721849477" sldId="2147472612"/>
        </pc:sldMkLst>
      </pc:sldChg>
      <pc:sldChg chg="modNotesTx">
        <pc:chgData name="Raphael Ross" userId="bcd7faf2-db8e-458a-9a66-e0942c876197" providerId="ADAL" clId="{5CD48494-2517-420D-B587-6CCC931D9896}" dt="2024-10-03T15:49:56.343" v="5530" actId="6549"/>
        <pc:sldMkLst>
          <pc:docMk/>
          <pc:sldMk cId="174979169" sldId="2147472613"/>
        </pc:sldMkLst>
      </pc:sldChg>
      <pc:sldChg chg="modSp mod">
        <pc:chgData name="Raphael Ross" userId="bcd7faf2-db8e-458a-9a66-e0942c876197" providerId="ADAL" clId="{5CD48494-2517-420D-B587-6CCC931D9896}" dt="2024-09-12T18:31:37.834" v="3164" actId="14100"/>
        <pc:sldMkLst>
          <pc:docMk/>
          <pc:sldMk cId="90503551" sldId="2147472624"/>
        </pc:sldMkLst>
        <pc:spChg chg="mod">
          <ac:chgData name="Raphael Ross" userId="bcd7faf2-db8e-458a-9a66-e0942c876197" providerId="ADAL" clId="{5CD48494-2517-420D-B587-6CCC931D9896}" dt="2024-09-12T18:31:37.834" v="3164" actId="14100"/>
          <ac:spMkLst>
            <pc:docMk/>
            <pc:sldMk cId="90503551" sldId="2147472624"/>
            <ac:spMk id="3" creationId="{EE5AEA4F-C126-BC5A-9652-FCABE1927B3B}"/>
          </ac:spMkLst>
        </pc:spChg>
      </pc:sldChg>
      <pc:sldChg chg="modSp mod">
        <pc:chgData name="Raphael Ross" userId="bcd7faf2-db8e-458a-9a66-e0942c876197" providerId="ADAL" clId="{5CD48494-2517-420D-B587-6CCC931D9896}" dt="2024-09-12T18:32:25.636" v="3165" actId="20577"/>
        <pc:sldMkLst>
          <pc:docMk/>
          <pc:sldMk cId="1209591932" sldId="2147472628"/>
        </pc:sldMkLst>
        <pc:spChg chg="mod">
          <ac:chgData name="Raphael Ross" userId="bcd7faf2-db8e-458a-9a66-e0942c876197" providerId="ADAL" clId="{5CD48494-2517-420D-B587-6CCC931D9896}" dt="2024-09-12T18:32:25.636" v="3165" actId="20577"/>
          <ac:spMkLst>
            <pc:docMk/>
            <pc:sldMk cId="1209591932" sldId="2147472628"/>
            <ac:spMk id="3" creationId="{F9186AF1-59E6-26CB-C522-FDA3641EC776}"/>
          </ac:spMkLst>
        </pc:spChg>
      </pc:sldChg>
      <pc:sldChg chg="ord">
        <pc:chgData name="Raphael Ross" userId="bcd7faf2-db8e-458a-9a66-e0942c876197" providerId="ADAL" clId="{5CD48494-2517-420D-B587-6CCC931D9896}" dt="2024-10-03T15:50:07.874" v="5532"/>
        <pc:sldMkLst>
          <pc:docMk/>
          <pc:sldMk cId="2860213834" sldId="2147472629"/>
        </pc:sldMkLst>
      </pc:sldChg>
      <pc:sldChg chg="modNotesTx">
        <pc:chgData name="Raphael Ross" userId="bcd7faf2-db8e-458a-9a66-e0942c876197" providerId="ADAL" clId="{5CD48494-2517-420D-B587-6CCC931D9896}" dt="2024-09-11T22:56:22.932" v="92" actId="20577"/>
        <pc:sldMkLst>
          <pc:docMk/>
          <pc:sldMk cId="385098684" sldId="2147472633"/>
        </pc:sldMkLst>
      </pc:sldChg>
      <pc:sldChg chg="modSp modNotesTx">
        <pc:chgData name="Raphael Ross" userId="bcd7faf2-db8e-458a-9a66-e0942c876197" providerId="ADAL" clId="{5CD48494-2517-420D-B587-6CCC931D9896}" dt="2024-09-13T23:07:41.378" v="4435" actId="20577"/>
        <pc:sldMkLst>
          <pc:docMk/>
          <pc:sldMk cId="1535304366" sldId="2147472636"/>
        </pc:sldMkLst>
        <pc:spChg chg="mod">
          <ac:chgData name="Raphael Ross" userId="bcd7faf2-db8e-458a-9a66-e0942c876197" providerId="ADAL" clId="{5CD48494-2517-420D-B587-6CCC931D9896}" dt="2024-09-12T04:26:17.593" v="924" actId="20577"/>
          <ac:spMkLst>
            <pc:docMk/>
            <pc:sldMk cId="1535304366" sldId="2147472636"/>
            <ac:spMk id="2" creationId="{6874CB2A-527C-4976-3F91-EBF99B80136A}"/>
          </ac:spMkLst>
        </pc:spChg>
      </pc:sldChg>
      <pc:sldChg chg="addSp delSp modSp mod modNotesTx">
        <pc:chgData name="Raphael Ross" userId="bcd7faf2-db8e-458a-9a66-e0942c876197" providerId="ADAL" clId="{5CD48494-2517-420D-B587-6CCC931D9896}" dt="2024-10-03T15:48:26.826" v="5524" actId="6549"/>
        <pc:sldMkLst>
          <pc:docMk/>
          <pc:sldMk cId="1283141556" sldId="2147472639"/>
        </pc:sldMkLst>
        <pc:picChg chg="add mod">
          <ac:chgData name="Raphael Ross" userId="bcd7faf2-db8e-458a-9a66-e0942c876197" providerId="ADAL" clId="{5CD48494-2517-420D-B587-6CCC931D9896}" dt="2024-09-13T21:12:25.532" v="4173" actId="1076"/>
          <ac:picMkLst>
            <pc:docMk/>
            <pc:sldMk cId="1283141556" sldId="2147472639"/>
            <ac:picMk id="3" creationId="{ED3C7C50-E4AE-7E60-B0D5-E8CBE037FA0A}"/>
          </ac:picMkLst>
        </pc:picChg>
        <pc:picChg chg="del">
          <ac:chgData name="Raphael Ross" userId="bcd7faf2-db8e-458a-9a66-e0942c876197" providerId="ADAL" clId="{5CD48494-2517-420D-B587-6CCC931D9896}" dt="2024-09-13T21:11:42.476" v="4171" actId="478"/>
          <ac:picMkLst>
            <pc:docMk/>
            <pc:sldMk cId="1283141556" sldId="2147472639"/>
            <ac:picMk id="5" creationId="{BEFA2F28-C157-705A-BC09-D46FAFFFB7A1}"/>
          </ac:picMkLst>
        </pc:picChg>
      </pc:sldChg>
      <pc:sldChg chg="modSp mod modNotesTx">
        <pc:chgData name="Raphael Ross" userId="bcd7faf2-db8e-458a-9a66-e0942c876197" providerId="ADAL" clId="{5CD48494-2517-420D-B587-6CCC931D9896}" dt="2024-09-24T19:08:07.654" v="5019" actId="113"/>
        <pc:sldMkLst>
          <pc:docMk/>
          <pc:sldMk cId="2948861339" sldId="2147472640"/>
        </pc:sldMkLst>
        <pc:spChg chg="mod">
          <ac:chgData name="Raphael Ross" userId="bcd7faf2-db8e-458a-9a66-e0942c876197" providerId="ADAL" clId="{5CD48494-2517-420D-B587-6CCC931D9896}" dt="2024-09-12T04:25:59.351" v="892" actId="20577"/>
          <ac:spMkLst>
            <pc:docMk/>
            <pc:sldMk cId="2948861339" sldId="2147472640"/>
            <ac:spMk id="2" creationId="{6874CB2A-527C-4976-3F91-EBF99B80136A}"/>
          </ac:spMkLst>
        </pc:spChg>
        <pc:spChg chg="mod">
          <ac:chgData name="Raphael Ross" userId="bcd7faf2-db8e-458a-9a66-e0942c876197" providerId="ADAL" clId="{5CD48494-2517-420D-B587-6CCC931D9896}" dt="2024-09-24T19:08:07.654" v="5019" actId="113"/>
          <ac:spMkLst>
            <pc:docMk/>
            <pc:sldMk cId="2948861339" sldId="2147472640"/>
            <ac:spMk id="3" creationId="{AC8A5423-6DFE-3CD8-34C3-3713689EC5F6}"/>
          </ac:spMkLst>
        </pc:spChg>
      </pc:sldChg>
      <pc:sldChg chg="addSp delSp modSp mod delAnim modAnim modNotesTx">
        <pc:chgData name="Raphael Ross" userId="bcd7faf2-db8e-458a-9a66-e0942c876197" providerId="ADAL" clId="{5CD48494-2517-420D-B587-6CCC931D9896}" dt="2024-10-03T15:48:42.308" v="5525" actId="6549"/>
        <pc:sldMkLst>
          <pc:docMk/>
          <pc:sldMk cId="3054707081" sldId="2147472642"/>
        </pc:sldMkLst>
        <pc:spChg chg="mod">
          <ac:chgData name="Raphael Ross" userId="bcd7faf2-db8e-458a-9a66-e0942c876197" providerId="ADAL" clId="{5CD48494-2517-420D-B587-6CCC931D9896}" dt="2024-09-13T21:32:54.890" v="4428" actId="14100"/>
          <ac:spMkLst>
            <pc:docMk/>
            <pc:sldMk cId="3054707081" sldId="2147472642"/>
            <ac:spMk id="2" creationId="{6874CB2A-527C-4976-3F91-EBF99B80136A}"/>
          </ac:spMkLst>
        </pc:spChg>
        <pc:spChg chg="del">
          <ac:chgData name="Raphael Ross" userId="bcd7faf2-db8e-458a-9a66-e0942c876197" providerId="ADAL" clId="{5CD48494-2517-420D-B587-6CCC931D9896}" dt="2024-09-12T18:24:10.343" v="3094" actId="478"/>
          <ac:spMkLst>
            <pc:docMk/>
            <pc:sldMk cId="3054707081" sldId="2147472642"/>
            <ac:spMk id="3" creationId="{A9D383DD-7632-1807-2F15-D5C9774B1DAA}"/>
          </ac:spMkLst>
        </pc:spChg>
        <pc:spChg chg="add mod">
          <ac:chgData name="Raphael Ross" userId="bcd7faf2-db8e-458a-9a66-e0942c876197" providerId="ADAL" clId="{5CD48494-2517-420D-B587-6CCC931D9896}" dt="2024-09-17T20:08:44.416" v="4735" actId="13926"/>
          <ac:spMkLst>
            <pc:docMk/>
            <pc:sldMk cId="3054707081" sldId="2147472642"/>
            <ac:spMk id="5" creationId="{24EA47D8-2300-26F2-DACF-AD6DF4E11455}"/>
          </ac:spMkLst>
        </pc:spChg>
      </pc:sldChg>
      <pc:sldChg chg="modAnim">
        <pc:chgData name="Raphael Ross" userId="bcd7faf2-db8e-458a-9a66-e0942c876197" providerId="ADAL" clId="{5CD48494-2517-420D-B587-6CCC931D9896}" dt="2024-09-13T19:38:14.683" v="3961"/>
        <pc:sldMkLst>
          <pc:docMk/>
          <pc:sldMk cId="883863564" sldId="2147472652"/>
        </pc:sldMkLst>
      </pc:sldChg>
      <pc:sldChg chg="addSp modSp mod modAnim">
        <pc:chgData name="Raphael Ross" userId="bcd7faf2-db8e-458a-9a66-e0942c876197" providerId="ADAL" clId="{5CD48494-2517-420D-B587-6CCC931D9896}" dt="2024-09-13T21:28:22.983" v="4287" actId="13926"/>
        <pc:sldMkLst>
          <pc:docMk/>
          <pc:sldMk cId="2130624495" sldId="2147472654"/>
        </pc:sldMkLst>
        <pc:spChg chg="add mod">
          <ac:chgData name="Raphael Ross" userId="bcd7faf2-db8e-458a-9a66-e0942c876197" providerId="ADAL" clId="{5CD48494-2517-420D-B587-6CCC931D9896}" dt="2024-09-13T21:28:22.983" v="4287" actId="13926"/>
          <ac:spMkLst>
            <pc:docMk/>
            <pc:sldMk cId="2130624495" sldId="2147472654"/>
            <ac:spMk id="2" creationId="{835C6327-197F-30D0-E446-E92A4EAD3054}"/>
          </ac:spMkLst>
        </pc:spChg>
        <pc:spChg chg="mod">
          <ac:chgData name="Raphael Ross" userId="bcd7faf2-db8e-458a-9a66-e0942c876197" providerId="ADAL" clId="{5CD48494-2517-420D-B587-6CCC931D9896}" dt="2024-09-12T18:07:14.667" v="2543" actId="5793"/>
          <ac:spMkLst>
            <pc:docMk/>
            <pc:sldMk cId="2130624495" sldId="2147472654"/>
            <ac:spMk id="8" creationId="{306002A8-09B2-D8F3-F011-4C0D527AC5DB}"/>
          </ac:spMkLst>
        </pc:spChg>
      </pc:sldChg>
      <pc:sldChg chg="del">
        <pc:chgData name="Raphael Ross" userId="bcd7faf2-db8e-458a-9a66-e0942c876197" providerId="ADAL" clId="{5CD48494-2517-420D-B587-6CCC931D9896}" dt="2024-09-30T20:26:30.372" v="5159" actId="2696"/>
        <pc:sldMkLst>
          <pc:docMk/>
          <pc:sldMk cId="510630788" sldId="2147472656"/>
        </pc:sldMkLst>
      </pc:sldChg>
      <pc:sldChg chg="modNotesTx">
        <pc:chgData name="Raphael Ross" userId="bcd7faf2-db8e-458a-9a66-e0942c876197" providerId="ADAL" clId="{5CD48494-2517-420D-B587-6CCC931D9896}" dt="2024-09-16T21:57:02.757" v="4573" actId="5793"/>
        <pc:sldMkLst>
          <pc:docMk/>
          <pc:sldMk cId="1245903565" sldId="2147472660"/>
        </pc:sldMkLst>
      </pc:sldChg>
      <pc:sldChg chg="delSp modSp mod delAnim modAnim modNotesTx">
        <pc:chgData name="Raphael Ross" userId="bcd7faf2-db8e-458a-9a66-e0942c876197" providerId="ADAL" clId="{5CD48494-2517-420D-B587-6CCC931D9896}" dt="2024-09-24T19:33:37.011" v="5098"/>
        <pc:sldMkLst>
          <pc:docMk/>
          <pc:sldMk cId="1737704197" sldId="2147472663"/>
        </pc:sldMkLst>
        <pc:spChg chg="del mod">
          <ac:chgData name="Raphael Ross" userId="bcd7faf2-db8e-458a-9a66-e0942c876197" providerId="ADAL" clId="{5CD48494-2517-420D-B587-6CCC931D9896}" dt="2024-09-24T19:30:30.077" v="5031" actId="478"/>
          <ac:spMkLst>
            <pc:docMk/>
            <pc:sldMk cId="1737704197" sldId="2147472663"/>
            <ac:spMk id="2" creationId="{FD9F907E-C1FD-8E7A-259F-D4BC881A4881}"/>
          </ac:spMkLst>
        </pc:spChg>
        <pc:spChg chg="mod">
          <ac:chgData name="Raphael Ross" userId="bcd7faf2-db8e-458a-9a66-e0942c876197" providerId="ADAL" clId="{5CD48494-2517-420D-B587-6CCC931D9896}" dt="2024-09-24T19:30:35.412" v="5036" actId="20577"/>
          <ac:spMkLst>
            <pc:docMk/>
            <pc:sldMk cId="1737704197" sldId="2147472663"/>
            <ac:spMk id="3" creationId="{84B84088-7F25-41E2-6ED9-277680451EFE}"/>
          </ac:spMkLst>
        </pc:spChg>
        <pc:spChg chg="del mod">
          <ac:chgData name="Raphael Ross" userId="bcd7faf2-db8e-458a-9a66-e0942c876197" providerId="ADAL" clId="{5CD48494-2517-420D-B587-6CCC931D9896}" dt="2024-09-24T19:30:44.169" v="5038" actId="478"/>
          <ac:spMkLst>
            <pc:docMk/>
            <pc:sldMk cId="1737704197" sldId="2147472663"/>
            <ac:spMk id="4" creationId="{B608C003-8F46-6748-E45D-41E6A3C98849}"/>
          </ac:spMkLst>
        </pc:spChg>
        <pc:spChg chg="mod">
          <ac:chgData name="Raphael Ross" userId="bcd7faf2-db8e-458a-9a66-e0942c876197" providerId="ADAL" clId="{5CD48494-2517-420D-B587-6CCC931D9896}" dt="2024-09-24T19:32:56.885" v="5096" actId="20577"/>
          <ac:spMkLst>
            <pc:docMk/>
            <pc:sldMk cId="1737704197" sldId="2147472663"/>
            <ac:spMk id="5" creationId="{F72B12D3-2AA5-D29A-BD43-5381505D1E89}"/>
          </ac:spMkLst>
        </pc:spChg>
      </pc:sldChg>
      <pc:sldChg chg="modSp mod modNotesTx">
        <pc:chgData name="Raphael Ross" userId="bcd7faf2-db8e-458a-9a66-e0942c876197" providerId="ADAL" clId="{5CD48494-2517-420D-B587-6CCC931D9896}" dt="2024-10-03T15:48:03.784" v="5523" actId="20577"/>
        <pc:sldMkLst>
          <pc:docMk/>
          <pc:sldMk cId="2849768157" sldId="2147472668"/>
        </pc:sldMkLst>
        <pc:spChg chg="mod">
          <ac:chgData name="Raphael Ross" userId="bcd7faf2-db8e-458a-9a66-e0942c876197" providerId="ADAL" clId="{5CD48494-2517-420D-B587-6CCC931D9896}" dt="2024-09-13T19:26:18.113" v="3922" actId="20577"/>
          <ac:spMkLst>
            <pc:docMk/>
            <pc:sldMk cId="2849768157" sldId="2147472668"/>
            <ac:spMk id="5" creationId="{0A74694C-1F32-AB37-F94E-37B8BED9AA4D}"/>
          </ac:spMkLst>
        </pc:spChg>
        <pc:spChg chg="mod">
          <ac:chgData name="Raphael Ross" userId="bcd7faf2-db8e-458a-9a66-e0942c876197" providerId="ADAL" clId="{5CD48494-2517-420D-B587-6CCC931D9896}" dt="2024-09-13T19:27:32.798" v="3959" actId="115"/>
          <ac:spMkLst>
            <pc:docMk/>
            <pc:sldMk cId="2849768157" sldId="2147472668"/>
            <ac:spMk id="9" creationId="{BEF7520F-37D2-23DD-425C-B07D9F614F6D}"/>
          </ac:spMkLst>
        </pc:spChg>
      </pc:sldChg>
      <pc:sldChg chg="del">
        <pc:chgData name="Raphael Ross" userId="bcd7faf2-db8e-458a-9a66-e0942c876197" providerId="ADAL" clId="{5CD48494-2517-420D-B587-6CCC931D9896}" dt="2024-09-30T20:25:38.628" v="5156" actId="2696"/>
        <pc:sldMkLst>
          <pc:docMk/>
          <pc:sldMk cId="3960649823" sldId="2147472669"/>
        </pc:sldMkLst>
      </pc:sldChg>
      <pc:sldChg chg="del">
        <pc:chgData name="Raphael Ross" userId="bcd7faf2-db8e-458a-9a66-e0942c876197" providerId="ADAL" clId="{5CD48494-2517-420D-B587-6CCC931D9896}" dt="2024-09-30T20:25:50.386" v="5158" actId="2696"/>
        <pc:sldMkLst>
          <pc:docMk/>
          <pc:sldMk cId="333502763" sldId="2147472670"/>
        </pc:sldMkLst>
      </pc:sldChg>
      <pc:sldChg chg="modSp mod">
        <pc:chgData name="Raphael Ross" userId="bcd7faf2-db8e-458a-9a66-e0942c876197" providerId="ADAL" clId="{5CD48494-2517-420D-B587-6CCC931D9896}" dt="2024-09-12T18:03:09.129" v="2518" actId="20577"/>
        <pc:sldMkLst>
          <pc:docMk/>
          <pc:sldMk cId="3041051794" sldId="2147472675"/>
        </pc:sldMkLst>
        <pc:spChg chg="mod">
          <ac:chgData name="Raphael Ross" userId="bcd7faf2-db8e-458a-9a66-e0942c876197" providerId="ADAL" clId="{5CD48494-2517-420D-B587-6CCC931D9896}" dt="2024-09-12T18:03:09.129" v="2518" actId="20577"/>
          <ac:spMkLst>
            <pc:docMk/>
            <pc:sldMk cId="3041051794" sldId="2147472675"/>
            <ac:spMk id="4" creationId="{62541F0B-5D8C-1171-01DC-1014100E23B1}"/>
          </ac:spMkLst>
        </pc:spChg>
      </pc:sldChg>
      <pc:sldChg chg="modSp mod modAnim">
        <pc:chgData name="Raphael Ross" userId="bcd7faf2-db8e-458a-9a66-e0942c876197" providerId="ADAL" clId="{5CD48494-2517-420D-B587-6CCC931D9896}" dt="2024-09-18T11:11:23.385" v="4988"/>
        <pc:sldMkLst>
          <pc:docMk/>
          <pc:sldMk cId="516266516" sldId="2147472679"/>
        </pc:sldMkLst>
        <pc:spChg chg="mod">
          <ac:chgData name="Raphael Ross" userId="bcd7faf2-db8e-458a-9a66-e0942c876197" providerId="ADAL" clId="{5CD48494-2517-420D-B587-6CCC931D9896}" dt="2024-09-12T18:27:11.631" v="3117" actId="20577"/>
          <ac:spMkLst>
            <pc:docMk/>
            <pc:sldMk cId="516266516" sldId="2147472679"/>
            <ac:spMk id="2" creationId="{907C9413-02DA-585B-D184-E3A60C099D15}"/>
          </ac:spMkLst>
        </pc:spChg>
      </pc:sldChg>
      <pc:sldChg chg="modSp mod">
        <pc:chgData name="Raphael Ross" userId="bcd7faf2-db8e-458a-9a66-e0942c876197" providerId="ADAL" clId="{5CD48494-2517-420D-B587-6CCC931D9896}" dt="2024-09-12T18:29:55.073" v="3125" actId="13822"/>
        <pc:sldMkLst>
          <pc:docMk/>
          <pc:sldMk cId="2223379520" sldId="2147472681"/>
        </pc:sldMkLst>
        <pc:spChg chg="mod">
          <ac:chgData name="Raphael Ross" userId="bcd7faf2-db8e-458a-9a66-e0942c876197" providerId="ADAL" clId="{5CD48494-2517-420D-B587-6CCC931D9896}" dt="2024-09-12T18:29:55.073" v="3125" actId="13822"/>
          <ac:spMkLst>
            <pc:docMk/>
            <pc:sldMk cId="2223379520" sldId="2147472681"/>
            <ac:spMk id="5" creationId="{372944FD-6954-FD78-83D7-C19FA05282ED}"/>
          </ac:spMkLst>
        </pc:spChg>
      </pc:sldChg>
      <pc:sldChg chg="modSp mod modAnim">
        <pc:chgData name="Raphael Ross" userId="bcd7faf2-db8e-458a-9a66-e0942c876197" providerId="ADAL" clId="{5CD48494-2517-420D-B587-6CCC931D9896}" dt="2024-09-18T11:31:05.071" v="5018" actId="20577"/>
        <pc:sldMkLst>
          <pc:docMk/>
          <pc:sldMk cId="461686612" sldId="2147472682"/>
        </pc:sldMkLst>
        <pc:spChg chg="mod">
          <ac:chgData name="Raphael Ross" userId="bcd7faf2-db8e-458a-9a66-e0942c876197" providerId="ADAL" clId="{5CD48494-2517-420D-B587-6CCC931D9896}" dt="2024-09-18T11:31:05.071" v="5018" actId="20577"/>
          <ac:spMkLst>
            <pc:docMk/>
            <pc:sldMk cId="461686612" sldId="2147472682"/>
            <ac:spMk id="3" creationId="{80DB3568-976C-0A06-E861-E2818C39A619}"/>
          </ac:spMkLst>
        </pc:spChg>
      </pc:sldChg>
      <pc:sldChg chg="modSp mod modAnim">
        <pc:chgData name="Raphael Ross" userId="bcd7faf2-db8e-458a-9a66-e0942c876197" providerId="ADAL" clId="{5CD48494-2517-420D-B587-6CCC931D9896}" dt="2024-09-18T10:47:27.921" v="4985"/>
        <pc:sldMkLst>
          <pc:docMk/>
          <pc:sldMk cId="648352782" sldId="2147472683"/>
        </pc:sldMkLst>
        <pc:spChg chg="mod">
          <ac:chgData name="Raphael Ross" userId="bcd7faf2-db8e-458a-9a66-e0942c876197" providerId="ADAL" clId="{5CD48494-2517-420D-B587-6CCC931D9896}" dt="2024-09-18T10:46:50.025" v="4982" actId="20577"/>
          <ac:spMkLst>
            <pc:docMk/>
            <pc:sldMk cId="648352782" sldId="2147472683"/>
            <ac:spMk id="3" creationId="{9A0DA4F3-F374-2335-F9D7-70A3D14095BC}"/>
          </ac:spMkLst>
        </pc:spChg>
      </pc:sldChg>
      <pc:sldChg chg="del">
        <pc:chgData name="Raphael Ross" userId="bcd7faf2-db8e-458a-9a66-e0942c876197" providerId="ADAL" clId="{5CD48494-2517-420D-B587-6CCC931D9896}" dt="2024-09-30T20:25:42.794" v="5157" actId="2696"/>
        <pc:sldMkLst>
          <pc:docMk/>
          <pc:sldMk cId="2259899272" sldId="2147472685"/>
        </pc:sldMkLst>
      </pc:sldChg>
      <pc:sldChg chg="new del">
        <pc:chgData name="Raphael Ross" userId="bcd7faf2-db8e-458a-9a66-e0942c876197" providerId="ADAL" clId="{5CD48494-2517-420D-B587-6CCC931D9896}" dt="2024-09-24T19:29:32.293" v="5022" actId="2696"/>
        <pc:sldMkLst>
          <pc:docMk/>
          <pc:sldMk cId="2429589642" sldId="2147472687"/>
        </pc:sldMkLst>
      </pc:sldChg>
      <pc:sldChg chg="new del">
        <pc:chgData name="Raphael Ross" userId="bcd7faf2-db8e-458a-9a66-e0942c876197" providerId="ADAL" clId="{5CD48494-2517-420D-B587-6CCC931D9896}" dt="2024-09-18T10:31:45.917" v="4739" actId="2696"/>
        <pc:sldMkLst>
          <pc:docMk/>
          <pc:sldMk cId="2464625844" sldId="2147472687"/>
        </pc:sldMkLst>
      </pc:sldChg>
      <pc:sldChg chg="add modNotesTx">
        <pc:chgData name="Raphael Ross" userId="bcd7faf2-db8e-458a-9a66-e0942c876197" providerId="ADAL" clId="{5CD48494-2517-420D-B587-6CCC931D9896}" dt="2024-10-03T15:47:14.522" v="5519" actId="6549"/>
        <pc:sldMkLst>
          <pc:docMk/>
          <pc:sldMk cId="1360183673" sldId="2147472688"/>
        </pc:sldMkLst>
      </pc:sldChg>
      <pc:sldChg chg="modSp new del mod">
        <pc:chgData name="Raphael Ross" userId="bcd7faf2-db8e-458a-9a66-e0942c876197" providerId="ADAL" clId="{5CD48494-2517-420D-B587-6CCC931D9896}" dt="2024-10-03T22:17:11.599" v="5785" actId="2696"/>
        <pc:sldMkLst>
          <pc:docMk/>
          <pc:sldMk cId="351437360" sldId="2147472689"/>
        </pc:sldMkLst>
        <pc:spChg chg="mod">
          <ac:chgData name="Raphael Ross" userId="bcd7faf2-db8e-458a-9a66-e0942c876197" providerId="ADAL" clId="{5CD48494-2517-420D-B587-6CCC931D9896}" dt="2024-10-03T22:09:11.305" v="5624" actId="14100"/>
          <ac:spMkLst>
            <pc:docMk/>
            <pc:sldMk cId="351437360" sldId="2147472689"/>
            <ac:spMk id="2" creationId="{45BE5A04-E1B5-FE8B-D1A5-D5BA874C1430}"/>
          </ac:spMkLst>
        </pc:spChg>
        <pc:spChg chg="mod">
          <ac:chgData name="Raphael Ross" userId="bcd7faf2-db8e-458a-9a66-e0942c876197" providerId="ADAL" clId="{5CD48494-2517-420D-B587-6CCC931D9896}" dt="2024-10-03T22:15:53.242" v="5769" actId="5793"/>
          <ac:spMkLst>
            <pc:docMk/>
            <pc:sldMk cId="351437360" sldId="2147472689"/>
            <ac:spMk id="3" creationId="{4F5CE977-A108-18FC-35A4-5671DD060D70}"/>
          </ac:spMkLst>
        </pc:spChg>
      </pc:sldChg>
      <pc:sldChg chg="addSp modSp new mod">
        <pc:chgData name="Raphael Ross" userId="bcd7faf2-db8e-458a-9a66-e0942c876197" providerId="ADAL" clId="{5CD48494-2517-420D-B587-6CCC931D9896}" dt="2024-10-03T22:17:18.878" v="5786" actId="14100"/>
        <pc:sldMkLst>
          <pc:docMk/>
          <pc:sldMk cId="3910760905" sldId="2147472690"/>
        </pc:sldMkLst>
        <pc:spChg chg="add mod">
          <ac:chgData name="Raphael Ross" userId="bcd7faf2-db8e-458a-9a66-e0942c876197" providerId="ADAL" clId="{5CD48494-2517-420D-B587-6CCC931D9896}" dt="2024-10-03T22:17:18.878" v="5786" actId="14100"/>
          <ac:spMkLst>
            <pc:docMk/>
            <pc:sldMk cId="3910760905" sldId="2147472690"/>
            <ac:spMk id="2" creationId="{DE5C75A6-32F4-A299-E47B-5241ADAE36F9}"/>
          </ac:spMkLst>
        </pc:spChg>
        <pc:spChg chg="add mod">
          <ac:chgData name="Raphael Ross" userId="bcd7faf2-db8e-458a-9a66-e0942c876197" providerId="ADAL" clId="{5CD48494-2517-420D-B587-6CCC931D9896}" dt="2024-10-03T22:17:03.374" v="5784" actId="113"/>
          <ac:spMkLst>
            <pc:docMk/>
            <pc:sldMk cId="3910760905" sldId="2147472690"/>
            <ac:spMk id="3" creationId="{E0DCE298-F5DF-A02E-EBE6-461AD63D8A8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latin typeface="Arial" panose="020B06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3FA2CC-1B66-4639-B8DA-DB494024A982}" type="datetimeFigureOut">
              <a:rPr lang="id-ID" smtClean="0">
                <a:latin typeface="Arial" panose="020B0604020202020204" pitchFamily="34" charset="0"/>
              </a:rPr>
              <a:t>03/10/2024</a:t>
            </a:fld>
            <a:endParaRPr lang="id-ID">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279753B-F854-4C78-AD17-D3232BD27861}" type="slidenum">
              <a:rPr lang="id-ID" smtClean="0">
                <a:latin typeface="Arial" panose="020B0604020202020204" pitchFamily="34" charset="0"/>
              </a:rPr>
              <a:t>‹#›</a:t>
            </a:fld>
            <a:endParaRPr lang="id-ID">
              <a:latin typeface="Arial" panose="020B0604020202020204" pitchFamily="34" charset="0"/>
            </a:endParaRPr>
          </a:p>
        </p:txBody>
      </p:sp>
    </p:spTree>
    <p:extLst>
      <p:ext uri="{BB962C8B-B14F-4D97-AF65-F5344CB8AC3E}">
        <p14:creationId xmlns:p14="http://schemas.microsoft.com/office/powerpoint/2010/main" val="4159930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E38D6616-5898-4FCB-A57E-5ECAF0ABEA38}" type="datetimeFigureOut">
              <a:rPr lang="id-ID" smtClean="0"/>
              <a:pPr/>
              <a:t>02/10/2024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293019A1-94FF-4EE3-817F-0E236D94A3C5}" type="slidenum">
              <a:rPr lang="id-ID" smtClean="0"/>
              <a:pPr/>
              <a:t>‹#›</a:t>
            </a:fld>
            <a:endParaRPr lang="id-ID"/>
          </a:p>
        </p:txBody>
      </p:sp>
    </p:spTree>
    <p:extLst>
      <p:ext uri="{BB962C8B-B14F-4D97-AF65-F5344CB8AC3E}">
        <p14:creationId xmlns:p14="http://schemas.microsoft.com/office/powerpoint/2010/main" val="537661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One question that your organization may be asking is…  </a:t>
            </a:r>
            <a:r>
              <a:rPr lang="en-US" b="1" dirty="0">
                <a:latin typeface="Arial"/>
                <a:cs typeface="Arial"/>
              </a:rPr>
              <a:t>Why should we upgrade to OpenEdge 12.8?</a:t>
            </a:r>
          </a:p>
        </p:txBody>
      </p:sp>
      <p:sp>
        <p:nvSpPr>
          <p:cNvPr id="4" name="Slide Number Placeholder 3"/>
          <p:cNvSpPr>
            <a:spLocks noGrp="1"/>
          </p:cNvSpPr>
          <p:nvPr>
            <p:ph type="sldNum" sz="quarter" idx="5"/>
          </p:nvPr>
        </p:nvSpPr>
        <p:spPr/>
        <p:txBody>
          <a:bodyPr/>
          <a:lstStyle/>
          <a:p>
            <a:fld id="{293019A1-94FF-4EE3-817F-0E236D94A3C5}" type="slidenum">
              <a:rPr lang="id-ID" smtClean="0"/>
              <a:pPr/>
              <a:t>3</a:t>
            </a:fld>
            <a:endParaRPr lang="id-ID"/>
          </a:p>
        </p:txBody>
      </p:sp>
    </p:spTree>
    <p:extLst>
      <p:ext uri="{BB962C8B-B14F-4D97-AF65-F5344CB8AC3E}">
        <p14:creationId xmlns:p14="http://schemas.microsoft.com/office/powerpoint/2010/main" val="3908066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a:t>
            </a:fld>
            <a:endParaRPr lang="id-ID"/>
          </a:p>
        </p:txBody>
      </p:sp>
    </p:spTree>
    <p:extLst>
      <p:ext uri="{BB962C8B-B14F-4D97-AF65-F5344CB8AC3E}">
        <p14:creationId xmlns:p14="http://schemas.microsoft.com/office/powerpoint/2010/main" val="212232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5</a:t>
            </a:fld>
            <a:endParaRPr lang="id-ID"/>
          </a:p>
        </p:txBody>
      </p:sp>
    </p:spTree>
    <p:extLst>
      <p:ext uri="{BB962C8B-B14F-4D97-AF65-F5344CB8AC3E}">
        <p14:creationId xmlns:p14="http://schemas.microsoft.com/office/powerpoint/2010/main" val="2488138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7</a:t>
            </a:fld>
            <a:endParaRPr lang="id-ID"/>
          </a:p>
        </p:txBody>
      </p:sp>
    </p:spTree>
    <p:extLst>
      <p:ext uri="{BB962C8B-B14F-4D97-AF65-F5344CB8AC3E}">
        <p14:creationId xmlns:p14="http://schemas.microsoft.com/office/powerpoint/2010/main" val="2868588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9</a:t>
            </a:fld>
            <a:endParaRPr lang="id-ID"/>
          </a:p>
        </p:txBody>
      </p:sp>
    </p:spTree>
    <p:extLst>
      <p:ext uri="{BB962C8B-B14F-4D97-AF65-F5344CB8AC3E}">
        <p14:creationId xmlns:p14="http://schemas.microsoft.com/office/powerpoint/2010/main" val="4067897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10</a:t>
            </a:fld>
            <a:endParaRPr lang="id-ID"/>
          </a:p>
        </p:txBody>
      </p:sp>
    </p:spTree>
    <p:extLst>
      <p:ext uri="{BB962C8B-B14F-4D97-AF65-F5344CB8AC3E}">
        <p14:creationId xmlns:p14="http://schemas.microsoft.com/office/powerpoint/2010/main" val="712890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Microsoft stopped feature development .NET Framework in 2019</a:t>
            </a:r>
          </a:p>
          <a:p>
            <a:r>
              <a:rPr lang="en-US" dirty="0"/>
              <a:t>Open Client applications can run on any platform that supports .NET Standard 2.0 libraries.</a:t>
            </a:r>
          </a:p>
        </p:txBody>
      </p:sp>
      <p:sp>
        <p:nvSpPr>
          <p:cNvPr id="4" name="Slide Number Placeholder 3"/>
          <p:cNvSpPr>
            <a:spLocks noGrp="1"/>
          </p:cNvSpPr>
          <p:nvPr>
            <p:ph type="sldNum" sz="quarter" idx="5"/>
          </p:nvPr>
        </p:nvSpPr>
        <p:spPr/>
        <p:txBody>
          <a:bodyPr/>
          <a:lstStyle/>
          <a:p>
            <a:fld id="{293019A1-94FF-4EE3-817F-0E236D94A3C5}" type="slidenum">
              <a:rPr lang="id-ID" smtClean="0"/>
              <a:pPr/>
              <a:t>16</a:t>
            </a:fld>
            <a:endParaRPr lang="id-ID"/>
          </a:p>
        </p:txBody>
      </p:sp>
    </p:spTree>
    <p:extLst>
      <p:ext uri="{BB962C8B-B14F-4D97-AF65-F5344CB8AC3E}">
        <p14:creationId xmlns:p14="http://schemas.microsoft.com/office/powerpoint/2010/main" val="2139041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17</a:t>
            </a:fld>
            <a:endParaRPr lang="id-ID"/>
          </a:p>
        </p:txBody>
      </p:sp>
    </p:spTree>
    <p:extLst>
      <p:ext uri="{BB962C8B-B14F-4D97-AF65-F5344CB8AC3E}">
        <p14:creationId xmlns:p14="http://schemas.microsoft.com/office/powerpoint/2010/main" val="1689521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on Windows (you have the option of using .NET Framework or .NET), if you’re on Linux you only have the option of using .NET</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18</a:t>
            </a:fld>
            <a:endParaRPr lang="id-ID"/>
          </a:p>
        </p:txBody>
      </p:sp>
    </p:spTree>
    <p:extLst>
      <p:ext uri="{BB962C8B-B14F-4D97-AF65-F5344CB8AC3E}">
        <p14:creationId xmlns:p14="http://schemas.microsoft.com/office/powerpoint/2010/main" val="2026072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t>
            </a:r>
            <a:r>
              <a:rPr lang="en-US" dirty="0" err="1"/>
              <a:t>OpenEdge</a:t>
            </a:r>
            <a:r>
              <a:rPr lang="en-US" dirty="0"/>
              <a:t> 12.5, the ABL had a limited implementation of Collections with the </a:t>
            </a:r>
            <a:r>
              <a:rPr lang="en-US" dirty="0" err="1"/>
              <a:t>OpenEdge.Core.Collections</a:t>
            </a:r>
            <a:r>
              <a:rPr lang="en-US" dirty="0"/>
              <a:t> package.</a:t>
            </a:r>
          </a:p>
        </p:txBody>
      </p:sp>
      <p:sp>
        <p:nvSpPr>
          <p:cNvPr id="4" name="Slide Number Placeholder 3"/>
          <p:cNvSpPr>
            <a:spLocks noGrp="1"/>
          </p:cNvSpPr>
          <p:nvPr>
            <p:ph type="sldNum" sz="quarter" idx="5"/>
          </p:nvPr>
        </p:nvSpPr>
        <p:spPr/>
        <p:txBody>
          <a:bodyPr/>
          <a:lstStyle/>
          <a:p>
            <a:fld id="{293019A1-94FF-4EE3-817F-0E236D94A3C5}" type="slidenum">
              <a:rPr lang="id-ID" smtClean="0"/>
              <a:pPr/>
              <a:t>23</a:t>
            </a:fld>
            <a:endParaRPr lang="id-ID"/>
          </a:p>
        </p:txBody>
      </p:sp>
    </p:spTree>
    <p:extLst>
      <p:ext uri="{BB962C8B-B14F-4D97-AF65-F5344CB8AC3E}">
        <p14:creationId xmlns:p14="http://schemas.microsoft.com/office/powerpoint/2010/main" val="2737324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24</a:t>
            </a:fld>
            <a:endParaRPr lang="id-ID"/>
          </a:p>
        </p:txBody>
      </p:sp>
    </p:spTree>
    <p:extLst>
      <p:ext uri="{BB962C8B-B14F-4D97-AF65-F5344CB8AC3E}">
        <p14:creationId xmlns:p14="http://schemas.microsoft.com/office/powerpoint/2010/main" val="4098682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rgbClr val="FF0000"/>
              </a:solidFill>
              <a:cs typeface="Arial"/>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25</a:t>
            </a:fld>
            <a:endParaRPr lang="id-ID"/>
          </a:p>
        </p:txBody>
      </p:sp>
    </p:spTree>
    <p:extLst>
      <p:ext uri="{BB962C8B-B14F-4D97-AF65-F5344CB8AC3E}">
        <p14:creationId xmlns:p14="http://schemas.microsoft.com/office/powerpoint/2010/main" val="4111271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 of elements in a </a:t>
            </a:r>
            <a:r>
              <a:rPr lang="en-US" dirty="0" err="1"/>
              <a:t>SortedSet</a:t>
            </a:r>
            <a:r>
              <a:rPr lang="en-US" dirty="0"/>
              <a:t> is determined by the comparer implementation for the set.</a:t>
            </a:r>
          </a:p>
        </p:txBody>
      </p:sp>
      <p:sp>
        <p:nvSpPr>
          <p:cNvPr id="4" name="Slide Number Placeholder 3"/>
          <p:cNvSpPr>
            <a:spLocks noGrp="1"/>
          </p:cNvSpPr>
          <p:nvPr>
            <p:ph type="sldNum" sz="quarter" idx="5"/>
          </p:nvPr>
        </p:nvSpPr>
        <p:spPr/>
        <p:txBody>
          <a:bodyPr/>
          <a:lstStyle/>
          <a:p>
            <a:fld id="{293019A1-94FF-4EE3-817F-0E236D94A3C5}" type="slidenum">
              <a:rPr lang="id-ID" smtClean="0"/>
              <a:pPr/>
              <a:t>26</a:t>
            </a:fld>
            <a:endParaRPr lang="id-ID"/>
          </a:p>
        </p:txBody>
      </p:sp>
    </p:spTree>
    <p:extLst>
      <p:ext uri="{BB962C8B-B14F-4D97-AF65-F5344CB8AC3E}">
        <p14:creationId xmlns:p14="http://schemas.microsoft.com/office/powerpoint/2010/main" val="1206597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27</a:t>
            </a:fld>
            <a:endParaRPr lang="id-ID"/>
          </a:p>
        </p:txBody>
      </p:sp>
    </p:spTree>
    <p:extLst>
      <p:ext uri="{BB962C8B-B14F-4D97-AF65-F5344CB8AC3E}">
        <p14:creationId xmlns:p14="http://schemas.microsoft.com/office/powerpoint/2010/main" val="8100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32</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endParaRPr lang="en-US" dirty="0">
              <a:latin typeface="Arial" pitchFamily="34" charset="0"/>
            </a:endParaRPr>
          </a:p>
        </p:txBody>
      </p:sp>
      <p:sp>
        <p:nvSpPr>
          <p:cNvPr id="2" name="Footer Placeholder 1"/>
          <p:cNvSpPr>
            <a:spLocks noGrp="1"/>
          </p:cNvSpPr>
          <p:nvPr>
            <p:ph type="ftr" sz="quarter" idx="10"/>
          </p:nvPr>
        </p:nvSpPr>
        <p:spPr/>
        <p:txBody>
          <a:bodyPr/>
          <a:lstStyle/>
          <a:p>
            <a:pPr>
              <a:defRPr/>
            </a:pPr>
            <a:r>
              <a:rPr lang="en-US"/>
              <a:t>Progress</a:t>
            </a:r>
          </a:p>
        </p:txBody>
      </p:sp>
    </p:spTree>
    <p:extLst>
      <p:ext uri="{BB962C8B-B14F-4D97-AF65-F5344CB8AC3E}">
        <p14:creationId xmlns:p14="http://schemas.microsoft.com/office/powerpoint/2010/main" val="3286420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3019A1-94FF-4EE3-817F-0E236D94A3C5}"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20557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3019A1-94FF-4EE3-817F-0E236D94A3C5}"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16730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23E48"/>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36</a:t>
            </a:fld>
            <a:endParaRPr lang="id-ID"/>
          </a:p>
        </p:txBody>
      </p:sp>
    </p:spTree>
    <p:extLst>
      <p:ext uri="{BB962C8B-B14F-4D97-AF65-F5344CB8AC3E}">
        <p14:creationId xmlns:p14="http://schemas.microsoft.com/office/powerpoint/2010/main" val="3738611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Footer Placeholder 3"/>
          <p:cNvSpPr>
            <a:spLocks noGrp="1"/>
          </p:cNvSpPr>
          <p:nvPr>
            <p:ph type="ftr" sz="quarter" idx="4"/>
          </p:nvPr>
        </p:nvSpPr>
        <p:spPr/>
        <p:txBody>
          <a:bodyPr/>
          <a:lstStyle/>
          <a:p>
            <a:pPr marL="0" marR="0" lvl="0" indent="0" algn="l" defTabSz="935038"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charset="0"/>
                <a:ea typeface="+mn-ea"/>
                <a:cs typeface="+mn-cs"/>
              </a:rPr>
              <a:t>Progress</a:t>
            </a:r>
          </a:p>
        </p:txBody>
      </p:sp>
      <p:sp>
        <p:nvSpPr>
          <p:cNvPr id="5" name="Slide Number Placeholder 4"/>
          <p:cNvSpPr>
            <a:spLocks noGrp="1"/>
          </p:cNvSpPr>
          <p:nvPr>
            <p:ph type="sldNum" sz="quarter" idx="5"/>
          </p:nvPr>
        </p:nvSpPr>
        <p:spPr/>
        <p:txBody>
          <a:bodyPr/>
          <a:lstStyle/>
          <a:p>
            <a:pPr marL="0" marR="0" lvl="0" indent="0" algn="r" defTabSz="935038" rtl="0" eaLnBrk="0" fontAlgn="base" latinLnBrk="0" hangingPunct="0">
              <a:lnSpc>
                <a:spcPct val="100000"/>
              </a:lnSpc>
              <a:spcBef>
                <a:spcPct val="0"/>
              </a:spcBef>
              <a:spcAft>
                <a:spcPct val="0"/>
              </a:spcAft>
              <a:buClrTx/>
              <a:buSzTx/>
              <a:buFontTx/>
              <a:buNone/>
              <a:tabLst/>
              <a:defRPr/>
            </a:pPr>
            <a:fld id="{3BC3B10F-A77C-499D-8A55-4E7169A1E706}" type="slidenum">
              <a:rPr kumimoji="0" lang="en-US"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5038" rtl="0" eaLnBrk="0" fontAlgn="base" latinLnBrk="0" hangingPunct="0">
                <a:lnSpc>
                  <a:spcPct val="100000"/>
                </a:lnSpc>
                <a:spcBef>
                  <a:spcPct val="0"/>
                </a:spcBef>
                <a:spcAft>
                  <a:spcPct val="0"/>
                </a:spcAft>
                <a:buClrTx/>
                <a:buSzTx/>
                <a:buFontTx/>
                <a:buNone/>
                <a:tabLst/>
                <a:defRPr/>
              </a:pPr>
              <a:t>38</a:t>
            </a:fld>
            <a:endParaRPr kumimoji="0" lang="en-US" sz="1200" b="1"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87312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The masking occurs when the data is moved from the internal memory buffers to the presentation layer. So anything that reads data out of those buffers (like a Display or Export statement). </a:t>
            </a: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40</a:t>
            </a:fld>
            <a:endParaRPr lang="id-ID"/>
          </a:p>
        </p:txBody>
      </p:sp>
    </p:spTree>
    <p:extLst>
      <p:ext uri="{BB962C8B-B14F-4D97-AF65-F5344CB8AC3E}">
        <p14:creationId xmlns:p14="http://schemas.microsoft.com/office/powerpoint/2010/main" val="3384317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ea typeface="Calibri"/>
                <a:cs typeface="Calibri"/>
              </a:rPr>
              <a:t>The point here is that if you need the data encrypted, you can do that too.  You can use SSL, you can turn on TDE, but DDM doesn't solve that problem. </a:t>
            </a:r>
          </a:p>
        </p:txBody>
      </p:sp>
      <p:sp>
        <p:nvSpPr>
          <p:cNvPr id="4" name="Slide Number Placeholder 3"/>
          <p:cNvSpPr>
            <a:spLocks noGrp="1"/>
          </p:cNvSpPr>
          <p:nvPr>
            <p:ph type="sldNum" sz="quarter" idx="5"/>
          </p:nvPr>
        </p:nvSpPr>
        <p:spPr/>
        <p:txBody>
          <a:bodyPr/>
          <a:lstStyle/>
          <a:p>
            <a:fld id="{293019A1-94FF-4EE3-817F-0E236D94A3C5}" type="slidenum">
              <a:rPr lang="id-ID" smtClean="0"/>
              <a:pPr/>
              <a:t>41</a:t>
            </a:fld>
            <a:endParaRPr lang="id-ID"/>
          </a:p>
        </p:txBody>
      </p:sp>
    </p:spTree>
    <p:extLst>
      <p:ext uri="{BB962C8B-B14F-4D97-AF65-F5344CB8AC3E}">
        <p14:creationId xmlns:p14="http://schemas.microsoft.com/office/powerpoint/2010/main" val="1792311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 DDM Admin can configure data masking policies and apply them to roles (that they created in the database), then the DDM Admin can assign users to the roles.</a:t>
            </a:r>
          </a:p>
        </p:txBody>
      </p:sp>
      <p:sp>
        <p:nvSpPr>
          <p:cNvPr id="4" name="Slide Number Placeholder 3"/>
          <p:cNvSpPr>
            <a:spLocks noGrp="1"/>
          </p:cNvSpPr>
          <p:nvPr>
            <p:ph type="sldNum" sz="quarter" idx="5"/>
          </p:nvPr>
        </p:nvSpPr>
        <p:spPr/>
        <p:txBody>
          <a:bodyPr/>
          <a:lstStyle/>
          <a:p>
            <a:fld id="{293019A1-94FF-4EE3-817F-0E236D94A3C5}" type="slidenum">
              <a:rPr lang="id-ID" smtClean="0"/>
              <a:pPr/>
              <a:t>42</a:t>
            </a:fld>
            <a:endParaRPr lang="id-ID"/>
          </a:p>
        </p:txBody>
      </p:sp>
    </p:spTree>
    <p:extLst>
      <p:ext uri="{BB962C8B-B14F-4D97-AF65-F5344CB8AC3E}">
        <p14:creationId xmlns:p14="http://schemas.microsoft.com/office/powerpoint/2010/main" val="3387080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The AVM provides 360 support for DDM by using the user-to-role configuration to determine if the data needs to be masked.</a:t>
            </a:r>
          </a:p>
        </p:txBody>
      </p:sp>
      <p:sp>
        <p:nvSpPr>
          <p:cNvPr id="4" name="Slide Number Placeholder 3"/>
          <p:cNvSpPr>
            <a:spLocks noGrp="1"/>
          </p:cNvSpPr>
          <p:nvPr>
            <p:ph type="sldNum" sz="quarter" idx="5"/>
          </p:nvPr>
        </p:nvSpPr>
        <p:spPr/>
        <p:txBody>
          <a:bodyPr/>
          <a:lstStyle/>
          <a:p>
            <a:fld id="{293019A1-94FF-4EE3-817F-0E236D94A3C5}" type="slidenum">
              <a:rPr lang="id-ID" smtClean="0"/>
              <a:pPr/>
              <a:t>43</a:t>
            </a:fld>
            <a:endParaRPr lang="id-ID"/>
          </a:p>
        </p:txBody>
      </p:sp>
    </p:spTree>
    <p:extLst>
      <p:ext uri="{BB962C8B-B14F-4D97-AF65-F5344CB8AC3E}">
        <p14:creationId xmlns:p14="http://schemas.microsoft.com/office/powerpoint/2010/main" val="3274223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44</a:t>
            </a:fld>
            <a:endParaRPr lang="id-ID"/>
          </a:p>
        </p:txBody>
      </p:sp>
    </p:spTree>
    <p:extLst>
      <p:ext uri="{BB962C8B-B14F-4D97-AF65-F5344CB8AC3E}">
        <p14:creationId xmlns:p14="http://schemas.microsoft.com/office/powerpoint/2010/main" val="1353069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45</a:t>
            </a:fld>
            <a:endParaRPr lang="id-ID"/>
          </a:p>
        </p:txBody>
      </p:sp>
    </p:spTree>
    <p:extLst>
      <p:ext uri="{BB962C8B-B14F-4D97-AF65-F5344CB8AC3E}">
        <p14:creationId xmlns:p14="http://schemas.microsoft.com/office/powerpoint/2010/main" val="3869999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46</a:t>
            </a:fld>
            <a:endParaRPr lang="id-ID"/>
          </a:p>
        </p:txBody>
      </p:sp>
    </p:spTree>
    <p:extLst>
      <p:ext uri="{BB962C8B-B14F-4D97-AF65-F5344CB8AC3E}">
        <p14:creationId xmlns:p14="http://schemas.microsoft.com/office/powerpoint/2010/main" val="1078004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sv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sv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11.pn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12.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sv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20.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1.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5.sv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24.bin"/></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1.emf"/><Relationship Id="rId5" Type="http://schemas.openxmlformats.org/officeDocument/2006/relationships/oleObject" Target="../embeddings/oleObject25.bin"/><Relationship Id="rId4" Type="http://schemas.openxmlformats.org/officeDocument/2006/relationships/image" Target="../media/image23.sv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oleObject" Target="../embeddings/oleObject26.bin"/><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1.emf"/><Relationship Id="rId5" Type="http://schemas.openxmlformats.org/officeDocument/2006/relationships/oleObject" Target="../embeddings/oleObject27.bin"/><Relationship Id="rId4" Type="http://schemas.openxmlformats.org/officeDocument/2006/relationships/image" Target="../media/image23.sv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oleObject" Target="../embeddings/oleObject28.bin"/><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1.emf"/><Relationship Id="rId5" Type="http://schemas.openxmlformats.org/officeDocument/2006/relationships/oleObject" Target="../embeddings/oleObject29.bin"/><Relationship Id="rId4" Type="http://schemas.openxmlformats.org/officeDocument/2006/relationships/image" Target="../media/image23.sv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4.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1.emf"/><Relationship Id="rId5" Type="http://schemas.openxmlformats.org/officeDocument/2006/relationships/oleObject" Target="../embeddings/oleObject30.bin"/><Relationship Id="rId4" Type="http://schemas.openxmlformats.org/officeDocument/2006/relationships/image" Target="../media/image25.sv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1.emf"/><Relationship Id="rId4" Type="http://schemas.openxmlformats.org/officeDocument/2006/relationships/oleObject" Target="../embeddings/oleObject36.bin"/></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37.bin"/></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1.emf"/><Relationship Id="rId4" Type="http://schemas.openxmlformats.org/officeDocument/2006/relationships/oleObject" Target="../embeddings/oleObject38.bin"/></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1.emf"/><Relationship Id="rId4" Type="http://schemas.openxmlformats.org/officeDocument/2006/relationships/oleObject" Target="../embeddings/oleObject39.bin"/></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image" Target="../media/image35.pn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36.png"/><Relationship Id="rId7"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1.emf"/><Relationship Id="rId5" Type="http://schemas.openxmlformats.org/officeDocument/2006/relationships/oleObject" Target="../embeddings/oleObject40.bin"/><Relationship Id="rId4" Type="http://schemas.openxmlformats.org/officeDocument/2006/relationships/image" Target="../media/image37.svg"/><Relationship Id="rId9" Type="http://schemas.openxmlformats.org/officeDocument/2006/relationships/image" Target="../media/image38.w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w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42.bin"/><Relationship Id="rId7"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oleObject" Target="../embeddings/oleObject43.bin"/><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slideMaster" Target="../slideMasters/slideMaster2.xml"/><Relationship Id="rId1" Type="http://schemas.openxmlformats.org/officeDocument/2006/relationships/tags" Target="../tags/tag44.xml"/><Relationship Id="rId6" Type="http://schemas.openxmlformats.org/officeDocument/2006/relationships/image" Target="../media/image3.svg"/><Relationship Id="rId11" Type="http://schemas.openxmlformats.org/officeDocument/2006/relationships/image" Target="../media/image44.png"/><Relationship Id="rId5" Type="http://schemas.openxmlformats.org/officeDocument/2006/relationships/image" Target="../media/image2.png"/><Relationship Id="rId10" Type="http://schemas.openxmlformats.org/officeDocument/2006/relationships/image" Target="../media/image43.svg"/><Relationship Id="rId4" Type="http://schemas.openxmlformats.org/officeDocument/2006/relationships/image" Target="../media/image1.emf"/><Relationship Id="rId9" Type="http://schemas.openxmlformats.org/officeDocument/2006/relationships/image" Target="../media/image42.png"/></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44.bin"/><Relationship Id="rId7" Type="http://schemas.openxmlformats.org/officeDocument/2006/relationships/image" Target="../media/image46.wmf"/><Relationship Id="rId2" Type="http://schemas.openxmlformats.org/officeDocument/2006/relationships/slideMaster" Target="../slideMasters/slideMaster2.xml"/><Relationship Id="rId1" Type="http://schemas.openxmlformats.org/officeDocument/2006/relationships/tags" Target="../tags/tag4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45.bin"/><Relationship Id="rId7" Type="http://schemas.openxmlformats.org/officeDocument/2006/relationships/image" Target="../media/image47.wmf"/><Relationship Id="rId2" Type="http://schemas.openxmlformats.org/officeDocument/2006/relationships/slideMaster" Target="../slideMasters/slideMaster2.xml"/><Relationship Id="rId1" Type="http://schemas.openxmlformats.org/officeDocument/2006/relationships/tags" Target="../tags/tag46.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36.png"/><Relationship Id="rId7"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47.xml"/><Relationship Id="rId6" Type="http://schemas.openxmlformats.org/officeDocument/2006/relationships/image" Target="../media/image1.emf"/><Relationship Id="rId5" Type="http://schemas.openxmlformats.org/officeDocument/2006/relationships/oleObject" Target="../embeddings/oleObject46.bin"/><Relationship Id="rId4" Type="http://schemas.openxmlformats.org/officeDocument/2006/relationships/image" Target="../media/image37.svg"/><Relationship Id="rId9" Type="http://schemas.openxmlformats.org/officeDocument/2006/relationships/image" Target="../media/image38.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8.wmf"/><Relationship Id="rId7" Type="http://schemas.openxmlformats.org/officeDocument/2006/relationships/image" Target="../media/image7.svg"/><Relationship Id="rId2" Type="http://schemas.openxmlformats.org/officeDocument/2006/relationships/slideMaster" Target="../slideMasters/slideMaster2.xml"/><Relationship Id="rId1" Type="http://schemas.openxmlformats.org/officeDocument/2006/relationships/tags" Target="../tags/tag48.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7.bin"/></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48.bin"/><Relationship Id="rId7" Type="http://schemas.openxmlformats.org/officeDocument/2006/relationships/image" Target="../media/image49.wmf"/><Relationship Id="rId2" Type="http://schemas.openxmlformats.org/officeDocument/2006/relationships/slideMaster" Target="../slideMasters/slideMaster2.xml"/><Relationship Id="rId1" Type="http://schemas.openxmlformats.org/officeDocument/2006/relationships/tags" Target="../tags/tag49.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50.wmf"/><Relationship Id="rId7" Type="http://schemas.openxmlformats.org/officeDocument/2006/relationships/image" Target="../media/image7.svg"/><Relationship Id="rId2" Type="http://schemas.openxmlformats.org/officeDocument/2006/relationships/slideMaster" Target="../slideMasters/slideMaster2.xml"/><Relationship Id="rId1" Type="http://schemas.openxmlformats.org/officeDocument/2006/relationships/tags" Target="../tags/tag50.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9.bin"/></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2.wmf"/><Relationship Id="rId1" Type="http://schemas.openxmlformats.org/officeDocument/2006/relationships/slideMaster" Target="../slideMasters/slideMaster2.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3.wmf"/><Relationship Id="rId1" Type="http://schemas.openxmlformats.org/officeDocument/2006/relationships/slideMaster" Target="../slideMasters/slideMaster2.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wmf"/><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6.wmf"/><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2.xml"/><Relationship Id="rId1" Type="http://schemas.openxmlformats.org/officeDocument/2006/relationships/tags" Target="../tags/tag5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emf"/></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Master" Target="../slideMasters/slideMaster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1.emf"/></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0.wmf"/><Relationship Id="rId1" Type="http://schemas.openxmlformats.org/officeDocument/2006/relationships/slideMaster" Target="../slideMasters/slideMaster2.xml"/><Relationship Id="rId5" Type="http://schemas.openxmlformats.org/officeDocument/2006/relationships/image" Target="../media/image51.emf"/><Relationship Id="rId4" Type="http://schemas.openxmlformats.org/officeDocument/2006/relationships/image" Target="../media/image7.sv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2.xml"/><Relationship Id="rId1" Type="http://schemas.openxmlformats.org/officeDocument/2006/relationships/tags" Target="../tags/tag52.xml"/><Relationship Id="rId4" Type="http://schemas.openxmlformats.org/officeDocument/2006/relationships/image" Target="../media/image1.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2.xml"/><Relationship Id="rId1" Type="http://schemas.openxmlformats.org/officeDocument/2006/relationships/tags" Target="../tags/tag53.xml"/><Relationship Id="rId4" Type="http://schemas.openxmlformats.org/officeDocument/2006/relationships/image" Target="../media/image1.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2.xml"/><Relationship Id="rId1" Type="http://schemas.openxmlformats.org/officeDocument/2006/relationships/tags" Target="../tags/tag54.xml"/><Relationship Id="rId4" Type="http://schemas.openxmlformats.org/officeDocument/2006/relationships/image" Target="../media/image1.emf"/></Relationships>
</file>

<file path=ppt/slideLayouts/_rels/slideLayout78.xml.rels><?xml version="1.0" encoding="UTF-8" standalone="yes"?>
<Relationships xmlns="http://schemas.openxmlformats.org/package/2006/relationships"><Relationship Id="rId3" Type="http://schemas.openxmlformats.org/officeDocument/2006/relationships/hyperlink" Target="https://www.progress.com/" TargetMode="External"/><Relationship Id="rId2" Type="http://schemas.openxmlformats.org/officeDocument/2006/relationships/image" Target="../media/image61.emf"/><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61.emf"/><Relationship Id="rId7"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55.xml"/><Relationship Id="rId6" Type="http://schemas.openxmlformats.org/officeDocument/2006/relationships/hyperlink" Target="https://www.progress.com/" TargetMode="External"/><Relationship Id="rId5" Type="http://schemas.openxmlformats.org/officeDocument/2006/relationships/image" Target="../media/image1.emf"/><Relationship Id="rId4" Type="http://schemas.openxmlformats.org/officeDocument/2006/relationships/oleObject" Target="../embeddings/oleObject54.bin"/></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62.png"/><Relationship Id="rId7"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56.xml"/><Relationship Id="rId6" Type="http://schemas.openxmlformats.org/officeDocument/2006/relationships/hyperlink" Target="https://www.progress.com/" TargetMode="External"/><Relationship Id="rId5" Type="http://schemas.openxmlformats.org/officeDocument/2006/relationships/image" Target="../media/image1.emf"/><Relationship Id="rId4" Type="http://schemas.openxmlformats.org/officeDocument/2006/relationships/oleObject" Target="../embeddings/oleObject55.bin"/></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61.emf"/><Relationship Id="rId7"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57.xml"/><Relationship Id="rId6" Type="http://schemas.openxmlformats.org/officeDocument/2006/relationships/hyperlink" Target="https://www.progress.com/" TargetMode="External"/><Relationship Id="rId5" Type="http://schemas.openxmlformats.org/officeDocument/2006/relationships/image" Target="../media/image1.emf"/><Relationship Id="rId4" Type="http://schemas.openxmlformats.org/officeDocument/2006/relationships/oleObject" Target="../embeddings/oleObject56.bin"/><Relationship Id="rId9" Type="http://schemas.openxmlformats.org/officeDocument/2006/relationships/image" Target="../media/image63.w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2.xml"/><Relationship Id="rId1" Type="http://schemas.openxmlformats.org/officeDocument/2006/relationships/tags" Target="../tags/tag58.xml"/><Relationship Id="rId5" Type="http://schemas.openxmlformats.org/officeDocument/2006/relationships/image" Target="../media/image64.wmf"/><Relationship Id="rId4" Type="http://schemas.openxmlformats.org/officeDocument/2006/relationships/image" Target="../media/image1.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2.xml"/><Relationship Id="rId1" Type="http://schemas.openxmlformats.org/officeDocument/2006/relationships/tags" Target="../tags/tag59.xml"/><Relationship Id="rId5" Type="http://schemas.openxmlformats.org/officeDocument/2006/relationships/image" Target="../media/image65.wmf"/><Relationship Id="rId4" Type="http://schemas.openxmlformats.org/officeDocument/2006/relationships/image" Target="../media/image1.emf"/></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6.wmf"/><Relationship Id="rId7" Type="http://schemas.openxmlformats.org/officeDocument/2006/relationships/image" Target="../media/image7.svg"/><Relationship Id="rId2" Type="http://schemas.openxmlformats.org/officeDocument/2006/relationships/slideMaster" Target="../slideMasters/slideMaster2.xml"/><Relationship Id="rId1" Type="http://schemas.openxmlformats.org/officeDocument/2006/relationships/tags" Target="../tags/tag60.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59.bin"/></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2.xml"/><Relationship Id="rId1" Type="http://schemas.openxmlformats.org/officeDocument/2006/relationships/tags" Target="../tags/tag61.xml"/><Relationship Id="rId4" Type="http://schemas.openxmlformats.org/officeDocument/2006/relationships/image" Target="../media/image1.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2.xml"/><Relationship Id="rId1" Type="http://schemas.openxmlformats.org/officeDocument/2006/relationships/tags" Target="../tags/tag62.xml"/><Relationship Id="rId4" Type="http://schemas.openxmlformats.org/officeDocument/2006/relationships/image" Target="../media/image1.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2.xml"/><Relationship Id="rId1" Type="http://schemas.openxmlformats.org/officeDocument/2006/relationships/tags" Target="../tags/tag63.xml"/><Relationship Id="rId4" Type="http://schemas.openxmlformats.org/officeDocument/2006/relationships/image" Target="../media/image1.emf"/></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2.xml"/><Relationship Id="rId1" Type="http://schemas.openxmlformats.org/officeDocument/2006/relationships/tags" Target="../tags/tag6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2.xml"/><Relationship Id="rId1" Type="http://schemas.openxmlformats.org/officeDocument/2006/relationships/tags" Target="../tags/tag65.xml"/><Relationship Id="rId4" Type="http://schemas.openxmlformats.org/officeDocument/2006/relationships/image" Target="../media/image1.emf"/></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7.wmf"/><Relationship Id="rId7" Type="http://schemas.openxmlformats.org/officeDocument/2006/relationships/image" Target="../media/image7.svg"/><Relationship Id="rId2" Type="http://schemas.openxmlformats.org/officeDocument/2006/relationships/slideMaster" Target="../slideMasters/slideMaster2.xml"/><Relationship Id="rId1" Type="http://schemas.openxmlformats.org/officeDocument/2006/relationships/tags" Target="../tags/tag66.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65.bin"/></Relationships>
</file>

<file path=ppt/slideLayouts/_rels/slideLayout9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8.png"/><Relationship Id="rId7" Type="http://schemas.openxmlformats.org/officeDocument/2006/relationships/image" Target="../media/image14.png"/><Relationship Id="rId2" Type="http://schemas.openxmlformats.org/officeDocument/2006/relationships/slideMaster" Target="../slideMasters/slideMaster2.xml"/><Relationship Id="rId1" Type="http://schemas.openxmlformats.org/officeDocument/2006/relationships/tags" Target="../tags/tag67.xml"/><Relationship Id="rId6" Type="http://schemas.openxmlformats.org/officeDocument/2006/relationships/image" Target="../media/image1.emf"/><Relationship Id="rId5" Type="http://schemas.openxmlformats.org/officeDocument/2006/relationships/oleObject" Target="../embeddings/oleObject66.bin"/><Relationship Id="rId4" Type="http://schemas.openxmlformats.org/officeDocument/2006/relationships/image" Target="../media/image69.sv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70.wmf"/><Relationship Id="rId7" Type="http://schemas.openxmlformats.org/officeDocument/2006/relationships/image" Target="../media/image7.svg"/><Relationship Id="rId2" Type="http://schemas.openxmlformats.org/officeDocument/2006/relationships/slideMaster" Target="../slideMasters/slideMaster2.xml"/><Relationship Id="rId1" Type="http://schemas.openxmlformats.org/officeDocument/2006/relationships/tags" Target="../tags/tag68.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67.bin"/></Relationships>
</file>

<file path=ppt/slideLayouts/_rels/slideLayout95.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71.wmf"/><Relationship Id="rId7" Type="http://schemas.openxmlformats.org/officeDocument/2006/relationships/image" Target="../media/image7.svg"/><Relationship Id="rId2" Type="http://schemas.openxmlformats.org/officeDocument/2006/relationships/slideMaster" Target="../slideMasters/slideMaster2.xml"/><Relationship Id="rId1" Type="http://schemas.openxmlformats.org/officeDocument/2006/relationships/tags" Target="../tags/tag69.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68.bin"/></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2.wmf"/><Relationship Id="rId7" Type="http://schemas.openxmlformats.org/officeDocument/2006/relationships/hyperlink" Target="https://www.progress.com/" TargetMode="External"/><Relationship Id="rId2" Type="http://schemas.openxmlformats.org/officeDocument/2006/relationships/slideMaster" Target="../slideMasters/slideMaster2.xml"/><Relationship Id="rId1" Type="http://schemas.openxmlformats.org/officeDocument/2006/relationships/tags" Target="../tags/tag70.xml"/><Relationship Id="rId6" Type="http://schemas.openxmlformats.org/officeDocument/2006/relationships/image" Target="../media/image1.emf"/><Relationship Id="rId5" Type="http://schemas.openxmlformats.org/officeDocument/2006/relationships/oleObject" Target="../embeddings/oleObject69.bin"/><Relationship Id="rId4" Type="http://schemas.openxmlformats.org/officeDocument/2006/relationships/image" Target="../media/image55.emf"/><Relationship Id="rId9" Type="http://schemas.openxmlformats.org/officeDocument/2006/relationships/image" Target="../media/image3.svg"/></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2.xml"/><Relationship Id="rId1" Type="http://schemas.openxmlformats.org/officeDocument/2006/relationships/tags" Target="../tags/tag71.xml"/><Relationship Id="rId4" Type="http://schemas.openxmlformats.org/officeDocument/2006/relationships/image" Target="../media/image1.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2.xml"/><Relationship Id="rId1" Type="http://schemas.openxmlformats.org/officeDocument/2006/relationships/tags" Target="../tags/tag72.xml"/><Relationship Id="rId4" Type="http://schemas.openxmlformats.org/officeDocument/2006/relationships/image" Target="../media/image1.emf"/></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2.xml"/><Relationship Id="rId1" Type="http://schemas.openxmlformats.org/officeDocument/2006/relationships/tags" Target="../tags/tag73.xml"/><Relationship Id="rId4" Type="http://schemas.openxmlformats.org/officeDocument/2006/relationships/image" Target="../media/image1.emf"/></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wmf"/><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oleObject" Target="../embeddings/oleObject73.bin"/><Relationship Id="rId7" Type="http://schemas.openxmlformats.org/officeDocument/2006/relationships/image" Target="../media/image3.svg"/><Relationship Id="rId2" Type="http://schemas.openxmlformats.org/officeDocument/2006/relationships/slideMaster" Target="../slideMasters/slideMaster2.xml"/><Relationship Id="rId1" Type="http://schemas.openxmlformats.org/officeDocument/2006/relationships/tags" Target="../tags/tag74.xml"/><Relationship Id="rId6" Type="http://schemas.openxmlformats.org/officeDocument/2006/relationships/image" Target="../media/image2.png"/><Relationship Id="rId5" Type="http://schemas.openxmlformats.org/officeDocument/2006/relationships/hyperlink" Target="https://www.progress.com/" TargetMode="External"/><Relationship Id="rId10" Type="http://schemas.openxmlformats.org/officeDocument/2006/relationships/image" Target="../media/image7.svg"/><Relationship Id="rId4" Type="http://schemas.openxmlformats.org/officeDocument/2006/relationships/image" Target="../media/image1.emf"/><Relationship Id="rId9"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74.bin"/><Relationship Id="rId2" Type="http://schemas.openxmlformats.org/officeDocument/2006/relationships/slideMaster" Target="../slideMasters/slideMaster2.xml"/><Relationship Id="rId1" Type="http://schemas.openxmlformats.org/officeDocument/2006/relationships/tags" Target="../tags/tag75.xml"/><Relationship Id="rId4" Type="http://schemas.openxmlformats.org/officeDocument/2006/relationships/image" Target="../media/image1.emf"/></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image" Target="../media/image76.emf"/><Relationship Id="rId7" Type="http://schemas.openxmlformats.org/officeDocument/2006/relationships/oleObject" Target="../embeddings/oleObject75.bin"/><Relationship Id="rId2" Type="http://schemas.openxmlformats.org/officeDocument/2006/relationships/slideMaster" Target="../slideMasters/slideMaster2.xml"/><Relationship Id="rId1" Type="http://schemas.openxmlformats.org/officeDocument/2006/relationships/tags" Target="../tags/tag76.xml"/><Relationship Id="rId6" Type="http://schemas.openxmlformats.org/officeDocument/2006/relationships/image" Target="../media/image79.emf"/><Relationship Id="rId5" Type="http://schemas.openxmlformats.org/officeDocument/2006/relationships/image" Target="../media/image78.svg"/><Relationship Id="rId10" Type="http://schemas.openxmlformats.org/officeDocument/2006/relationships/image" Target="../media/image81.svg"/><Relationship Id="rId4" Type="http://schemas.openxmlformats.org/officeDocument/2006/relationships/image" Target="../media/image77.png"/><Relationship Id="rId9" Type="http://schemas.openxmlformats.org/officeDocument/2006/relationships/image" Target="../media/image80.png"/></Relationships>
</file>

<file path=ppt/slideLayouts/_rels/slideLayout107.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6.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77.xml"/><Relationship Id="rId6" Type="http://schemas.openxmlformats.org/officeDocument/2006/relationships/oleObject" Target="../embeddings/oleObject76.bin"/><Relationship Id="rId11" Type="http://schemas.openxmlformats.org/officeDocument/2006/relationships/image" Target="../media/image87.svg"/><Relationship Id="rId5" Type="http://schemas.openxmlformats.org/officeDocument/2006/relationships/image" Target="../media/image83.svg"/><Relationship Id="rId10" Type="http://schemas.openxmlformats.org/officeDocument/2006/relationships/image" Target="../media/image86.png"/><Relationship Id="rId4" Type="http://schemas.openxmlformats.org/officeDocument/2006/relationships/image" Target="../media/image82.png"/><Relationship Id="rId9" Type="http://schemas.openxmlformats.org/officeDocument/2006/relationships/image" Target="../media/image85.svg"/></Relationships>
</file>

<file path=ppt/slideLayouts/_rels/slideLayout108.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image" Target="../media/image76.emf"/><Relationship Id="rId7" Type="http://schemas.openxmlformats.org/officeDocument/2006/relationships/oleObject" Target="../embeddings/oleObject77.bin"/><Relationship Id="rId2" Type="http://schemas.openxmlformats.org/officeDocument/2006/relationships/slideMaster" Target="../slideMasters/slideMaster2.xml"/><Relationship Id="rId1" Type="http://schemas.openxmlformats.org/officeDocument/2006/relationships/tags" Target="../tags/tag78.xml"/><Relationship Id="rId6" Type="http://schemas.openxmlformats.org/officeDocument/2006/relationships/image" Target="../media/image90.svg"/><Relationship Id="rId11" Type="http://schemas.openxmlformats.org/officeDocument/2006/relationships/image" Target="../media/image93.emf"/><Relationship Id="rId5" Type="http://schemas.openxmlformats.org/officeDocument/2006/relationships/image" Target="../media/image89.png"/><Relationship Id="rId10" Type="http://schemas.openxmlformats.org/officeDocument/2006/relationships/image" Target="../media/image92.svg"/><Relationship Id="rId4" Type="http://schemas.openxmlformats.org/officeDocument/2006/relationships/image" Target="../media/image88.emf"/><Relationship Id="rId9" Type="http://schemas.openxmlformats.org/officeDocument/2006/relationships/image" Target="../media/image91.png"/></Relationships>
</file>

<file path=ppt/slideLayouts/_rels/slideLayout10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4.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79.xml"/><Relationship Id="rId6" Type="http://schemas.openxmlformats.org/officeDocument/2006/relationships/oleObject" Target="../embeddings/oleObject78.bin"/><Relationship Id="rId5" Type="http://schemas.openxmlformats.org/officeDocument/2006/relationships/image" Target="../media/image95.svg"/><Relationship Id="rId10" Type="http://schemas.openxmlformats.org/officeDocument/2006/relationships/image" Target="../media/image98.emf"/><Relationship Id="rId4" Type="http://schemas.openxmlformats.org/officeDocument/2006/relationships/image" Target="../media/image26.png"/><Relationship Id="rId9" Type="http://schemas.openxmlformats.org/officeDocument/2006/relationships/image" Target="../media/image97.svg"/></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101.emf"/><Relationship Id="rId3" Type="http://schemas.openxmlformats.org/officeDocument/2006/relationships/image" Target="../media/image76.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80.xml"/><Relationship Id="rId6" Type="http://schemas.openxmlformats.org/officeDocument/2006/relationships/oleObject" Target="../embeddings/oleObject79.bin"/><Relationship Id="rId5" Type="http://schemas.openxmlformats.org/officeDocument/2006/relationships/image" Target="../media/image100.svg"/><Relationship Id="rId10" Type="http://schemas.openxmlformats.org/officeDocument/2006/relationships/image" Target="../media/image103.emf"/><Relationship Id="rId4" Type="http://schemas.openxmlformats.org/officeDocument/2006/relationships/image" Target="../media/image99.png"/><Relationship Id="rId9" Type="http://schemas.openxmlformats.org/officeDocument/2006/relationships/image" Target="../media/image102.emf"/></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94.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81.xml"/><Relationship Id="rId6" Type="http://schemas.openxmlformats.org/officeDocument/2006/relationships/oleObject" Target="../embeddings/oleObject80.bin"/><Relationship Id="rId5" Type="http://schemas.openxmlformats.org/officeDocument/2006/relationships/image" Target="../media/image105.svg"/><Relationship Id="rId10" Type="http://schemas.openxmlformats.org/officeDocument/2006/relationships/image" Target="../media/image108.emf"/><Relationship Id="rId4" Type="http://schemas.openxmlformats.org/officeDocument/2006/relationships/image" Target="../media/image104.png"/><Relationship Id="rId9" Type="http://schemas.openxmlformats.org/officeDocument/2006/relationships/image" Target="../media/image107.svg"/></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94.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82.xml"/><Relationship Id="rId6" Type="http://schemas.openxmlformats.org/officeDocument/2006/relationships/oleObject" Target="../embeddings/oleObject81.bin"/><Relationship Id="rId5" Type="http://schemas.openxmlformats.org/officeDocument/2006/relationships/image" Target="../media/image110.svg"/><Relationship Id="rId10" Type="http://schemas.openxmlformats.org/officeDocument/2006/relationships/image" Target="../media/image113.emf"/><Relationship Id="rId4" Type="http://schemas.openxmlformats.org/officeDocument/2006/relationships/image" Target="../media/image109.png"/><Relationship Id="rId9" Type="http://schemas.openxmlformats.org/officeDocument/2006/relationships/image" Target="../media/image112.svg"/></Relationships>
</file>

<file path=ppt/slideLayouts/_rels/slideLayout113.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4.png"/><Relationship Id="rId7" Type="http://schemas.openxmlformats.org/officeDocument/2006/relationships/image" Target="../media/image116.png"/><Relationship Id="rId2" Type="http://schemas.openxmlformats.org/officeDocument/2006/relationships/slideMaster" Target="../slideMasters/slideMaster2.xml"/><Relationship Id="rId1" Type="http://schemas.openxmlformats.org/officeDocument/2006/relationships/tags" Target="../tags/tag83.xml"/><Relationship Id="rId6" Type="http://schemas.openxmlformats.org/officeDocument/2006/relationships/image" Target="../media/image1.emf"/><Relationship Id="rId5" Type="http://schemas.openxmlformats.org/officeDocument/2006/relationships/oleObject" Target="../embeddings/oleObject82.bin"/><Relationship Id="rId4" Type="http://schemas.openxmlformats.org/officeDocument/2006/relationships/image" Target="../media/image115.svg"/><Relationship Id="rId9" Type="http://schemas.openxmlformats.org/officeDocument/2006/relationships/image" Target="../media/image118.emf"/></Relationships>
</file>

<file path=ppt/slideLayouts/_rels/slideLayout114.xml.rels><?xml version="1.0" encoding="UTF-8" standalone="yes"?>
<Relationships xmlns="http://schemas.openxmlformats.org/package/2006/relationships"><Relationship Id="rId8" Type="http://schemas.openxmlformats.org/officeDocument/2006/relationships/image" Target="../media/image120.svg"/><Relationship Id="rId3" Type="http://schemas.openxmlformats.org/officeDocument/2006/relationships/image" Target="../media/image114.png"/><Relationship Id="rId7" Type="http://schemas.openxmlformats.org/officeDocument/2006/relationships/image" Target="../media/image119.png"/><Relationship Id="rId2" Type="http://schemas.openxmlformats.org/officeDocument/2006/relationships/slideMaster" Target="../slideMasters/slideMaster2.xml"/><Relationship Id="rId1" Type="http://schemas.openxmlformats.org/officeDocument/2006/relationships/tags" Target="../tags/tag84.xml"/><Relationship Id="rId6" Type="http://schemas.openxmlformats.org/officeDocument/2006/relationships/image" Target="../media/image1.emf"/><Relationship Id="rId5" Type="http://schemas.openxmlformats.org/officeDocument/2006/relationships/oleObject" Target="../embeddings/oleObject83.bin"/><Relationship Id="rId10" Type="http://schemas.openxmlformats.org/officeDocument/2006/relationships/image" Target="../media/image122.svg"/><Relationship Id="rId4" Type="http://schemas.openxmlformats.org/officeDocument/2006/relationships/image" Target="../media/image115.svg"/><Relationship Id="rId9" Type="http://schemas.openxmlformats.org/officeDocument/2006/relationships/image" Target="../media/image121.png"/></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76.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85.xml"/><Relationship Id="rId6" Type="http://schemas.openxmlformats.org/officeDocument/2006/relationships/oleObject" Target="../embeddings/oleObject84.bin"/><Relationship Id="rId5" Type="http://schemas.openxmlformats.org/officeDocument/2006/relationships/image" Target="../media/image124.svg"/><Relationship Id="rId10" Type="http://schemas.openxmlformats.org/officeDocument/2006/relationships/image" Target="../media/image127.png"/><Relationship Id="rId4" Type="http://schemas.openxmlformats.org/officeDocument/2006/relationships/image" Target="../media/image123.png"/><Relationship Id="rId9" Type="http://schemas.openxmlformats.org/officeDocument/2006/relationships/image" Target="../media/image126.svg"/></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76.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86.xml"/><Relationship Id="rId6" Type="http://schemas.openxmlformats.org/officeDocument/2006/relationships/oleObject" Target="../embeddings/oleObject85.bin"/><Relationship Id="rId11" Type="http://schemas.openxmlformats.org/officeDocument/2006/relationships/image" Target="../media/image131.svg"/><Relationship Id="rId5" Type="http://schemas.openxmlformats.org/officeDocument/2006/relationships/image" Target="../media/image110.svg"/><Relationship Id="rId10" Type="http://schemas.openxmlformats.org/officeDocument/2006/relationships/image" Target="../media/image130.png"/><Relationship Id="rId4" Type="http://schemas.openxmlformats.org/officeDocument/2006/relationships/image" Target="../media/image109.png"/><Relationship Id="rId9" Type="http://schemas.openxmlformats.org/officeDocument/2006/relationships/image" Target="../media/image129.svg"/></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94.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87.xml"/><Relationship Id="rId6" Type="http://schemas.openxmlformats.org/officeDocument/2006/relationships/oleObject" Target="../embeddings/oleObject86.bin"/><Relationship Id="rId11" Type="http://schemas.openxmlformats.org/officeDocument/2006/relationships/image" Target="../media/image135.svg"/><Relationship Id="rId5" Type="http://schemas.openxmlformats.org/officeDocument/2006/relationships/image" Target="../media/image95.svg"/><Relationship Id="rId10" Type="http://schemas.openxmlformats.org/officeDocument/2006/relationships/image" Target="../media/image134.png"/><Relationship Id="rId4" Type="http://schemas.openxmlformats.org/officeDocument/2006/relationships/image" Target="../media/image26.png"/><Relationship Id="rId9" Type="http://schemas.openxmlformats.org/officeDocument/2006/relationships/image" Target="../media/image133.svg"/></Relationships>
</file>

<file path=ppt/slideLayouts/_rels/slideLayout118.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94.emf"/><Relationship Id="rId7" Type="http://schemas.openxmlformats.org/officeDocument/2006/relationships/image" Target="../media/image1.emf"/><Relationship Id="rId2" Type="http://schemas.openxmlformats.org/officeDocument/2006/relationships/slideMaster" Target="../slideMasters/slideMaster2.xml"/><Relationship Id="rId1" Type="http://schemas.openxmlformats.org/officeDocument/2006/relationships/tags" Target="../tags/tag88.xml"/><Relationship Id="rId6" Type="http://schemas.openxmlformats.org/officeDocument/2006/relationships/oleObject" Target="../embeddings/oleObject87.bin"/><Relationship Id="rId5" Type="http://schemas.openxmlformats.org/officeDocument/2006/relationships/image" Target="../media/image137.svg"/><Relationship Id="rId10" Type="http://schemas.openxmlformats.org/officeDocument/2006/relationships/image" Target="../media/image140.emf"/><Relationship Id="rId4" Type="http://schemas.openxmlformats.org/officeDocument/2006/relationships/image" Target="../media/image136.png"/><Relationship Id="rId9" Type="http://schemas.openxmlformats.org/officeDocument/2006/relationships/image" Target="../media/image139.sv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slideMaster" Target="../slideMasters/slideMaster2.xml"/><Relationship Id="rId1" Type="http://schemas.openxmlformats.org/officeDocument/2006/relationships/tags" Target="../tags/tag89.xml"/><Relationship Id="rId5" Type="http://schemas.openxmlformats.org/officeDocument/2006/relationships/image" Target="../media/image1.emf"/><Relationship Id="rId4" Type="http://schemas.openxmlformats.org/officeDocument/2006/relationships/oleObject" Target="../embeddings/oleObject88.bin"/></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slideMaster" Target="../slideMasters/slideMaster2.xml"/><Relationship Id="rId1" Type="http://schemas.openxmlformats.org/officeDocument/2006/relationships/tags" Target="../tags/tag90.xml"/><Relationship Id="rId5" Type="http://schemas.openxmlformats.org/officeDocument/2006/relationships/image" Target="../media/image1.emf"/><Relationship Id="rId4" Type="http://schemas.openxmlformats.org/officeDocument/2006/relationships/oleObject" Target="../embeddings/oleObject89.bin"/></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slideMaster" Target="../slideMasters/slideMaster2.xml"/><Relationship Id="rId1" Type="http://schemas.openxmlformats.org/officeDocument/2006/relationships/tags" Target="../tags/tag91.xml"/><Relationship Id="rId5" Type="http://schemas.openxmlformats.org/officeDocument/2006/relationships/image" Target="../media/image1.emf"/><Relationship Id="rId4" Type="http://schemas.openxmlformats.org/officeDocument/2006/relationships/oleObject" Target="../embeddings/oleObject90.bin"/></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image" Target="../media/image35.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Master" Target="../slideMasters/slideMaster2.xml"/><Relationship Id="rId4" Type="http://schemas.openxmlformats.org/officeDocument/2006/relationships/image" Target="../media/image146.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0041145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Text Placeholder 3">
            <a:extLst>
              <a:ext uri="{FF2B5EF4-FFF2-40B4-BE49-F238E27FC236}">
                <a16:creationId xmlns:a16="http://schemas.microsoft.com/office/drawing/2014/main" id="{B1AA0DB6-5A8E-3741-A2E5-D936D902DDC8}"/>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ts val="18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26" name="Text Placeholder 3">
            <a:extLst>
              <a:ext uri="{FF2B5EF4-FFF2-40B4-BE49-F238E27FC236}">
                <a16:creationId xmlns:a16="http://schemas.microsoft.com/office/drawing/2014/main" id="{ED3701CF-5DFA-EE46-92C6-82EBEFFD8348}"/>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ts val="1800"/>
              </a:lnSpc>
              <a:buNone/>
              <a:defRPr sz="1800" b="0" baseline="0">
                <a:solidFill>
                  <a:schemeClr val="tx1"/>
                </a:solidFill>
              </a:defRPr>
            </a:lvl1pPr>
          </a:lstStyle>
          <a:p>
            <a:pPr lvl="0"/>
            <a:r>
              <a:rPr lang="en-US"/>
              <a:t>Speaker Title</a:t>
            </a:r>
          </a:p>
        </p:txBody>
      </p:sp>
      <p:sp>
        <p:nvSpPr>
          <p:cNvPr id="27" name="Text Placeholder 3">
            <a:extLst>
              <a:ext uri="{FF2B5EF4-FFF2-40B4-BE49-F238E27FC236}">
                <a16:creationId xmlns:a16="http://schemas.microsoft.com/office/drawing/2014/main" id="{08E4E795-5B28-AA4F-9CA0-12577F806AAC}"/>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28" name="Title 3">
            <a:extLst>
              <a:ext uri="{FF2B5EF4-FFF2-40B4-BE49-F238E27FC236}">
                <a16:creationId xmlns:a16="http://schemas.microsoft.com/office/drawing/2014/main" id="{9EE63D74-8A47-0A4F-A4FD-DE60CD33AB69}"/>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26315" y="745314"/>
            <a:ext cx="1341526" cy="311178"/>
          </a:xfrm>
          <a:prstGeom prst="rect">
            <a:avLst/>
          </a:prstGeom>
        </p:spPr>
      </p:pic>
      <p:pic>
        <p:nvPicPr>
          <p:cNvPr id="30" name="Picture 29">
            <a:extLst>
              <a:ext uri="{FF2B5EF4-FFF2-40B4-BE49-F238E27FC236}">
                <a16:creationId xmlns:a16="http://schemas.microsoft.com/office/drawing/2014/main" id="{4D3546BD-7E45-4960-A98F-8DEA36022CB4}"/>
              </a:ext>
            </a:extLst>
          </p:cNvPr>
          <p:cNvPicPr>
            <a:picLocks noChangeAspect="1"/>
          </p:cNvPicPr>
          <p:nvPr userDrawn="1"/>
        </p:nvPicPr>
        <p:blipFill>
          <a:blip r:embed="rId7"/>
          <a:stretch>
            <a:fillRect/>
          </a:stretch>
        </p:blipFill>
        <p:spPr>
          <a:xfrm>
            <a:off x="6437375" y="0"/>
            <a:ext cx="5755123" cy="6858594"/>
          </a:xfrm>
          <a:prstGeom prst="rect">
            <a:avLst/>
          </a:prstGeom>
        </p:spPr>
      </p:pic>
      <p:sp>
        <p:nvSpPr>
          <p:cNvPr id="4" name="Text Placeholder 3">
            <a:extLst>
              <a:ext uri="{FF2B5EF4-FFF2-40B4-BE49-F238E27FC236}">
                <a16:creationId xmlns:a16="http://schemas.microsoft.com/office/drawing/2014/main" id="{66B76E93-9883-F34D-AFCA-0B3B56986894}"/>
              </a:ext>
            </a:extLst>
          </p:cNvPr>
          <p:cNvSpPr>
            <a:spLocks noGrp="1"/>
          </p:cNvSpPr>
          <p:nvPr>
            <p:ph type="body" sz="quarter" idx="16" hasCustomPrompt="1"/>
          </p:nvPr>
        </p:nvSpPr>
        <p:spPr>
          <a:xfrm>
            <a:off x="738973" y="3356068"/>
            <a:ext cx="5294312" cy="674687"/>
          </a:xfrm>
        </p:spPr>
        <p:txBody>
          <a:bodyPr/>
          <a:lstStyle>
            <a:lvl1pPr marL="0" indent="0">
              <a:buNone/>
              <a:defRPr sz="2800">
                <a:solidFill>
                  <a:schemeClr val="tx1">
                    <a:lumMod val="50000"/>
                    <a:lumOff val="50000"/>
                  </a:schemeClr>
                </a:solidFill>
              </a:defRPr>
            </a:lvl1pPr>
          </a:lstStyle>
          <a:p>
            <a:pPr lvl="0"/>
            <a:r>
              <a:rPr lang="en-GB" err="1"/>
              <a:t>Subheadline</a:t>
            </a:r>
            <a:endParaRPr lang="en-BG"/>
          </a:p>
        </p:txBody>
      </p:sp>
    </p:spTree>
    <p:extLst>
      <p:ext uri="{BB962C8B-B14F-4D97-AF65-F5344CB8AC3E}">
        <p14:creationId xmlns:p14="http://schemas.microsoft.com/office/powerpoint/2010/main" val="3270806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ue with Photo">
    <p:spTree>
      <p:nvGrpSpPr>
        <p:cNvPr id="1" name=""/>
        <p:cNvGrpSpPr/>
        <p:nvPr/>
      </p:nvGrpSpPr>
      <p:grpSpPr>
        <a:xfrm>
          <a:off x="0" y="0"/>
          <a:ext cx="0" cy="0"/>
          <a:chOff x="0" y="0"/>
          <a:chExt cx="0" cy="0"/>
        </a:xfrm>
      </p:grpSpPr>
      <p:pic>
        <p:nvPicPr>
          <p:cNvPr id="22" name="Picture 21" descr="Background pattern&#10;&#10;Description automatically generated">
            <a:extLst>
              <a:ext uri="{FF2B5EF4-FFF2-40B4-BE49-F238E27FC236}">
                <a16:creationId xmlns:a16="http://schemas.microsoft.com/office/drawing/2014/main" id="{0AA7A2AD-DF24-40EA-A53E-3386C69575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32123212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Rectangle 6">
            <a:extLst>
              <a:ext uri="{FF2B5EF4-FFF2-40B4-BE49-F238E27FC236}">
                <a16:creationId xmlns:a16="http://schemas.microsoft.com/office/drawing/2014/main" id="{A87FB057-54B4-994F-8BD3-467867D7B63A}"/>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
        <p:nvSpPr>
          <p:cNvPr id="10" name="Title 3">
            <a:extLst>
              <a:ext uri="{FF2B5EF4-FFF2-40B4-BE49-F238E27FC236}">
                <a16:creationId xmlns:a16="http://schemas.microsoft.com/office/drawing/2014/main" id="{A41AE411-511D-8146-8417-A7B559E66E3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38" name="Picture Placeholder 37">
            <a:extLst>
              <a:ext uri="{FF2B5EF4-FFF2-40B4-BE49-F238E27FC236}">
                <a16:creationId xmlns:a16="http://schemas.microsoft.com/office/drawing/2014/main" id="{2BF545EA-B47D-46DC-9BE9-5554CA1726A4}"/>
              </a:ext>
            </a:extLst>
          </p:cNvPr>
          <p:cNvSpPr>
            <a:spLocks noGrp="1"/>
          </p:cNvSpPr>
          <p:nvPr>
            <p:ph type="pic" sz="quarter" idx="10"/>
          </p:nvPr>
        </p:nvSpPr>
        <p:spPr>
          <a:xfrm>
            <a:off x="1207452" y="0"/>
            <a:ext cx="10984548" cy="6858000"/>
          </a:xfrm>
          <a:custGeom>
            <a:avLst/>
            <a:gdLst>
              <a:gd name="connsiteX0" fmla="*/ 0 w 10984548"/>
              <a:gd name="connsiteY0" fmla="*/ 0 h 6851650"/>
              <a:gd name="connsiteX1" fmla="*/ 6617336 w 10984548"/>
              <a:gd name="connsiteY1" fmla="*/ 0 h 6851650"/>
              <a:gd name="connsiteX2" fmla="*/ 10717848 w 10984548"/>
              <a:gd name="connsiteY2" fmla="*/ 0 h 6851650"/>
              <a:gd name="connsiteX3" fmla="*/ 10961688 w 10984548"/>
              <a:gd name="connsiteY3" fmla="*/ 0 h 6851650"/>
              <a:gd name="connsiteX4" fmla="*/ 10984548 w 10984548"/>
              <a:gd name="connsiteY4" fmla="*/ 0 h 6851650"/>
              <a:gd name="connsiteX5" fmla="*/ 10984548 w 10984548"/>
              <a:gd name="connsiteY5" fmla="*/ 2921000 h 6851650"/>
              <a:gd name="connsiteX6" fmla="*/ 10984548 w 10984548"/>
              <a:gd name="connsiteY6" fmla="*/ 6851650 h 6851650"/>
              <a:gd name="connsiteX7" fmla="*/ 10961688 w 10984548"/>
              <a:gd name="connsiteY7" fmla="*/ 6851650 h 6851650"/>
              <a:gd name="connsiteX8" fmla="*/ 10717848 w 10984548"/>
              <a:gd name="connsiteY8" fmla="*/ 6851650 h 6851650"/>
              <a:gd name="connsiteX9" fmla="*/ 10529888 w 10984548"/>
              <a:gd name="connsiteY9" fmla="*/ 6851650 h 6851650"/>
              <a:gd name="connsiteX10" fmla="*/ 10529888 w 10984548"/>
              <a:gd name="connsiteY10" fmla="*/ 6270625 h 6851650"/>
              <a:gd name="connsiteX11" fmla="*/ 10529888 w 10984548"/>
              <a:gd name="connsiteY11" fmla="*/ 6238875 h 6851650"/>
              <a:gd name="connsiteX12" fmla="*/ 10523538 w 10984548"/>
              <a:gd name="connsiteY12" fmla="*/ 6203950 h 6851650"/>
              <a:gd name="connsiteX13" fmla="*/ 10514013 w 10984548"/>
              <a:gd name="connsiteY13" fmla="*/ 6172200 h 6851650"/>
              <a:gd name="connsiteX14" fmla="*/ 10501313 w 10984548"/>
              <a:gd name="connsiteY14" fmla="*/ 6140450 h 6851650"/>
              <a:gd name="connsiteX15" fmla="*/ 10479088 w 10984548"/>
              <a:gd name="connsiteY15" fmla="*/ 6099175 h 6851650"/>
              <a:gd name="connsiteX16" fmla="*/ 10453688 w 10984548"/>
              <a:gd name="connsiteY16" fmla="*/ 6061075 h 6851650"/>
              <a:gd name="connsiteX17" fmla="*/ 10421938 w 10984548"/>
              <a:gd name="connsiteY17" fmla="*/ 6029325 h 6851650"/>
              <a:gd name="connsiteX18" fmla="*/ 10387013 w 10984548"/>
              <a:gd name="connsiteY18" fmla="*/ 6000750 h 6851650"/>
              <a:gd name="connsiteX19" fmla="*/ 10347325 w 10984548"/>
              <a:gd name="connsiteY19" fmla="*/ 5975350 h 6851650"/>
              <a:gd name="connsiteX20" fmla="*/ 10309225 w 10984548"/>
              <a:gd name="connsiteY20" fmla="*/ 5949950 h 6851650"/>
              <a:gd name="connsiteX21" fmla="*/ 10226675 w 10984548"/>
              <a:gd name="connsiteY21" fmla="*/ 5902325 h 685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84548" h="6851650">
                <a:moveTo>
                  <a:pt x="0" y="0"/>
                </a:moveTo>
                <a:lnTo>
                  <a:pt x="6617336" y="0"/>
                </a:lnTo>
                <a:lnTo>
                  <a:pt x="10717848" y="0"/>
                </a:lnTo>
                <a:lnTo>
                  <a:pt x="10961688" y="0"/>
                </a:lnTo>
                <a:lnTo>
                  <a:pt x="10984548" y="0"/>
                </a:lnTo>
                <a:lnTo>
                  <a:pt x="10984548" y="2921000"/>
                </a:lnTo>
                <a:lnTo>
                  <a:pt x="10984548" y="6851650"/>
                </a:lnTo>
                <a:lnTo>
                  <a:pt x="10961688" y="6851650"/>
                </a:lnTo>
                <a:lnTo>
                  <a:pt x="10717848" y="6851650"/>
                </a:lnTo>
                <a:lnTo>
                  <a:pt x="10529888" y="6851650"/>
                </a:lnTo>
                <a:lnTo>
                  <a:pt x="10529888" y="6270625"/>
                </a:lnTo>
                <a:lnTo>
                  <a:pt x="10529888" y="6238875"/>
                </a:lnTo>
                <a:lnTo>
                  <a:pt x="10523538" y="6203950"/>
                </a:lnTo>
                <a:lnTo>
                  <a:pt x="10514013" y="6172200"/>
                </a:lnTo>
                <a:lnTo>
                  <a:pt x="10501313" y="6140450"/>
                </a:lnTo>
                <a:lnTo>
                  <a:pt x="10479088" y="6099175"/>
                </a:lnTo>
                <a:lnTo>
                  <a:pt x="10453688" y="6061075"/>
                </a:lnTo>
                <a:lnTo>
                  <a:pt x="10421938" y="6029325"/>
                </a:lnTo>
                <a:lnTo>
                  <a:pt x="10387013" y="6000750"/>
                </a:lnTo>
                <a:lnTo>
                  <a:pt x="10347325" y="5975350"/>
                </a:lnTo>
                <a:lnTo>
                  <a:pt x="10309225" y="5949950"/>
                </a:lnTo>
                <a:lnTo>
                  <a:pt x="10226675" y="5902325"/>
                </a:lnTo>
                <a:close/>
              </a:path>
            </a:pathLst>
          </a:custGeom>
          <a:solidFill>
            <a:schemeClr val="bg2"/>
          </a:solidFill>
        </p:spPr>
        <p:txBody>
          <a:bodyPr vert="horz" wrap="square" lIns="0" tIns="0" rIns="0" bIns="0" rtlCol="0" anchor="t" anchorCtr="0">
            <a:noAutofit/>
          </a:bodyPr>
          <a:lstStyle>
            <a:lvl1pPr marL="0" indent="0" algn="r">
              <a:buNone/>
              <a:defRPr lang="id-ID" b="1">
                <a:solidFill>
                  <a:srgbClr val="F1627A"/>
                </a:solidFill>
                <a:latin typeface="Arial" panose="020B0604020202020204" pitchFamily="34" charset="0"/>
                <a:cs typeface="Arial" panose="020B0604020202020204" pitchFamily="34" charset="0"/>
              </a:defRPr>
            </a:lvl1pPr>
          </a:lstStyle>
          <a:p>
            <a:pPr lvl="0" algn="r"/>
            <a:r>
              <a:rPr lang="en-US"/>
              <a:t>Click icon to add picture</a:t>
            </a:r>
            <a:endParaRPr lang="id-ID"/>
          </a:p>
        </p:txBody>
      </p:sp>
      <p:pic>
        <p:nvPicPr>
          <p:cNvPr id="12" name="Picture 3">
            <a:extLst>
              <a:ext uri="{FF2B5EF4-FFF2-40B4-BE49-F238E27FC236}">
                <a16:creationId xmlns:a16="http://schemas.microsoft.com/office/drawing/2014/main" id="{5FFB1DD7-A134-4800-A20B-F8CB2D63D44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Tree>
    <p:extLst>
      <p:ext uri="{BB962C8B-B14F-4D97-AF65-F5344CB8AC3E}">
        <p14:creationId xmlns:p14="http://schemas.microsoft.com/office/powerpoint/2010/main" val="3308485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Blue No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A3E233-1134-EA42-BC96-EE2143559B72}"/>
              </a:ext>
            </a:extLst>
          </p:cNvPr>
          <p:cNvSpPr/>
          <p:nvPr userDrawn="1"/>
        </p:nvSpPr>
        <p:spPr>
          <a:xfrm>
            <a:off x="0" y="0"/>
            <a:ext cx="12192000"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22" name="Picture 21" descr="Background pattern&#10;&#10;Description automatically generated">
            <a:extLst>
              <a:ext uri="{FF2B5EF4-FFF2-40B4-BE49-F238E27FC236}">
                <a16:creationId xmlns:a16="http://schemas.microsoft.com/office/drawing/2014/main" id="{0AA7A2AD-DF24-40EA-A53E-3386C69575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42400781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le 3">
            <a:extLst>
              <a:ext uri="{FF2B5EF4-FFF2-40B4-BE49-F238E27FC236}">
                <a16:creationId xmlns:a16="http://schemas.microsoft.com/office/drawing/2014/main" id="{A41AE411-511D-8146-8417-A7B559E66E3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pic>
        <p:nvPicPr>
          <p:cNvPr id="12" name="Picture 3">
            <a:extLst>
              <a:ext uri="{FF2B5EF4-FFF2-40B4-BE49-F238E27FC236}">
                <a16:creationId xmlns:a16="http://schemas.microsoft.com/office/drawing/2014/main" id="{5FFB1DD7-A134-4800-A20B-F8CB2D63D44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8" name="Rectangle 6">
            <a:extLst>
              <a:ext uri="{FF2B5EF4-FFF2-40B4-BE49-F238E27FC236}">
                <a16:creationId xmlns:a16="http://schemas.microsoft.com/office/drawing/2014/main" id="{EC20BF15-B521-4443-B82F-AD15675E6FEF}"/>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3952780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Green with Photo">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AFED4F88-4F8F-456C-B545-1EA180BAE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594410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Picture Placeholder 33">
            <a:extLst>
              <a:ext uri="{FF2B5EF4-FFF2-40B4-BE49-F238E27FC236}">
                <a16:creationId xmlns:a16="http://schemas.microsoft.com/office/drawing/2014/main" id="{F16280BD-A737-4168-AD03-8CFA3C9E7894}"/>
              </a:ext>
            </a:extLst>
          </p:cNvPr>
          <p:cNvSpPr>
            <a:spLocks noGrp="1"/>
          </p:cNvSpPr>
          <p:nvPr>
            <p:ph type="pic" sz="quarter" idx="10"/>
          </p:nvPr>
        </p:nvSpPr>
        <p:spPr>
          <a:xfrm>
            <a:off x="1207452" y="0"/>
            <a:ext cx="10984548" cy="6858000"/>
          </a:xfrm>
          <a:custGeom>
            <a:avLst/>
            <a:gdLst>
              <a:gd name="connsiteX0" fmla="*/ 0 w 10984548"/>
              <a:gd name="connsiteY0" fmla="*/ 0 h 6851650"/>
              <a:gd name="connsiteX1" fmla="*/ 6617336 w 10984548"/>
              <a:gd name="connsiteY1" fmla="*/ 0 h 6851650"/>
              <a:gd name="connsiteX2" fmla="*/ 10717848 w 10984548"/>
              <a:gd name="connsiteY2" fmla="*/ 0 h 6851650"/>
              <a:gd name="connsiteX3" fmla="*/ 10961688 w 10984548"/>
              <a:gd name="connsiteY3" fmla="*/ 0 h 6851650"/>
              <a:gd name="connsiteX4" fmla="*/ 10984548 w 10984548"/>
              <a:gd name="connsiteY4" fmla="*/ 0 h 6851650"/>
              <a:gd name="connsiteX5" fmla="*/ 10984548 w 10984548"/>
              <a:gd name="connsiteY5" fmla="*/ 2921000 h 6851650"/>
              <a:gd name="connsiteX6" fmla="*/ 10984548 w 10984548"/>
              <a:gd name="connsiteY6" fmla="*/ 6851650 h 6851650"/>
              <a:gd name="connsiteX7" fmla="*/ 10961688 w 10984548"/>
              <a:gd name="connsiteY7" fmla="*/ 6851650 h 6851650"/>
              <a:gd name="connsiteX8" fmla="*/ 10717848 w 10984548"/>
              <a:gd name="connsiteY8" fmla="*/ 6851650 h 6851650"/>
              <a:gd name="connsiteX9" fmla="*/ 10529888 w 10984548"/>
              <a:gd name="connsiteY9" fmla="*/ 6851650 h 6851650"/>
              <a:gd name="connsiteX10" fmla="*/ 10529888 w 10984548"/>
              <a:gd name="connsiteY10" fmla="*/ 6270625 h 6851650"/>
              <a:gd name="connsiteX11" fmla="*/ 10529888 w 10984548"/>
              <a:gd name="connsiteY11" fmla="*/ 6238875 h 6851650"/>
              <a:gd name="connsiteX12" fmla="*/ 10523538 w 10984548"/>
              <a:gd name="connsiteY12" fmla="*/ 6203950 h 6851650"/>
              <a:gd name="connsiteX13" fmla="*/ 10514013 w 10984548"/>
              <a:gd name="connsiteY13" fmla="*/ 6172200 h 6851650"/>
              <a:gd name="connsiteX14" fmla="*/ 10501313 w 10984548"/>
              <a:gd name="connsiteY14" fmla="*/ 6140450 h 6851650"/>
              <a:gd name="connsiteX15" fmla="*/ 10479088 w 10984548"/>
              <a:gd name="connsiteY15" fmla="*/ 6099175 h 6851650"/>
              <a:gd name="connsiteX16" fmla="*/ 10453688 w 10984548"/>
              <a:gd name="connsiteY16" fmla="*/ 6061075 h 6851650"/>
              <a:gd name="connsiteX17" fmla="*/ 10421938 w 10984548"/>
              <a:gd name="connsiteY17" fmla="*/ 6029325 h 6851650"/>
              <a:gd name="connsiteX18" fmla="*/ 10387013 w 10984548"/>
              <a:gd name="connsiteY18" fmla="*/ 6000750 h 6851650"/>
              <a:gd name="connsiteX19" fmla="*/ 10347325 w 10984548"/>
              <a:gd name="connsiteY19" fmla="*/ 5975350 h 6851650"/>
              <a:gd name="connsiteX20" fmla="*/ 10309225 w 10984548"/>
              <a:gd name="connsiteY20" fmla="*/ 5949950 h 6851650"/>
              <a:gd name="connsiteX21" fmla="*/ 10226675 w 10984548"/>
              <a:gd name="connsiteY21" fmla="*/ 5902325 h 685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84548" h="6851650">
                <a:moveTo>
                  <a:pt x="0" y="0"/>
                </a:moveTo>
                <a:lnTo>
                  <a:pt x="6617336" y="0"/>
                </a:lnTo>
                <a:lnTo>
                  <a:pt x="10717848" y="0"/>
                </a:lnTo>
                <a:lnTo>
                  <a:pt x="10961688" y="0"/>
                </a:lnTo>
                <a:lnTo>
                  <a:pt x="10984548" y="0"/>
                </a:lnTo>
                <a:lnTo>
                  <a:pt x="10984548" y="2921000"/>
                </a:lnTo>
                <a:lnTo>
                  <a:pt x="10984548" y="6851650"/>
                </a:lnTo>
                <a:lnTo>
                  <a:pt x="10961688" y="6851650"/>
                </a:lnTo>
                <a:lnTo>
                  <a:pt x="10717848" y="6851650"/>
                </a:lnTo>
                <a:lnTo>
                  <a:pt x="10529888" y="6851650"/>
                </a:lnTo>
                <a:lnTo>
                  <a:pt x="10529888" y="6270625"/>
                </a:lnTo>
                <a:lnTo>
                  <a:pt x="10529888" y="6238875"/>
                </a:lnTo>
                <a:lnTo>
                  <a:pt x="10523538" y="6203950"/>
                </a:lnTo>
                <a:lnTo>
                  <a:pt x="10514013" y="6172200"/>
                </a:lnTo>
                <a:lnTo>
                  <a:pt x="10501313" y="6140450"/>
                </a:lnTo>
                <a:lnTo>
                  <a:pt x="10479088" y="6099175"/>
                </a:lnTo>
                <a:lnTo>
                  <a:pt x="10453688" y="6061075"/>
                </a:lnTo>
                <a:lnTo>
                  <a:pt x="10421938" y="6029325"/>
                </a:lnTo>
                <a:lnTo>
                  <a:pt x="10387013" y="6000750"/>
                </a:lnTo>
                <a:lnTo>
                  <a:pt x="10347325" y="5975350"/>
                </a:lnTo>
                <a:lnTo>
                  <a:pt x="10309225" y="5949950"/>
                </a:lnTo>
                <a:lnTo>
                  <a:pt x="10226675" y="5902325"/>
                </a:lnTo>
                <a:close/>
              </a:path>
            </a:pathLst>
          </a:custGeom>
          <a:solidFill>
            <a:schemeClr val="bg2"/>
          </a:solidFill>
        </p:spPr>
        <p:txBody>
          <a:bodyPr vert="horz" wrap="square" lIns="0" tIns="0" rIns="0" bIns="0" rtlCol="0" anchor="t" anchorCtr="0">
            <a:noAutofit/>
          </a:bodyPr>
          <a:lstStyle>
            <a:lvl1pPr marL="0" indent="0" algn="r">
              <a:buNone/>
              <a:defRPr lang="id-ID" b="1" dirty="0">
                <a:solidFill>
                  <a:srgbClr val="F1627A"/>
                </a:solidFill>
                <a:latin typeface="Arial" panose="020B0604020202020204" pitchFamily="34" charset="0"/>
                <a:cs typeface="Arial" panose="020B0604020202020204" pitchFamily="34" charset="0"/>
              </a:defRPr>
            </a:lvl1pPr>
          </a:lstStyle>
          <a:p>
            <a:pPr lvl="0" algn="r"/>
            <a:r>
              <a:rPr lang="en-US"/>
              <a:t>Click icon to add picture</a:t>
            </a:r>
            <a:endParaRPr lang="id-ID"/>
          </a:p>
        </p:txBody>
      </p:sp>
      <p:pic>
        <p:nvPicPr>
          <p:cNvPr id="9" name="Picture 3">
            <a:extLst>
              <a:ext uri="{FF2B5EF4-FFF2-40B4-BE49-F238E27FC236}">
                <a16:creationId xmlns:a16="http://schemas.microsoft.com/office/drawing/2014/main" id="{42615BD2-DBC2-4343-8DF8-9969F28A3FE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11" name="Title 3">
            <a:extLst>
              <a:ext uri="{FF2B5EF4-FFF2-40B4-BE49-F238E27FC236}">
                <a16:creationId xmlns:a16="http://schemas.microsoft.com/office/drawing/2014/main" id="{EB967D1A-E798-264D-B1A3-AC4BE601660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10" name="Rectangle 6">
            <a:extLst>
              <a:ext uri="{FF2B5EF4-FFF2-40B4-BE49-F238E27FC236}">
                <a16:creationId xmlns:a16="http://schemas.microsoft.com/office/drawing/2014/main" id="{473BAE51-FD0F-4746-8109-F3B14362DD28}"/>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3999697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Green No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1724D4-36EF-F249-838C-3689608AF6E1}"/>
              </a:ext>
            </a:extLst>
          </p:cNvPr>
          <p:cNvSpPr/>
          <p:nvPr userDrawn="1"/>
        </p:nvSpPr>
        <p:spPr>
          <a:xfrm>
            <a:off x="0" y="0"/>
            <a:ext cx="12192000"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6" name="Picture 5" descr="Background pattern&#10;&#10;Description automatically generated">
            <a:extLst>
              <a:ext uri="{FF2B5EF4-FFF2-40B4-BE49-F238E27FC236}">
                <a16:creationId xmlns:a16="http://schemas.microsoft.com/office/drawing/2014/main" id="{AFED4F88-4F8F-456C-B545-1EA180BAE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7783868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9" name="Picture 3">
            <a:extLst>
              <a:ext uri="{FF2B5EF4-FFF2-40B4-BE49-F238E27FC236}">
                <a16:creationId xmlns:a16="http://schemas.microsoft.com/office/drawing/2014/main" id="{42615BD2-DBC2-4343-8DF8-9969F28A3FE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11" name="Title 3">
            <a:extLst>
              <a:ext uri="{FF2B5EF4-FFF2-40B4-BE49-F238E27FC236}">
                <a16:creationId xmlns:a16="http://schemas.microsoft.com/office/drawing/2014/main" id="{EB967D1A-E798-264D-B1A3-AC4BE601660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10" name="Rectangle 6">
            <a:extLst>
              <a:ext uri="{FF2B5EF4-FFF2-40B4-BE49-F238E27FC236}">
                <a16:creationId xmlns:a16="http://schemas.microsoft.com/office/drawing/2014/main" id="{7C3FF833-110B-2842-8181-E026C0AE7476}"/>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1031122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8136525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26C0B3B-05EA-CB4C-8298-3E30D48F2316}"/>
              </a:ext>
            </a:extLst>
          </p:cNvPr>
          <p:cNvSpPr>
            <a:spLocks noGrp="1"/>
          </p:cNvSpPr>
          <p:nvPr>
            <p:ph type="title"/>
          </p:nvPr>
        </p:nvSpPr>
        <p:spPr>
          <a:xfrm>
            <a:off x="722313" y="538164"/>
            <a:ext cx="5278437" cy="1130526"/>
          </a:xfrm>
          <a:prstGeom prst="rect">
            <a:avLst/>
          </a:prstGeom>
        </p:spPr>
        <p:txBody>
          <a:bodyPr vert="horz" lIns="0" tIns="108000" rIns="0" bIns="0" rtlCol="0" anchor="t" anchorCtr="0">
            <a:noAutofit/>
          </a:bodyPr>
          <a:lstStyle>
            <a:lvl1pPr>
              <a:defRPr sz="4000"/>
            </a:lvl1pPr>
          </a:lstStyle>
          <a:p>
            <a:r>
              <a:rPr lang="en-US"/>
              <a:t>Click to edit Master title style</a:t>
            </a:r>
            <a:endParaRPr lang="en-BG"/>
          </a:p>
        </p:txBody>
      </p:sp>
      <p:pic>
        <p:nvPicPr>
          <p:cNvPr id="20" name="Picture 19">
            <a:extLst>
              <a:ext uri="{FF2B5EF4-FFF2-40B4-BE49-F238E27FC236}">
                <a16:creationId xmlns:a16="http://schemas.microsoft.com/office/drawing/2014/main" id="{BEB901A0-A63B-44BE-9928-1BA455334FD0}"/>
              </a:ext>
            </a:extLst>
          </p:cNvPr>
          <p:cNvPicPr>
            <a:picLocks noChangeAspect="1"/>
          </p:cNvPicPr>
          <p:nvPr userDrawn="1"/>
        </p:nvPicPr>
        <p:blipFill>
          <a:blip r:embed="rId5"/>
          <a:stretch>
            <a:fillRect/>
          </a:stretch>
        </p:blipFill>
        <p:spPr>
          <a:xfrm>
            <a:off x="5998463" y="0"/>
            <a:ext cx="6193537" cy="6858000"/>
          </a:xfrm>
          <a:prstGeom prst="rect">
            <a:avLst/>
          </a:prstGeom>
        </p:spPr>
      </p:pic>
      <p:sp>
        <p:nvSpPr>
          <p:cNvPr id="4" name="Text Placeholder 3">
            <a:extLst>
              <a:ext uri="{FF2B5EF4-FFF2-40B4-BE49-F238E27FC236}">
                <a16:creationId xmlns:a16="http://schemas.microsoft.com/office/drawing/2014/main" id="{6005EFEB-1D93-3249-BDDE-45B54D5103C5}"/>
              </a:ext>
            </a:extLst>
          </p:cNvPr>
          <p:cNvSpPr>
            <a:spLocks noGrp="1"/>
          </p:cNvSpPr>
          <p:nvPr>
            <p:ph type="body" sz="quarter" idx="10"/>
          </p:nvPr>
        </p:nvSpPr>
        <p:spPr>
          <a:xfrm>
            <a:off x="722313"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1762881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33620581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6C447A6B-E87C-9A42-8E46-8CE8E1730B00}"/>
              </a:ext>
            </a:extLst>
          </p:cNvPr>
          <p:cNvSpPr>
            <a:spLocks noGrp="1"/>
          </p:cNvSpPr>
          <p:nvPr>
            <p:ph type="title"/>
          </p:nvPr>
        </p:nvSpPr>
        <p:spPr>
          <a:xfrm>
            <a:off x="722313" y="538164"/>
            <a:ext cx="5278437" cy="1130526"/>
          </a:xfrm>
          <a:prstGeom prst="rect">
            <a:avLst/>
          </a:prstGeom>
        </p:spPr>
        <p:txBody>
          <a:bodyPr vert="horz" lIns="0" tIns="108000" rIns="0" bIns="0" rtlCol="0" anchor="t" anchorCtr="0">
            <a:noAutofit/>
          </a:bodyPr>
          <a:lstStyle/>
          <a:p>
            <a:r>
              <a:rPr lang="en-US"/>
              <a:t>Click to edit Master title style</a:t>
            </a:r>
            <a:endParaRPr lang="en-BG"/>
          </a:p>
        </p:txBody>
      </p:sp>
      <p:pic>
        <p:nvPicPr>
          <p:cNvPr id="7" name="Picture 6">
            <a:extLst>
              <a:ext uri="{FF2B5EF4-FFF2-40B4-BE49-F238E27FC236}">
                <a16:creationId xmlns:a16="http://schemas.microsoft.com/office/drawing/2014/main" id="{620CF4B4-0184-4909-9086-FB77EB4D5C21}"/>
              </a:ext>
            </a:extLst>
          </p:cNvPr>
          <p:cNvPicPr>
            <a:picLocks noChangeAspect="1"/>
          </p:cNvPicPr>
          <p:nvPr userDrawn="1"/>
        </p:nvPicPr>
        <p:blipFill>
          <a:blip r:embed="rId5"/>
          <a:stretch>
            <a:fillRect/>
          </a:stretch>
        </p:blipFill>
        <p:spPr>
          <a:xfrm>
            <a:off x="5558977" y="0"/>
            <a:ext cx="6633023" cy="6858594"/>
          </a:xfrm>
          <a:prstGeom prst="rect">
            <a:avLst/>
          </a:prstGeom>
        </p:spPr>
      </p:pic>
      <p:sp>
        <p:nvSpPr>
          <p:cNvPr id="6" name="Text Placeholder 3">
            <a:extLst>
              <a:ext uri="{FF2B5EF4-FFF2-40B4-BE49-F238E27FC236}">
                <a16:creationId xmlns:a16="http://schemas.microsoft.com/office/drawing/2014/main" id="{5456E819-62F6-6340-8234-646A501DFD09}"/>
              </a:ext>
            </a:extLst>
          </p:cNvPr>
          <p:cNvSpPr>
            <a:spLocks noGrp="1"/>
          </p:cNvSpPr>
          <p:nvPr>
            <p:ph type="body" sz="quarter" idx="10"/>
          </p:nvPr>
        </p:nvSpPr>
        <p:spPr>
          <a:xfrm>
            <a:off x="722313"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3047116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gue 1">
    <p:bg>
      <p:bgPr>
        <a:solidFill>
          <a:schemeClr val="accent3"/>
        </a:solidFill>
        <a:effectLst/>
      </p:bgPr>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74C79588-1FE1-4CDA-B32E-63BF1A9993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aphicFrame>
        <p:nvGraphicFramePr>
          <p:cNvPr id="4" name="Object 3" hidden="1">
            <a:extLst>
              <a:ext uri="{FF2B5EF4-FFF2-40B4-BE49-F238E27FC236}">
                <a16:creationId xmlns:a16="http://schemas.microsoft.com/office/drawing/2014/main" id="{A6B2E4E0-B8DD-4922-949D-C7084FC2C89A}"/>
              </a:ext>
            </a:extLst>
          </p:cNvPr>
          <p:cNvGraphicFramePr>
            <a:graphicFrameLocks noChangeAspect="1"/>
          </p:cNvGraphicFramePr>
          <p:nvPr userDrawn="1">
            <p:custDataLst>
              <p:tags r:id="rId1"/>
            </p:custDataLst>
            <p:extLst>
              <p:ext uri="{D42A27DB-BD31-4B8C-83A1-F6EECF244321}">
                <p14:modId xmlns:p14="http://schemas.microsoft.com/office/powerpoint/2010/main" val="2521641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A6B2E4E0-B8DD-4922-949D-C7084FC2C8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Slide Number Placeholder 5">
            <a:extLst>
              <a:ext uri="{FF2B5EF4-FFF2-40B4-BE49-F238E27FC236}">
                <a16:creationId xmlns:a16="http://schemas.microsoft.com/office/drawing/2014/main" id="{521E477A-A006-6C49-BE36-436BBA49EDF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93D826D9-3D3E-476E-A11B-913B3AC87677}"/>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7" name="Rectangle 3">
            <a:extLst>
              <a:ext uri="{FF2B5EF4-FFF2-40B4-BE49-F238E27FC236}">
                <a16:creationId xmlns:a16="http://schemas.microsoft.com/office/drawing/2014/main" id="{5B538863-68A3-644B-8B9A-9DB40A50F50B}"/>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bg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10" name="TextBox 9">
            <a:extLst>
              <a:ext uri="{FF2B5EF4-FFF2-40B4-BE49-F238E27FC236}">
                <a16:creationId xmlns:a16="http://schemas.microsoft.com/office/drawing/2014/main" id="{54F55290-69B1-864A-8ECE-A49757FA39FA}"/>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01527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gue 2">
    <p:bg>
      <p:bgPr>
        <a:solidFill>
          <a:schemeClr val="accent4"/>
        </a:solidFill>
        <a:effectLst/>
      </p:bgPr>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664C5359-6168-450F-A3B2-F9B3EC03B1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10" name="Slide Number Placeholder 5">
            <a:extLst>
              <a:ext uri="{FF2B5EF4-FFF2-40B4-BE49-F238E27FC236}">
                <a16:creationId xmlns:a16="http://schemas.microsoft.com/office/drawing/2014/main" id="{7CB40B33-A7C9-794A-8DD4-F029935874E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550B0453-9552-405E-BEEB-A3A1CB1E158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4075" y="6453499"/>
            <a:ext cx="939600" cy="217948"/>
          </a:xfrm>
          <a:prstGeom prst="rect">
            <a:avLst/>
          </a:prstGeom>
        </p:spPr>
      </p:pic>
      <p:sp>
        <p:nvSpPr>
          <p:cNvPr id="7" name="Rectangle 3">
            <a:extLst>
              <a:ext uri="{FF2B5EF4-FFF2-40B4-BE49-F238E27FC236}">
                <a16:creationId xmlns:a16="http://schemas.microsoft.com/office/drawing/2014/main" id="{65F74E2B-B2FC-9A42-9B6A-5C0ED73A15B6}"/>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bg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6" name="TextBox 5">
            <a:extLst>
              <a:ext uri="{FF2B5EF4-FFF2-40B4-BE49-F238E27FC236}">
                <a16:creationId xmlns:a16="http://schemas.microsoft.com/office/drawing/2014/main" id="{086C245B-9648-EA4E-836E-6BBB5FA39829}"/>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8116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gue 3">
    <p:bg>
      <p:bgPr>
        <a:solidFill>
          <a:schemeClr val="bg2"/>
        </a:solidFill>
        <a:effectLst/>
      </p:bgPr>
    </p:bg>
    <p:spTree>
      <p:nvGrpSpPr>
        <p:cNvPr id="1" name=""/>
        <p:cNvGrpSpPr/>
        <p:nvPr/>
      </p:nvGrpSpPr>
      <p:grpSpPr>
        <a:xfrm>
          <a:off x="0" y="0"/>
          <a:ext cx="0" cy="0"/>
          <a:chOff x="0" y="0"/>
          <a:chExt cx="0" cy="0"/>
        </a:xfrm>
      </p:grpSpPr>
      <p:pic>
        <p:nvPicPr>
          <p:cNvPr id="8" name="Picture 7" descr="A picture containing background pattern&#10;&#10;Description automatically generated">
            <a:extLst>
              <a:ext uri="{FF2B5EF4-FFF2-40B4-BE49-F238E27FC236}">
                <a16:creationId xmlns:a16="http://schemas.microsoft.com/office/drawing/2014/main" id="{D76F96D7-3861-4A18-8BE8-BFE2C16BD1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Slide Number Placeholder 5">
            <a:extLst>
              <a:ext uri="{FF2B5EF4-FFF2-40B4-BE49-F238E27FC236}">
                <a16:creationId xmlns:a16="http://schemas.microsoft.com/office/drawing/2014/main" id="{939E0605-A019-8B42-9A32-973C0229803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lumMod val="65000"/>
                  </a:schemeClr>
                </a:solidFill>
                <a:latin typeface="Arial" panose="020B0604020202020204" pitchFamily="34" charset="0"/>
                <a:cs typeface="Arial" panose="020B0604020202020204" pitchFamily="34" charset="0"/>
              </a:rPr>
              <a:pPr lvl="0" algn="r"/>
              <a:t>‹#›</a:t>
            </a:fld>
            <a:endParaRPr lang="en-US" sz="800" b="1">
              <a:solidFill>
                <a:schemeClr val="bg1">
                  <a:lumMod val="65000"/>
                </a:schemeClr>
              </a:solidFill>
              <a:latin typeface="Arial" panose="020B0604020202020204" pitchFamily="34" charset="0"/>
              <a:cs typeface="Arial" panose="020B0604020202020204" pitchFamily="34" charset="0"/>
            </a:endParaRPr>
          </a:p>
        </p:txBody>
      </p:sp>
      <p:pic>
        <p:nvPicPr>
          <p:cNvPr id="12" name="Picture 2">
            <a:extLst>
              <a:ext uri="{FF2B5EF4-FFF2-40B4-BE49-F238E27FC236}">
                <a16:creationId xmlns:a16="http://schemas.microsoft.com/office/drawing/2014/main" id="{59C976F3-4B2A-4592-A02C-33E0810006D6}"/>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4075" y="6453499"/>
            <a:ext cx="939600" cy="217948"/>
          </a:xfrm>
          <a:prstGeom prst="rect">
            <a:avLst/>
          </a:prstGeom>
        </p:spPr>
      </p:pic>
      <p:sp>
        <p:nvSpPr>
          <p:cNvPr id="6" name="Rectangle 3">
            <a:extLst>
              <a:ext uri="{FF2B5EF4-FFF2-40B4-BE49-F238E27FC236}">
                <a16:creationId xmlns:a16="http://schemas.microsoft.com/office/drawing/2014/main" id="{2CD28ED7-631C-7840-9872-270900F9D50F}"/>
              </a:ext>
            </a:extLst>
          </p:cNvPr>
          <p:cNvSpPr>
            <a:spLocks noGrp="1" noChangeArrowheads="1"/>
          </p:cNvSpPr>
          <p:nvPr>
            <p:ph type="ctrTitle" hasCustomPrompt="1"/>
          </p:nvPr>
        </p:nvSpPr>
        <p:spPr bwMode="auto">
          <a:xfrm>
            <a:off x="2540642"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tx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10" name="TextBox 9">
            <a:extLst>
              <a:ext uri="{FF2B5EF4-FFF2-40B4-BE49-F238E27FC236}">
                <a16:creationId xmlns:a16="http://schemas.microsoft.com/office/drawing/2014/main" id="{8527377C-2599-4543-9545-AACF65E5CE68}"/>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668980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Placeholder 7">
            <a:extLst>
              <a:ext uri="{FF2B5EF4-FFF2-40B4-BE49-F238E27FC236}">
                <a16:creationId xmlns:a16="http://schemas.microsoft.com/office/drawing/2014/main" id="{61753ADC-75D8-4448-B5D4-E9BBB1B32F37}"/>
              </a:ext>
            </a:extLst>
          </p:cNvPr>
          <p:cNvSpPr>
            <a:spLocks noGrp="1"/>
          </p:cNvSpPr>
          <p:nvPr>
            <p:ph type="title" hasCustomPrompt="1"/>
          </p:nvPr>
        </p:nvSpPr>
        <p:spPr>
          <a:xfrm>
            <a:off x="6191251" y="538162"/>
            <a:ext cx="5278437" cy="1117523"/>
          </a:xfrm>
          <a:prstGeom prst="rect">
            <a:avLst/>
          </a:prstGeom>
        </p:spPr>
        <p:txBody>
          <a:bodyPr vert="horz" lIns="0" tIns="108000" rIns="0" bIns="0" rtlCol="0" anchor="t" anchorCtr="0">
            <a:noAutofit/>
          </a:bodyPr>
          <a:lstStyle/>
          <a:p>
            <a:r>
              <a:rPr lang="en-GB"/>
              <a:t>Agenda</a:t>
            </a:r>
            <a:endParaRPr lang="en-BG"/>
          </a:p>
        </p:txBody>
      </p:sp>
      <p:pic>
        <p:nvPicPr>
          <p:cNvPr id="7" name="Picture 6">
            <a:extLst>
              <a:ext uri="{FF2B5EF4-FFF2-40B4-BE49-F238E27FC236}">
                <a16:creationId xmlns:a16="http://schemas.microsoft.com/office/drawing/2014/main" id="{008ADCBA-BAEE-4E90-8DF9-D7E526486364}"/>
              </a:ext>
            </a:extLst>
          </p:cNvPr>
          <p:cNvPicPr>
            <a:picLocks noChangeAspect="1"/>
          </p:cNvPicPr>
          <p:nvPr userDrawn="1"/>
        </p:nvPicPr>
        <p:blipFill>
          <a:blip r:embed="rId2"/>
          <a:stretch>
            <a:fillRect/>
          </a:stretch>
        </p:blipFill>
        <p:spPr>
          <a:xfrm>
            <a:off x="0" y="0"/>
            <a:ext cx="6010656" cy="6858000"/>
          </a:xfrm>
          <a:prstGeom prst="rect">
            <a:avLst/>
          </a:prstGeom>
        </p:spPr>
      </p:pic>
      <p:sp>
        <p:nvSpPr>
          <p:cNvPr id="5" name="Text Placeholder 3">
            <a:extLst>
              <a:ext uri="{FF2B5EF4-FFF2-40B4-BE49-F238E27FC236}">
                <a16:creationId xmlns:a16="http://schemas.microsoft.com/office/drawing/2014/main" id="{7717AEA2-C535-A841-90FA-42041EABB7A1}"/>
              </a:ext>
            </a:extLst>
          </p:cNvPr>
          <p:cNvSpPr>
            <a:spLocks noGrp="1"/>
          </p:cNvSpPr>
          <p:nvPr>
            <p:ph type="body" sz="quarter" idx="10"/>
          </p:nvPr>
        </p:nvSpPr>
        <p:spPr>
          <a:xfrm>
            <a:off x="6181346"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2275638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4ADF09-6F6D-4AEF-93DA-46336FD70447}"/>
              </a:ext>
            </a:extLst>
          </p:cNvPr>
          <p:cNvPicPr>
            <a:picLocks noChangeAspect="1"/>
          </p:cNvPicPr>
          <p:nvPr userDrawn="1"/>
        </p:nvPicPr>
        <p:blipFill>
          <a:blip r:embed="rId2"/>
          <a:stretch>
            <a:fillRect/>
          </a:stretch>
        </p:blipFill>
        <p:spPr>
          <a:xfrm>
            <a:off x="0" y="0"/>
            <a:ext cx="6059424" cy="6858000"/>
          </a:xfrm>
          <a:prstGeom prst="rect">
            <a:avLst/>
          </a:prstGeom>
        </p:spPr>
      </p:pic>
      <p:sp>
        <p:nvSpPr>
          <p:cNvPr id="7" name="Title Placeholder 7">
            <a:extLst>
              <a:ext uri="{FF2B5EF4-FFF2-40B4-BE49-F238E27FC236}">
                <a16:creationId xmlns:a16="http://schemas.microsoft.com/office/drawing/2014/main" id="{1D14C74F-C6B8-BA4D-B7D2-50D8BE1D38CD}"/>
              </a:ext>
            </a:extLst>
          </p:cNvPr>
          <p:cNvSpPr>
            <a:spLocks noGrp="1"/>
          </p:cNvSpPr>
          <p:nvPr>
            <p:ph type="title" hasCustomPrompt="1"/>
          </p:nvPr>
        </p:nvSpPr>
        <p:spPr>
          <a:xfrm>
            <a:off x="6191251" y="538162"/>
            <a:ext cx="5278437" cy="1117523"/>
          </a:xfrm>
          <a:prstGeom prst="rect">
            <a:avLst/>
          </a:prstGeom>
        </p:spPr>
        <p:txBody>
          <a:bodyPr vert="horz" lIns="0" tIns="108000" rIns="0" bIns="0" rtlCol="0" anchor="t" anchorCtr="0">
            <a:noAutofit/>
          </a:bodyPr>
          <a:lstStyle/>
          <a:p>
            <a:r>
              <a:rPr lang="en-GB"/>
              <a:t>Agenda</a:t>
            </a:r>
            <a:endParaRPr lang="en-BG"/>
          </a:p>
        </p:txBody>
      </p:sp>
      <p:sp>
        <p:nvSpPr>
          <p:cNvPr id="8" name="Text Placeholder 3">
            <a:extLst>
              <a:ext uri="{FF2B5EF4-FFF2-40B4-BE49-F238E27FC236}">
                <a16:creationId xmlns:a16="http://schemas.microsoft.com/office/drawing/2014/main" id="{5ABA020A-167C-8548-B132-41F414F8BC19}"/>
              </a:ext>
            </a:extLst>
          </p:cNvPr>
          <p:cNvSpPr>
            <a:spLocks noGrp="1"/>
          </p:cNvSpPr>
          <p:nvPr>
            <p:ph type="body" sz="quarter" idx="10"/>
          </p:nvPr>
        </p:nvSpPr>
        <p:spPr>
          <a:xfrm>
            <a:off x="6181346"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2473697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Image Slid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3A27003-DC61-C64B-B594-FC0DBDB245CA}"/>
              </a:ext>
            </a:extLst>
          </p:cNvPr>
          <p:cNvSpPr>
            <a:spLocks noGrp="1"/>
          </p:cNvSpPr>
          <p:nvPr>
            <p:ph type="pic" sz="quarter" idx="10"/>
          </p:nvPr>
        </p:nvSpPr>
        <p:spPr>
          <a:xfrm>
            <a:off x="0" y="0"/>
            <a:ext cx="12192000" cy="6858000"/>
          </a:xfrm>
          <a:prstGeom prst="rect">
            <a:avLst/>
          </a:prstGeom>
          <a:solidFill>
            <a:srgbClr val="DDE9F7"/>
          </a:solidFill>
        </p:spPr>
        <p:txBody>
          <a:bodyPr vert="horz" lIns="91440" tIns="72000" rIns="91440" bIns="756000" rtlCol="0" anchor="ctr">
            <a:noAutofit/>
          </a:bodyPr>
          <a:lstStyle>
            <a:lvl1pPr algn="ctr">
              <a:defRPr lang="id-ID" sz="1800" b="0">
                <a:latin typeface="Arial" panose="020B0604020202020204" pitchFamily="34" charset="0"/>
                <a:cs typeface="Arial" panose="020B0604020202020204" pitchFamily="34" charset="0"/>
              </a:defRPr>
            </a:lvl1pPr>
          </a:lstStyle>
          <a:p>
            <a:pPr marL="0" lvl="0" indent="0" algn="ctr">
              <a:buNone/>
            </a:pPr>
            <a:r>
              <a:rPr lang="en-US"/>
              <a:t>Click icon to add picture</a:t>
            </a:r>
            <a:endParaRPr lang="id-ID"/>
          </a:p>
        </p:txBody>
      </p:sp>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5641450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0914E58E-8C0C-C445-92B6-E34490EA0F17}"/>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tx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12" name="Slide Number Placeholder 5">
            <a:extLst>
              <a:ext uri="{FF2B5EF4-FFF2-40B4-BE49-F238E27FC236}">
                <a16:creationId xmlns:a16="http://schemas.microsoft.com/office/drawing/2014/main" id="{24BB9F5E-A805-46CD-8420-640AE6C67799}"/>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smtClean="0">
                <a:solidFill>
                  <a:schemeClr val="bg1">
                    <a:alpha val="69766"/>
                  </a:schemeClr>
                </a:solidFill>
                <a:latin typeface="Arial" panose="020B0604020202020204" pitchFamily="34" charset="0"/>
                <a:cs typeface="Arial" panose="020B0604020202020204" pitchFamily="34" charset="0"/>
              </a:rPr>
              <a:pPr lvl="0" algn="r"/>
              <a:t>‹#›</a:t>
            </a:fld>
            <a:endParaRPr lang="en-US" sz="800" b="0">
              <a:solidFill>
                <a:schemeClr val="bg1">
                  <a:alpha val="69766"/>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493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tatement slide 1">
    <p:bg>
      <p:bgPr>
        <a:solidFill>
          <a:schemeClr val="accent3"/>
        </a:solidFill>
        <a:effectLst/>
      </p:bgPr>
    </p:bg>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438742F8-5A41-4D57-8915-9A3A10D784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aphicFrame>
        <p:nvGraphicFramePr>
          <p:cNvPr id="7" name="Object 6" hidden="1">
            <a:extLst>
              <a:ext uri="{FF2B5EF4-FFF2-40B4-BE49-F238E27FC236}">
                <a16:creationId xmlns:a16="http://schemas.microsoft.com/office/drawing/2014/main" id="{703DF981-DDA8-4688-9D48-4FA539CF78E7}"/>
              </a:ext>
            </a:extLst>
          </p:cNvPr>
          <p:cNvGraphicFramePr>
            <a:graphicFrameLocks noChangeAspect="1"/>
          </p:cNvGraphicFramePr>
          <p:nvPr userDrawn="1">
            <p:custDataLst>
              <p:tags r:id="rId1"/>
            </p:custDataLst>
            <p:extLst>
              <p:ext uri="{D42A27DB-BD31-4B8C-83A1-F6EECF244321}">
                <p14:modId xmlns:p14="http://schemas.microsoft.com/office/powerpoint/2010/main" val="282828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7" name="Object 6" hidden="1">
                        <a:extLst>
                          <a:ext uri="{FF2B5EF4-FFF2-40B4-BE49-F238E27FC236}">
                            <a16:creationId xmlns:a16="http://schemas.microsoft.com/office/drawing/2014/main" id="{703DF981-DDA8-4688-9D48-4FA539CF78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D353A27C-9CA1-41C1-8BC3-5CD8A698484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6CEBBCEF-39BE-0E4C-9FD9-5B7346DB4405}"/>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bg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6" name="TextBox 5">
            <a:extLst>
              <a:ext uri="{FF2B5EF4-FFF2-40B4-BE49-F238E27FC236}">
                <a16:creationId xmlns:a16="http://schemas.microsoft.com/office/drawing/2014/main" id="{1644D47E-2B4A-414F-B983-788987889D27}"/>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999991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tatement Slide 2">
    <p:bg>
      <p:bgPr>
        <a:solidFill>
          <a:schemeClr val="accent4"/>
        </a:solidFill>
        <a:effectLst/>
      </p:bgPr>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8C9E8280-2F6B-4947-9931-9EE1011B90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5" name="Slide Number Placeholder 5">
            <a:extLst>
              <a:ext uri="{FF2B5EF4-FFF2-40B4-BE49-F238E27FC236}">
                <a16:creationId xmlns:a16="http://schemas.microsoft.com/office/drawing/2014/main" id="{48EB774F-D493-4254-A24C-E9681757802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047C19ED-F2B0-4B41-893A-30A30DCEE0E9}"/>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bg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6" name="TextBox 5">
            <a:extLst>
              <a:ext uri="{FF2B5EF4-FFF2-40B4-BE49-F238E27FC236}">
                <a16:creationId xmlns:a16="http://schemas.microsoft.com/office/drawing/2014/main" id="{2806FEC3-598C-8A4B-9E0E-C28EF72E794F}"/>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712336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tement Slide 3">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a:prstGeom prst="rect">
            <a:avLst/>
          </a:prstGeom>
          <a:solidFill>
            <a:srgbClr val="DDE9F7"/>
          </a:solidFill>
        </p:spPr>
        <p:txBody>
          <a:bodyPr vert="horz" lIns="91440" tIns="72000" rIns="91440" bIns="756000" rtlCol="0" anchor="ctr">
            <a:noAutofit/>
          </a:bodyPr>
          <a:lstStyle>
            <a:lvl1pPr algn="ctr">
              <a:defRPr lang="id-ID" sz="1800"/>
            </a:lvl1pPr>
          </a:lstStyle>
          <a:p>
            <a:pPr marL="0" lvl="0" indent="0" algn="ctr">
              <a:buNone/>
            </a:pPr>
            <a:r>
              <a:rPr lang="en-US"/>
              <a:t>Click icon to add picture</a:t>
            </a:r>
            <a:endParaRPr lang="id-ID"/>
          </a:p>
        </p:txBody>
      </p:sp>
    </p:spTree>
    <p:extLst>
      <p:ext uri="{BB962C8B-B14F-4D97-AF65-F5344CB8AC3E}">
        <p14:creationId xmlns:p14="http://schemas.microsoft.com/office/powerpoint/2010/main" val="388605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with Bullet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186971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US"/>
              <a:t>Click to edit Master title style</a:t>
            </a:r>
            <a:endParaRPr lang="en-BG"/>
          </a:p>
        </p:txBody>
      </p:sp>
      <p:sp>
        <p:nvSpPr>
          <p:cNvPr id="2" name="TextBox 1">
            <a:extLst>
              <a:ext uri="{FF2B5EF4-FFF2-40B4-BE49-F238E27FC236}">
                <a16:creationId xmlns:a16="http://schemas.microsoft.com/office/drawing/2014/main" id="{B3097676-D6A1-2D4B-BDD3-E7E914641366}"/>
              </a:ext>
            </a:extLst>
          </p:cNvPr>
          <p:cNvSpPr txBox="1"/>
          <p:nvPr userDrawn="1"/>
        </p:nvSpPr>
        <p:spPr>
          <a:xfrm>
            <a:off x="722313" y="1780674"/>
            <a:ext cx="10747374" cy="4449010"/>
          </a:xfrm>
          <a:prstGeom prst="rect">
            <a:avLst/>
          </a:prstGeom>
        </p:spPr>
        <p:txBody>
          <a:bodyPr vert="horz" wrap="square" lIns="0" tIns="0" rIns="0" bIns="0" rtlCol="0">
            <a:noAutofit/>
          </a:bodyPr>
          <a:lstStyle/>
          <a:p>
            <a:pPr algn="l">
              <a:lnSpc>
                <a:spcPts val="2700"/>
              </a:lnSpc>
            </a:pPr>
            <a:endParaRPr lang="en-BG" sz="2400"/>
          </a:p>
        </p:txBody>
      </p:sp>
      <p:sp>
        <p:nvSpPr>
          <p:cNvPr id="6" name="Text Placeholder 5">
            <a:extLst>
              <a:ext uri="{FF2B5EF4-FFF2-40B4-BE49-F238E27FC236}">
                <a16:creationId xmlns:a16="http://schemas.microsoft.com/office/drawing/2014/main" id="{58C9353E-244A-3B4E-B54E-FCA42C07336F}"/>
              </a:ext>
            </a:extLst>
          </p:cNvPr>
          <p:cNvSpPr>
            <a:spLocks noGrp="1"/>
          </p:cNvSpPr>
          <p:nvPr>
            <p:ph type="body" sz="quarter" idx="10"/>
          </p:nvPr>
        </p:nvSpPr>
        <p:spPr>
          <a:xfrm>
            <a:off x="722313" y="1863725"/>
            <a:ext cx="10747375" cy="4365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786517390"/>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with bullet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9749760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hasCustomPrompt="1"/>
          </p:nvPr>
        </p:nvSpPr>
        <p:spPr>
          <a:xfrm>
            <a:off x="722313" y="538163"/>
            <a:ext cx="10747374" cy="1139825"/>
          </a:xfrm>
          <a:prstGeom prst="rect">
            <a:avLst/>
          </a:prstGeom>
        </p:spPr>
        <p:txBody>
          <a:bodyPr vert="horz" lIns="0" tIns="108000" rIns="0" bIns="0" rtlCol="0" anchor="t" anchorCtr="0">
            <a:noAutofit/>
          </a:bodyPr>
          <a:lstStyle/>
          <a:p>
            <a:r>
              <a:rPr lang="en-GB"/>
              <a:t>Sample Long Agenda</a:t>
            </a:r>
            <a:endParaRPr lang="en-BG"/>
          </a:p>
        </p:txBody>
      </p:sp>
      <p:sp>
        <p:nvSpPr>
          <p:cNvPr id="7" name="Text Placeholder 2">
            <a:extLst>
              <a:ext uri="{FF2B5EF4-FFF2-40B4-BE49-F238E27FC236}">
                <a16:creationId xmlns:a16="http://schemas.microsoft.com/office/drawing/2014/main" id="{99A1C1DC-057B-7F49-B87B-ADDF223045DC}"/>
              </a:ext>
            </a:extLst>
          </p:cNvPr>
          <p:cNvSpPr>
            <a:spLocks noGrp="1"/>
          </p:cNvSpPr>
          <p:nvPr>
            <p:ph type="body" sz="quarter" idx="12"/>
          </p:nvPr>
        </p:nvSpPr>
        <p:spPr>
          <a:xfrm>
            <a:off x="6215064" y="1805153"/>
            <a:ext cx="5254625" cy="4409909"/>
          </a:xfrm>
        </p:spPr>
        <p:txBody>
          <a:bodyPr/>
          <a:lstStyle>
            <a:lvl1pPr marL="314325" indent="-314325">
              <a:lnSpc>
                <a:spcPct val="100000"/>
              </a:lnSpc>
              <a:buClr>
                <a:schemeClr val="tx2"/>
              </a:buClr>
              <a:buSzPct val="100000"/>
              <a:buFont typeface="+mj-lt"/>
              <a:buAutoNum type="arabicPeriod"/>
              <a:tabLst/>
              <a:defRPr/>
            </a:lvl1pPr>
            <a:lvl2pPr marL="536575" indent="-314325">
              <a:lnSpc>
                <a:spcPct val="100000"/>
              </a:lnSpc>
              <a:buSzPct val="90000"/>
              <a:buFont typeface="+mj-lt"/>
              <a:buAutoNum type="alphaLcPeriod"/>
              <a:tabLst/>
              <a:defRPr/>
            </a:lvl2pPr>
            <a:lvl3pPr marL="760413" indent="-223838">
              <a:lnSpc>
                <a:spcPct val="100000"/>
              </a:lnSpc>
              <a:tabLst/>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6" name="Text Placeholder 3">
            <a:extLst>
              <a:ext uri="{FF2B5EF4-FFF2-40B4-BE49-F238E27FC236}">
                <a16:creationId xmlns:a16="http://schemas.microsoft.com/office/drawing/2014/main" id="{F5E9E2C4-1C97-974A-8848-7C28BE3C3A2D}"/>
              </a:ext>
            </a:extLst>
          </p:cNvPr>
          <p:cNvSpPr>
            <a:spLocks noGrp="1"/>
          </p:cNvSpPr>
          <p:nvPr>
            <p:ph type="body" sz="quarter" idx="10"/>
          </p:nvPr>
        </p:nvSpPr>
        <p:spPr>
          <a:xfrm>
            <a:off x="722311"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2761278823"/>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0513228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US"/>
              <a:t>Click to edit Master title style</a:t>
            </a:r>
            <a:endParaRPr lang="en-BG"/>
          </a:p>
        </p:txBody>
      </p:sp>
    </p:spTree>
    <p:extLst>
      <p:ext uri="{BB962C8B-B14F-4D97-AF65-F5344CB8AC3E}">
        <p14:creationId xmlns:p14="http://schemas.microsoft.com/office/powerpoint/2010/main" val="341100357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4282674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50983760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slide 1/3">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CB98D92-10C3-0C4B-8531-7B51301E38A2}"/>
              </a:ext>
            </a:extLst>
          </p:cNvPr>
          <p:cNvSpPr>
            <a:spLocks noGrp="1"/>
          </p:cNvSpPr>
          <p:nvPr>
            <p:ph idx="1"/>
          </p:nvPr>
        </p:nvSpPr>
        <p:spPr>
          <a:xfrm>
            <a:off x="723600" y="1813033"/>
            <a:ext cx="7101188" cy="44019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4072052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7102475" cy="1139825"/>
          </a:xfrm>
          <a:prstGeom prst="rect">
            <a:avLst/>
          </a:prstGeom>
        </p:spPr>
        <p:txBody>
          <a:bodyPr vert="horz" lIns="0" tIns="108000" rIns="0" bIns="0" rtlCol="0" anchor="t" anchorCtr="0">
            <a:noAutofit/>
          </a:bodyPr>
          <a:lstStyle/>
          <a:p>
            <a:r>
              <a:rPr lang="en-US"/>
              <a:t>Click to edit Master title style</a:t>
            </a:r>
            <a:endParaRPr lang="en-BG"/>
          </a:p>
        </p:txBody>
      </p:sp>
    </p:spTree>
    <p:extLst>
      <p:ext uri="{BB962C8B-B14F-4D97-AF65-F5344CB8AC3E}">
        <p14:creationId xmlns:p14="http://schemas.microsoft.com/office/powerpoint/2010/main" val="3915254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00356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9">
            <a:extLst>
              <a:ext uri="{FF2B5EF4-FFF2-40B4-BE49-F238E27FC236}">
                <a16:creationId xmlns:a16="http://schemas.microsoft.com/office/drawing/2014/main" id="{A1E54A24-0A79-4645-95BB-872276B99F3A}"/>
              </a:ext>
            </a:extLst>
          </p:cNvPr>
          <p:cNvSpPr>
            <a:spLocks noGrp="1"/>
          </p:cNvSpPr>
          <p:nvPr>
            <p:ph type="title" hasCustomPrompt="1"/>
          </p:nvPr>
        </p:nvSpPr>
        <p:spPr>
          <a:xfrm>
            <a:off x="723600" y="538163"/>
            <a:ext cx="10746088" cy="1139825"/>
          </a:xfrm>
        </p:spPr>
        <p:txBody>
          <a:bodyPr vert="horz"/>
          <a:lstStyle/>
          <a:p>
            <a:r>
              <a:rPr lang="en-GB"/>
              <a:t>Click to edit Master title style</a:t>
            </a:r>
            <a:br>
              <a:rPr lang="en-GB"/>
            </a:br>
            <a:r>
              <a:rPr lang="en-GB"/>
              <a:t>Two Column Style</a:t>
            </a:r>
            <a:endParaRPr lang="en-US"/>
          </a:p>
        </p:txBody>
      </p:sp>
      <p:sp>
        <p:nvSpPr>
          <p:cNvPr id="6" name="Text Placeholder 3">
            <a:extLst>
              <a:ext uri="{FF2B5EF4-FFF2-40B4-BE49-F238E27FC236}">
                <a16:creationId xmlns:a16="http://schemas.microsoft.com/office/drawing/2014/main" id="{6E974D47-3A79-8246-9C85-B26A11235A2A}"/>
              </a:ext>
            </a:extLst>
          </p:cNvPr>
          <p:cNvSpPr>
            <a:spLocks noGrp="1"/>
          </p:cNvSpPr>
          <p:nvPr>
            <p:ph type="body" sz="quarter" idx="10"/>
          </p:nvPr>
        </p:nvSpPr>
        <p:spPr>
          <a:xfrm>
            <a:off x="722311"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8" name="Text Placeholder 3">
            <a:extLst>
              <a:ext uri="{FF2B5EF4-FFF2-40B4-BE49-F238E27FC236}">
                <a16:creationId xmlns:a16="http://schemas.microsoft.com/office/drawing/2014/main" id="{54A7AE83-B9C1-1D4E-9469-01C3D28EF60A}"/>
              </a:ext>
            </a:extLst>
          </p:cNvPr>
          <p:cNvSpPr>
            <a:spLocks noGrp="1"/>
          </p:cNvSpPr>
          <p:nvPr>
            <p:ph type="body" sz="quarter" idx="11"/>
          </p:nvPr>
        </p:nvSpPr>
        <p:spPr>
          <a:xfrm>
            <a:off x="6192838"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971963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81138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3B4A0B0-544B-4680-B496-7634409EEF20}"/>
              </a:ext>
            </a:extLst>
          </p:cNvPr>
          <p:cNvSpPr>
            <a:spLocks noGrp="1"/>
          </p:cNvSpPr>
          <p:nvPr>
            <p:ph type="title"/>
          </p:nvPr>
        </p:nvSpPr>
        <p:spPr>
          <a:xfrm>
            <a:off x="723600" y="538163"/>
            <a:ext cx="10746088" cy="1139825"/>
          </a:xfrm>
        </p:spPr>
        <p:txBody>
          <a:bodyPr vert="horz"/>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7" name="Text Placeholder 3">
            <a:extLst>
              <a:ext uri="{FF2B5EF4-FFF2-40B4-BE49-F238E27FC236}">
                <a16:creationId xmlns:a16="http://schemas.microsoft.com/office/drawing/2014/main" id="{1124C9F4-9F1E-5D4F-8CC2-BAA0F34CFBF4}"/>
              </a:ext>
            </a:extLst>
          </p:cNvPr>
          <p:cNvSpPr>
            <a:spLocks noGrp="1"/>
          </p:cNvSpPr>
          <p:nvPr>
            <p:ph type="body" sz="quarter" idx="10"/>
          </p:nvPr>
        </p:nvSpPr>
        <p:spPr>
          <a:xfrm>
            <a:off x="722311" y="1814513"/>
            <a:ext cx="3459164"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9" name="Text Placeholder 3">
            <a:extLst>
              <a:ext uri="{FF2B5EF4-FFF2-40B4-BE49-F238E27FC236}">
                <a16:creationId xmlns:a16="http://schemas.microsoft.com/office/drawing/2014/main" id="{B28A142A-B0F7-C544-B3CD-9A6546563D76}"/>
              </a:ext>
            </a:extLst>
          </p:cNvPr>
          <p:cNvSpPr>
            <a:spLocks noGrp="1"/>
          </p:cNvSpPr>
          <p:nvPr>
            <p:ph type="body" sz="quarter" idx="11"/>
          </p:nvPr>
        </p:nvSpPr>
        <p:spPr>
          <a:xfrm>
            <a:off x="4358709" y="1814513"/>
            <a:ext cx="3459164"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10" name="Text Placeholder 3">
            <a:extLst>
              <a:ext uri="{FF2B5EF4-FFF2-40B4-BE49-F238E27FC236}">
                <a16:creationId xmlns:a16="http://schemas.microsoft.com/office/drawing/2014/main" id="{F8E67F24-9CF1-9547-BD5E-84589B31B4E8}"/>
              </a:ext>
            </a:extLst>
          </p:cNvPr>
          <p:cNvSpPr>
            <a:spLocks noGrp="1"/>
          </p:cNvSpPr>
          <p:nvPr>
            <p:ph type="body" sz="quarter" idx="12"/>
          </p:nvPr>
        </p:nvSpPr>
        <p:spPr>
          <a:xfrm>
            <a:off x="8010527" y="1814513"/>
            <a:ext cx="3459161"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1346583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9982930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B29C63-2AD6-4DE5-B0A2-CB6E5C4AD96A}"/>
              </a:ext>
            </a:extLst>
          </p:cNvPr>
          <p:cNvSpPr>
            <a:spLocks noGrp="1"/>
          </p:cNvSpPr>
          <p:nvPr>
            <p:ph type="title"/>
          </p:nvPr>
        </p:nvSpPr>
        <p:spPr>
          <a:xfrm>
            <a:off x="723600" y="538163"/>
            <a:ext cx="10746088" cy="1139825"/>
          </a:xfrm>
        </p:spPr>
        <p:txBody>
          <a:bodyPr vert="horz"/>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11" name="Text Placeholder 3">
            <a:extLst>
              <a:ext uri="{FF2B5EF4-FFF2-40B4-BE49-F238E27FC236}">
                <a16:creationId xmlns:a16="http://schemas.microsoft.com/office/drawing/2014/main" id="{D7A8F6A1-E4E4-4646-933F-3032F97511D8}"/>
              </a:ext>
            </a:extLst>
          </p:cNvPr>
          <p:cNvSpPr>
            <a:spLocks noGrp="1"/>
          </p:cNvSpPr>
          <p:nvPr>
            <p:ph type="body" sz="quarter" idx="11"/>
          </p:nvPr>
        </p:nvSpPr>
        <p:spPr>
          <a:xfrm>
            <a:off x="722313" y="1814513"/>
            <a:ext cx="2528887"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US"/>
              <a:t>Click to edit Master text styles</a:t>
            </a:r>
          </a:p>
        </p:txBody>
      </p:sp>
      <p:sp>
        <p:nvSpPr>
          <p:cNvPr id="13" name="Text Placeholder 3">
            <a:extLst>
              <a:ext uri="{FF2B5EF4-FFF2-40B4-BE49-F238E27FC236}">
                <a16:creationId xmlns:a16="http://schemas.microsoft.com/office/drawing/2014/main" id="{A3A8B205-3828-1A4D-9D4B-309BF2F3FFFF}"/>
              </a:ext>
            </a:extLst>
          </p:cNvPr>
          <p:cNvSpPr>
            <a:spLocks noGrp="1"/>
          </p:cNvSpPr>
          <p:nvPr>
            <p:ph type="body" sz="quarter" idx="12"/>
          </p:nvPr>
        </p:nvSpPr>
        <p:spPr>
          <a:xfrm>
            <a:off x="3446660"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US"/>
              <a:t>Click to edit Master text styles</a:t>
            </a:r>
          </a:p>
        </p:txBody>
      </p:sp>
      <p:sp>
        <p:nvSpPr>
          <p:cNvPr id="14" name="Text Placeholder 3">
            <a:extLst>
              <a:ext uri="{FF2B5EF4-FFF2-40B4-BE49-F238E27FC236}">
                <a16:creationId xmlns:a16="http://schemas.microsoft.com/office/drawing/2014/main" id="{B4C483FE-70FF-7041-9119-FDE32D70CACE}"/>
              </a:ext>
            </a:extLst>
          </p:cNvPr>
          <p:cNvSpPr>
            <a:spLocks noGrp="1"/>
          </p:cNvSpPr>
          <p:nvPr>
            <p:ph type="body" sz="quarter" idx="13"/>
          </p:nvPr>
        </p:nvSpPr>
        <p:spPr>
          <a:xfrm>
            <a:off x="6171006"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US"/>
              <a:t>Click to edit Master text styles</a:t>
            </a:r>
          </a:p>
        </p:txBody>
      </p:sp>
      <p:sp>
        <p:nvSpPr>
          <p:cNvPr id="15" name="Text Placeholder 3">
            <a:extLst>
              <a:ext uri="{FF2B5EF4-FFF2-40B4-BE49-F238E27FC236}">
                <a16:creationId xmlns:a16="http://schemas.microsoft.com/office/drawing/2014/main" id="{F6086923-DD39-8546-9401-95099CDCAACA}"/>
              </a:ext>
            </a:extLst>
          </p:cNvPr>
          <p:cNvSpPr>
            <a:spLocks noGrp="1"/>
          </p:cNvSpPr>
          <p:nvPr>
            <p:ph type="body" sz="quarter" idx="14"/>
          </p:nvPr>
        </p:nvSpPr>
        <p:spPr>
          <a:xfrm>
            <a:off x="8923633"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US"/>
              <a:t>Click to edit Master text styles</a:t>
            </a:r>
          </a:p>
        </p:txBody>
      </p:sp>
    </p:spTree>
    <p:extLst>
      <p:ext uri="{BB962C8B-B14F-4D97-AF65-F5344CB8AC3E}">
        <p14:creationId xmlns:p14="http://schemas.microsoft.com/office/powerpoint/2010/main" val="446838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p:nvPr>
        </p:nvSpPr>
        <p:spPr>
          <a:xfrm>
            <a:off x="722313" y="538163"/>
            <a:ext cx="8010525" cy="909637"/>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6" name="Text Placeholder 7">
            <a:extLst>
              <a:ext uri="{FF2B5EF4-FFF2-40B4-BE49-F238E27FC236}">
                <a16:creationId xmlns:a16="http://schemas.microsoft.com/office/drawing/2014/main" id="{05F93B13-79C7-D043-BA6B-61F781D9B5FA}"/>
              </a:ext>
            </a:extLst>
          </p:cNvPr>
          <p:cNvSpPr>
            <a:spLocks noGrp="1"/>
          </p:cNvSpPr>
          <p:nvPr>
            <p:ph type="body" sz="quarter" idx="13" hasCustomPrompt="1"/>
          </p:nvPr>
        </p:nvSpPr>
        <p:spPr>
          <a:xfrm>
            <a:off x="722313" y="1677988"/>
            <a:ext cx="5278437" cy="455611"/>
          </a:xfrm>
        </p:spPr>
        <p:txBody>
          <a:bodyPr/>
          <a:lstStyle>
            <a:lvl1pPr marL="0" indent="0">
              <a:buNone/>
              <a:defRPr b="1" i="0" spc="-100" baseline="0">
                <a:solidFill>
                  <a:schemeClr val="tx1"/>
                </a:solidFill>
                <a:latin typeface="Arial" panose="020B0604020202020204" pitchFamily="34" charset="0"/>
                <a:cs typeface="Arial" panose="020B0604020202020204" pitchFamily="34" charset="0"/>
              </a:defRPr>
            </a:lvl1pPr>
          </a:lstStyle>
          <a:p>
            <a:r>
              <a:rPr lang="en-GB"/>
              <a:t>Topic 1</a:t>
            </a:r>
            <a:endParaRPr lang="en-BG"/>
          </a:p>
        </p:txBody>
      </p:sp>
      <p:sp>
        <p:nvSpPr>
          <p:cNvPr id="3" name="TextBox 2">
            <a:extLst>
              <a:ext uri="{FF2B5EF4-FFF2-40B4-BE49-F238E27FC236}">
                <a16:creationId xmlns:a16="http://schemas.microsoft.com/office/drawing/2014/main" id="{DCC55D09-8538-334E-A1E1-71B22D8027B5}"/>
              </a:ext>
            </a:extLst>
          </p:cNvPr>
          <p:cNvSpPr txBox="1"/>
          <p:nvPr userDrawn="1"/>
        </p:nvSpPr>
        <p:spPr>
          <a:xfrm>
            <a:off x="2151529" y="1882588"/>
            <a:ext cx="0" cy="0"/>
          </a:xfrm>
          <a:prstGeom prst="rect">
            <a:avLst/>
          </a:prstGeom>
          <a:noFill/>
        </p:spPr>
        <p:txBody>
          <a:bodyPr wrap="none" rtlCol="0">
            <a:noAutofit/>
          </a:bodyPr>
          <a:lstStyle/>
          <a:p>
            <a:pPr algn="l"/>
            <a:endParaRPr lang="en-BG">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B67CE013-E7C8-B849-A3FC-A0574A8A9A30}"/>
              </a:ext>
            </a:extLst>
          </p:cNvPr>
          <p:cNvSpPr>
            <a:spLocks noGrp="1"/>
          </p:cNvSpPr>
          <p:nvPr>
            <p:ph type="body" sz="quarter" idx="17" hasCustomPrompt="1"/>
          </p:nvPr>
        </p:nvSpPr>
        <p:spPr>
          <a:xfrm>
            <a:off x="6197283" y="1677988"/>
            <a:ext cx="5278437" cy="455611"/>
          </a:xfrm>
        </p:spPr>
        <p:txBody>
          <a:bodyPr/>
          <a:lstStyle>
            <a:lvl1pPr marL="0" indent="0">
              <a:buNone/>
              <a:defRPr b="1" i="0" spc="-100" baseline="0">
                <a:solidFill>
                  <a:schemeClr val="tx1"/>
                </a:solidFill>
                <a:latin typeface="Arial" panose="020B0604020202020204" pitchFamily="34" charset="0"/>
                <a:cs typeface="Arial" panose="020B0604020202020204" pitchFamily="34" charset="0"/>
              </a:defRPr>
            </a:lvl1pPr>
          </a:lstStyle>
          <a:p>
            <a:r>
              <a:rPr lang="en-GB"/>
              <a:t>Topic 2</a:t>
            </a:r>
            <a:endParaRPr lang="en-BG"/>
          </a:p>
        </p:txBody>
      </p:sp>
      <p:sp>
        <p:nvSpPr>
          <p:cNvPr id="11" name="Text Placeholder 3">
            <a:extLst>
              <a:ext uri="{FF2B5EF4-FFF2-40B4-BE49-F238E27FC236}">
                <a16:creationId xmlns:a16="http://schemas.microsoft.com/office/drawing/2014/main" id="{D148B8A9-EDCF-FE41-AFC9-FAEC5D5C7BBF}"/>
              </a:ext>
            </a:extLst>
          </p:cNvPr>
          <p:cNvSpPr>
            <a:spLocks noGrp="1"/>
          </p:cNvSpPr>
          <p:nvPr>
            <p:ph type="body" sz="quarter" idx="11"/>
          </p:nvPr>
        </p:nvSpPr>
        <p:spPr>
          <a:xfrm>
            <a:off x="723900" y="2362200"/>
            <a:ext cx="5276850" cy="3875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12" name="Text Placeholder 3">
            <a:extLst>
              <a:ext uri="{FF2B5EF4-FFF2-40B4-BE49-F238E27FC236}">
                <a16:creationId xmlns:a16="http://schemas.microsoft.com/office/drawing/2014/main" id="{8EB97B37-7995-DB4F-ACD9-6F4ED7D8061D}"/>
              </a:ext>
            </a:extLst>
          </p:cNvPr>
          <p:cNvSpPr>
            <a:spLocks noGrp="1"/>
          </p:cNvSpPr>
          <p:nvPr>
            <p:ph type="body" sz="quarter" idx="18"/>
          </p:nvPr>
        </p:nvSpPr>
        <p:spPr>
          <a:xfrm>
            <a:off x="6182020" y="2362200"/>
            <a:ext cx="5276850" cy="3875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2791945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column with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p:nvPr>
        </p:nvSpPr>
        <p:spPr>
          <a:xfrm>
            <a:off x="722313" y="538163"/>
            <a:ext cx="7102475" cy="909637"/>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7" name="Text Placeholder 7">
            <a:extLst>
              <a:ext uri="{FF2B5EF4-FFF2-40B4-BE49-F238E27FC236}">
                <a16:creationId xmlns:a16="http://schemas.microsoft.com/office/drawing/2014/main" id="{14E6BE96-7B0A-F94A-B96E-1C7E0D03F31B}"/>
              </a:ext>
            </a:extLst>
          </p:cNvPr>
          <p:cNvSpPr>
            <a:spLocks noGrp="1"/>
          </p:cNvSpPr>
          <p:nvPr>
            <p:ph type="body" sz="quarter" idx="14" hasCustomPrompt="1"/>
          </p:nvPr>
        </p:nvSpPr>
        <p:spPr>
          <a:xfrm>
            <a:off x="722313" y="2226366"/>
            <a:ext cx="3459162"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9" name="Text Placeholder 7">
            <a:extLst>
              <a:ext uri="{FF2B5EF4-FFF2-40B4-BE49-F238E27FC236}">
                <a16:creationId xmlns:a16="http://schemas.microsoft.com/office/drawing/2014/main" id="{9F9D9998-0CE0-0441-A69C-969496405532}"/>
              </a:ext>
            </a:extLst>
          </p:cNvPr>
          <p:cNvSpPr>
            <a:spLocks noGrp="1"/>
          </p:cNvSpPr>
          <p:nvPr>
            <p:ph type="body" sz="quarter" idx="15" hasCustomPrompt="1"/>
          </p:nvPr>
        </p:nvSpPr>
        <p:spPr>
          <a:xfrm>
            <a:off x="4359275" y="2226366"/>
            <a:ext cx="3467099"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8" name="Text Placeholder 7">
            <a:extLst>
              <a:ext uri="{FF2B5EF4-FFF2-40B4-BE49-F238E27FC236}">
                <a16:creationId xmlns:a16="http://schemas.microsoft.com/office/drawing/2014/main" id="{04C25D13-53AB-804E-8F48-9FEEE4C8F851}"/>
              </a:ext>
            </a:extLst>
          </p:cNvPr>
          <p:cNvSpPr>
            <a:spLocks noGrp="1"/>
          </p:cNvSpPr>
          <p:nvPr>
            <p:ph type="body" sz="quarter" idx="16" hasCustomPrompt="1"/>
          </p:nvPr>
        </p:nvSpPr>
        <p:spPr>
          <a:xfrm>
            <a:off x="8002588" y="2226366"/>
            <a:ext cx="3467099"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3" name="TextBox 2">
            <a:extLst>
              <a:ext uri="{FF2B5EF4-FFF2-40B4-BE49-F238E27FC236}">
                <a16:creationId xmlns:a16="http://schemas.microsoft.com/office/drawing/2014/main" id="{6726DDAF-094D-974B-82E0-4E14EC03BAE4}"/>
              </a:ext>
            </a:extLst>
          </p:cNvPr>
          <p:cNvSpPr txBox="1"/>
          <p:nvPr userDrawn="1"/>
        </p:nvSpPr>
        <p:spPr>
          <a:xfrm>
            <a:off x="2624866" y="1947134"/>
            <a:ext cx="0" cy="0"/>
          </a:xfrm>
          <a:prstGeom prst="rect">
            <a:avLst/>
          </a:prstGeom>
        </p:spPr>
        <p:txBody>
          <a:bodyPr vert="horz" wrap="none" lIns="0" tIns="0" rIns="0" bIns="0" rtlCol="0">
            <a:noAutofit/>
          </a:bodyPr>
          <a:lstStyle/>
          <a:p>
            <a:pPr algn="l">
              <a:lnSpc>
                <a:spcPts val="2700"/>
              </a:lnSpc>
            </a:pPr>
            <a:endParaRPr lang="en-BG" sz="2400">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291E0E34-AD4F-0F47-AF74-1B26AAD2B2F2}"/>
              </a:ext>
            </a:extLst>
          </p:cNvPr>
          <p:cNvSpPr>
            <a:spLocks noGrp="1"/>
          </p:cNvSpPr>
          <p:nvPr>
            <p:ph type="body" sz="quarter" idx="13" hasCustomPrompt="1"/>
          </p:nvPr>
        </p:nvSpPr>
        <p:spPr>
          <a:xfrm>
            <a:off x="722313" y="1568658"/>
            <a:ext cx="7102475" cy="474150"/>
          </a:xfrm>
        </p:spPr>
        <p:txBody>
          <a:bodyPr/>
          <a:lstStyle>
            <a:lvl1pPr marL="0" indent="0">
              <a:buNone/>
              <a:defRPr b="0" i="0" spc="0" baseline="0">
                <a:solidFill>
                  <a:schemeClr val="tx1">
                    <a:lumMod val="50000"/>
                    <a:lumOff val="50000"/>
                  </a:schemeClr>
                </a:solidFill>
                <a:latin typeface="Arial" panose="020B0604020202020204" pitchFamily="34" charset="0"/>
                <a:cs typeface="Arial" panose="020B0604020202020204" pitchFamily="34" charset="0"/>
              </a:defRPr>
            </a:lvl1pPr>
          </a:lstStyle>
          <a:p>
            <a:r>
              <a:rPr lang="en-GB" err="1"/>
              <a:t>Subheadline</a:t>
            </a:r>
            <a:endParaRPr lang="en-BG"/>
          </a:p>
        </p:txBody>
      </p:sp>
    </p:spTree>
    <p:extLst>
      <p:ext uri="{BB962C8B-B14F-4D97-AF65-F5344CB8AC3E}">
        <p14:creationId xmlns:p14="http://schemas.microsoft.com/office/powerpoint/2010/main" val="41373129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hasCustomPrompt="1"/>
          </p:nvPr>
        </p:nvSpPr>
        <p:spPr>
          <a:xfrm>
            <a:off x="722314" y="538163"/>
            <a:ext cx="7869894" cy="1139825"/>
          </a:xfrm>
        </p:spPr>
        <p:txBody>
          <a:bodyPr tIns="108000"/>
          <a:lstStyle/>
          <a:p>
            <a:r>
              <a:rPr lang="en-GB"/>
              <a:t>Simple Bullet List</a:t>
            </a:r>
            <a:endParaRPr lang="en-BG"/>
          </a:p>
        </p:txBody>
      </p:sp>
      <p:sp>
        <p:nvSpPr>
          <p:cNvPr id="5" name="Text Placeholder 3">
            <a:extLst>
              <a:ext uri="{FF2B5EF4-FFF2-40B4-BE49-F238E27FC236}">
                <a16:creationId xmlns:a16="http://schemas.microsoft.com/office/drawing/2014/main" id="{F2E8E46A-3A9D-D741-84CB-B29020082EA8}"/>
              </a:ext>
            </a:extLst>
          </p:cNvPr>
          <p:cNvSpPr>
            <a:spLocks noGrp="1"/>
          </p:cNvSpPr>
          <p:nvPr>
            <p:ph type="body" sz="quarter" idx="11"/>
          </p:nvPr>
        </p:nvSpPr>
        <p:spPr>
          <a:xfrm>
            <a:off x="723900" y="1814513"/>
            <a:ext cx="7868308"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1136746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hort text half p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87D29E-9CF3-5846-A0A6-ACDFF18C4847}"/>
              </a:ext>
            </a:extLst>
          </p:cNvPr>
          <p:cNvSpPr/>
          <p:nvPr userDrawn="1"/>
        </p:nvSpPr>
        <p:spPr>
          <a:xfrm>
            <a:off x="6191250" y="0"/>
            <a:ext cx="6000750"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41568175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46A8BB2B-AE4D-BB44-A1A2-79A9676470E2}"/>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5" name="Picture 4" descr="Background pattern&#10;&#10;Description automatically generated">
            <a:extLst>
              <a:ext uri="{FF2B5EF4-FFF2-40B4-BE49-F238E27FC236}">
                <a16:creationId xmlns:a16="http://schemas.microsoft.com/office/drawing/2014/main" id="{C0BB56D3-44B0-46C4-805C-637BCD9D58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81725" y="0"/>
            <a:ext cx="6010275" cy="6858000"/>
          </a:xfrm>
          <a:prstGeom prst="rect">
            <a:avLst/>
          </a:prstGeom>
        </p:spPr>
      </p:pic>
      <p:pic>
        <p:nvPicPr>
          <p:cNvPr id="12" name="Picture 2">
            <a:extLst>
              <a:ext uri="{FF2B5EF4-FFF2-40B4-BE49-F238E27FC236}">
                <a16:creationId xmlns:a16="http://schemas.microsoft.com/office/drawing/2014/main" id="{7B56C2E7-8311-4B5A-A6E3-5CD91A5A7960}"/>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10" name="Text Placeholder 7">
            <a:extLst>
              <a:ext uri="{FF2B5EF4-FFF2-40B4-BE49-F238E27FC236}">
                <a16:creationId xmlns:a16="http://schemas.microsoft.com/office/drawing/2014/main" id="{C6A8276B-0F06-604A-9D22-AA9DC5D23B04}"/>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US"/>
              <a:t>Click to edit Master text styles</a:t>
            </a:r>
          </a:p>
        </p:txBody>
      </p:sp>
      <p:sp>
        <p:nvSpPr>
          <p:cNvPr id="9" name="TextBox 8">
            <a:extLst>
              <a:ext uri="{FF2B5EF4-FFF2-40B4-BE49-F238E27FC236}">
                <a16:creationId xmlns:a16="http://schemas.microsoft.com/office/drawing/2014/main" id="{D1D9C409-6129-524A-A370-83CF6434D125}"/>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6706807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hort text half page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6D0A292-1CC7-4725-955D-6F0D47183E18}"/>
              </a:ext>
            </a:extLst>
          </p:cNvPr>
          <p:cNvSpPr/>
          <p:nvPr userDrawn="1"/>
        </p:nvSpPr>
        <p:spPr>
          <a:xfrm>
            <a:off x="6178550" y="0"/>
            <a:ext cx="6013450"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0248689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8" name="Picture 7" descr="Background pattern&#10;&#10;Description automatically generated">
            <a:extLst>
              <a:ext uri="{FF2B5EF4-FFF2-40B4-BE49-F238E27FC236}">
                <a16:creationId xmlns:a16="http://schemas.microsoft.com/office/drawing/2014/main" id="{A13562EE-EF99-40E8-B245-0897306FCB8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81725" y="0"/>
            <a:ext cx="6010275" cy="6858000"/>
          </a:xfrm>
          <a:prstGeom prst="rect">
            <a:avLst/>
          </a:prstGeom>
        </p:spPr>
      </p:pic>
      <p:pic>
        <p:nvPicPr>
          <p:cNvPr id="19" name="Picture 2">
            <a:extLst>
              <a:ext uri="{FF2B5EF4-FFF2-40B4-BE49-F238E27FC236}">
                <a16:creationId xmlns:a16="http://schemas.microsoft.com/office/drawing/2014/main" id="{1B465833-A1E4-4E81-8B46-84ECCC6972BC}"/>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9" name="Text Placeholder 7">
            <a:extLst>
              <a:ext uri="{FF2B5EF4-FFF2-40B4-BE49-F238E27FC236}">
                <a16:creationId xmlns:a16="http://schemas.microsoft.com/office/drawing/2014/main" id="{89818020-1C0A-6F44-B4B9-C417A1D0F28C}"/>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US"/>
              <a:t>Click to edit Master text styles</a:t>
            </a:r>
          </a:p>
        </p:txBody>
      </p:sp>
      <p:sp>
        <p:nvSpPr>
          <p:cNvPr id="12" name="TextBox 11">
            <a:extLst>
              <a:ext uri="{FF2B5EF4-FFF2-40B4-BE49-F238E27FC236}">
                <a16:creationId xmlns:a16="http://schemas.microsoft.com/office/drawing/2014/main" id="{F5982FC7-44A3-9448-8DC9-32DD283EE71D}"/>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3116491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mage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718726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13" name="Picture Placeholder 13">
            <a:extLst>
              <a:ext uri="{FF2B5EF4-FFF2-40B4-BE49-F238E27FC236}">
                <a16:creationId xmlns:a16="http://schemas.microsoft.com/office/drawing/2014/main" id="{D214D3DB-DB34-F441-B966-C041056B0893}"/>
              </a:ext>
            </a:extLst>
          </p:cNvPr>
          <p:cNvSpPr>
            <a:spLocks noGrp="1"/>
          </p:cNvSpPr>
          <p:nvPr>
            <p:ph type="pic" sz="quarter" idx="10"/>
          </p:nvPr>
        </p:nvSpPr>
        <p:spPr>
          <a:xfrm>
            <a:off x="6198748" y="0"/>
            <a:ext cx="599325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pic>
        <p:nvPicPr>
          <p:cNvPr id="9" name="Picture 2">
            <a:extLst>
              <a:ext uri="{FF2B5EF4-FFF2-40B4-BE49-F238E27FC236}">
                <a16:creationId xmlns:a16="http://schemas.microsoft.com/office/drawing/2014/main" id="{5B3F9C52-3A71-4524-8B14-37E73BA412E1}"/>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94075" y="6453499"/>
            <a:ext cx="939600" cy="217948"/>
          </a:xfrm>
          <a:prstGeom prst="rect">
            <a:avLst/>
          </a:prstGeom>
        </p:spPr>
      </p:pic>
      <p:sp>
        <p:nvSpPr>
          <p:cNvPr id="7" name="Text Placeholder 7">
            <a:extLst>
              <a:ext uri="{FF2B5EF4-FFF2-40B4-BE49-F238E27FC236}">
                <a16:creationId xmlns:a16="http://schemas.microsoft.com/office/drawing/2014/main" id="{798BE631-707E-324E-A381-F3D99D052E2F}"/>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US"/>
              <a:t>Click to edit Master text styles</a:t>
            </a:r>
          </a:p>
        </p:txBody>
      </p:sp>
      <p:sp>
        <p:nvSpPr>
          <p:cNvPr id="8" name="TextBox 7">
            <a:extLst>
              <a:ext uri="{FF2B5EF4-FFF2-40B4-BE49-F238E27FC236}">
                <a16:creationId xmlns:a16="http://schemas.microsoft.com/office/drawing/2014/main" id="{28CB971A-E2FD-954D-BF76-66E98685F3A4}"/>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0484629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Image Slide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6900441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6191252"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13" name="Picture Placeholder 13">
            <a:extLst>
              <a:ext uri="{FF2B5EF4-FFF2-40B4-BE49-F238E27FC236}">
                <a16:creationId xmlns:a16="http://schemas.microsoft.com/office/drawing/2014/main" id="{D214D3DB-DB34-F441-B966-C041056B0893}"/>
              </a:ext>
            </a:extLst>
          </p:cNvPr>
          <p:cNvSpPr>
            <a:spLocks noGrp="1"/>
          </p:cNvSpPr>
          <p:nvPr>
            <p:ph type="pic" sz="quarter" idx="10"/>
          </p:nvPr>
        </p:nvSpPr>
        <p:spPr>
          <a:xfrm>
            <a:off x="0" y="0"/>
            <a:ext cx="5978085"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sp>
        <p:nvSpPr>
          <p:cNvPr id="12" name="Slide Number Placeholder 5">
            <a:extLst>
              <a:ext uri="{FF2B5EF4-FFF2-40B4-BE49-F238E27FC236}">
                <a16:creationId xmlns:a16="http://schemas.microsoft.com/office/drawing/2014/main" id="{CCB16D7C-13E7-8F44-B567-E0CB454B81B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7" name="Text Placeholder 7">
            <a:extLst>
              <a:ext uri="{FF2B5EF4-FFF2-40B4-BE49-F238E27FC236}">
                <a16:creationId xmlns:a16="http://schemas.microsoft.com/office/drawing/2014/main" id="{6D956066-0822-7C4E-B1F5-A5FF044796A6}"/>
              </a:ext>
            </a:extLst>
          </p:cNvPr>
          <p:cNvSpPr>
            <a:spLocks noGrp="1"/>
          </p:cNvSpPr>
          <p:nvPr>
            <p:ph type="body" sz="quarter" idx="13"/>
          </p:nvPr>
        </p:nvSpPr>
        <p:spPr>
          <a:xfrm>
            <a:off x="6188767" y="1808922"/>
            <a:ext cx="5278437" cy="4428366"/>
          </a:xfrm>
        </p:spPr>
        <p:txBody>
          <a:bodyPr/>
          <a:lstStyle>
            <a:lvl1pPr marL="0" indent="0">
              <a:buNone/>
              <a:defRPr/>
            </a:lvl1pPr>
          </a:lstStyle>
          <a:p>
            <a:pPr lvl="0"/>
            <a:r>
              <a:rPr lang="en-US"/>
              <a:t>Click to edit Master text styles</a:t>
            </a:r>
          </a:p>
        </p:txBody>
      </p:sp>
      <p:sp>
        <p:nvSpPr>
          <p:cNvPr id="8" name="TextBox 7">
            <a:extLst>
              <a:ext uri="{FF2B5EF4-FFF2-40B4-BE49-F238E27FC236}">
                <a16:creationId xmlns:a16="http://schemas.microsoft.com/office/drawing/2014/main" id="{348103B8-912B-6840-91F6-51424D8F16B3}"/>
              </a:ext>
            </a:extLst>
          </p:cNvPr>
          <p:cNvSpPr txBox="1"/>
          <p:nvPr userDrawn="1"/>
        </p:nvSpPr>
        <p:spPr>
          <a:xfrm>
            <a:off x="6178550"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2404355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pic>
        <p:nvPicPr>
          <p:cNvPr id="23" name="Picture 22" descr="Background pattern&#10;&#10;Description automatically generated">
            <a:extLst>
              <a:ext uri="{FF2B5EF4-FFF2-40B4-BE49-F238E27FC236}">
                <a16:creationId xmlns:a16="http://schemas.microsoft.com/office/drawing/2014/main" id="{6C946DA6-3C38-45FB-884C-BC8FEC522B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10275"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7413932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8" name="Graphic 10">
            <a:extLst>
              <a:ext uri="{FF2B5EF4-FFF2-40B4-BE49-F238E27FC236}">
                <a16:creationId xmlns:a16="http://schemas.microsoft.com/office/drawing/2014/main" id="{3A6E4564-0AFD-394C-86C5-9468022082D4}"/>
              </a:ext>
            </a:extLst>
          </p:cNvPr>
          <p:cNvGrpSpPr/>
          <p:nvPr userDrawn="1"/>
        </p:nvGrpSpPr>
        <p:grpSpPr>
          <a:xfrm>
            <a:off x="6178550" y="538163"/>
            <a:ext cx="2554288" cy="1464044"/>
            <a:chOff x="7355176" y="1247511"/>
            <a:chExt cx="2101340" cy="1204427"/>
          </a:xfrm>
        </p:grpSpPr>
        <p:sp>
          <p:nvSpPr>
            <p:cNvPr id="9" name="Freeform 8">
              <a:extLst>
                <a:ext uri="{FF2B5EF4-FFF2-40B4-BE49-F238E27FC236}">
                  <a16:creationId xmlns:a16="http://schemas.microsoft.com/office/drawing/2014/main" id="{4E94DD7A-9189-4548-B3D7-D71AED474814}"/>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12" name="Freeform 11">
              <a:extLst>
                <a:ext uri="{FF2B5EF4-FFF2-40B4-BE49-F238E27FC236}">
                  <a16:creationId xmlns:a16="http://schemas.microsoft.com/office/drawing/2014/main" id="{CDEC9423-D3E3-AC4E-8565-1B8DA4881327}"/>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7" name="Text Placeholder 6">
            <a:extLst>
              <a:ext uri="{FF2B5EF4-FFF2-40B4-BE49-F238E27FC236}">
                <a16:creationId xmlns:a16="http://schemas.microsoft.com/office/drawing/2014/main" id="{B0589BE5-6A57-8F4D-9D8C-C52E1A566471}"/>
              </a:ext>
            </a:extLst>
          </p:cNvPr>
          <p:cNvSpPr>
            <a:spLocks noGrp="1"/>
          </p:cNvSpPr>
          <p:nvPr>
            <p:ph type="body" sz="quarter" idx="12" hasCustomPrompt="1"/>
          </p:nvPr>
        </p:nvSpPr>
        <p:spPr>
          <a:xfrm>
            <a:off x="6178551" y="2133601"/>
            <a:ext cx="5291138" cy="3201988"/>
          </a:xfrm>
        </p:spPr>
        <p:txBody>
          <a:bodyPr tIns="108000"/>
          <a:lstStyle>
            <a:lvl1pPr marL="0" indent="0">
              <a:lnSpc>
                <a:spcPts val="3600"/>
              </a:lnSpc>
              <a:buNone/>
              <a:defRPr sz="4000" b="1" spc="-100" baseline="0">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6" name="Text Placeholder 3">
            <a:extLst>
              <a:ext uri="{FF2B5EF4-FFF2-40B4-BE49-F238E27FC236}">
                <a16:creationId xmlns:a16="http://schemas.microsoft.com/office/drawing/2014/main" id="{615FBD6B-2193-5748-97C2-9D65081F37DD}"/>
              </a:ext>
            </a:extLst>
          </p:cNvPr>
          <p:cNvSpPr>
            <a:spLocks noGrp="1"/>
          </p:cNvSpPr>
          <p:nvPr>
            <p:ph type="body" sz="quarter" idx="13" hasCustomPrompt="1"/>
          </p:nvPr>
        </p:nvSpPr>
        <p:spPr>
          <a:xfrm>
            <a:off x="6178551" y="5584345"/>
            <a:ext cx="5297852" cy="414323"/>
          </a:xfrm>
        </p:spPr>
        <p:txBody>
          <a:bodyPr tIns="36000" anchor="ctr" anchorCtr="0">
            <a:noAutofit/>
          </a:bodyPr>
          <a:lstStyle>
            <a:lvl1pPr marL="0" indent="0" algn="l">
              <a:lnSpc>
                <a:spcPts val="1800"/>
              </a:lnSpc>
              <a:buNone/>
              <a:defRPr sz="2000" b="1" baseline="0">
                <a:solidFill>
                  <a:schemeClr val="tx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3">
            <a:extLst>
              <a:ext uri="{FF2B5EF4-FFF2-40B4-BE49-F238E27FC236}">
                <a16:creationId xmlns:a16="http://schemas.microsoft.com/office/drawing/2014/main" id="{3F18DBE1-9B92-D54B-A7D7-214D918E2C19}"/>
              </a:ext>
            </a:extLst>
          </p:cNvPr>
          <p:cNvSpPr>
            <a:spLocks noGrp="1"/>
          </p:cNvSpPr>
          <p:nvPr>
            <p:ph type="body" sz="quarter" idx="14" hasCustomPrompt="1"/>
          </p:nvPr>
        </p:nvSpPr>
        <p:spPr>
          <a:xfrm>
            <a:off x="6178551" y="5998670"/>
            <a:ext cx="5297852" cy="321052"/>
          </a:xfrm>
        </p:spPr>
        <p:txBody>
          <a:bodyPr tIns="72000" anchor="t">
            <a:noAutofit/>
          </a:bodyPr>
          <a:lstStyle>
            <a:lvl1pPr marL="0" indent="0" algn="l">
              <a:lnSpc>
                <a:spcPts val="1800"/>
              </a:lnSpc>
              <a:buNone/>
              <a:defRPr sz="1800" b="0" baseline="0">
                <a:solidFill>
                  <a:schemeClr val="tx1"/>
                </a:solidFill>
                <a:latin typeface="Arial" panose="020B0604020202020204" pitchFamily="34" charset="0"/>
                <a:cs typeface="Arial" panose="020B0604020202020204" pitchFamily="34" charset="0"/>
              </a:defRPr>
            </a:lvl1pPr>
          </a:lstStyle>
          <a:p>
            <a:pPr lvl="0"/>
            <a:r>
              <a:rPr lang="en-US"/>
              <a:t>Title</a:t>
            </a:r>
          </a:p>
        </p:txBody>
      </p:sp>
      <p:sp>
        <p:nvSpPr>
          <p:cNvPr id="18" name="Slide Number Placeholder 5">
            <a:extLst>
              <a:ext uri="{FF2B5EF4-FFF2-40B4-BE49-F238E27FC236}">
                <a16:creationId xmlns:a16="http://schemas.microsoft.com/office/drawing/2014/main" id="{795217E5-E444-2F42-BDF3-093FC00C6F30}"/>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0" name="Slide Number Placeholder 5">
            <a:extLst>
              <a:ext uri="{FF2B5EF4-FFF2-40B4-BE49-F238E27FC236}">
                <a16:creationId xmlns:a16="http://schemas.microsoft.com/office/drawing/2014/main" id="{1190F6A3-E932-A24A-9953-B1E4E911E0F0}"/>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lumMod val="65000"/>
                  </a:schemeClr>
                </a:solidFill>
                <a:latin typeface="Arial" panose="020B0604020202020204" pitchFamily="34" charset="0"/>
                <a:cs typeface="Arial" panose="020B0604020202020204" pitchFamily="34" charset="0"/>
              </a:rPr>
              <a:pPr lvl="0" algn="r"/>
              <a:t>‹#›</a:t>
            </a:fld>
            <a:endParaRPr lang="en-US" sz="800" b="1">
              <a:solidFill>
                <a:schemeClr val="bg1">
                  <a:lumMod val="65000"/>
                </a:schemeClr>
              </a:solidFill>
              <a:latin typeface="Arial" panose="020B0604020202020204" pitchFamily="34" charset="0"/>
              <a:cs typeface="Arial" panose="020B0604020202020204" pitchFamily="34" charset="0"/>
            </a:endParaRPr>
          </a:p>
        </p:txBody>
      </p:sp>
      <p:pic>
        <p:nvPicPr>
          <p:cNvPr id="22" name="Picture 2">
            <a:extLst>
              <a:ext uri="{FF2B5EF4-FFF2-40B4-BE49-F238E27FC236}">
                <a16:creationId xmlns:a16="http://schemas.microsoft.com/office/drawing/2014/main" id="{D10AF193-AB1A-43AD-A66E-2CD2F8674A5E}"/>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13" name="TextBox 12">
            <a:extLst>
              <a:ext uri="{FF2B5EF4-FFF2-40B4-BE49-F238E27FC236}">
                <a16:creationId xmlns:a16="http://schemas.microsoft.com/office/drawing/2014/main" id="{7FB7BD70-621C-CC49-8746-9DC52C4D35B9}"/>
              </a:ext>
            </a:extLst>
          </p:cNvPr>
          <p:cNvSpPr txBox="1"/>
          <p:nvPr userDrawn="1"/>
        </p:nvSpPr>
        <p:spPr>
          <a:xfrm>
            <a:off x="6178550"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884129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with pi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4A2CE8B-6C7B-204B-A553-FDFA7E79572A}"/>
              </a:ext>
            </a:extLst>
          </p:cNvPr>
          <p:cNvSpPr/>
          <p:nvPr userDrawn="1"/>
        </p:nvSpPr>
        <p:spPr>
          <a:xfrm>
            <a:off x="6120852" y="0"/>
            <a:ext cx="6071148"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85EE20A4-56CA-6E43-ADB3-9DCE7A1E5A2F}"/>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72655" t="20588" r="1" b="52733"/>
          <a:stretch/>
        </p:blipFill>
        <p:spPr>
          <a:xfrm>
            <a:off x="6094088" y="0"/>
            <a:ext cx="6109382"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289281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sp>
        <p:nvSpPr>
          <p:cNvPr id="21" name="Text Placeholder 6">
            <a:extLst>
              <a:ext uri="{FF2B5EF4-FFF2-40B4-BE49-F238E27FC236}">
                <a16:creationId xmlns:a16="http://schemas.microsoft.com/office/drawing/2014/main" id="{8508F250-2EEB-4943-96B7-BE0C29A50BDF}"/>
              </a:ext>
            </a:extLst>
          </p:cNvPr>
          <p:cNvSpPr>
            <a:spLocks noGrp="1"/>
          </p:cNvSpPr>
          <p:nvPr>
            <p:ph type="body" sz="quarter" idx="12" hasCustomPrompt="1"/>
          </p:nvPr>
        </p:nvSpPr>
        <p:spPr>
          <a:xfrm>
            <a:off x="6578421" y="2133601"/>
            <a:ext cx="4891268" cy="3201988"/>
          </a:xfrm>
        </p:spPr>
        <p:txBody>
          <a:bodyPr tIns="108000"/>
          <a:lstStyle>
            <a:lvl1pPr marL="0" indent="0">
              <a:lnSpc>
                <a:spcPts val="3600"/>
              </a:lnSpc>
              <a:buNone/>
              <a:defRPr sz="40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22" name="Text Placeholder 3">
            <a:extLst>
              <a:ext uri="{FF2B5EF4-FFF2-40B4-BE49-F238E27FC236}">
                <a16:creationId xmlns:a16="http://schemas.microsoft.com/office/drawing/2014/main" id="{72E0827B-6C4F-7648-A12E-9F41C14AEE70}"/>
              </a:ext>
            </a:extLst>
          </p:cNvPr>
          <p:cNvSpPr>
            <a:spLocks noGrp="1"/>
          </p:cNvSpPr>
          <p:nvPr>
            <p:ph type="body" sz="quarter" idx="14" hasCustomPrompt="1"/>
          </p:nvPr>
        </p:nvSpPr>
        <p:spPr>
          <a:xfrm>
            <a:off x="6578421" y="5571495"/>
            <a:ext cx="4891267" cy="434001"/>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23" name="Text Placeholder 3">
            <a:extLst>
              <a:ext uri="{FF2B5EF4-FFF2-40B4-BE49-F238E27FC236}">
                <a16:creationId xmlns:a16="http://schemas.microsoft.com/office/drawing/2014/main" id="{E20D15AE-8D5B-1F4F-8BD1-2990633572D0}"/>
              </a:ext>
            </a:extLst>
          </p:cNvPr>
          <p:cNvSpPr>
            <a:spLocks noGrp="1"/>
          </p:cNvSpPr>
          <p:nvPr>
            <p:ph type="body" sz="quarter" idx="15" hasCustomPrompt="1"/>
          </p:nvPr>
        </p:nvSpPr>
        <p:spPr>
          <a:xfrm>
            <a:off x="6578421" y="6027738"/>
            <a:ext cx="4891267" cy="315387"/>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25" name="Slide Number Placeholder 5">
            <a:extLst>
              <a:ext uri="{FF2B5EF4-FFF2-40B4-BE49-F238E27FC236}">
                <a16:creationId xmlns:a16="http://schemas.microsoft.com/office/drawing/2014/main" id="{CD079D76-E4BD-2D4D-B1D5-65D76184811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7" name="Slide Number Placeholder 5">
            <a:extLst>
              <a:ext uri="{FF2B5EF4-FFF2-40B4-BE49-F238E27FC236}">
                <a16:creationId xmlns:a16="http://schemas.microsoft.com/office/drawing/2014/main" id="{0C2DE4C0-ADB1-9043-9820-BFB73CFF1A39}"/>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6" name="Picture 2">
            <a:extLst>
              <a:ext uri="{FF2B5EF4-FFF2-40B4-BE49-F238E27FC236}">
                <a16:creationId xmlns:a16="http://schemas.microsoft.com/office/drawing/2014/main" id="{C636DF12-45AE-4AC3-BCE8-67EFD22A6F6C}"/>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28" name="Graphic 10">
            <a:extLst>
              <a:ext uri="{FF2B5EF4-FFF2-40B4-BE49-F238E27FC236}">
                <a16:creationId xmlns:a16="http://schemas.microsoft.com/office/drawing/2014/main" id="{526FF24D-AF59-ED4F-9818-10A139444EF4}"/>
              </a:ext>
            </a:extLst>
          </p:cNvPr>
          <p:cNvGrpSpPr/>
          <p:nvPr userDrawn="1"/>
        </p:nvGrpSpPr>
        <p:grpSpPr>
          <a:xfrm>
            <a:off x="6362700" y="538163"/>
            <a:ext cx="2554288" cy="1464044"/>
            <a:chOff x="7355176" y="1247511"/>
            <a:chExt cx="2101340" cy="1204427"/>
          </a:xfrm>
        </p:grpSpPr>
        <p:sp>
          <p:nvSpPr>
            <p:cNvPr id="29" name="Freeform 28">
              <a:extLst>
                <a:ext uri="{FF2B5EF4-FFF2-40B4-BE49-F238E27FC236}">
                  <a16:creationId xmlns:a16="http://schemas.microsoft.com/office/drawing/2014/main" id="{DAC17586-BD49-2B4B-9E87-06EDC1BCCFD0}"/>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30" name="Freeform 29">
              <a:extLst>
                <a:ext uri="{FF2B5EF4-FFF2-40B4-BE49-F238E27FC236}">
                  <a16:creationId xmlns:a16="http://schemas.microsoft.com/office/drawing/2014/main" id="{154DE6BB-DC4F-3445-BADE-6D76CC839465}"/>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7" name="TextBox 16">
            <a:extLst>
              <a:ext uri="{FF2B5EF4-FFF2-40B4-BE49-F238E27FC236}">
                <a16:creationId xmlns:a16="http://schemas.microsoft.com/office/drawing/2014/main" id="{A8F910D9-9A7F-3F44-B03C-E6ECB047A817}"/>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176348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with pic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4872374-72A7-7A45-ABE4-B1FF923979E4}"/>
              </a:ext>
            </a:extLst>
          </p:cNvPr>
          <p:cNvSpPr/>
          <p:nvPr userDrawn="1"/>
        </p:nvSpPr>
        <p:spPr>
          <a:xfrm>
            <a:off x="6109382" y="0"/>
            <a:ext cx="6082618"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753233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1" name="Graphic 20">
            <a:extLst>
              <a:ext uri="{FF2B5EF4-FFF2-40B4-BE49-F238E27FC236}">
                <a16:creationId xmlns:a16="http://schemas.microsoft.com/office/drawing/2014/main" id="{26208EE9-BB53-7349-8881-495E3560D374}"/>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4813" t="20149" r="-101" b="55188"/>
          <a:stretch/>
        </p:blipFill>
        <p:spPr>
          <a:xfrm>
            <a:off x="6109382" y="0"/>
            <a:ext cx="6112136" cy="6858000"/>
          </a:xfrm>
          <a:prstGeom prst="rect">
            <a:avLst/>
          </a:prstGeom>
        </p:spPr>
      </p:pic>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sp>
        <p:nvSpPr>
          <p:cNvPr id="24" name="Slide Number Placeholder 5">
            <a:extLst>
              <a:ext uri="{FF2B5EF4-FFF2-40B4-BE49-F238E27FC236}">
                <a16:creationId xmlns:a16="http://schemas.microsoft.com/office/drawing/2014/main" id="{FE956ECD-98A7-BB48-AD4E-41CD7BA5A6A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6" name="Slide Number Placeholder 5">
            <a:extLst>
              <a:ext uri="{FF2B5EF4-FFF2-40B4-BE49-F238E27FC236}">
                <a16:creationId xmlns:a16="http://schemas.microsoft.com/office/drawing/2014/main" id="{341D0F29-2B64-464A-AF00-6DC7474EA211}"/>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7" name="Picture 2">
            <a:extLst>
              <a:ext uri="{FF2B5EF4-FFF2-40B4-BE49-F238E27FC236}">
                <a16:creationId xmlns:a16="http://schemas.microsoft.com/office/drawing/2014/main" id="{CAF5AAA1-BBCB-40FE-8286-4581A3B9842D}"/>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23" name="Graphic 10">
            <a:extLst>
              <a:ext uri="{FF2B5EF4-FFF2-40B4-BE49-F238E27FC236}">
                <a16:creationId xmlns:a16="http://schemas.microsoft.com/office/drawing/2014/main" id="{5B7617CC-6FDB-EA47-A30B-F937416FF4A3}"/>
              </a:ext>
            </a:extLst>
          </p:cNvPr>
          <p:cNvGrpSpPr/>
          <p:nvPr userDrawn="1"/>
        </p:nvGrpSpPr>
        <p:grpSpPr>
          <a:xfrm>
            <a:off x="6362700" y="538163"/>
            <a:ext cx="2554288" cy="1464044"/>
            <a:chOff x="7355176" y="1247511"/>
            <a:chExt cx="2101340" cy="1204427"/>
          </a:xfrm>
        </p:grpSpPr>
        <p:sp>
          <p:nvSpPr>
            <p:cNvPr id="25" name="Freeform 24">
              <a:extLst>
                <a:ext uri="{FF2B5EF4-FFF2-40B4-BE49-F238E27FC236}">
                  <a16:creationId xmlns:a16="http://schemas.microsoft.com/office/drawing/2014/main" id="{102DEC17-749A-5745-A3C8-8A951CB042CD}"/>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rgbClr val="CDFFCA"/>
            </a:solidFill>
            <a:ln w="6369" cap="flat">
              <a:noFill/>
              <a:prstDash val="solid"/>
              <a:miter/>
            </a:ln>
          </p:spPr>
          <p:txBody>
            <a:bodyPr rtlCol="0" anchor="ctr"/>
            <a:lstStyle/>
            <a:p>
              <a:endParaRPr lang="en-BG">
                <a:solidFill>
                  <a:srgbClr val="CDFFCA"/>
                </a:solidFill>
                <a:latin typeface="Arial" panose="020B0604020202020204" pitchFamily="34" charset="0"/>
                <a:cs typeface="Arial" panose="020B0604020202020204" pitchFamily="34" charset="0"/>
              </a:endParaRPr>
            </a:p>
          </p:txBody>
        </p:sp>
        <p:sp>
          <p:nvSpPr>
            <p:cNvPr id="27" name="Freeform 26">
              <a:extLst>
                <a:ext uri="{FF2B5EF4-FFF2-40B4-BE49-F238E27FC236}">
                  <a16:creationId xmlns:a16="http://schemas.microsoft.com/office/drawing/2014/main" id="{0DCD6703-F5A1-2C43-8B04-5009508CED50}"/>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rgbClr val="CDFFCA"/>
            </a:solidFill>
            <a:ln w="6369" cap="flat">
              <a:noFill/>
              <a:prstDash val="solid"/>
              <a:miter/>
            </a:ln>
          </p:spPr>
          <p:txBody>
            <a:bodyPr rtlCol="0" anchor="ctr"/>
            <a:lstStyle/>
            <a:p>
              <a:endParaRPr lang="en-BG">
                <a:solidFill>
                  <a:srgbClr val="CDFFCA"/>
                </a:solidFill>
                <a:latin typeface="Arial" panose="020B0604020202020204" pitchFamily="34" charset="0"/>
                <a:cs typeface="Arial" panose="020B0604020202020204" pitchFamily="34" charset="0"/>
              </a:endParaRPr>
            </a:p>
          </p:txBody>
        </p:sp>
      </p:grpSp>
      <p:sp>
        <p:nvSpPr>
          <p:cNvPr id="19" name="Text Placeholder 3">
            <a:extLst>
              <a:ext uri="{FF2B5EF4-FFF2-40B4-BE49-F238E27FC236}">
                <a16:creationId xmlns:a16="http://schemas.microsoft.com/office/drawing/2014/main" id="{F575823E-4AE2-E44E-AE42-22F39C525D53}"/>
              </a:ext>
            </a:extLst>
          </p:cNvPr>
          <p:cNvSpPr>
            <a:spLocks noGrp="1"/>
          </p:cNvSpPr>
          <p:nvPr>
            <p:ph type="body" sz="quarter" idx="15" hasCustomPrompt="1"/>
          </p:nvPr>
        </p:nvSpPr>
        <p:spPr>
          <a:xfrm>
            <a:off x="6578421" y="6027738"/>
            <a:ext cx="4891267" cy="315387"/>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20" name="Text Placeholder 6">
            <a:extLst>
              <a:ext uri="{FF2B5EF4-FFF2-40B4-BE49-F238E27FC236}">
                <a16:creationId xmlns:a16="http://schemas.microsoft.com/office/drawing/2014/main" id="{817E525C-8A92-6542-B9AF-1EE4C1D86C38}"/>
              </a:ext>
            </a:extLst>
          </p:cNvPr>
          <p:cNvSpPr>
            <a:spLocks noGrp="1"/>
          </p:cNvSpPr>
          <p:nvPr>
            <p:ph type="body" sz="quarter" idx="12" hasCustomPrompt="1"/>
          </p:nvPr>
        </p:nvSpPr>
        <p:spPr>
          <a:xfrm>
            <a:off x="6578421" y="2133601"/>
            <a:ext cx="4891268" cy="3201988"/>
          </a:xfrm>
        </p:spPr>
        <p:txBody>
          <a:bodyPr tIns="108000"/>
          <a:lstStyle>
            <a:lvl1pPr marL="0" indent="0">
              <a:lnSpc>
                <a:spcPts val="3600"/>
              </a:lnSpc>
              <a:buNone/>
              <a:defRPr sz="40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5" name="TextBox 14">
            <a:extLst>
              <a:ext uri="{FF2B5EF4-FFF2-40B4-BE49-F238E27FC236}">
                <a16:creationId xmlns:a16="http://schemas.microsoft.com/office/drawing/2014/main" id="{685BA675-54BD-2446-AC6B-564132E6194A}"/>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16" name="Text Placeholder 3">
            <a:extLst>
              <a:ext uri="{FF2B5EF4-FFF2-40B4-BE49-F238E27FC236}">
                <a16:creationId xmlns:a16="http://schemas.microsoft.com/office/drawing/2014/main" id="{A0A3F1FD-95F0-2948-9D5D-3521866F62D2}"/>
              </a:ext>
            </a:extLst>
          </p:cNvPr>
          <p:cNvSpPr>
            <a:spLocks noGrp="1"/>
          </p:cNvSpPr>
          <p:nvPr>
            <p:ph type="body" sz="quarter" idx="14" hasCustomPrompt="1"/>
          </p:nvPr>
        </p:nvSpPr>
        <p:spPr>
          <a:xfrm>
            <a:off x="6578421" y="5571495"/>
            <a:ext cx="4891267" cy="434001"/>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Tree>
    <p:extLst>
      <p:ext uri="{BB962C8B-B14F-4D97-AF65-F5344CB8AC3E}">
        <p14:creationId xmlns:p14="http://schemas.microsoft.com/office/powerpoint/2010/main" val="42446711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 left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4A2CE8B-6C7B-204B-A553-FDFA7E79572A}"/>
              </a:ext>
            </a:extLst>
          </p:cNvPr>
          <p:cNvSpPr/>
          <p:nvPr userDrawn="1"/>
        </p:nvSpPr>
        <p:spPr>
          <a:xfrm>
            <a:off x="6120852" y="0"/>
            <a:ext cx="6071148"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85EE20A4-56CA-6E43-ADB3-9DCE7A1E5A2F}"/>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72655" t="20588" r="1" b="52733"/>
          <a:stretch/>
        </p:blipFill>
        <p:spPr>
          <a:xfrm>
            <a:off x="6094088" y="0"/>
            <a:ext cx="6109382"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2542355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sp>
        <p:nvSpPr>
          <p:cNvPr id="25" name="Slide Number Placeholder 5">
            <a:extLst>
              <a:ext uri="{FF2B5EF4-FFF2-40B4-BE49-F238E27FC236}">
                <a16:creationId xmlns:a16="http://schemas.microsoft.com/office/drawing/2014/main" id="{CD079D76-E4BD-2D4D-B1D5-65D76184811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7" name="Slide Number Placeholder 5">
            <a:extLst>
              <a:ext uri="{FF2B5EF4-FFF2-40B4-BE49-F238E27FC236}">
                <a16:creationId xmlns:a16="http://schemas.microsoft.com/office/drawing/2014/main" id="{0C2DE4C0-ADB1-9043-9820-BFB73CFF1A39}"/>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A2A3EF89-F6E9-9840-89E6-BE9E0BFAA4C9}"/>
              </a:ext>
            </a:extLst>
          </p:cNvPr>
          <p:cNvSpPr>
            <a:spLocks noGrp="1"/>
          </p:cNvSpPr>
          <p:nvPr>
            <p:ph type="title"/>
          </p:nvPr>
        </p:nvSpPr>
        <p:spPr>
          <a:xfrm>
            <a:off x="6456040" y="538163"/>
            <a:ext cx="5278437" cy="1139825"/>
          </a:xfrm>
        </p:spPr>
        <p:txBody>
          <a:bodyPr tIns="108000"/>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12" name="Picture 2">
            <a:extLst>
              <a:ext uri="{FF2B5EF4-FFF2-40B4-BE49-F238E27FC236}">
                <a16:creationId xmlns:a16="http://schemas.microsoft.com/office/drawing/2014/main" id="{B4F3B5D7-63F6-45DB-9D4A-EC1359B26D21}"/>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3" name="Text Placeholder 7">
            <a:extLst>
              <a:ext uri="{FF2B5EF4-FFF2-40B4-BE49-F238E27FC236}">
                <a16:creationId xmlns:a16="http://schemas.microsoft.com/office/drawing/2014/main" id="{F7733DFD-694E-F241-959B-4ECECFC79FC6}"/>
              </a:ext>
            </a:extLst>
          </p:cNvPr>
          <p:cNvSpPr>
            <a:spLocks noGrp="1"/>
          </p:cNvSpPr>
          <p:nvPr>
            <p:ph type="body" sz="quarter" idx="14"/>
          </p:nvPr>
        </p:nvSpPr>
        <p:spPr>
          <a:xfrm>
            <a:off x="6469362" y="1808922"/>
            <a:ext cx="5278437" cy="4428366"/>
          </a:xfrm>
        </p:spPr>
        <p:txBody>
          <a:bodyPr/>
          <a:lstStyle>
            <a:lvl1pPr marL="0" indent="0">
              <a:buNone/>
              <a:defRPr>
                <a:solidFill>
                  <a:schemeClr val="bg1"/>
                </a:solidFill>
              </a:defRPr>
            </a:lvl1pPr>
          </a:lstStyle>
          <a:p>
            <a:pPr lvl="0"/>
            <a:r>
              <a:rPr lang="en-US"/>
              <a:t>Click to edit Master text styles</a:t>
            </a:r>
          </a:p>
        </p:txBody>
      </p:sp>
      <p:sp>
        <p:nvSpPr>
          <p:cNvPr id="17" name="TextBox 16">
            <a:extLst>
              <a:ext uri="{FF2B5EF4-FFF2-40B4-BE49-F238E27FC236}">
                <a16:creationId xmlns:a16="http://schemas.microsoft.com/office/drawing/2014/main" id="{84F1FFA8-2867-0248-8EF4-6A5194F83596}"/>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2156403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 left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4872374-72A7-7A45-ABE4-B1FF923979E4}"/>
              </a:ext>
            </a:extLst>
          </p:cNvPr>
          <p:cNvSpPr/>
          <p:nvPr userDrawn="1"/>
        </p:nvSpPr>
        <p:spPr>
          <a:xfrm>
            <a:off x="6109382" y="0"/>
            <a:ext cx="6082618"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139296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1" name="Graphic 20">
            <a:extLst>
              <a:ext uri="{FF2B5EF4-FFF2-40B4-BE49-F238E27FC236}">
                <a16:creationId xmlns:a16="http://schemas.microsoft.com/office/drawing/2014/main" id="{26208EE9-BB53-7349-8881-495E3560D374}"/>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4813" t="20149" r="-101" b="55188"/>
          <a:stretch/>
        </p:blipFill>
        <p:spPr>
          <a:xfrm>
            <a:off x="6109382" y="0"/>
            <a:ext cx="6112136" cy="6858000"/>
          </a:xfrm>
          <a:prstGeom prst="rect">
            <a:avLst/>
          </a:prstGeom>
        </p:spPr>
      </p:pic>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sp>
        <p:nvSpPr>
          <p:cNvPr id="24" name="Slide Number Placeholder 5">
            <a:extLst>
              <a:ext uri="{FF2B5EF4-FFF2-40B4-BE49-F238E27FC236}">
                <a16:creationId xmlns:a16="http://schemas.microsoft.com/office/drawing/2014/main" id="{FE956ECD-98A7-BB48-AD4E-41CD7BA5A6A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6" name="Slide Number Placeholder 5">
            <a:extLst>
              <a:ext uri="{FF2B5EF4-FFF2-40B4-BE49-F238E27FC236}">
                <a16:creationId xmlns:a16="http://schemas.microsoft.com/office/drawing/2014/main" id="{341D0F29-2B64-464A-AF00-6DC7474EA211}"/>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2" name="Picture 2">
            <a:extLst>
              <a:ext uri="{FF2B5EF4-FFF2-40B4-BE49-F238E27FC236}">
                <a16:creationId xmlns:a16="http://schemas.microsoft.com/office/drawing/2014/main" id="{823030AB-527D-41D3-A380-69546129EA46}"/>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4" name="Title 1">
            <a:extLst>
              <a:ext uri="{FF2B5EF4-FFF2-40B4-BE49-F238E27FC236}">
                <a16:creationId xmlns:a16="http://schemas.microsoft.com/office/drawing/2014/main" id="{5D344CE0-7DAB-974C-B074-078E7E3A1BD7}"/>
              </a:ext>
            </a:extLst>
          </p:cNvPr>
          <p:cNvSpPr>
            <a:spLocks noGrp="1"/>
          </p:cNvSpPr>
          <p:nvPr>
            <p:ph type="title"/>
          </p:nvPr>
        </p:nvSpPr>
        <p:spPr>
          <a:xfrm>
            <a:off x="6456040" y="538163"/>
            <a:ext cx="5278437" cy="1139825"/>
          </a:xfrm>
        </p:spPr>
        <p:txBody>
          <a:bodyPr tIns="108000"/>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15" name="Text Placeholder 7">
            <a:extLst>
              <a:ext uri="{FF2B5EF4-FFF2-40B4-BE49-F238E27FC236}">
                <a16:creationId xmlns:a16="http://schemas.microsoft.com/office/drawing/2014/main" id="{95DD517E-D7CF-5244-9611-DFBB12E8BD1D}"/>
              </a:ext>
            </a:extLst>
          </p:cNvPr>
          <p:cNvSpPr>
            <a:spLocks noGrp="1"/>
          </p:cNvSpPr>
          <p:nvPr>
            <p:ph type="body" sz="quarter" idx="14"/>
          </p:nvPr>
        </p:nvSpPr>
        <p:spPr>
          <a:xfrm>
            <a:off x="6469362" y="1808922"/>
            <a:ext cx="5278437" cy="4428366"/>
          </a:xfrm>
        </p:spPr>
        <p:txBody>
          <a:bodyPr/>
          <a:lstStyle>
            <a:lvl1pPr marL="0" indent="0">
              <a:buNone/>
              <a:defRPr>
                <a:solidFill>
                  <a:schemeClr val="bg1"/>
                </a:solidFill>
              </a:defRPr>
            </a:lvl1pPr>
          </a:lstStyle>
          <a:p>
            <a:pPr lvl="0"/>
            <a:r>
              <a:rPr lang="en-US"/>
              <a:t>Click to edit Master text styles</a:t>
            </a:r>
          </a:p>
        </p:txBody>
      </p:sp>
      <p:sp>
        <p:nvSpPr>
          <p:cNvPr id="13" name="TextBox 12">
            <a:extLst>
              <a:ext uri="{FF2B5EF4-FFF2-40B4-BE49-F238E27FC236}">
                <a16:creationId xmlns:a16="http://schemas.microsoft.com/office/drawing/2014/main" id="{B7CDCB1F-F122-444B-B4CB-C09A4C407C91}"/>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1398277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full pag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51A2CE-B018-1047-87F9-DBEAEB88FD8B}"/>
              </a:ext>
            </a:extLst>
          </p:cNvPr>
          <p:cNvSpPr/>
          <p:nvPr userDrawn="1"/>
        </p:nvSpPr>
        <p:spPr>
          <a:xfrm>
            <a:off x="0" y="0"/>
            <a:ext cx="12192000" cy="6858000"/>
          </a:xfrm>
          <a:prstGeom prst="rect">
            <a:avLst/>
          </a:prstGeom>
          <a:solidFill>
            <a:schemeClr val="accent3"/>
          </a:solidFill>
          <a:ln w="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29505D2F-6538-C844-974A-0A2C06BA152C}"/>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9936" t="68338" r="8601" b="6501"/>
          <a:stretch/>
        </p:blipFill>
        <p:spPr>
          <a:xfrm>
            <a:off x="0" y="0"/>
            <a:ext cx="12192000"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386005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8" name="Graphic 10">
            <a:extLst>
              <a:ext uri="{FF2B5EF4-FFF2-40B4-BE49-F238E27FC236}">
                <a16:creationId xmlns:a16="http://schemas.microsoft.com/office/drawing/2014/main" id="{3A6E4564-0AFD-394C-86C5-9468022082D4}"/>
              </a:ext>
            </a:extLst>
          </p:cNvPr>
          <p:cNvGrpSpPr/>
          <p:nvPr userDrawn="1"/>
        </p:nvGrpSpPr>
        <p:grpSpPr>
          <a:xfrm>
            <a:off x="757914" y="758595"/>
            <a:ext cx="2493286" cy="1429079"/>
            <a:chOff x="7355176" y="1247511"/>
            <a:chExt cx="2101340" cy="1204427"/>
          </a:xfrm>
        </p:grpSpPr>
        <p:sp>
          <p:nvSpPr>
            <p:cNvPr id="9" name="Freeform 8">
              <a:extLst>
                <a:ext uri="{FF2B5EF4-FFF2-40B4-BE49-F238E27FC236}">
                  <a16:creationId xmlns:a16="http://schemas.microsoft.com/office/drawing/2014/main" id="{4E94DD7A-9189-4548-B3D7-D71AED474814}"/>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12" name="Freeform 11">
              <a:extLst>
                <a:ext uri="{FF2B5EF4-FFF2-40B4-BE49-F238E27FC236}">
                  <a16:creationId xmlns:a16="http://schemas.microsoft.com/office/drawing/2014/main" id="{CDEC9423-D3E3-AC4E-8565-1B8DA4881327}"/>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7" name="Text Placeholder 6">
            <a:extLst>
              <a:ext uri="{FF2B5EF4-FFF2-40B4-BE49-F238E27FC236}">
                <a16:creationId xmlns:a16="http://schemas.microsoft.com/office/drawing/2014/main" id="{B0589BE5-6A57-8F4D-9D8C-C52E1A566471}"/>
              </a:ext>
            </a:extLst>
          </p:cNvPr>
          <p:cNvSpPr>
            <a:spLocks noGrp="1"/>
          </p:cNvSpPr>
          <p:nvPr>
            <p:ph type="body" sz="quarter" idx="12" hasCustomPrompt="1"/>
          </p:nvPr>
        </p:nvSpPr>
        <p:spPr>
          <a:xfrm>
            <a:off x="1306698" y="2351624"/>
            <a:ext cx="9643800" cy="1825012"/>
          </a:xfrm>
        </p:spPr>
        <p:txBody>
          <a:bodyPr tIns="108000"/>
          <a:lstStyle>
            <a:lvl1pPr marL="0" indent="0">
              <a:lnSpc>
                <a:spcPts val="3600"/>
              </a:lnSpc>
              <a:buNone/>
              <a:defRPr sz="44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1" name="Text Placeholder 3">
            <a:extLst>
              <a:ext uri="{FF2B5EF4-FFF2-40B4-BE49-F238E27FC236}">
                <a16:creationId xmlns:a16="http://schemas.microsoft.com/office/drawing/2014/main" id="{7EFA5E5E-DAAF-014E-B8B4-967C914D4FB9}"/>
              </a:ext>
            </a:extLst>
          </p:cNvPr>
          <p:cNvSpPr>
            <a:spLocks noGrp="1"/>
          </p:cNvSpPr>
          <p:nvPr>
            <p:ph type="body" sz="quarter" idx="14" hasCustomPrompt="1"/>
          </p:nvPr>
        </p:nvSpPr>
        <p:spPr>
          <a:xfrm>
            <a:off x="1306699" y="4670326"/>
            <a:ext cx="4694052" cy="346934"/>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13" name="Text Placeholder 3">
            <a:extLst>
              <a:ext uri="{FF2B5EF4-FFF2-40B4-BE49-F238E27FC236}">
                <a16:creationId xmlns:a16="http://schemas.microsoft.com/office/drawing/2014/main" id="{9552D3A5-C740-6E4E-BBFD-2D16D91FA313}"/>
              </a:ext>
            </a:extLst>
          </p:cNvPr>
          <p:cNvSpPr>
            <a:spLocks noGrp="1"/>
          </p:cNvSpPr>
          <p:nvPr>
            <p:ph type="body" sz="quarter" idx="15" hasCustomPrompt="1"/>
          </p:nvPr>
        </p:nvSpPr>
        <p:spPr>
          <a:xfrm>
            <a:off x="1306699" y="5072956"/>
            <a:ext cx="4694052" cy="318328"/>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8" name="Slide Number Placeholder 5">
            <a:extLst>
              <a:ext uri="{FF2B5EF4-FFF2-40B4-BE49-F238E27FC236}">
                <a16:creationId xmlns:a16="http://schemas.microsoft.com/office/drawing/2014/main" id="{5BC718B7-D1C8-234E-8499-E213D028B6F7}"/>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5A2CA354-3C09-41EB-90E3-8AB6A45C06F3}"/>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6" name="TextBox 15">
            <a:extLst>
              <a:ext uri="{FF2B5EF4-FFF2-40B4-BE49-F238E27FC236}">
                <a16:creationId xmlns:a16="http://schemas.microsoft.com/office/drawing/2014/main" id="{049EAEB3-1467-7E47-B524-839C5033BB34}"/>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919931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full pag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9615A0-0E38-EA4B-A4CD-971B0012D7A7}"/>
              </a:ext>
            </a:extLst>
          </p:cNvPr>
          <p:cNvSpPr/>
          <p:nvPr userDrawn="1"/>
        </p:nvSpPr>
        <p:spPr>
          <a:xfrm>
            <a:off x="0" y="0"/>
            <a:ext cx="12192000" cy="6858000"/>
          </a:xfrm>
          <a:prstGeom prst="rect">
            <a:avLst/>
          </a:prstGeom>
          <a:solidFill>
            <a:schemeClr val="accent4"/>
          </a:solidFill>
          <a:ln w="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458E1F70-633B-1741-81E2-FC0B0A5EBB67}"/>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9758" t="68961" r="9798" b="6376"/>
          <a:stretch/>
        </p:blipFill>
        <p:spPr>
          <a:xfrm>
            <a:off x="-1" y="0"/>
            <a:ext cx="12192001"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4585199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Slide Number Placeholder 5">
            <a:extLst>
              <a:ext uri="{FF2B5EF4-FFF2-40B4-BE49-F238E27FC236}">
                <a16:creationId xmlns:a16="http://schemas.microsoft.com/office/drawing/2014/main" id="{16F1C15D-96CD-B54C-9B65-84F58E5EFBB7}"/>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7FCBF96B-146F-4F56-AC3D-EB12817277B2}"/>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16" name="Graphic 10">
            <a:extLst>
              <a:ext uri="{FF2B5EF4-FFF2-40B4-BE49-F238E27FC236}">
                <a16:creationId xmlns:a16="http://schemas.microsoft.com/office/drawing/2014/main" id="{932DF292-4833-B247-953B-D4EA83227C77}"/>
              </a:ext>
            </a:extLst>
          </p:cNvPr>
          <p:cNvGrpSpPr/>
          <p:nvPr userDrawn="1"/>
        </p:nvGrpSpPr>
        <p:grpSpPr>
          <a:xfrm>
            <a:off x="757914" y="758595"/>
            <a:ext cx="2493286" cy="1429079"/>
            <a:chOff x="7355176" y="1247511"/>
            <a:chExt cx="2101340" cy="1204427"/>
          </a:xfrm>
        </p:grpSpPr>
        <p:sp>
          <p:nvSpPr>
            <p:cNvPr id="25" name="Freeform 24">
              <a:extLst>
                <a:ext uri="{FF2B5EF4-FFF2-40B4-BE49-F238E27FC236}">
                  <a16:creationId xmlns:a16="http://schemas.microsoft.com/office/drawing/2014/main" id="{75D57D39-0B16-A64B-8443-72A68E313FB5}"/>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rgbClr val="CDFFCA"/>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26" name="Freeform 25">
              <a:extLst>
                <a:ext uri="{FF2B5EF4-FFF2-40B4-BE49-F238E27FC236}">
                  <a16:creationId xmlns:a16="http://schemas.microsoft.com/office/drawing/2014/main" id="{56FD022E-5944-DA47-BE61-7F1690CE160F}"/>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rgbClr val="CDFFCA"/>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3" name="Text Placeholder 6">
            <a:extLst>
              <a:ext uri="{FF2B5EF4-FFF2-40B4-BE49-F238E27FC236}">
                <a16:creationId xmlns:a16="http://schemas.microsoft.com/office/drawing/2014/main" id="{033391C7-8702-8C41-B01E-D2B011065E74}"/>
              </a:ext>
            </a:extLst>
          </p:cNvPr>
          <p:cNvSpPr>
            <a:spLocks noGrp="1"/>
          </p:cNvSpPr>
          <p:nvPr>
            <p:ph type="body" sz="quarter" idx="12" hasCustomPrompt="1"/>
          </p:nvPr>
        </p:nvSpPr>
        <p:spPr>
          <a:xfrm>
            <a:off x="1306698" y="2351624"/>
            <a:ext cx="9643800" cy="1825012"/>
          </a:xfrm>
        </p:spPr>
        <p:txBody>
          <a:bodyPr tIns="108000"/>
          <a:lstStyle>
            <a:lvl1pPr marL="0" indent="0">
              <a:lnSpc>
                <a:spcPts val="3600"/>
              </a:lnSpc>
              <a:buNone/>
              <a:defRPr sz="44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7" name="Text Placeholder 3">
            <a:extLst>
              <a:ext uri="{FF2B5EF4-FFF2-40B4-BE49-F238E27FC236}">
                <a16:creationId xmlns:a16="http://schemas.microsoft.com/office/drawing/2014/main" id="{43CE5176-45CA-FA49-B95F-C93300B5B02F}"/>
              </a:ext>
            </a:extLst>
          </p:cNvPr>
          <p:cNvSpPr>
            <a:spLocks noGrp="1"/>
          </p:cNvSpPr>
          <p:nvPr>
            <p:ph type="body" sz="quarter" idx="14" hasCustomPrompt="1"/>
          </p:nvPr>
        </p:nvSpPr>
        <p:spPr>
          <a:xfrm>
            <a:off x="1306699" y="4670326"/>
            <a:ext cx="4694052" cy="346934"/>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18" name="Text Placeholder 3">
            <a:extLst>
              <a:ext uri="{FF2B5EF4-FFF2-40B4-BE49-F238E27FC236}">
                <a16:creationId xmlns:a16="http://schemas.microsoft.com/office/drawing/2014/main" id="{BB114C84-0226-6C4B-A9B5-4A50F19EA3D8}"/>
              </a:ext>
            </a:extLst>
          </p:cNvPr>
          <p:cNvSpPr>
            <a:spLocks noGrp="1"/>
          </p:cNvSpPr>
          <p:nvPr>
            <p:ph type="body" sz="quarter" idx="15" hasCustomPrompt="1"/>
          </p:nvPr>
        </p:nvSpPr>
        <p:spPr>
          <a:xfrm>
            <a:off x="1306699" y="5072956"/>
            <a:ext cx="4694052" cy="318328"/>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9" name="TextBox 18">
            <a:extLst>
              <a:ext uri="{FF2B5EF4-FFF2-40B4-BE49-F238E27FC236}">
                <a16:creationId xmlns:a16="http://schemas.microsoft.com/office/drawing/2014/main" id="{AB570969-DADA-9F43-A66C-7A2FAD252773}"/>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0053991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mple quote with heading">
    <p:spTree>
      <p:nvGrpSpPr>
        <p:cNvPr id="1" name=""/>
        <p:cNvGrpSpPr/>
        <p:nvPr/>
      </p:nvGrpSpPr>
      <p:grpSpPr>
        <a:xfrm>
          <a:off x="0" y="0"/>
          <a:ext cx="0" cy="0"/>
          <a:chOff x="0" y="0"/>
          <a:chExt cx="0" cy="0"/>
        </a:xfrm>
      </p:grpSpPr>
      <p:sp>
        <p:nvSpPr>
          <p:cNvPr id="3" name="Text Placeholder 20">
            <a:extLst>
              <a:ext uri="{FF2B5EF4-FFF2-40B4-BE49-F238E27FC236}">
                <a16:creationId xmlns:a16="http://schemas.microsoft.com/office/drawing/2014/main" id="{F9976DBB-EE70-1B46-926A-70F0623ACE1C}"/>
              </a:ext>
            </a:extLst>
          </p:cNvPr>
          <p:cNvSpPr>
            <a:spLocks noGrp="1"/>
          </p:cNvSpPr>
          <p:nvPr>
            <p:ph type="body" sz="quarter" idx="13" hasCustomPrompt="1"/>
          </p:nvPr>
        </p:nvSpPr>
        <p:spPr>
          <a:xfrm>
            <a:off x="737802" y="2088996"/>
            <a:ext cx="5262948" cy="3907915"/>
          </a:xfrm>
          <a:prstGeom prst="rect">
            <a:avLst/>
          </a:prstGeom>
        </p:spPr>
        <p:txBody>
          <a:bodyPr tIns="0"/>
          <a:lstStyle>
            <a:lvl1pPr marL="0" indent="0">
              <a:lnSpc>
                <a:spcPts val="2700"/>
              </a:lnSpc>
              <a:buFontTx/>
              <a:buNone/>
              <a:defRPr sz="24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5" name="Text Placeholder 20">
            <a:extLst>
              <a:ext uri="{FF2B5EF4-FFF2-40B4-BE49-F238E27FC236}">
                <a16:creationId xmlns:a16="http://schemas.microsoft.com/office/drawing/2014/main" id="{11074453-7ED4-2846-8443-BD0B4F3FAC09}"/>
              </a:ext>
            </a:extLst>
          </p:cNvPr>
          <p:cNvSpPr>
            <a:spLocks noGrp="1"/>
          </p:cNvSpPr>
          <p:nvPr>
            <p:ph type="body" sz="quarter" idx="14" hasCustomPrompt="1"/>
          </p:nvPr>
        </p:nvSpPr>
        <p:spPr>
          <a:xfrm>
            <a:off x="6178550" y="3009747"/>
            <a:ext cx="5291138" cy="2974808"/>
          </a:xfrm>
          <a:prstGeom prst="rect">
            <a:avLst/>
          </a:prstGeom>
        </p:spPr>
        <p:txBody>
          <a:bodyPr tIns="0"/>
          <a:lstStyle>
            <a:lvl1pPr marL="0" indent="0">
              <a:lnSpc>
                <a:spcPts val="2700"/>
              </a:lnSpc>
              <a:buFontTx/>
              <a:buNone/>
              <a:defRPr sz="2400" b="0" i="0">
                <a:solidFill>
                  <a:schemeClr val="tx2"/>
                </a:solidFill>
                <a:latin typeface="Arial" panose="020B0604020202020204" pitchFamily="34" charset="0"/>
                <a:cs typeface="Arial" panose="020B0604020202020204" pitchFamily="34" charset="0"/>
              </a:defRPr>
            </a:lvl1pPr>
          </a:lstStyle>
          <a:p>
            <a:pPr lvl="0"/>
            <a:r>
              <a:rPr lang="en-GB"/>
              <a:t>Quote Text Here</a:t>
            </a:r>
            <a:endParaRPr lang="en-BG"/>
          </a:p>
        </p:txBody>
      </p:sp>
      <p:grpSp>
        <p:nvGrpSpPr>
          <p:cNvPr id="6" name="Graphic 10">
            <a:extLst>
              <a:ext uri="{FF2B5EF4-FFF2-40B4-BE49-F238E27FC236}">
                <a16:creationId xmlns:a16="http://schemas.microsoft.com/office/drawing/2014/main" id="{BB169313-042B-E748-B6D1-611F7EE63DB2}"/>
              </a:ext>
            </a:extLst>
          </p:cNvPr>
          <p:cNvGrpSpPr/>
          <p:nvPr userDrawn="1"/>
        </p:nvGrpSpPr>
        <p:grpSpPr>
          <a:xfrm>
            <a:off x="6175766" y="1371600"/>
            <a:ext cx="2531487" cy="1450975"/>
            <a:chOff x="7355176" y="1247511"/>
            <a:chExt cx="2101340" cy="1204427"/>
          </a:xfrm>
        </p:grpSpPr>
        <p:sp>
          <p:nvSpPr>
            <p:cNvPr id="7" name="Freeform 6">
              <a:extLst>
                <a:ext uri="{FF2B5EF4-FFF2-40B4-BE49-F238E27FC236}">
                  <a16:creationId xmlns:a16="http://schemas.microsoft.com/office/drawing/2014/main" id="{4559F61B-590D-7D40-9809-20BFA3E0EEE8}"/>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6"/>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8" name="Freeform 7">
              <a:extLst>
                <a:ext uri="{FF2B5EF4-FFF2-40B4-BE49-F238E27FC236}">
                  <a16:creationId xmlns:a16="http://schemas.microsoft.com/office/drawing/2014/main" id="{2992E75D-A512-384C-9E90-FC19625012E8}"/>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6"/>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2" name="Title 1">
            <a:extLst>
              <a:ext uri="{FF2B5EF4-FFF2-40B4-BE49-F238E27FC236}">
                <a16:creationId xmlns:a16="http://schemas.microsoft.com/office/drawing/2014/main" id="{18AF90E1-EE23-0941-9333-3F5BC5F04891}"/>
              </a:ext>
            </a:extLst>
          </p:cNvPr>
          <p:cNvSpPr>
            <a:spLocks noGrp="1"/>
          </p:cNvSpPr>
          <p:nvPr>
            <p:ph type="title" hasCustomPrompt="1"/>
          </p:nvPr>
        </p:nvSpPr>
        <p:spPr>
          <a:xfrm>
            <a:off x="722313" y="538164"/>
            <a:ext cx="5278437" cy="1370012"/>
          </a:xfrm>
          <a:prstGeom prst="rect">
            <a:avLst/>
          </a:prstGeom>
        </p:spPr>
        <p:txBody>
          <a:bodyPr tIns="108000" anchor="t">
            <a:noAutofit/>
          </a:bodyPr>
          <a:lstStyle>
            <a:lvl1pPr>
              <a:lnSpc>
                <a:spcPts val="3600"/>
              </a:lnSpc>
              <a:defRPr lang="en-US" sz="4000" b="1" i="0" kern="0" spc="-100" baseline="0" noProof="0" dirty="0">
                <a:solidFill>
                  <a:schemeClr val="tx1"/>
                </a:solidFill>
                <a:latin typeface="Arial" panose="020B0604020202020204" pitchFamily="34" charset="0"/>
                <a:ea typeface="+mj-ea"/>
                <a:cs typeface="Arial" pitchFamily="34" charset="0"/>
              </a:defRPr>
            </a:lvl1pPr>
          </a:lstStyle>
          <a:p>
            <a:r>
              <a:rPr lang="en-US"/>
              <a:t>Headline / Body Text</a:t>
            </a:r>
            <a:br>
              <a:rPr lang="en-US"/>
            </a:br>
            <a:r>
              <a:rPr lang="en-US"/>
              <a:t>&amp; Quote</a:t>
            </a:r>
          </a:p>
        </p:txBody>
      </p:sp>
    </p:spTree>
    <p:extLst>
      <p:ext uri="{BB962C8B-B14F-4D97-AF65-F5344CB8AC3E}">
        <p14:creationId xmlns:p14="http://schemas.microsoft.com/office/powerpoint/2010/main" val="32930653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079DEE5-21BE-4808-BA4C-CB06842D7A5E}"/>
              </a:ext>
            </a:extLst>
          </p:cNvPr>
          <p:cNvGraphicFramePr>
            <a:graphicFrameLocks noChangeAspect="1"/>
          </p:cNvGraphicFramePr>
          <p:nvPr userDrawn="1">
            <p:custDataLst>
              <p:tags r:id="rId1"/>
            </p:custDataLst>
            <p:extLst>
              <p:ext uri="{D42A27DB-BD31-4B8C-83A1-F6EECF244321}">
                <p14:modId xmlns:p14="http://schemas.microsoft.com/office/powerpoint/2010/main" val="2016813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8079DEE5-21BE-4808-BA4C-CB06842D7A5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Graphic 14">
            <a:extLst>
              <a:ext uri="{FF2B5EF4-FFF2-40B4-BE49-F238E27FC236}">
                <a16:creationId xmlns:a16="http://schemas.microsoft.com/office/drawing/2014/main" id="{394358EC-73B1-7346-9DD7-A7EA51307168}"/>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36" t="63658" r="69121" b="5698"/>
          <a:stretch/>
        </p:blipFill>
        <p:spPr>
          <a:xfrm>
            <a:off x="7742498" y="0"/>
            <a:ext cx="4449502" cy="5057728"/>
          </a:xfrm>
          <a:prstGeom prst="rect">
            <a:avLst/>
          </a:prstGeom>
        </p:spPr>
      </p:pic>
      <p:sp>
        <p:nvSpPr>
          <p:cNvPr id="2" name="Title 1">
            <a:extLst>
              <a:ext uri="{FF2B5EF4-FFF2-40B4-BE49-F238E27FC236}">
                <a16:creationId xmlns:a16="http://schemas.microsoft.com/office/drawing/2014/main" id="{5CD3C179-3A96-4AF2-8537-E4515FA2F23D}"/>
              </a:ext>
            </a:extLst>
          </p:cNvPr>
          <p:cNvSpPr>
            <a:spLocks noGrp="1"/>
          </p:cNvSpPr>
          <p:nvPr>
            <p:ph type="title" hasCustomPrompt="1"/>
          </p:nvPr>
        </p:nvSpPr>
        <p:spPr>
          <a:xfrm>
            <a:off x="723600" y="538163"/>
            <a:ext cx="5277150" cy="1370012"/>
          </a:xfrm>
        </p:spPr>
        <p:txBody>
          <a:bodyPr vert="horz"/>
          <a:lstStyle>
            <a:lvl1pPr>
              <a:defRPr>
                <a:latin typeface="Arial" panose="020B0604020202020204" pitchFamily="34" charset="0"/>
                <a:cs typeface="Arial" panose="020B0604020202020204" pitchFamily="34" charset="0"/>
              </a:defRPr>
            </a:lvl1pPr>
          </a:lstStyle>
          <a:p>
            <a:r>
              <a:rPr lang="en-US"/>
              <a:t>3 Items / Features </a:t>
            </a:r>
            <a:br>
              <a:rPr lang="en-US"/>
            </a:br>
            <a:r>
              <a:rPr lang="en-US"/>
              <a:t>Illustrated Bullet List</a:t>
            </a:r>
          </a:p>
        </p:txBody>
      </p:sp>
      <p:sp>
        <p:nvSpPr>
          <p:cNvPr id="12" name="Text Placeholder 20">
            <a:extLst>
              <a:ext uri="{FF2B5EF4-FFF2-40B4-BE49-F238E27FC236}">
                <a16:creationId xmlns:a16="http://schemas.microsoft.com/office/drawing/2014/main" id="{42E99C1D-FECF-1A48-9EF7-1B84A71BCB67}"/>
              </a:ext>
            </a:extLst>
          </p:cNvPr>
          <p:cNvSpPr>
            <a:spLocks noGrp="1"/>
          </p:cNvSpPr>
          <p:nvPr>
            <p:ph type="body" sz="quarter" idx="13" hasCustomPrompt="1"/>
          </p:nvPr>
        </p:nvSpPr>
        <p:spPr>
          <a:xfrm>
            <a:off x="722313" y="3524345"/>
            <a:ext cx="252888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6" name="Text Placeholder 18">
            <a:extLst>
              <a:ext uri="{FF2B5EF4-FFF2-40B4-BE49-F238E27FC236}">
                <a16:creationId xmlns:a16="http://schemas.microsoft.com/office/drawing/2014/main" id="{A5EF1190-5546-9344-8150-9CFE9B58C8FA}"/>
              </a:ext>
            </a:extLst>
          </p:cNvPr>
          <p:cNvSpPr>
            <a:spLocks noGrp="1"/>
          </p:cNvSpPr>
          <p:nvPr>
            <p:ph type="body" sz="quarter" idx="10" hasCustomPrompt="1"/>
          </p:nvPr>
        </p:nvSpPr>
        <p:spPr>
          <a:xfrm>
            <a:off x="722313" y="2915975"/>
            <a:ext cx="252888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17" name="Text Placeholder 18">
            <a:extLst>
              <a:ext uri="{FF2B5EF4-FFF2-40B4-BE49-F238E27FC236}">
                <a16:creationId xmlns:a16="http://schemas.microsoft.com/office/drawing/2014/main" id="{16A0B128-769D-D245-8408-26CCA207BC10}"/>
              </a:ext>
            </a:extLst>
          </p:cNvPr>
          <p:cNvSpPr>
            <a:spLocks noGrp="1"/>
          </p:cNvSpPr>
          <p:nvPr>
            <p:ph type="body" sz="quarter" idx="23" hasCustomPrompt="1"/>
          </p:nvPr>
        </p:nvSpPr>
        <p:spPr>
          <a:xfrm>
            <a:off x="3452813" y="2915975"/>
            <a:ext cx="254793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18" name="Text Placeholder 18">
            <a:extLst>
              <a:ext uri="{FF2B5EF4-FFF2-40B4-BE49-F238E27FC236}">
                <a16:creationId xmlns:a16="http://schemas.microsoft.com/office/drawing/2014/main" id="{5E8F70FE-71F1-1049-9CF2-2848562EF1A2}"/>
              </a:ext>
            </a:extLst>
          </p:cNvPr>
          <p:cNvSpPr>
            <a:spLocks noGrp="1"/>
          </p:cNvSpPr>
          <p:nvPr>
            <p:ph type="body" sz="quarter" idx="25" hasCustomPrompt="1"/>
          </p:nvPr>
        </p:nvSpPr>
        <p:spPr>
          <a:xfrm>
            <a:off x="6178232" y="2915975"/>
            <a:ext cx="2554605"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21" name="Text Placeholder 20">
            <a:extLst>
              <a:ext uri="{FF2B5EF4-FFF2-40B4-BE49-F238E27FC236}">
                <a16:creationId xmlns:a16="http://schemas.microsoft.com/office/drawing/2014/main" id="{B3C19AD2-A4A1-4544-935C-AFEE661EF767}"/>
              </a:ext>
            </a:extLst>
          </p:cNvPr>
          <p:cNvSpPr>
            <a:spLocks noGrp="1"/>
          </p:cNvSpPr>
          <p:nvPr>
            <p:ph type="body" sz="quarter" idx="28" hasCustomPrompt="1"/>
          </p:nvPr>
        </p:nvSpPr>
        <p:spPr>
          <a:xfrm>
            <a:off x="3452813" y="3524344"/>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4" name="Text Placeholder 20">
            <a:extLst>
              <a:ext uri="{FF2B5EF4-FFF2-40B4-BE49-F238E27FC236}">
                <a16:creationId xmlns:a16="http://schemas.microsoft.com/office/drawing/2014/main" id="{B07DDF4F-EBAE-AE44-900E-77CE0CF9BA91}"/>
              </a:ext>
            </a:extLst>
          </p:cNvPr>
          <p:cNvSpPr>
            <a:spLocks noGrp="1"/>
          </p:cNvSpPr>
          <p:nvPr>
            <p:ph type="body" sz="quarter" idx="29" hasCustomPrompt="1"/>
          </p:nvPr>
        </p:nvSpPr>
        <p:spPr>
          <a:xfrm>
            <a:off x="6183998" y="3532376"/>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Tree>
    <p:extLst>
      <p:ext uri="{BB962C8B-B14F-4D97-AF65-F5344CB8AC3E}">
        <p14:creationId xmlns:p14="http://schemas.microsoft.com/office/powerpoint/2010/main" val="30169013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625A317-569A-41B3-A3AE-1CBF90C53EF0}"/>
              </a:ext>
            </a:extLst>
          </p:cNvPr>
          <p:cNvGraphicFramePr>
            <a:graphicFrameLocks noChangeAspect="1"/>
          </p:cNvGraphicFramePr>
          <p:nvPr userDrawn="1">
            <p:custDataLst>
              <p:tags r:id="rId1"/>
            </p:custDataLst>
            <p:extLst>
              <p:ext uri="{D42A27DB-BD31-4B8C-83A1-F6EECF244321}">
                <p14:modId xmlns:p14="http://schemas.microsoft.com/office/powerpoint/2010/main" val="39314557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2625A317-569A-41B3-A3AE-1CBF90C53EF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20">
            <a:extLst>
              <a:ext uri="{FF2B5EF4-FFF2-40B4-BE49-F238E27FC236}">
                <a16:creationId xmlns:a16="http://schemas.microsoft.com/office/drawing/2014/main" id="{AEE74F99-8271-C34E-885E-3E090017D8E1}"/>
              </a:ext>
            </a:extLst>
          </p:cNvPr>
          <p:cNvSpPr>
            <a:spLocks noGrp="1"/>
          </p:cNvSpPr>
          <p:nvPr>
            <p:ph type="body" sz="quarter" idx="13" hasCustomPrompt="1"/>
          </p:nvPr>
        </p:nvSpPr>
        <p:spPr>
          <a:xfrm>
            <a:off x="722313" y="3524345"/>
            <a:ext cx="252888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2" name="Text Placeholder 18">
            <a:extLst>
              <a:ext uri="{FF2B5EF4-FFF2-40B4-BE49-F238E27FC236}">
                <a16:creationId xmlns:a16="http://schemas.microsoft.com/office/drawing/2014/main" id="{B721594E-7484-5E47-8564-98DE9C29C251}"/>
              </a:ext>
            </a:extLst>
          </p:cNvPr>
          <p:cNvSpPr>
            <a:spLocks noGrp="1"/>
          </p:cNvSpPr>
          <p:nvPr>
            <p:ph type="body" sz="quarter" idx="10" hasCustomPrompt="1"/>
          </p:nvPr>
        </p:nvSpPr>
        <p:spPr>
          <a:xfrm>
            <a:off x="722313" y="2915975"/>
            <a:ext cx="252888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23" name="Text Placeholder 18">
            <a:extLst>
              <a:ext uri="{FF2B5EF4-FFF2-40B4-BE49-F238E27FC236}">
                <a16:creationId xmlns:a16="http://schemas.microsoft.com/office/drawing/2014/main" id="{B1B99D54-15E5-9A44-BD9F-CDC7FA006D19}"/>
              </a:ext>
            </a:extLst>
          </p:cNvPr>
          <p:cNvSpPr>
            <a:spLocks noGrp="1"/>
          </p:cNvSpPr>
          <p:nvPr>
            <p:ph type="body" sz="quarter" idx="23" hasCustomPrompt="1"/>
          </p:nvPr>
        </p:nvSpPr>
        <p:spPr>
          <a:xfrm>
            <a:off x="3452813" y="2915975"/>
            <a:ext cx="254793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25" name="Text Placeholder 18">
            <a:extLst>
              <a:ext uri="{FF2B5EF4-FFF2-40B4-BE49-F238E27FC236}">
                <a16:creationId xmlns:a16="http://schemas.microsoft.com/office/drawing/2014/main" id="{C56CB44F-A428-A24E-9FD6-03C902B8CB13}"/>
              </a:ext>
            </a:extLst>
          </p:cNvPr>
          <p:cNvSpPr>
            <a:spLocks noGrp="1"/>
          </p:cNvSpPr>
          <p:nvPr>
            <p:ph type="body" sz="quarter" idx="25" hasCustomPrompt="1"/>
          </p:nvPr>
        </p:nvSpPr>
        <p:spPr>
          <a:xfrm>
            <a:off x="6178232" y="2915975"/>
            <a:ext cx="2554605"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27" name="Text Placeholder 18">
            <a:extLst>
              <a:ext uri="{FF2B5EF4-FFF2-40B4-BE49-F238E27FC236}">
                <a16:creationId xmlns:a16="http://schemas.microsoft.com/office/drawing/2014/main" id="{4ADD9F6F-04EC-3548-89ED-07083CA31F7A}"/>
              </a:ext>
            </a:extLst>
          </p:cNvPr>
          <p:cNvSpPr>
            <a:spLocks noGrp="1"/>
          </p:cNvSpPr>
          <p:nvPr>
            <p:ph type="body" sz="quarter" idx="27" hasCustomPrompt="1"/>
          </p:nvPr>
        </p:nvSpPr>
        <p:spPr>
          <a:xfrm>
            <a:off x="8916988" y="2915975"/>
            <a:ext cx="2552700"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4</a:t>
            </a:r>
          </a:p>
        </p:txBody>
      </p:sp>
      <p:sp>
        <p:nvSpPr>
          <p:cNvPr id="14" name="Text Placeholder 20">
            <a:extLst>
              <a:ext uri="{FF2B5EF4-FFF2-40B4-BE49-F238E27FC236}">
                <a16:creationId xmlns:a16="http://schemas.microsoft.com/office/drawing/2014/main" id="{59572E56-7E01-9B4B-A25B-1F1656B06DE8}"/>
              </a:ext>
            </a:extLst>
          </p:cNvPr>
          <p:cNvSpPr>
            <a:spLocks noGrp="1"/>
          </p:cNvSpPr>
          <p:nvPr>
            <p:ph type="body" sz="quarter" idx="28" hasCustomPrompt="1"/>
          </p:nvPr>
        </p:nvSpPr>
        <p:spPr>
          <a:xfrm>
            <a:off x="3452813" y="3524344"/>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5" name="Text Placeholder 20">
            <a:extLst>
              <a:ext uri="{FF2B5EF4-FFF2-40B4-BE49-F238E27FC236}">
                <a16:creationId xmlns:a16="http://schemas.microsoft.com/office/drawing/2014/main" id="{526BD833-CFF8-F541-92F8-E3D36BA6D489}"/>
              </a:ext>
            </a:extLst>
          </p:cNvPr>
          <p:cNvSpPr>
            <a:spLocks noGrp="1"/>
          </p:cNvSpPr>
          <p:nvPr>
            <p:ph type="body" sz="quarter" idx="29" hasCustomPrompt="1"/>
          </p:nvPr>
        </p:nvSpPr>
        <p:spPr>
          <a:xfrm>
            <a:off x="6183998" y="3532376"/>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6" name="Text Placeholder 20">
            <a:extLst>
              <a:ext uri="{FF2B5EF4-FFF2-40B4-BE49-F238E27FC236}">
                <a16:creationId xmlns:a16="http://schemas.microsoft.com/office/drawing/2014/main" id="{57862449-EC25-604D-A3A7-CE54B5633543}"/>
              </a:ext>
            </a:extLst>
          </p:cNvPr>
          <p:cNvSpPr>
            <a:spLocks noGrp="1"/>
          </p:cNvSpPr>
          <p:nvPr>
            <p:ph type="body" sz="quarter" idx="30" hasCustomPrompt="1"/>
          </p:nvPr>
        </p:nvSpPr>
        <p:spPr>
          <a:xfrm>
            <a:off x="8916988" y="3524343"/>
            <a:ext cx="2552699"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 name="Title 1">
            <a:extLst>
              <a:ext uri="{FF2B5EF4-FFF2-40B4-BE49-F238E27FC236}">
                <a16:creationId xmlns:a16="http://schemas.microsoft.com/office/drawing/2014/main" id="{1E42960B-5CFE-4CCC-8A7C-819AB126A409}"/>
              </a:ext>
            </a:extLst>
          </p:cNvPr>
          <p:cNvSpPr>
            <a:spLocks noGrp="1"/>
          </p:cNvSpPr>
          <p:nvPr>
            <p:ph type="title" hasCustomPrompt="1"/>
          </p:nvPr>
        </p:nvSpPr>
        <p:spPr>
          <a:xfrm>
            <a:off x="723599" y="538164"/>
            <a:ext cx="10746087" cy="1370012"/>
          </a:xfrm>
        </p:spPr>
        <p:txBody>
          <a:bodyPr vert="horz"/>
          <a:lstStyle>
            <a:lvl1pPr>
              <a:defRPr>
                <a:latin typeface="Arial" panose="020B0604020202020204" pitchFamily="34" charset="0"/>
                <a:cs typeface="Arial" panose="020B0604020202020204" pitchFamily="34" charset="0"/>
              </a:defRPr>
            </a:lvl1pPr>
          </a:lstStyle>
          <a:p>
            <a:r>
              <a:rPr lang="en-US"/>
              <a:t>4 Items / Features </a:t>
            </a:r>
            <a:br>
              <a:rPr lang="en-US"/>
            </a:br>
            <a:r>
              <a:rPr lang="en-US"/>
              <a:t>Illustrated Bullet List</a:t>
            </a:r>
          </a:p>
        </p:txBody>
      </p:sp>
    </p:spTree>
    <p:extLst>
      <p:ext uri="{BB962C8B-B14F-4D97-AF65-F5344CB8AC3E}">
        <p14:creationId xmlns:p14="http://schemas.microsoft.com/office/powerpoint/2010/main" val="28318801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 items list with colo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0AF44F5-3F68-4F5B-A7E5-CC271941FC5A}"/>
              </a:ext>
            </a:extLst>
          </p:cNvPr>
          <p:cNvGraphicFramePr>
            <a:graphicFrameLocks noChangeAspect="1"/>
          </p:cNvGraphicFramePr>
          <p:nvPr userDrawn="1">
            <p:custDataLst>
              <p:tags r:id="rId1"/>
            </p:custDataLst>
            <p:extLst>
              <p:ext uri="{D42A27DB-BD31-4B8C-83A1-F6EECF244321}">
                <p14:modId xmlns:p14="http://schemas.microsoft.com/office/powerpoint/2010/main" val="4268504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5" name="Object 4" hidden="1">
                        <a:extLst>
                          <a:ext uri="{FF2B5EF4-FFF2-40B4-BE49-F238E27FC236}">
                            <a16:creationId xmlns:a16="http://schemas.microsoft.com/office/drawing/2014/main" id="{10AF44F5-3F68-4F5B-A7E5-CC271941FC5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DFC8C7E7-A516-41B5-9F14-435519410B77}"/>
              </a:ext>
            </a:extLst>
          </p:cNvPr>
          <p:cNvSpPr>
            <a:spLocks noGrp="1"/>
          </p:cNvSpPr>
          <p:nvPr>
            <p:ph type="title" hasCustomPrompt="1"/>
          </p:nvPr>
        </p:nvSpPr>
        <p:spPr>
          <a:xfrm>
            <a:off x="723599" y="531537"/>
            <a:ext cx="10746087" cy="1370012"/>
          </a:xfrm>
        </p:spPr>
        <p:txBody>
          <a:bodyPr vert="horz"/>
          <a:lstStyle>
            <a:lvl1pPr>
              <a:defRPr>
                <a:latin typeface="Arial" panose="020B0604020202020204" pitchFamily="34" charset="0"/>
                <a:cs typeface="Arial" panose="020B0604020202020204" pitchFamily="34" charset="0"/>
              </a:defRPr>
            </a:lvl1pPr>
          </a:lstStyle>
          <a:p>
            <a:r>
              <a:rPr lang="en-US"/>
              <a:t>4 Items / Features </a:t>
            </a:r>
            <a:br>
              <a:rPr lang="en-US"/>
            </a:br>
            <a:r>
              <a:rPr lang="en-US"/>
              <a:t>Illustrated Bullet List</a:t>
            </a:r>
          </a:p>
        </p:txBody>
      </p:sp>
      <p:sp>
        <p:nvSpPr>
          <p:cNvPr id="13" name="Text Placeholder 20">
            <a:extLst>
              <a:ext uri="{FF2B5EF4-FFF2-40B4-BE49-F238E27FC236}">
                <a16:creationId xmlns:a16="http://schemas.microsoft.com/office/drawing/2014/main" id="{6097E424-2284-1C45-8664-943C17759420}"/>
              </a:ext>
            </a:extLst>
          </p:cNvPr>
          <p:cNvSpPr>
            <a:spLocks noGrp="1"/>
          </p:cNvSpPr>
          <p:nvPr>
            <p:ph type="body" sz="quarter" idx="31" hasCustomPrompt="1"/>
          </p:nvPr>
        </p:nvSpPr>
        <p:spPr>
          <a:xfrm>
            <a:off x="722313" y="3525740"/>
            <a:ext cx="252888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4" name="Text Placeholder 18">
            <a:extLst>
              <a:ext uri="{FF2B5EF4-FFF2-40B4-BE49-F238E27FC236}">
                <a16:creationId xmlns:a16="http://schemas.microsoft.com/office/drawing/2014/main" id="{79C50273-100C-4E43-9758-9D2E2EA1745C}"/>
              </a:ext>
            </a:extLst>
          </p:cNvPr>
          <p:cNvSpPr>
            <a:spLocks noGrp="1"/>
          </p:cNvSpPr>
          <p:nvPr>
            <p:ph type="body" sz="quarter" idx="32" hasCustomPrompt="1"/>
          </p:nvPr>
        </p:nvSpPr>
        <p:spPr>
          <a:xfrm>
            <a:off x="722313" y="2923268"/>
            <a:ext cx="2528887" cy="461963"/>
          </a:xfrm>
          <a:prstGeom prst="rect">
            <a:avLst/>
          </a:prstGeom>
        </p:spPr>
        <p:txBody>
          <a:bodyPr anchor="ctr" anchorCtr="0"/>
          <a:lstStyle>
            <a:lvl1pPr marL="0" indent="0">
              <a:buFontTx/>
              <a:buNone/>
              <a:defRPr sz="2400" b="1" i="0">
                <a:solidFill>
                  <a:schemeClr val="tx2"/>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15" name="Text Placeholder 18">
            <a:extLst>
              <a:ext uri="{FF2B5EF4-FFF2-40B4-BE49-F238E27FC236}">
                <a16:creationId xmlns:a16="http://schemas.microsoft.com/office/drawing/2014/main" id="{FC741B5D-9CA8-0246-A540-76E015AE202A}"/>
              </a:ext>
            </a:extLst>
          </p:cNvPr>
          <p:cNvSpPr>
            <a:spLocks noGrp="1"/>
          </p:cNvSpPr>
          <p:nvPr>
            <p:ph type="body" sz="quarter" idx="33" hasCustomPrompt="1"/>
          </p:nvPr>
        </p:nvSpPr>
        <p:spPr>
          <a:xfrm>
            <a:off x="3452813" y="2923268"/>
            <a:ext cx="2547937" cy="461963"/>
          </a:xfrm>
          <a:prstGeom prst="rect">
            <a:avLst/>
          </a:prstGeom>
        </p:spPr>
        <p:txBody>
          <a:bodyPr anchor="ctr" anchorCtr="0"/>
          <a:lstStyle>
            <a:lvl1pPr marL="0" indent="0">
              <a:buFontTx/>
              <a:buNone/>
              <a:defRPr sz="2400" b="1" i="0">
                <a:solidFill>
                  <a:schemeClr val="accent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16" name="Text Placeholder 18">
            <a:extLst>
              <a:ext uri="{FF2B5EF4-FFF2-40B4-BE49-F238E27FC236}">
                <a16:creationId xmlns:a16="http://schemas.microsoft.com/office/drawing/2014/main" id="{04D2873D-9B96-D247-ADF5-8D2C81C5EB46}"/>
              </a:ext>
            </a:extLst>
          </p:cNvPr>
          <p:cNvSpPr>
            <a:spLocks noGrp="1"/>
          </p:cNvSpPr>
          <p:nvPr>
            <p:ph type="body" sz="quarter" idx="34" hasCustomPrompt="1"/>
          </p:nvPr>
        </p:nvSpPr>
        <p:spPr>
          <a:xfrm>
            <a:off x="6178232" y="2923268"/>
            <a:ext cx="2554605" cy="461963"/>
          </a:xfrm>
          <a:prstGeom prst="rect">
            <a:avLst/>
          </a:prstGeom>
        </p:spPr>
        <p:txBody>
          <a:bodyPr anchor="ctr" anchorCtr="0"/>
          <a:lstStyle>
            <a:lvl1pPr marL="0" indent="0">
              <a:buFontTx/>
              <a:buNone/>
              <a:defRPr sz="2400" b="1" i="0">
                <a:solidFill>
                  <a:schemeClr val="accent3"/>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17" name="Text Placeholder 18">
            <a:extLst>
              <a:ext uri="{FF2B5EF4-FFF2-40B4-BE49-F238E27FC236}">
                <a16:creationId xmlns:a16="http://schemas.microsoft.com/office/drawing/2014/main" id="{96525B51-4D86-3248-877C-36E8C2021760}"/>
              </a:ext>
            </a:extLst>
          </p:cNvPr>
          <p:cNvSpPr>
            <a:spLocks noGrp="1"/>
          </p:cNvSpPr>
          <p:nvPr>
            <p:ph type="body" sz="quarter" idx="35" hasCustomPrompt="1"/>
          </p:nvPr>
        </p:nvSpPr>
        <p:spPr>
          <a:xfrm>
            <a:off x="8916988" y="2923268"/>
            <a:ext cx="2552700" cy="461963"/>
          </a:xfrm>
          <a:prstGeom prst="rect">
            <a:avLst/>
          </a:prstGeom>
        </p:spPr>
        <p:txBody>
          <a:bodyPr anchor="ctr" anchorCtr="0"/>
          <a:lstStyle>
            <a:lvl1pPr marL="0" indent="0">
              <a:buFontTx/>
              <a:buNone/>
              <a:defRPr sz="2400" b="1" i="0">
                <a:solidFill>
                  <a:srgbClr val="00D364"/>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4</a:t>
            </a:r>
          </a:p>
        </p:txBody>
      </p:sp>
      <p:sp>
        <p:nvSpPr>
          <p:cNvPr id="18" name="Text Placeholder 20">
            <a:extLst>
              <a:ext uri="{FF2B5EF4-FFF2-40B4-BE49-F238E27FC236}">
                <a16:creationId xmlns:a16="http://schemas.microsoft.com/office/drawing/2014/main" id="{98DF9A9E-978E-6D43-8349-0D66C40F2FC5}"/>
              </a:ext>
            </a:extLst>
          </p:cNvPr>
          <p:cNvSpPr>
            <a:spLocks noGrp="1"/>
          </p:cNvSpPr>
          <p:nvPr>
            <p:ph type="body" sz="quarter" idx="36" hasCustomPrompt="1"/>
          </p:nvPr>
        </p:nvSpPr>
        <p:spPr>
          <a:xfrm>
            <a:off x="3452813" y="3525740"/>
            <a:ext cx="254793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9" name="Text Placeholder 20">
            <a:extLst>
              <a:ext uri="{FF2B5EF4-FFF2-40B4-BE49-F238E27FC236}">
                <a16:creationId xmlns:a16="http://schemas.microsoft.com/office/drawing/2014/main" id="{451DF4D2-96D5-2345-BF90-56F6C36D8C3F}"/>
              </a:ext>
            </a:extLst>
          </p:cNvPr>
          <p:cNvSpPr>
            <a:spLocks noGrp="1"/>
          </p:cNvSpPr>
          <p:nvPr>
            <p:ph type="body" sz="quarter" idx="37" hasCustomPrompt="1"/>
          </p:nvPr>
        </p:nvSpPr>
        <p:spPr>
          <a:xfrm>
            <a:off x="6183998" y="3525740"/>
            <a:ext cx="254793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1" name="Text Placeholder 20">
            <a:extLst>
              <a:ext uri="{FF2B5EF4-FFF2-40B4-BE49-F238E27FC236}">
                <a16:creationId xmlns:a16="http://schemas.microsoft.com/office/drawing/2014/main" id="{A4D5AADC-0189-FA4C-86D9-96588C326A3E}"/>
              </a:ext>
            </a:extLst>
          </p:cNvPr>
          <p:cNvSpPr>
            <a:spLocks noGrp="1"/>
          </p:cNvSpPr>
          <p:nvPr>
            <p:ph type="body" sz="quarter" idx="38" hasCustomPrompt="1"/>
          </p:nvPr>
        </p:nvSpPr>
        <p:spPr>
          <a:xfrm>
            <a:off x="8916988" y="3525740"/>
            <a:ext cx="2552699"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Tree>
    <p:extLst>
      <p:ext uri="{BB962C8B-B14F-4D97-AF65-F5344CB8AC3E}">
        <p14:creationId xmlns:p14="http://schemas.microsoft.com/office/powerpoint/2010/main" val="14527114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6E63340-CFC6-4DE4-A808-EF24C62FF7C9}"/>
              </a:ext>
            </a:extLst>
          </p:cNvPr>
          <p:cNvGraphicFramePr>
            <a:graphicFrameLocks noChangeAspect="1"/>
          </p:cNvGraphicFramePr>
          <p:nvPr userDrawn="1">
            <p:custDataLst>
              <p:tags r:id="rId1"/>
            </p:custDataLst>
            <p:extLst>
              <p:ext uri="{D42A27DB-BD31-4B8C-83A1-F6EECF244321}">
                <p14:modId xmlns:p14="http://schemas.microsoft.com/office/powerpoint/2010/main" val="14953691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D6E63340-CFC6-4DE4-A808-EF24C62FF7C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20">
            <a:extLst>
              <a:ext uri="{FF2B5EF4-FFF2-40B4-BE49-F238E27FC236}">
                <a16:creationId xmlns:a16="http://schemas.microsoft.com/office/drawing/2014/main" id="{E8466CBF-EFEB-BF4E-8EF1-DA6DA515FFA8}"/>
              </a:ext>
            </a:extLst>
          </p:cNvPr>
          <p:cNvSpPr>
            <a:spLocks noGrp="1"/>
          </p:cNvSpPr>
          <p:nvPr>
            <p:ph type="body" sz="quarter" idx="13" hasCustomPrompt="1"/>
          </p:nvPr>
        </p:nvSpPr>
        <p:spPr>
          <a:xfrm>
            <a:off x="1553741"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7" name="Text Placeholder 18">
            <a:extLst>
              <a:ext uri="{FF2B5EF4-FFF2-40B4-BE49-F238E27FC236}">
                <a16:creationId xmlns:a16="http://schemas.microsoft.com/office/drawing/2014/main" id="{D5DD337E-FCEB-8848-9F17-4A7948DB8562}"/>
              </a:ext>
            </a:extLst>
          </p:cNvPr>
          <p:cNvSpPr>
            <a:spLocks noGrp="1"/>
          </p:cNvSpPr>
          <p:nvPr>
            <p:ph type="body" sz="quarter" idx="10" hasCustomPrompt="1"/>
          </p:nvPr>
        </p:nvSpPr>
        <p:spPr>
          <a:xfrm>
            <a:off x="1553741" y="2037104"/>
            <a:ext cx="2627733" cy="416859"/>
          </a:xfrm>
          <a:prstGeom prst="rect">
            <a:avLst/>
          </a:prstGeom>
        </p:spPr>
        <p:txBody>
          <a:bodyPr anchor="ctr" anchorCtr="0"/>
          <a:lstStyle>
            <a:lvl1pPr marL="0" indent="0">
              <a:buFontTx/>
              <a:buNone/>
              <a:defRPr sz="2400" b="1" i="0">
                <a:solidFill>
                  <a:schemeClr val="tx2"/>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9" name="Text Placeholder 18">
            <a:extLst>
              <a:ext uri="{FF2B5EF4-FFF2-40B4-BE49-F238E27FC236}">
                <a16:creationId xmlns:a16="http://schemas.microsoft.com/office/drawing/2014/main" id="{802B59A1-B3EF-2645-B49B-4D774FF780BB}"/>
              </a:ext>
            </a:extLst>
          </p:cNvPr>
          <p:cNvSpPr>
            <a:spLocks noGrp="1"/>
          </p:cNvSpPr>
          <p:nvPr>
            <p:ph type="body" sz="quarter" idx="15" hasCustomPrompt="1"/>
          </p:nvPr>
        </p:nvSpPr>
        <p:spPr>
          <a:xfrm>
            <a:off x="1553741" y="4328800"/>
            <a:ext cx="2627733" cy="416859"/>
          </a:xfrm>
          <a:prstGeom prst="rect">
            <a:avLst/>
          </a:prstGeom>
        </p:spPr>
        <p:txBody>
          <a:bodyPr anchor="ctr" anchorCtr="0"/>
          <a:lstStyle>
            <a:lvl1pPr marL="0" indent="0">
              <a:buFontTx/>
              <a:buNone/>
              <a:defRPr sz="2400" b="1" i="0">
                <a:solidFill>
                  <a:srgbClr val="F1627A"/>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1" name="Text Placeholder 18">
            <a:extLst>
              <a:ext uri="{FF2B5EF4-FFF2-40B4-BE49-F238E27FC236}">
                <a16:creationId xmlns:a16="http://schemas.microsoft.com/office/drawing/2014/main" id="{76935810-7504-4B45-83F9-2E99FFE8E07C}"/>
              </a:ext>
            </a:extLst>
          </p:cNvPr>
          <p:cNvSpPr>
            <a:spLocks noGrp="1"/>
          </p:cNvSpPr>
          <p:nvPr>
            <p:ph type="body" sz="quarter" idx="17" hasCustomPrompt="1"/>
          </p:nvPr>
        </p:nvSpPr>
        <p:spPr>
          <a:xfrm>
            <a:off x="5186627" y="2037104"/>
            <a:ext cx="2634018" cy="416859"/>
          </a:xfrm>
          <a:prstGeom prst="rect">
            <a:avLst/>
          </a:prstGeom>
        </p:spPr>
        <p:txBody>
          <a:bodyPr anchor="ctr" anchorCtr="0"/>
          <a:lstStyle>
            <a:lvl1pPr marL="0" indent="0">
              <a:buFontTx/>
              <a:buNone/>
              <a:defRPr sz="2400" b="1" i="0">
                <a:solidFill>
                  <a:schemeClr val="accent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3" name="Text Placeholder 18">
            <a:extLst>
              <a:ext uri="{FF2B5EF4-FFF2-40B4-BE49-F238E27FC236}">
                <a16:creationId xmlns:a16="http://schemas.microsoft.com/office/drawing/2014/main" id="{AB2FAA5E-B4A1-764E-B89C-0F89E8657661}"/>
              </a:ext>
            </a:extLst>
          </p:cNvPr>
          <p:cNvSpPr>
            <a:spLocks noGrp="1"/>
          </p:cNvSpPr>
          <p:nvPr>
            <p:ph type="body" sz="quarter" idx="19" hasCustomPrompt="1"/>
          </p:nvPr>
        </p:nvSpPr>
        <p:spPr>
          <a:xfrm>
            <a:off x="5186627" y="4328800"/>
            <a:ext cx="2634018" cy="416859"/>
          </a:xfrm>
          <a:prstGeom prst="rect">
            <a:avLst/>
          </a:prstGeom>
        </p:spPr>
        <p:txBody>
          <a:bodyPr anchor="ctr" anchorCtr="0"/>
          <a:lstStyle>
            <a:lvl1pPr marL="0" indent="0">
              <a:buFontTx/>
              <a:buNone/>
              <a:defRPr sz="2400" b="1" i="0">
                <a:solidFill>
                  <a:srgbClr val="5122B9"/>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5" name="Text Placeholder 18">
            <a:extLst>
              <a:ext uri="{FF2B5EF4-FFF2-40B4-BE49-F238E27FC236}">
                <a16:creationId xmlns:a16="http://schemas.microsoft.com/office/drawing/2014/main" id="{580FC978-AF1C-5244-BA36-D990852E29CC}"/>
              </a:ext>
            </a:extLst>
          </p:cNvPr>
          <p:cNvSpPr>
            <a:spLocks noGrp="1"/>
          </p:cNvSpPr>
          <p:nvPr>
            <p:ph type="body" sz="quarter" idx="21" hasCustomPrompt="1"/>
          </p:nvPr>
        </p:nvSpPr>
        <p:spPr>
          <a:xfrm>
            <a:off x="8840896" y="2037104"/>
            <a:ext cx="2628792" cy="416859"/>
          </a:xfrm>
          <a:prstGeom prst="rect">
            <a:avLst/>
          </a:prstGeom>
        </p:spPr>
        <p:txBody>
          <a:bodyPr anchor="ctr" anchorCtr="0"/>
          <a:lstStyle>
            <a:lvl1pPr marL="0" indent="0">
              <a:buFontTx/>
              <a:buNone/>
              <a:defRPr sz="2400" b="1" i="0">
                <a:solidFill>
                  <a:schemeClr val="accent3"/>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7" name="Text Placeholder 18">
            <a:extLst>
              <a:ext uri="{FF2B5EF4-FFF2-40B4-BE49-F238E27FC236}">
                <a16:creationId xmlns:a16="http://schemas.microsoft.com/office/drawing/2014/main" id="{5DB8FC56-8E45-B642-BA86-CA674617E8DE}"/>
              </a:ext>
            </a:extLst>
          </p:cNvPr>
          <p:cNvSpPr>
            <a:spLocks noGrp="1"/>
          </p:cNvSpPr>
          <p:nvPr>
            <p:ph type="body" sz="quarter" idx="23" hasCustomPrompt="1"/>
          </p:nvPr>
        </p:nvSpPr>
        <p:spPr>
          <a:xfrm>
            <a:off x="8840896" y="4328800"/>
            <a:ext cx="2628792" cy="416859"/>
          </a:xfrm>
          <a:prstGeom prst="rect">
            <a:avLst/>
          </a:prstGeom>
        </p:spPr>
        <p:txBody>
          <a:bodyPr anchor="ctr" anchorCtr="0"/>
          <a:lstStyle>
            <a:lvl1pPr marL="0" indent="0">
              <a:buFontTx/>
              <a:buNone/>
              <a:defRPr sz="2400" b="1" i="0">
                <a:solidFill>
                  <a:schemeClr val="accent4"/>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9" name="Text Placeholder 20">
            <a:extLst>
              <a:ext uri="{FF2B5EF4-FFF2-40B4-BE49-F238E27FC236}">
                <a16:creationId xmlns:a16="http://schemas.microsoft.com/office/drawing/2014/main" id="{F4FDECCA-8BA0-1E46-959C-40D405A3DD86}"/>
              </a:ext>
            </a:extLst>
          </p:cNvPr>
          <p:cNvSpPr>
            <a:spLocks noGrp="1"/>
          </p:cNvSpPr>
          <p:nvPr>
            <p:ph type="body" sz="quarter" idx="26" hasCustomPrompt="1"/>
          </p:nvPr>
        </p:nvSpPr>
        <p:spPr>
          <a:xfrm>
            <a:off x="5186627"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0" name="Text Placeholder 20">
            <a:extLst>
              <a:ext uri="{FF2B5EF4-FFF2-40B4-BE49-F238E27FC236}">
                <a16:creationId xmlns:a16="http://schemas.microsoft.com/office/drawing/2014/main" id="{1D615094-1A97-4D44-963D-B6646A38C7A9}"/>
              </a:ext>
            </a:extLst>
          </p:cNvPr>
          <p:cNvSpPr>
            <a:spLocks noGrp="1"/>
          </p:cNvSpPr>
          <p:nvPr>
            <p:ph type="body" sz="quarter" idx="27" hasCustomPrompt="1"/>
          </p:nvPr>
        </p:nvSpPr>
        <p:spPr>
          <a:xfrm>
            <a:off x="8840896"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1" name="Text Placeholder 20">
            <a:extLst>
              <a:ext uri="{FF2B5EF4-FFF2-40B4-BE49-F238E27FC236}">
                <a16:creationId xmlns:a16="http://schemas.microsoft.com/office/drawing/2014/main" id="{AC0DC2E1-3303-ED4F-AF0A-C83B26F853C2}"/>
              </a:ext>
            </a:extLst>
          </p:cNvPr>
          <p:cNvSpPr>
            <a:spLocks noGrp="1"/>
          </p:cNvSpPr>
          <p:nvPr>
            <p:ph type="body" sz="quarter" idx="28" hasCustomPrompt="1"/>
          </p:nvPr>
        </p:nvSpPr>
        <p:spPr>
          <a:xfrm>
            <a:off x="1553741"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2" name="Text Placeholder 20">
            <a:extLst>
              <a:ext uri="{FF2B5EF4-FFF2-40B4-BE49-F238E27FC236}">
                <a16:creationId xmlns:a16="http://schemas.microsoft.com/office/drawing/2014/main" id="{3234F23D-C765-1C43-8BE8-B63E9013F022}"/>
              </a:ext>
            </a:extLst>
          </p:cNvPr>
          <p:cNvSpPr>
            <a:spLocks noGrp="1"/>
          </p:cNvSpPr>
          <p:nvPr>
            <p:ph type="body" sz="quarter" idx="29" hasCustomPrompt="1"/>
          </p:nvPr>
        </p:nvSpPr>
        <p:spPr>
          <a:xfrm>
            <a:off x="5186627"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3" name="Text Placeholder 20">
            <a:extLst>
              <a:ext uri="{FF2B5EF4-FFF2-40B4-BE49-F238E27FC236}">
                <a16:creationId xmlns:a16="http://schemas.microsoft.com/office/drawing/2014/main" id="{38C0BF57-A485-B741-AAB8-63E6E6547046}"/>
              </a:ext>
            </a:extLst>
          </p:cNvPr>
          <p:cNvSpPr>
            <a:spLocks noGrp="1"/>
          </p:cNvSpPr>
          <p:nvPr>
            <p:ph type="body" sz="quarter" idx="30" hasCustomPrompt="1"/>
          </p:nvPr>
        </p:nvSpPr>
        <p:spPr>
          <a:xfrm>
            <a:off x="8840896"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 name="Title 1">
            <a:extLst>
              <a:ext uri="{FF2B5EF4-FFF2-40B4-BE49-F238E27FC236}">
                <a16:creationId xmlns:a16="http://schemas.microsoft.com/office/drawing/2014/main" id="{39FF33FF-9B6D-41BF-97A6-EF8D86B8BD02}"/>
              </a:ext>
            </a:extLst>
          </p:cNvPr>
          <p:cNvSpPr>
            <a:spLocks noGrp="1"/>
          </p:cNvSpPr>
          <p:nvPr>
            <p:ph type="title" hasCustomPrompt="1"/>
          </p:nvPr>
        </p:nvSpPr>
        <p:spPr>
          <a:xfrm>
            <a:off x="723599" y="538163"/>
            <a:ext cx="10745029" cy="1370012"/>
          </a:xfrm>
        </p:spPr>
        <p:txBody>
          <a:bodyPr vert="horz"/>
          <a:lstStyle>
            <a:lvl1pPr>
              <a:defRPr>
                <a:latin typeface="Arial" panose="020B0604020202020204" pitchFamily="34" charset="0"/>
                <a:cs typeface="Arial" panose="020B0604020202020204" pitchFamily="34" charset="0"/>
              </a:defRPr>
            </a:lvl1pPr>
          </a:lstStyle>
          <a:p>
            <a:r>
              <a:rPr lang="en-US"/>
              <a:t>6 Items / Features Illustrated Bullet List</a:t>
            </a:r>
          </a:p>
        </p:txBody>
      </p:sp>
    </p:spTree>
    <p:extLst>
      <p:ext uri="{BB962C8B-B14F-4D97-AF65-F5344CB8AC3E}">
        <p14:creationId xmlns:p14="http://schemas.microsoft.com/office/powerpoint/2010/main" val="22288804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EC62F6-95F3-EF43-9346-3E168880B4FF}"/>
              </a:ext>
            </a:extLst>
          </p:cNvPr>
          <p:cNvSpPr/>
          <p:nvPr userDrawn="1"/>
        </p:nvSpPr>
        <p:spPr>
          <a:xfrm>
            <a:off x="0" y="-1990"/>
            <a:ext cx="12192000" cy="1679978"/>
          </a:xfrm>
          <a:prstGeom prst="rect">
            <a:avLst/>
          </a:prstGeom>
          <a:solidFill>
            <a:schemeClr val="accent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5" name="Picture 4" descr="Shape&#10;&#10;Description automatically generated with medium confidence">
            <a:extLst>
              <a:ext uri="{FF2B5EF4-FFF2-40B4-BE49-F238E27FC236}">
                <a16:creationId xmlns:a16="http://schemas.microsoft.com/office/drawing/2014/main" id="{E6441CC9-6AC1-4035-9BC4-BDF048D1E3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965"/>
          <a:stretch/>
        </p:blipFill>
        <p:spPr>
          <a:xfrm>
            <a:off x="0" y="0"/>
            <a:ext cx="12192000" cy="1677988"/>
          </a:xfrm>
          <a:prstGeom prst="rect">
            <a:avLst/>
          </a:prstGeom>
        </p:spPr>
      </p:pic>
      <p:sp>
        <p:nvSpPr>
          <p:cNvPr id="17" name="Text Placeholder 20">
            <a:extLst>
              <a:ext uri="{FF2B5EF4-FFF2-40B4-BE49-F238E27FC236}">
                <a16:creationId xmlns:a16="http://schemas.microsoft.com/office/drawing/2014/main" id="{9F0AE9B3-026B-AC45-B378-4E7D4A063D12}"/>
              </a:ext>
            </a:extLst>
          </p:cNvPr>
          <p:cNvSpPr>
            <a:spLocks noGrp="1"/>
          </p:cNvSpPr>
          <p:nvPr>
            <p:ph type="body" sz="quarter" idx="13" hasCustomPrompt="1"/>
          </p:nvPr>
        </p:nvSpPr>
        <p:spPr>
          <a:xfrm>
            <a:off x="722313" y="5162992"/>
            <a:ext cx="2526055"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18" name="Text Placeholder 18">
            <a:extLst>
              <a:ext uri="{FF2B5EF4-FFF2-40B4-BE49-F238E27FC236}">
                <a16:creationId xmlns:a16="http://schemas.microsoft.com/office/drawing/2014/main" id="{683F232C-00AB-6F4D-A5B4-C4B0CB187436}"/>
              </a:ext>
            </a:extLst>
          </p:cNvPr>
          <p:cNvSpPr>
            <a:spLocks noGrp="1"/>
          </p:cNvSpPr>
          <p:nvPr>
            <p:ph type="body" sz="quarter" idx="10" hasCustomPrompt="1"/>
          </p:nvPr>
        </p:nvSpPr>
        <p:spPr>
          <a:xfrm>
            <a:off x="722313" y="4651970"/>
            <a:ext cx="2526055"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1</a:t>
            </a:r>
          </a:p>
        </p:txBody>
      </p:sp>
      <p:sp>
        <p:nvSpPr>
          <p:cNvPr id="34" name="Picture Placeholder 1">
            <a:extLst>
              <a:ext uri="{FF2B5EF4-FFF2-40B4-BE49-F238E27FC236}">
                <a16:creationId xmlns:a16="http://schemas.microsoft.com/office/drawing/2014/main" id="{CA3015F1-BAB4-1F4C-B181-CBFA2D7E7B9E}"/>
              </a:ext>
            </a:extLst>
          </p:cNvPr>
          <p:cNvSpPr>
            <a:spLocks noGrp="1"/>
          </p:cNvSpPr>
          <p:nvPr>
            <p:ph type="pic" sz="quarter" idx="28" hasCustomPrompt="1"/>
          </p:nvPr>
        </p:nvSpPr>
        <p:spPr>
          <a:xfrm>
            <a:off x="953134" y="2355867"/>
            <a:ext cx="2062128" cy="2062128"/>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 name="TextBox 1">
            <a:extLst>
              <a:ext uri="{FF2B5EF4-FFF2-40B4-BE49-F238E27FC236}">
                <a16:creationId xmlns:a16="http://schemas.microsoft.com/office/drawing/2014/main" id="{D8609CF4-24AF-E743-B42C-A59B73664181}"/>
              </a:ext>
            </a:extLst>
          </p:cNvPr>
          <p:cNvSpPr txBox="1"/>
          <p:nvPr userDrawn="1"/>
        </p:nvSpPr>
        <p:spPr>
          <a:xfrm>
            <a:off x="1742303" y="4893276"/>
            <a:ext cx="0" cy="0"/>
          </a:xfrm>
          <a:prstGeom prst="rect">
            <a:avLst/>
          </a:prstGeom>
          <a:noFill/>
        </p:spPr>
        <p:txBody>
          <a:bodyPr wrap="none" rtlCol="0" anchor="ctr" anchorCtr="0">
            <a:noAutofit/>
          </a:bodyPr>
          <a:lstStyle/>
          <a:p>
            <a:pPr algn="l"/>
            <a:endParaRPr lang="en-BG" sz="2000" b="1">
              <a:latin typeface="Arial" panose="020B0604020202020204" pitchFamily="34" charset="0"/>
              <a:cs typeface="Arial" panose="020B0604020202020204" pitchFamily="34" charset="0"/>
            </a:endParaRPr>
          </a:p>
        </p:txBody>
      </p:sp>
      <p:sp>
        <p:nvSpPr>
          <p:cNvPr id="20" name="Text Placeholder 20">
            <a:extLst>
              <a:ext uri="{FF2B5EF4-FFF2-40B4-BE49-F238E27FC236}">
                <a16:creationId xmlns:a16="http://schemas.microsoft.com/office/drawing/2014/main" id="{94BF50F9-DFCC-104B-98F5-B6944BB61869}"/>
              </a:ext>
            </a:extLst>
          </p:cNvPr>
          <p:cNvSpPr>
            <a:spLocks noGrp="1"/>
          </p:cNvSpPr>
          <p:nvPr>
            <p:ph type="body" sz="quarter" idx="30" hasCustomPrompt="1"/>
          </p:nvPr>
        </p:nvSpPr>
        <p:spPr>
          <a:xfrm>
            <a:off x="3453156" y="5162992"/>
            <a:ext cx="2547594"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3" name="Text Placeholder 18">
            <a:extLst>
              <a:ext uri="{FF2B5EF4-FFF2-40B4-BE49-F238E27FC236}">
                <a16:creationId xmlns:a16="http://schemas.microsoft.com/office/drawing/2014/main" id="{D150FA14-0936-DB45-99B3-1FDE25032923}"/>
              </a:ext>
            </a:extLst>
          </p:cNvPr>
          <p:cNvSpPr>
            <a:spLocks noGrp="1"/>
          </p:cNvSpPr>
          <p:nvPr>
            <p:ph type="body" sz="quarter" idx="31" hasCustomPrompt="1"/>
          </p:nvPr>
        </p:nvSpPr>
        <p:spPr>
          <a:xfrm>
            <a:off x="3453156" y="4651970"/>
            <a:ext cx="2547594"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2</a:t>
            </a:r>
          </a:p>
        </p:txBody>
      </p:sp>
      <p:sp>
        <p:nvSpPr>
          <p:cNvPr id="24" name="Text Placeholder 20">
            <a:extLst>
              <a:ext uri="{FF2B5EF4-FFF2-40B4-BE49-F238E27FC236}">
                <a16:creationId xmlns:a16="http://schemas.microsoft.com/office/drawing/2014/main" id="{4DAE994E-61C7-F843-99A7-D08D2A1DAD4B}"/>
              </a:ext>
            </a:extLst>
          </p:cNvPr>
          <p:cNvSpPr>
            <a:spLocks noGrp="1"/>
          </p:cNvSpPr>
          <p:nvPr>
            <p:ph type="body" sz="quarter" idx="32" hasCustomPrompt="1"/>
          </p:nvPr>
        </p:nvSpPr>
        <p:spPr>
          <a:xfrm>
            <a:off x="6184000" y="5162992"/>
            <a:ext cx="2548838"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5" name="Text Placeholder 18">
            <a:extLst>
              <a:ext uri="{FF2B5EF4-FFF2-40B4-BE49-F238E27FC236}">
                <a16:creationId xmlns:a16="http://schemas.microsoft.com/office/drawing/2014/main" id="{6D061C1C-2480-7C45-9198-000647841511}"/>
              </a:ext>
            </a:extLst>
          </p:cNvPr>
          <p:cNvSpPr>
            <a:spLocks noGrp="1"/>
          </p:cNvSpPr>
          <p:nvPr>
            <p:ph type="body" sz="quarter" idx="33" hasCustomPrompt="1"/>
          </p:nvPr>
        </p:nvSpPr>
        <p:spPr>
          <a:xfrm>
            <a:off x="6184000" y="4651970"/>
            <a:ext cx="2548838"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3</a:t>
            </a:r>
          </a:p>
        </p:txBody>
      </p:sp>
      <p:sp>
        <p:nvSpPr>
          <p:cNvPr id="26" name="Text Placeholder 20">
            <a:extLst>
              <a:ext uri="{FF2B5EF4-FFF2-40B4-BE49-F238E27FC236}">
                <a16:creationId xmlns:a16="http://schemas.microsoft.com/office/drawing/2014/main" id="{C030B60D-3B29-7F43-A48B-809DF02EE93F}"/>
              </a:ext>
            </a:extLst>
          </p:cNvPr>
          <p:cNvSpPr>
            <a:spLocks noGrp="1"/>
          </p:cNvSpPr>
          <p:nvPr>
            <p:ph type="body" sz="quarter" idx="34" hasCustomPrompt="1"/>
          </p:nvPr>
        </p:nvSpPr>
        <p:spPr>
          <a:xfrm>
            <a:off x="8916988" y="5162992"/>
            <a:ext cx="2552700"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7" name="Text Placeholder 18">
            <a:extLst>
              <a:ext uri="{FF2B5EF4-FFF2-40B4-BE49-F238E27FC236}">
                <a16:creationId xmlns:a16="http://schemas.microsoft.com/office/drawing/2014/main" id="{35C3F06D-45B7-6D48-B4D3-D9BA24DD4991}"/>
              </a:ext>
            </a:extLst>
          </p:cNvPr>
          <p:cNvSpPr>
            <a:spLocks noGrp="1"/>
          </p:cNvSpPr>
          <p:nvPr>
            <p:ph type="body" sz="quarter" idx="35" hasCustomPrompt="1"/>
          </p:nvPr>
        </p:nvSpPr>
        <p:spPr>
          <a:xfrm>
            <a:off x="8916988" y="4651970"/>
            <a:ext cx="2552700"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4</a:t>
            </a:r>
          </a:p>
        </p:txBody>
      </p:sp>
      <p:sp>
        <p:nvSpPr>
          <p:cNvPr id="19" name="Title 1">
            <a:extLst>
              <a:ext uri="{FF2B5EF4-FFF2-40B4-BE49-F238E27FC236}">
                <a16:creationId xmlns:a16="http://schemas.microsoft.com/office/drawing/2014/main" id="{78F34310-4CB9-974D-814E-3A8A1EACCCC9}"/>
              </a:ext>
            </a:extLst>
          </p:cNvPr>
          <p:cNvSpPr>
            <a:spLocks noGrp="1"/>
          </p:cNvSpPr>
          <p:nvPr>
            <p:ph type="title" hasCustomPrompt="1"/>
          </p:nvPr>
        </p:nvSpPr>
        <p:spPr>
          <a:xfrm>
            <a:off x="3456782" y="574918"/>
            <a:ext cx="5278437" cy="684212"/>
          </a:xfrm>
          <a:prstGeom prst="rect">
            <a:avLst/>
          </a:prstGeom>
        </p:spPr>
        <p:txBody>
          <a:bodyPr tIns="108000" anchor="t">
            <a:noAutofit/>
          </a:bodyPr>
          <a:lstStyle>
            <a:lvl1pPr algn="ctr">
              <a:lnSpc>
                <a:spcPts val="3600"/>
              </a:lnSpc>
              <a:defRPr lang="en-US" sz="4000" b="1" i="0" kern="0" spc="-100" baseline="0" noProof="0" dirty="0">
                <a:solidFill>
                  <a:schemeClr val="bg1"/>
                </a:solidFill>
                <a:latin typeface="Arial" panose="020B0604020202020204" pitchFamily="34" charset="0"/>
                <a:ea typeface="+mj-ea"/>
                <a:cs typeface="Arial" pitchFamily="34" charset="0"/>
              </a:defRPr>
            </a:lvl1pPr>
          </a:lstStyle>
          <a:p>
            <a:r>
              <a:rPr lang="en-US"/>
              <a:t>Team</a:t>
            </a:r>
          </a:p>
        </p:txBody>
      </p:sp>
      <p:sp>
        <p:nvSpPr>
          <p:cNvPr id="21" name="Picture Placeholder 1">
            <a:extLst>
              <a:ext uri="{FF2B5EF4-FFF2-40B4-BE49-F238E27FC236}">
                <a16:creationId xmlns:a16="http://schemas.microsoft.com/office/drawing/2014/main" id="{6C685FB3-0594-E44D-9C2D-EEFCC1F8D2E1}"/>
              </a:ext>
            </a:extLst>
          </p:cNvPr>
          <p:cNvSpPr>
            <a:spLocks noGrp="1"/>
          </p:cNvSpPr>
          <p:nvPr>
            <p:ph type="pic" sz="quarter" idx="36" hasCustomPrompt="1"/>
          </p:nvPr>
        </p:nvSpPr>
        <p:spPr>
          <a:xfrm>
            <a:off x="3694831" y="2355867"/>
            <a:ext cx="2062127" cy="2062127"/>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2" name="Picture Placeholder 1">
            <a:extLst>
              <a:ext uri="{FF2B5EF4-FFF2-40B4-BE49-F238E27FC236}">
                <a16:creationId xmlns:a16="http://schemas.microsoft.com/office/drawing/2014/main" id="{E7BCD6F9-B8A0-3E40-8E91-435E8E4F7E36}"/>
              </a:ext>
            </a:extLst>
          </p:cNvPr>
          <p:cNvSpPr>
            <a:spLocks noGrp="1"/>
          </p:cNvSpPr>
          <p:nvPr>
            <p:ph type="pic" sz="quarter" idx="37" hasCustomPrompt="1"/>
          </p:nvPr>
        </p:nvSpPr>
        <p:spPr>
          <a:xfrm>
            <a:off x="6435044" y="2344391"/>
            <a:ext cx="2073604" cy="2073604"/>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8" name="Picture Placeholder 1">
            <a:extLst>
              <a:ext uri="{FF2B5EF4-FFF2-40B4-BE49-F238E27FC236}">
                <a16:creationId xmlns:a16="http://schemas.microsoft.com/office/drawing/2014/main" id="{DF915852-F139-C84F-A6C2-A2EF5EAF75F2}"/>
              </a:ext>
            </a:extLst>
          </p:cNvPr>
          <p:cNvSpPr>
            <a:spLocks noGrp="1"/>
          </p:cNvSpPr>
          <p:nvPr>
            <p:ph type="pic" sz="quarter" idx="38" hasCustomPrompt="1"/>
          </p:nvPr>
        </p:nvSpPr>
        <p:spPr>
          <a:xfrm>
            <a:off x="9157330" y="2344391"/>
            <a:ext cx="2073603" cy="2073603"/>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Tree>
    <p:extLst>
      <p:ext uri="{BB962C8B-B14F-4D97-AF65-F5344CB8AC3E}">
        <p14:creationId xmlns:p14="http://schemas.microsoft.com/office/powerpoint/2010/main" val="7518397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364C0F-A4D3-DC42-8C95-4B00E26A0812}"/>
              </a:ext>
            </a:extLst>
          </p:cNvPr>
          <p:cNvSpPr/>
          <p:nvPr userDrawn="1"/>
        </p:nvSpPr>
        <p:spPr>
          <a:xfrm>
            <a:off x="0" y="0"/>
            <a:ext cx="12192000" cy="1677987"/>
          </a:xfrm>
          <a:prstGeom prst="rect">
            <a:avLst/>
          </a:prstGeom>
          <a:solidFill>
            <a:schemeClr val="accent4"/>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4" name="Picture 3" descr="Shape, square&#10;&#10;Description automatically generated">
            <a:extLst>
              <a:ext uri="{FF2B5EF4-FFF2-40B4-BE49-F238E27FC236}">
                <a16:creationId xmlns:a16="http://schemas.microsoft.com/office/drawing/2014/main" id="{4B022A70-9734-423F-8439-201D9114DB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965"/>
          <a:stretch/>
        </p:blipFill>
        <p:spPr>
          <a:xfrm>
            <a:off x="0" y="0"/>
            <a:ext cx="12192000" cy="1677988"/>
          </a:xfrm>
          <a:prstGeom prst="rect">
            <a:avLst/>
          </a:prstGeom>
        </p:spPr>
      </p:pic>
      <p:sp>
        <p:nvSpPr>
          <p:cNvPr id="19" name="Text Placeholder 20">
            <a:extLst>
              <a:ext uri="{FF2B5EF4-FFF2-40B4-BE49-F238E27FC236}">
                <a16:creationId xmlns:a16="http://schemas.microsoft.com/office/drawing/2014/main" id="{E90CBC2F-2FE6-E849-A23E-6624002BB159}"/>
              </a:ext>
            </a:extLst>
          </p:cNvPr>
          <p:cNvSpPr>
            <a:spLocks noGrp="1"/>
          </p:cNvSpPr>
          <p:nvPr>
            <p:ph type="body" sz="quarter" idx="13" hasCustomPrompt="1"/>
          </p:nvPr>
        </p:nvSpPr>
        <p:spPr>
          <a:xfrm>
            <a:off x="722313" y="5162992"/>
            <a:ext cx="2526055"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1" name="Text Placeholder 18">
            <a:extLst>
              <a:ext uri="{FF2B5EF4-FFF2-40B4-BE49-F238E27FC236}">
                <a16:creationId xmlns:a16="http://schemas.microsoft.com/office/drawing/2014/main" id="{BEF25CF4-59B3-BE42-81BA-5E46207363BA}"/>
              </a:ext>
            </a:extLst>
          </p:cNvPr>
          <p:cNvSpPr>
            <a:spLocks noGrp="1"/>
          </p:cNvSpPr>
          <p:nvPr>
            <p:ph type="body" sz="quarter" idx="10" hasCustomPrompt="1"/>
          </p:nvPr>
        </p:nvSpPr>
        <p:spPr>
          <a:xfrm>
            <a:off x="722313" y="4651970"/>
            <a:ext cx="2526055"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1</a:t>
            </a:r>
          </a:p>
        </p:txBody>
      </p:sp>
      <p:sp>
        <p:nvSpPr>
          <p:cNvPr id="28" name="TextBox 27">
            <a:extLst>
              <a:ext uri="{FF2B5EF4-FFF2-40B4-BE49-F238E27FC236}">
                <a16:creationId xmlns:a16="http://schemas.microsoft.com/office/drawing/2014/main" id="{B435FD64-44C1-0E48-B5ED-A66844CC2EA7}"/>
              </a:ext>
            </a:extLst>
          </p:cNvPr>
          <p:cNvSpPr txBox="1"/>
          <p:nvPr userDrawn="1"/>
        </p:nvSpPr>
        <p:spPr>
          <a:xfrm>
            <a:off x="1742303" y="4893276"/>
            <a:ext cx="0" cy="0"/>
          </a:xfrm>
          <a:prstGeom prst="rect">
            <a:avLst/>
          </a:prstGeom>
          <a:noFill/>
        </p:spPr>
        <p:txBody>
          <a:bodyPr wrap="none" rtlCol="0" anchor="ctr" anchorCtr="0">
            <a:noAutofit/>
          </a:bodyPr>
          <a:lstStyle/>
          <a:p>
            <a:pPr algn="l"/>
            <a:endParaRPr lang="en-BG" sz="2000" b="1">
              <a:latin typeface="Arial" panose="020B0604020202020204" pitchFamily="34" charset="0"/>
              <a:cs typeface="Arial" panose="020B0604020202020204" pitchFamily="34" charset="0"/>
            </a:endParaRPr>
          </a:p>
        </p:txBody>
      </p:sp>
      <p:sp>
        <p:nvSpPr>
          <p:cNvPr id="29" name="Text Placeholder 20">
            <a:extLst>
              <a:ext uri="{FF2B5EF4-FFF2-40B4-BE49-F238E27FC236}">
                <a16:creationId xmlns:a16="http://schemas.microsoft.com/office/drawing/2014/main" id="{70B6830F-8A50-3147-B040-0115CA5BF87E}"/>
              </a:ext>
            </a:extLst>
          </p:cNvPr>
          <p:cNvSpPr>
            <a:spLocks noGrp="1"/>
          </p:cNvSpPr>
          <p:nvPr>
            <p:ph type="body" sz="quarter" idx="30" hasCustomPrompt="1"/>
          </p:nvPr>
        </p:nvSpPr>
        <p:spPr>
          <a:xfrm>
            <a:off x="3453156" y="5162992"/>
            <a:ext cx="2547594"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1" name="Text Placeholder 18">
            <a:extLst>
              <a:ext uri="{FF2B5EF4-FFF2-40B4-BE49-F238E27FC236}">
                <a16:creationId xmlns:a16="http://schemas.microsoft.com/office/drawing/2014/main" id="{FC91BA71-069A-8F4D-80E2-C8697BB42345}"/>
              </a:ext>
            </a:extLst>
          </p:cNvPr>
          <p:cNvSpPr>
            <a:spLocks noGrp="1"/>
          </p:cNvSpPr>
          <p:nvPr>
            <p:ph type="body" sz="quarter" idx="31" hasCustomPrompt="1"/>
          </p:nvPr>
        </p:nvSpPr>
        <p:spPr>
          <a:xfrm>
            <a:off x="3453156" y="4651970"/>
            <a:ext cx="2547594"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2</a:t>
            </a:r>
          </a:p>
        </p:txBody>
      </p:sp>
      <p:sp>
        <p:nvSpPr>
          <p:cNvPr id="32" name="Text Placeholder 20">
            <a:extLst>
              <a:ext uri="{FF2B5EF4-FFF2-40B4-BE49-F238E27FC236}">
                <a16:creationId xmlns:a16="http://schemas.microsoft.com/office/drawing/2014/main" id="{05787F03-F6FF-FC4D-9ED1-40A7F50C89F0}"/>
              </a:ext>
            </a:extLst>
          </p:cNvPr>
          <p:cNvSpPr>
            <a:spLocks noGrp="1"/>
          </p:cNvSpPr>
          <p:nvPr>
            <p:ph type="body" sz="quarter" idx="32" hasCustomPrompt="1"/>
          </p:nvPr>
        </p:nvSpPr>
        <p:spPr>
          <a:xfrm>
            <a:off x="6184000" y="5162992"/>
            <a:ext cx="2548838"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3" name="Text Placeholder 18">
            <a:extLst>
              <a:ext uri="{FF2B5EF4-FFF2-40B4-BE49-F238E27FC236}">
                <a16:creationId xmlns:a16="http://schemas.microsoft.com/office/drawing/2014/main" id="{5616BBF2-7973-DE49-9FF2-B67B2FF846B8}"/>
              </a:ext>
            </a:extLst>
          </p:cNvPr>
          <p:cNvSpPr>
            <a:spLocks noGrp="1"/>
          </p:cNvSpPr>
          <p:nvPr>
            <p:ph type="body" sz="quarter" idx="33" hasCustomPrompt="1"/>
          </p:nvPr>
        </p:nvSpPr>
        <p:spPr>
          <a:xfrm>
            <a:off x="6184000" y="4651970"/>
            <a:ext cx="2548838"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3</a:t>
            </a:r>
          </a:p>
        </p:txBody>
      </p:sp>
      <p:sp>
        <p:nvSpPr>
          <p:cNvPr id="34" name="Text Placeholder 20">
            <a:extLst>
              <a:ext uri="{FF2B5EF4-FFF2-40B4-BE49-F238E27FC236}">
                <a16:creationId xmlns:a16="http://schemas.microsoft.com/office/drawing/2014/main" id="{6AD7FE0B-1E24-264D-AA5F-C85BAFD01DD3}"/>
              </a:ext>
            </a:extLst>
          </p:cNvPr>
          <p:cNvSpPr>
            <a:spLocks noGrp="1"/>
          </p:cNvSpPr>
          <p:nvPr>
            <p:ph type="body" sz="quarter" idx="34" hasCustomPrompt="1"/>
          </p:nvPr>
        </p:nvSpPr>
        <p:spPr>
          <a:xfrm>
            <a:off x="8916988" y="5162992"/>
            <a:ext cx="2552700"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5" name="Text Placeholder 18">
            <a:extLst>
              <a:ext uri="{FF2B5EF4-FFF2-40B4-BE49-F238E27FC236}">
                <a16:creationId xmlns:a16="http://schemas.microsoft.com/office/drawing/2014/main" id="{FE495FE2-22D3-FB42-AF76-F86CF0F945E6}"/>
              </a:ext>
            </a:extLst>
          </p:cNvPr>
          <p:cNvSpPr>
            <a:spLocks noGrp="1"/>
          </p:cNvSpPr>
          <p:nvPr>
            <p:ph type="body" sz="quarter" idx="35" hasCustomPrompt="1"/>
          </p:nvPr>
        </p:nvSpPr>
        <p:spPr>
          <a:xfrm>
            <a:off x="8916988" y="4651970"/>
            <a:ext cx="2552700"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4</a:t>
            </a:r>
          </a:p>
        </p:txBody>
      </p:sp>
      <p:sp>
        <p:nvSpPr>
          <p:cNvPr id="18" name="Picture Placeholder 1">
            <a:extLst>
              <a:ext uri="{FF2B5EF4-FFF2-40B4-BE49-F238E27FC236}">
                <a16:creationId xmlns:a16="http://schemas.microsoft.com/office/drawing/2014/main" id="{0331D3FB-3327-7240-B6AA-7B62FBBF4CFC}"/>
              </a:ext>
            </a:extLst>
          </p:cNvPr>
          <p:cNvSpPr>
            <a:spLocks noGrp="1"/>
          </p:cNvSpPr>
          <p:nvPr>
            <p:ph type="pic" sz="quarter" idx="28" hasCustomPrompt="1"/>
          </p:nvPr>
        </p:nvSpPr>
        <p:spPr>
          <a:xfrm>
            <a:off x="953134" y="2355867"/>
            <a:ext cx="2062128" cy="2062128"/>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0" name="Picture Placeholder 1">
            <a:extLst>
              <a:ext uri="{FF2B5EF4-FFF2-40B4-BE49-F238E27FC236}">
                <a16:creationId xmlns:a16="http://schemas.microsoft.com/office/drawing/2014/main" id="{C95E4137-4213-BE4A-9909-08534641CCEE}"/>
              </a:ext>
            </a:extLst>
          </p:cNvPr>
          <p:cNvSpPr>
            <a:spLocks noGrp="1"/>
          </p:cNvSpPr>
          <p:nvPr>
            <p:ph type="pic" sz="quarter" idx="36" hasCustomPrompt="1"/>
          </p:nvPr>
        </p:nvSpPr>
        <p:spPr>
          <a:xfrm>
            <a:off x="3694831" y="2355867"/>
            <a:ext cx="2062127" cy="2062127"/>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3" name="Picture Placeholder 1">
            <a:extLst>
              <a:ext uri="{FF2B5EF4-FFF2-40B4-BE49-F238E27FC236}">
                <a16:creationId xmlns:a16="http://schemas.microsoft.com/office/drawing/2014/main" id="{5FCAAEDD-145E-714F-8193-C07FFCB234C5}"/>
              </a:ext>
            </a:extLst>
          </p:cNvPr>
          <p:cNvSpPr>
            <a:spLocks noGrp="1"/>
          </p:cNvSpPr>
          <p:nvPr>
            <p:ph type="pic" sz="quarter" idx="37" hasCustomPrompt="1"/>
          </p:nvPr>
        </p:nvSpPr>
        <p:spPr>
          <a:xfrm>
            <a:off x="6435044" y="2344391"/>
            <a:ext cx="2073604" cy="2073604"/>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4" name="Picture Placeholder 1">
            <a:extLst>
              <a:ext uri="{FF2B5EF4-FFF2-40B4-BE49-F238E27FC236}">
                <a16:creationId xmlns:a16="http://schemas.microsoft.com/office/drawing/2014/main" id="{21AE5383-EC13-FE4D-996B-BE10161B0155}"/>
              </a:ext>
            </a:extLst>
          </p:cNvPr>
          <p:cNvSpPr>
            <a:spLocks noGrp="1"/>
          </p:cNvSpPr>
          <p:nvPr>
            <p:ph type="pic" sz="quarter" idx="38" hasCustomPrompt="1"/>
          </p:nvPr>
        </p:nvSpPr>
        <p:spPr>
          <a:xfrm>
            <a:off x="9157330" y="2344391"/>
            <a:ext cx="2073603" cy="2073603"/>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5" name="Title 1">
            <a:extLst>
              <a:ext uri="{FF2B5EF4-FFF2-40B4-BE49-F238E27FC236}">
                <a16:creationId xmlns:a16="http://schemas.microsoft.com/office/drawing/2014/main" id="{D17A4870-A345-AB4C-A5EA-F85DC0A3B658}"/>
              </a:ext>
            </a:extLst>
          </p:cNvPr>
          <p:cNvSpPr>
            <a:spLocks noGrp="1"/>
          </p:cNvSpPr>
          <p:nvPr>
            <p:ph type="title" hasCustomPrompt="1"/>
          </p:nvPr>
        </p:nvSpPr>
        <p:spPr>
          <a:xfrm>
            <a:off x="3456782" y="574918"/>
            <a:ext cx="5278437" cy="684212"/>
          </a:xfrm>
          <a:prstGeom prst="rect">
            <a:avLst/>
          </a:prstGeom>
        </p:spPr>
        <p:txBody>
          <a:bodyPr tIns="108000" anchor="t">
            <a:noAutofit/>
          </a:bodyPr>
          <a:lstStyle>
            <a:lvl1pPr algn="ctr">
              <a:lnSpc>
                <a:spcPts val="3600"/>
              </a:lnSpc>
              <a:defRPr lang="en-US" sz="4000" b="1" i="0" kern="0" spc="-100" baseline="0" noProof="0" dirty="0">
                <a:solidFill>
                  <a:schemeClr val="bg1"/>
                </a:solidFill>
                <a:latin typeface="Arial" panose="020B0604020202020204" pitchFamily="34" charset="0"/>
                <a:ea typeface="+mj-ea"/>
                <a:cs typeface="Arial" pitchFamily="34" charset="0"/>
              </a:defRPr>
            </a:lvl1pPr>
          </a:lstStyle>
          <a:p>
            <a:r>
              <a:rPr lang="en-US"/>
              <a:t>Team</a:t>
            </a:r>
          </a:p>
        </p:txBody>
      </p:sp>
    </p:spTree>
    <p:extLst>
      <p:ext uri="{BB962C8B-B14F-4D97-AF65-F5344CB8AC3E}">
        <p14:creationId xmlns:p14="http://schemas.microsoft.com/office/powerpoint/2010/main" val="41930359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Gallery 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880A557-7E11-DF49-8186-7D04ACC75273}"/>
              </a:ext>
            </a:extLst>
          </p:cNvPr>
          <p:cNvSpPr>
            <a:spLocks noGrp="1"/>
          </p:cNvSpPr>
          <p:nvPr>
            <p:ph type="pic" sz="quarter" idx="12"/>
          </p:nvPr>
        </p:nvSpPr>
        <p:spPr>
          <a:xfrm>
            <a:off x="723600" y="1447799"/>
            <a:ext cx="3459162" cy="2289176"/>
          </a:xfrm>
          <a:solidFill>
            <a:schemeClr val="bg2"/>
          </a:solidFill>
        </p:spPr>
        <p:txBody>
          <a:bodyPr anchor="ctr" anchorCtr="0"/>
          <a:lstStyle>
            <a:lvl1pPr marL="0" indent="0" algn="ctr">
              <a:buNone/>
              <a:defRPr/>
            </a:lvl1pPr>
          </a:lstStyle>
          <a:p>
            <a:r>
              <a:rPr lang="en-US"/>
              <a:t>Click icon to add picture</a:t>
            </a:r>
            <a:endParaRPr lang="en-BG"/>
          </a:p>
        </p:txBody>
      </p:sp>
      <p:sp>
        <p:nvSpPr>
          <p:cNvPr id="10" name="Picture Placeholder 8">
            <a:extLst>
              <a:ext uri="{FF2B5EF4-FFF2-40B4-BE49-F238E27FC236}">
                <a16:creationId xmlns:a16="http://schemas.microsoft.com/office/drawing/2014/main" id="{B7890FB8-2450-AF47-8169-9C8D93F61AF8}"/>
              </a:ext>
            </a:extLst>
          </p:cNvPr>
          <p:cNvSpPr>
            <a:spLocks noGrp="1"/>
          </p:cNvSpPr>
          <p:nvPr>
            <p:ph type="pic" sz="quarter" idx="13"/>
          </p:nvPr>
        </p:nvSpPr>
        <p:spPr>
          <a:xfrm>
            <a:off x="4366419" y="1447799"/>
            <a:ext cx="3459162" cy="2289176"/>
          </a:xfrm>
          <a:solidFill>
            <a:schemeClr val="bg2"/>
          </a:solidFill>
        </p:spPr>
        <p:txBody>
          <a:bodyPr anchor="ctr" anchorCtr="0"/>
          <a:lstStyle>
            <a:lvl1pPr marL="0" indent="0" algn="ctr">
              <a:buNone/>
              <a:defRPr/>
            </a:lvl1pPr>
          </a:lstStyle>
          <a:p>
            <a:r>
              <a:rPr lang="en-US"/>
              <a:t>Click icon to add picture</a:t>
            </a:r>
            <a:endParaRPr lang="en-BG"/>
          </a:p>
        </p:txBody>
      </p:sp>
      <p:sp>
        <p:nvSpPr>
          <p:cNvPr id="11" name="Picture Placeholder 8">
            <a:extLst>
              <a:ext uri="{FF2B5EF4-FFF2-40B4-BE49-F238E27FC236}">
                <a16:creationId xmlns:a16="http://schemas.microsoft.com/office/drawing/2014/main" id="{07D44DAC-CC6B-0F46-B9C2-4D41210383DE}"/>
              </a:ext>
            </a:extLst>
          </p:cNvPr>
          <p:cNvSpPr>
            <a:spLocks noGrp="1"/>
          </p:cNvSpPr>
          <p:nvPr>
            <p:ph type="pic" sz="quarter" idx="14"/>
          </p:nvPr>
        </p:nvSpPr>
        <p:spPr>
          <a:xfrm>
            <a:off x="8012144" y="1447799"/>
            <a:ext cx="3459162" cy="2289176"/>
          </a:xfrm>
          <a:solidFill>
            <a:schemeClr val="bg2"/>
          </a:solidFill>
        </p:spPr>
        <p:txBody>
          <a:bodyPr anchor="ctr" anchorCtr="0"/>
          <a:lstStyle>
            <a:lvl1pPr marL="0" indent="0" algn="ctr">
              <a:buNone/>
              <a:defRPr/>
            </a:lvl1pPr>
          </a:lstStyle>
          <a:p>
            <a:r>
              <a:rPr lang="en-US"/>
              <a:t>Click icon to add picture</a:t>
            </a:r>
            <a:endParaRPr lang="en-BG"/>
          </a:p>
        </p:txBody>
      </p:sp>
      <p:sp>
        <p:nvSpPr>
          <p:cNvPr id="12" name="Picture Placeholder 8">
            <a:extLst>
              <a:ext uri="{FF2B5EF4-FFF2-40B4-BE49-F238E27FC236}">
                <a16:creationId xmlns:a16="http://schemas.microsoft.com/office/drawing/2014/main" id="{B1EB8CBC-CB7B-C44C-95E3-E1FED843D545}"/>
              </a:ext>
            </a:extLst>
          </p:cNvPr>
          <p:cNvSpPr>
            <a:spLocks noGrp="1"/>
          </p:cNvSpPr>
          <p:nvPr>
            <p:ph type="pic" sz="quarter" idx="15"/>
          </p:nvPr>
        </p:nvSpPr>
        <p:spPr>
          <a:xfrm>
            <a:off x="723600"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3" name="Picture Placeholder 8">
            <a:extLst>
              <a:ext uri="{FF2B5EF4-FFF2-40B4-BE49-F238E27FC236}">
                <a16:creationId xmlns:a16="http://schemas.microsoft.com/office/drawing/2014/main" id="{7C37F377-AED4-8643-ABAC-55E992161DAF}"/>
              </a:ext>
            </a:extLst>
          </p:cNvPr>
          <p:cNvSpPr>
            <a:spLocks noGrp="1"/>
          </p:cNvSpPr>
          <p:nvPr>
            <p:ph type="pic" sz="quarter" idx="16"/>
          </p:nvPr>
        </p:nvSpPr>
        <p:spPr>
          <a:xfrm>
            <a:off x="4366419"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4" name="Picture Placeholder 8">
            <a:extLst>
              <a:ext uri="{FF2B5EF4-FFF2-40B4-BE49-F238E27FC236}">
                <a16:creationId xmlns:a16="http://schemas.microsoft.com/office/drawing/2014/main" id="{E4E77DCE-0609-D747-AD06-96FFA6F1B7F3}"/>
              </a:ext>
            </a:extLst>
          </p:cNvPr>
          <p:cNvSpPr>
            <a:spLocks noGrp="1"/>
          </p:cNvSpPr>
          <p:nvPr>
            <p:ph type="pic" sz="quarter" idx="17"/>
          </p:nvPr>
        </p:nvSpPr>
        <p:spPr>
          <a:xfrm>
            <a:off x="8012144"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5" name="Title 1">
            <a:extLst>
              <a:ext uri="{FF2B5EF4-FFF2-40B4-BE49-F238E27FC236}">
                <a16:creationId xmlns:a16="http://schemas.microsoft.com/office/drawing/2014/main" id="{5EC4521C-3907-8345-BCE7-B2B57F767D82}"/>
              </a:ext>
            </a:extLst>
          </p:cNvPr>
          <p:cNvSpPr>
            <a:spLocks noGrp="1"/>
          </p:cNvSpPr>
          <p:nvPr>
            <p:ph type="title" hasCustomPrompt="1"/>
          </p:nvPr>
        </p:nvSpPr>
        <p:spPr>
          <a:xfrm>
            <a:off x="722313" y="538163"/>
            <a:ext cx="10748993" cy="677861"/>
          </a:xfrm>
        </p:spPr>
        <p:txBody>
          <a:bodyPr tIns="108000"/>
          <a:lstStyle/>
          <a:p>
            <a:r>
              <a:rPr lang="en-GB"/>
              <a:t>Gallery</a:t>
            </a:r>
            <a:endParaRPr lang="en-BG"/>
          </a:p>
        </p:txBody>
      </p:sp>
    </p:spTree>
    <p:extLst>
      <p:ext uri="{BB962C8B-B14F-4D97-AF65-F5344CB8AC3E}">
        <p14:creationId xmlns:p14="http://schemas.microsoft.com/office/powerpoint/2010/main" val="364644580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allery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880A557-7E11-DF49-8186-7D04ACC75273}"/>
              </a:ext>
            </a:extLst>
          </p:cNvPr>
          <p:cNvSpPr>
            <a:spLocks noGrp="1"/>
          </p:cNvSpPr>
          <p:nvPr>
            <p:ph type="pic" sz="quarter" idx="12"/>
          </p:nvPr>
        </p:nvSpPr>
        <p:spPr>
          <a:xfrm>
            <a:off x="723599" y="540592"/>
            <a:ext cx="5277151" cy="3196383"/>
          </a:xfrm>
          <a:solidFill>
            <a:schemeClr val="bg2"/>
          </a:solidFill>
        </p:spPr>
        <p:txBody>
          <a:bodyPr anchor="ctr" anchorCtr="0"/>
          <a:lstStyle>
            <a:lvl1pPr marL="0" indent="0" algn="ctr">
              <a:buNone/>
              <a:defRPr/>
            </a:lvl1pPr>
          </a:lstStyle>
          <a:p>
            <a:r>
              <a:rPr lang="en-US"/>
              <a:t>Click icon to add picture</a:t>
            </a:r>
            <a:endParaRPr lang="en-BG"/>
          </a:p>
        </p:txBody>
      </p:sp>
      <p:sp>
        <p:nvSpPr>
          <p:cNvPr id="12" name="Picture Placeholder 8">
            <a:extLst>
              <a:ext uri="{FF2B5EF4-FFF2-40B4-BE49-F238E27FC236}">
                <a16:creationId xmlns:a16="http://schemas.microsoft.com/office/drawing/2014/main" id="{B1EB8CBC-CB7B-C44C-95E3-E1FED843D545}"/>
              </a:ext>
            </a:extLst>
          </p:cNvPr>
          <p:cNvSpPr>
            <a:spLocks noGrp="1"/>
          </p:cNvSpPr>
          <p:nvPr>
            <p:ph type="pic" sz="quarter" idx="15"/>
          </p:nvPr>
        </p:nvSpPr>
        <p:spPr>
          <a:xfrm>
            <a:off x="723600"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3" name="Picture Placeholder 8">
            <a:extLst>
              <a:ext uri="{FF2B5EF4-FFF2-40B4-BE49-F238E27FC236}">
                <a16:creationId xmlns:a16="http://schemas.microsoft.com/office/drawing/2014/main" id="{7C37F377-AED4-8643-ABAC-55E992161DAF}"/>
              </a:ext>
            </a:extLst>
          </p:cNvPr>
          <p:cNvSpPr>
            <a:spLocks noGrp="1"/>
          </p:cNvSpPr>
          <p:nvPr>
            <p:ph type="pic" sz="quarter" idx="16"/>
          </p:nvPr>
        </p:nvSpPr>
        <p:spPr>
          <a:xfrm>
            <a:off x="4366419"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4" name="Picture Placeholder 8">
            <a:extLst>
              <a:ext uri="{FF2B5EF4-FFF2-40B4-BE49-F238E27FC236}">
                <a16:creationId xmlns:a16="http://schemas.microsoft.com/office/drawing/2014/main" id="{E4E77DCE-0609-D747-AD06-96FFA6F1B7F3}"/>
              </a:ext>
            </a:extLst>
          </p:cNvPr>
          <p:cNvSpPr>
            <a:spLocks noGrp="1"/>
          </p:cNvSpPr>
          <p:nvPr>
            <p:ph type="pic" sz="quarter" idx="17"/>
          </p:nvPr>
        </p:nvSpPr>
        <p:spPr>
          <a:xfrm>
            <a:off x="8012144"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5" name="Picture Placeholder 8">
            <a:extLst>
              <a:ext uri="{FF2B5EF4-FFF2-40B4-BE49-F238E27FC236}">
                <a16:creationId xmlns:a16="http://schemas.microsoft.com/office/drawing/2014/main" id="{ECD3F542-BAEB-BF43-8CC7-6AE1B6CD7BA5}"/>
              </a:ext>
            </a:extLst>
          </p:cNvPr>
          <p:cNvSpPr>
            <a:spLocks noGrp="1"/>
          </p:cNvSpPr>
          <p:nvPr>
            <p:ph type="pic" sz="quarter" idx="18"/>
          </p:nvPr>
        </p:nvSpPr>
        <p:spPr>
          <a:xfrm>
            <a:off x="6186249" y="540592"/>
            <a:ext cx="5285057" cy="3196383"/>
          </a:xfrm>
          <a:solidFill>
            <a:schemeClr val="bg2"/>
          </a:solidFill>
        </p:spPr>
        <p:txBody>
          <a:bodyPr anchor="ctr" anchorCtr="0"/>
          <a:lstStyle>
            <a:lvl1pPr marL="0" indent="0" algn="ctr">
              <a:buNone/>
              <a:defRPr/>
            </a:lvl1pPr>
          </a:lstStyle>
          <a:p>
            <a:r>
              <a:rPr lang="en-US"/>
              <a:t>Click icon to add picture</a:t>
            </a:r>
            <a:endParaRPr lang="en-BG"/>
          </a:p>
        </p:txBody>
      </p:sp>
    </p:spTree>
    <p:extLst>
      <p:ext uri="{BB962C8B-B14F-4D97-AF65-F5344CB8AC3E}">
        <p14:creationId xmlns:p14="http://schemas.microsoft.com/office/powerpoint/2010/main" val="7062002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allery 3">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07D44DAC-CC6B-0F46-B9C2-4D41210383DE}"/>
              </a:ext>
            </a:extLst>
          </p:cNvPr>
          <p:cNvSpPr>
            <a:spLocks noGrp="1"/>
          </p:cNvSpPr>
          <p:nvPr>
            <p:ph type="pic" sz="quarter" idx="14"/>
          </p:nvPr>
        </p:nvSpPr>
        <p:spPr>
          <a:xfrm>
            <a:off x="3474953" y="538162"/>
            <a:ext cx="7994735" cy="5700713"/>
          </a:xfrm>
          <a:solidFill>
            <a:schemeClr val="bg2"/>
          </a:solidFill>
        </p:spPr>
        <p:txBody>
          <a:bodyPr anchor="ctr" anchorCtr="0"/>
          <a:lstStyle>
            <a:lvl1pPr marL="0" indent="0" algn="ctr">
              <a:buNone/>
              <a:defRPr/>
            </a:lvl1pPr>
          </a:lstStyle>
          <a:p>
            <a:r>
              <a:rPr lang="en-US"/>
              <a:t>Click icon to add picture</a:t>
            </a:r>
            <a:endParaRPr lang="en-BG"/>
          </a:p>
        </p:txBody>
      </p:sp>
      <p:sp>
        <p:nvSpPr>
          <p:cNvPr id="15" name="Picture Placeholder 8">
            <a:extLst>
              <a:ext uri="{FF2B5EF4-FFF2-40B4-BE49-F238E27FC236}">
                <a16:creationId xmlns:a16="http://schemas.microsoft.com/office/drawing/2014/main" id="{C1BB0AAA-8E52-7C4C-BDDE-3224E5B3F046}"/>
              </a:ext>
            </a:extLst>
          </p:cNvPr>
          <p:cNvSpPr>
            <a:spLocks noGrp="1"/>
          </p:cNvSpPr>
          <p:nvPr>
            <p:ph type="pic" sz="quarter" idx="12"/>
          </p:nvPr>
        </p:nvSpPr>
        <p:spPr>
          <a:xfrm>
            <a:off x="722313" y="538162"/>
            <a:ext cx="2528887" cy="1772343"/>
          </a:xfrm>
          <a:solidFill>
            <a:schemeClr val="bg2"/>
          </a:solidFill>
        </p:spPr>
        <p:txBody>
          <a:bodyPr anchor="ctr" anchorCtr="0"/>
          <a:lstStyle>
            <a:lvl1pPr marL="0" indent="0" algn="ctr">
              <a:buNone/>
              <a:defRPr/>
            </a:lvl1pPr>
          </a:lstStyle>
          <a:p>
            <a:r>
              <a:rPr lang="en-US"/>
              <a:t>Click icon to add picture</a:t>
            </a:r>
            <a:endParaRPr lang="en-BG"/>
          </a:p>
        </p:txBody>
      </p:sp>
      <p:sp>
        <p:nvSpPr>
          <p:cNvPr id="16" name="Picture Placeholder 8">
            <a:extLst>
              <a:ext uri="{FF2B5EF4-FFF2-40B4-BE49-F238E27FC236}">
                <a16:creationId xmlns:a16="http://schemas.microsoft.com/office/drawing/2014/main" id="{8F03D34F-2A66-9E43-994D-383F3ECA192E}"/>
              </a:ext>
            </a:extLst>
          </p:cNvPr>
          <p:cNvSpPr>
            <a:spLocks noGrp="1"/>
          </p:cNvSpPr>
          <p:nvPr>
            <p:ph type="pic" sz="quarter" idx="15"/>
          </p:nvPr>
        </p:nvSpPr>
        <p:spPr>
          <a:xfrm>
            <a:off x="722313" y="2502347"/>
            <a:ext cx="2528887" cy="1772343"/>
          </a:xfrm>
          <a:solidFill>
            <a:schemeClr val="bg2"/>
          </a:solidFill>
        </p:spPr>
        <p:txBody>
          <a:bodyPr anchor="ctr" anchorCtr="0"/>
          <a:lstStyle>
            <a:lvl1pPr marL="0" indent="0" algn="ctr">
              <a:buNone/>
              <a:defRPr/>
            </a:lvl1pPr>
          </a:lstStyle>
          <a:p>
            <a:r>
              <a:rPr lang="en-US"/>
              <a:t>Click icon to add picture</a:t>
            </a:r>
            <a:endParaRPr lang="en-BG"/>
          </a:p>
        </p:txBody>
      </p:sp>
      <p:sp>
        <p:nvSpPr>
          <p:cNvPr id="17" name="Picture Placeholder 8">
            <a:extLst>
              <a:ext uri="{FF2B5EF4-FFF2-40B4-BE49-F238E27FC236}">
                <a16:creationId xmlns:a16="http://schemas.microsoft.com/office/drawing/2014/main" id="{D85658B3-58BD-0048-9121-06A4152FE3D8}"/>
              </a:ext>
            </a:extLst>
          </p:cNvPr>
          <p:cNvSpPr>
            <a:spLocks noGrp="1"/>
          </p:cNvSpPr>
          <p:nvPr>
            <p:ph type="pic" sz="quarter" idx="16"/>
          </p:nvPr>
        </p:nvSpPr>
        <p:spPr>
          <a:xfrm>
            <a:off x="722313" y="4466532"/>
            <a:ext cx="2528887" cy="1772343"/>
          </a:xfrm>
          <a:solidFill>
            <a:schemeClr val="bg2"/>
          </a:solidFill>
        </p:spPr>
        <p:txBody>
          <a:bodyPr anchor="ctr" anchorCtr="0"/>
          <a:lstStyle>
            <a:lvl1pPr marL="0" indent="0" algn="ctr">
              <a:buNone/>
              <a:defRPr/>
            </a:lvl1pPr>
          </a:lstStyle>
          <a:p>
            <a:r>
              <a:rPr lang="en-US"/>
              <a:t>Click icon to add picture</a:t>
            </a:r>
            <a:endParaRPr lang="en-BG"/>
          </a:p>
        </p:txBody>
      </p:sp>
    </p:spTree>
    <p:extLst>
      <p:ext uri="{BB962C8B-B14F-4D97-AF65-F5344CB8AC3E}">
        <p14:creationId xmlns:p14="http://schemas.microsoft.com/office/powerpoint/2010/main" val="15725469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 with description">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5FB11B1B-3F3D-604C-9EB4-5E5126F95674}"/>
              </a:ext>
            </a:extLst>
          </p:cNvPr>
          <p:cNvSpPr>
            <a:spLocks noGrp="1"/>
          </p:cNvSpPr>
          <p:nvPr>
            <p:ph type="pic" sz="quarter" idx="15" hasCustomPrompt="1"/>
          </p:nvPr>
        </p:nvSpPr>
        <p:spPr>
          <a:xfrm>
            <a:off x="0" y="0"/>
            <a:ext cx="12188825" cy="6860208"/>
          </a:xfrm>
          <a:prstGeom prst="rect">
            <a:avLst/>
          </a:prstGeom>
          <a:solidFill>
            <a:schemeClr val="bg1">
              <a:lumMod val="85000"/>
            </a:schemeClr>
          </a:solidFill>
        </p:spPr>
        <p:txBody>
          <a:bodyPr rIns="503999" anchor="ctr" anchorCtr="0"/>
          <a:lstStyle>
            <a:lvl1pPr marL="0" indent="0" algn="r">
              <a:lnSpc>
                <a:spcPts val="3860"/>
              </a:lnSpc>
              <a:buFontTx/>
              <a:buNone/>
              <a:defRPr sz="4800">
                <a:solidFill>
                  <a:srgbClr val="F1627A"/>
                </a:solidFill>
                <a:latin typeface="Arial" panose="020B0604020202020204" pitchFamily="34" charset="0"/>
                <a:cs typeface="Arial" panose="020B0604020202020204" pitchFamily="34" charset="0"/>
              </a:defRPr>
            </a:lvl1pPr>
          </a:lstStyle>
          <a:p>
            <a:r>
              <a:rPr lang="en-BG"/>
              <a:t>                Picture </a:t>
            </a:r>
            <a:br>
              <a:rPr lang="en-BG"/>
            </a:br>
            <a:r>
              <a:rPr lang="en-BG"/>
              <a:t>Placeholder</a:t>
            </a:r>
          </a:p>
        </p:txBody>
      </p:sp>
      <p:graphicFrame>
        <p:nvGraphicFramePr>
          <p:cNvPr id="2" name="Object 1" hidden="1">
            <a:extLst>
              <a:ext uri="{FF2B5EF4-FFF2-40B4-BE49-F238E27FC236}">
                <a16:creationId xmlns:a16="http://schemas.microsoft.com/office/drawing/2014/main" id="{DDC19264-1961-4652-B02A-E3432B012DFD}"/>
              </a:ext>
            </a:extLst>
          </p:cNvPr>
          <p:cNvGraphicFramePr>
            <a:graphicFrameLocks noChangeAspect="1"/>
          </p:cNvGraphicFramePr>
          <p:nvPr userDrawn="1">
            <p:custDataLst>
              <p:tags r:id="rId1"/>
            </p:custDataLst>
            <p:extLst>
              <p:ext uri="{D42A27DB-BD31-4B8C-83A1-F6EECF244321}">
                <p14:modId xmlns:p14="http://schemas.microsoft.com/office/powerpoint/2010/main" val="1476646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2" name="Object 1" hidden="1">
                        <a:extLst>
                          <a:ext uri="{FF2B5EF4-FFF2-40B4-BE49-F238E27FC236}">
                            <a16:creationId xmlns:a16="http://schemas.microsoft.com/office/drawing/2014/main" id="{DDC19264-1961-4652-B02A-E3432B012D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Slide Number Placeholder 5">
            <a:extLst>
              <a:ext uri="{FF2B5EF4-FFF2-40B4-BE49-F238E27FC236}">
                <a16:creationId xmlns:a16="http://schemas.microsoft.com/office/drawing/2014/main" id="{D292E8C3-F64F-4C68-BE86-5BC9BDB4D75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7196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Device Slide">
    <p:spTree>
      <p:nvGrpSpPr>
        <p:cNvPr id="1" name=""/>
        <p:cNvGrpSpPr/>
        <p:nvPr/>
      </p:nvGrpSpPr>
      <p:grpSpPr>
        <a:xfrm>
          <a:off x="0" y="0"/>
          <a:ext cx="0" cy="0"/>
          <a:chOff x="0" y="0"/>
          <a:chExt cx="0" cy="0"/>
        </a:xfrm>
      </p:grpSpPr>
      <p:pic>
        <p:nvPicPr>
          <p:cNvPr id="17" name="Picture 16" descr="A picture containing monitor, sign, image&#10;&#10;Description automatically generated">
            <a:extLst>
              <a:ext uri="{FF2B5EF4-FFF2-40B4-BE49-F238E27FC236}">
                <a16:creationId xmlns:a16="http://schemas.microsoft.com/office/drawing/2014/main" id="{B83B3395-67D9-4AB8-A1E3-B575F3E781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24595" y="1013947"/>
            <a:ext cx="3749569" cy="5688684"/>
          </a:xfrm>
          <a:prstGeom prst="rect">
            <a:avLst/>
          </a:prstGeom>
        </p:spPr>
      </p:pic>
      <p:graphicFrame>
        <p:nvGraphicFramePr>
          <p:cNvPr id="6" name="Object 5" hidden="1">
            <a:extLst>
              <a:ext uri="{FF2B5EF4-FFF2-40B4-BE49-F238E27FC236}">
                <a16:creationId xmlns:a16="http://schemas.microsoft.com/office/drawing/2014/main" id="{B4A9FECE-88BD-4E0E-823B-5AC910E016F8}"/>
              </a:ext>
            </a:extLst>
          </p:cNvPr>
          <p:cNvGraphicFramePr>
            <a:graphicFrameLocks noChangeAspect="1"/>
          </p:cNvGraphicFramePr>
          <p:nvPr userDrawn="1">
            <p:custDataLst>
              <p:tags r:id="rId1"/>
            </p:custDataLst>
            <p:extLst>
              <p:ext uri="{D42A27DB-BD31-4B8C-83A1-F6EECF244321}">
                <p14:modId xmlns:p14="http://schemas.microsoft.com/office/powerpoint/2010/main" val="26571583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6" name="Object 5" hidden="1">
                        <a:extLst>
                          <a:ext uri="{FF2B5EF4-FFF2-40B4-BE49-F238E27FC236}">
                            <a16:creationId xmlns:a16="http://schemas.microsoft.com/office/drawing/2014/main" id="{B4A9FECE-88BD-4E0E-823B-5AC910E016F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Picture Placeholder 8">
            <a:extLst>
              <a:ext uri="{FF2B5EF4-FFF2-40B4-BE49-F238E27FC236}">
                <a16:creationId xmlns:a16="http://schemas.microsoft.com/office/drawing/2014/main" id="{61A6A2EB-C007-674C-8E69-6C79B0FB2688}"/>
              </a:ext>
            </a:extLst>
          </p:cNvPr>
          <p:cNvSpPr>
            <a:spLocks noGrp="1"/>
          </p:cNvSpPr>
          <p:nvPr>
            <p:ph type="pic" sz="quarter" idx="11"/>
          </p:nvPr>
        </p:nvSpPr>
        <p:spPr>
          <a:xfrm>
            <a:off x="8614319" y="1596597"/>
            <a:ext cx="2117320" cy="4476211"/>
          </a:xfrm>
          <a:prstGeom prst="roundRect">
            <a:avLst>
              <a:gd name="adj" fmla="val 6282"/>
            </a:avLst>
          </a:prstGeom>
          <a:solidFill>
            <a:schemeClr val="bg2"/>
          </a:solidFill>
        </p:spPr>
        <p:txBody>
          <a:bodyPr anchor="ctr" anchorCtr="0"/>
          <a:lstStyle>
            <a:lvl1pPr marL="0" indent="0" algn="ctr">
              <a:buNone/>
              <a:defRPr/>
            </a:lvl1pPr>
          </a:lstStyle>
          <a:p>
            <a:r>
              <a:rPr lang="en-US"/>
              <a:t>Click icon to add picture</a:t>
            </a:r>
            <a:endParaRPr lang="en-BG"/>
          </a:p>
        </p:txBody>
      </p:sp>
      <p:sp>
        <p:nvSpPr>
          <p:cNvPr id="4" name="Title 3">
            <a:extLst>
              <a:ext uri="{FF2B5EF4-FFF2-40B4-BE49-F238E27FC236}">
                <a16:creationId xmlns:a16="http://schemas.microsoft.com/office/drawing/2014/main" id="{F6079D94-19FF-40CF-8E06-074282649691}"/>
              </a:ext>
            </a:extLst>
          </p:cNvPr>
          <p:cNvSpPr>
            <a:spLocks noGrp="1"/>
          </p:cNvSpPr>
          <p:nvPr>
            <p:ph type="title"/>
          </p:nvPr>
        </p:nvSpPr>
        <p:spPr>
          <a:xfrm>
            <a:off x="723600" y="538163"/>
            <a:ext cx="7101188" cy="909637"/>
          </a:xfrm>
        </p:spPr>
        <p:txBody>
          <a:bodyPr vert="horz" tIns="108000"/>
          <a:lstStyle/>
          <a:p>
            <a:r>
              <a:rPr lang="en-US"/>
              <a:t>Click to edit Master title style</a:t>
            </a:r>
          </a:p>
        </p:txBody>
      </p:sp>
      <p:sp>
        <p:nvSpPr>
          <p:cNvPr id="16" name="Text Placeholder 3">
            <a:extLst>
              <a:ext uri="{FF2B5EF4-FFF2-40B4-BE49-F238E27FC236}">
                <a16:creationId xmlns:a16="http://schemas.microsoft.com/office/drawing/2014/main" id="{FCA987EE-7350-2B4B-8672-83FFC0B677DB}"/>
              </a:ext>
            </a:extLst>
          </p:cNvPr>
          <p:cNvSpPr>
            <a:spLocks noGrp="1"/>
          </p:cNvSpPr>
          <p:nvPr>
            <p:ph type="body" sz="quarter" idx="12"/>
          </p:nvPr>
        </p:nvSpPr>
        <p:spPr>
          <a:xfrm>
            <a:off x="749800" y="1814513"/>
            <a:ext cx="7100888"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37151440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Device Slide">
    <p:spTree>
      <p:nvGrpSpPr>
        <p:cNvPr id="1" name=""/>
        <p:cNvGrpSpPr/>
        <p:nvPr/>
      </p:nvGrpSpPr>
      <p:grpSpPr>
        <a:xfrm>
          <a:off x="0" y="0"/>
          <a:ext cx="0" cy="0"/>
          <a:chOff x="0" y="0"/>
          <a:chExt cx="0" cy="0"/>
        </a:xfrm>
      </p:grpSpPr>
      <p:pic>
        <p:nvPicPr>
          <p:cNvPr id="10" name="Picture 9" descr="A white rectangle with a black border&#10;&#10;Description automatically generated with low confidence">
            <a:extLst>
              <a:ext uri="{FF2B5EF4-FFF2-40B4-BE49-F238E27FC236}">
                <a16:creationId xmlns:a16="http://schemas.microsoft.com/office/drawing/2014/main" id="{C5ECD0FE-2ED1-4928-B92D-74BEACD661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16220" y="1055183"/>
            <a:ext cx="3981988" cy="5058538"/>
          </a:xfrm>
          <a:prstGeom prst="rect">
            <a:avLst/>
          </a:prstGeom>
        </p:spPr>
      </p:pic>
      <p:graphicFrame>
        <p:nvGraphicFramePr>
          <p:cNvPr id="4" name="Object 3" hidden="1">
            <a:extLst>
              <a:ext uri="{FF2B5EF4-FFF2-40B4-BE49-F238E27FC236}">
                <a16:creationId xmlns:a16="http://schemas.microsoft.com/office/drawing/2014/main" id="{BB6404B3-022F-4D45-9605-06043B621357}"/>
              </a:ext>
            </a:extLst>
          </p:cNvPr>
          <p:cNvGraphicFramePr>
            <a:graphicFrameLocks noChangeAspect="1"/>
          </p:cNvGraphicFramePr>
          <p:nvPr userDrawn="1">
            <p:custDataLst>
              <p:tags r:id="rId1"/>
            </p:custDataLst>
            <p:extLst>
              <p:ext uri="{D42A27DB-BD31-4B8C-83A1-F6EECF244321}">
                <p14:modId xmlns:p14="http://schemas.microsoft.com/office/powerpoint/2010/main" val="24612683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BB6404B3-022F-4D45-9605-06043B62135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Picture Placeholder 4">
            <a:extLst>
              <a:ext uri="{FF2B5EF4-FFF2-40B4-BE49-F238E27FC236}">
                <a16:creationId xmlns:a16="http://schemas.microsoft.com/office/drawing/2014/main" id="{6268EACE-40BB-EF42-B881-18934B177028}"/>
              </a:ext>
            </a:extLst>
          </p:cNvPr>
          <p:cNvSpPr>
            <a:spLocks noGrp="1"/>
          </p:cNvSpPr>
          <p:nvPr>
            <p:ph type="pic" sz="quarter" idx="11" hasCustomPrompt="1"/>
          </p:nvPr>
        </p:nvSpPr>
        <p:spPr>
          <a:xfrm>
            <a:off x="8145294" y="1425575"/>
            <a:ext cx="3207290" cy="4213225"/>
          </a:xfrm>
          <a:prstGeom prst="roundRect">
            <a:avLst>
              <a:gd name="adj" fmla="val 2256"/>
            </a:avLst>
          </a:prstGeom>
          <a:solidFill>
            <a:schemeClr val="bg2"/>
          </a:solidFill>
        </p:spPr>
        <p:txBody>
          <a:bodyPr anchor="ctr" anchorCtr="0"/>
          <a:lstStyle>
            <a:lvl1pPr marL="0" indent="0" algn="ctr">
              <a:buNone/>
              <a:defRPr>
                <a:solidFill>
                  <a:schemeClr val="tx1"/>
                </a:solidFill>
              </a:defRPr>
            </a:lvl1pPr>
          </a:lstStyle>
          <a:p>
            <a:r>
              <a:rPr lang="en-BG"/>
              <a:t>Add picture</a:t>
            </a:r>
          </a:p>
        </p:txBody>
      </p:sp>
      <p:sp>
        <p:nvSpPr>
          <p:cNvPr id="2" name="Title 1">
            <a:extLst>
              <a:ext uri="{FF2B5EF4-FFF2-40B4-BE49-F238E27FC236}">
                <a16:creationId xmlns:a16="http://schemas.microsoft.com/office/drawing/2014/main" id="{7B67F745-3584-418D-B0D8-CCF5FBA6B4BE}"/>
              </a:ext>
            </a:extLst>
          </p:cNvPr>
          <p:cNvSpPr>
            <a:spLocks noGrp="1"/>
          </p:cNvSpPr>
          <p:nvPr>
            <p:ph type="title"/>
          </p:nvPr>
        </p:nvSpPr>
        <p:spPr>
          <a:xfrm>
            <a:off x="723600" y="538163"/>
            <a:ext cx="7101187" cy="909637"/>
          </a:xfrm>
        </p:spPr>
        <p:txBody>
          <a:bodyPr vert="horz"/>
          <a:lstStyle/>
          <a:p>
            <a:r>
              <a:rPr lang="en-US"/>
              <a:t>Click to edit Master title style</a:t>
            </a:r>
          </a:p>
        </p:txBody>
      </p:sp>
      <p:sp>
        <p:nvSpPr>
          <p:cNvPr id="8" name="Text Placeholder 3">
            <a:extLst>
              <a:ext uri="{FF2B5EF4-FFF2-40B4-BE49-F238E27FC236}">
                <a16:creationId xmlns:a16="http://schemas.microsoft.com/office/drawing/2014/main" id="{8F34FFA2-252D-004A-AF06-A7B70F953E26}"/>
              </a:ext>
            </a:extLst>
          </p:cNvPr>
          <p:cNvSpPr>
            <a:spLocks noGrp="1"/>
          </p:cNvSpPr>
          <p:nvPr>
            <p:ph type="body" sz="quarter" idx="12"/>
          </p:nvPr>
        </p:nvSpPr>
        <p:spPr>
          <a:xfrm>
            <a:off x="749800" y="1814513"/>
            <a:ext cx="7100888"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34966615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Device Slide">
    <p:spTree>
      <p:nvGrpSpPr>
        <p:cNvPr id="1" name=""/>
        <p:cNvGrpSpPr/>
        <p:nvPr/>
      </p:nvGrpSpPr>
      <p:grpSpPr>
        <a:xfrm>
          <a:off x="0" y="0"/>
          <a:ext cx="0" cy="0"/>
          <a:chOff x="0" y="0"/>
          <a:chExt cx="0" cy="0"/>
        </a:xfrm>
      </p:grpSpPr>
      <p:pic>
        <p:nvPicPr>
          <p:cNvPr id="5" name="Picture 4" descr="A picture containing text, monitor, computer, indoor&#10;&#10;Description automatically generated">
            <a:extLst>
              <a:ext uri="{FF2B5EF4-FFF2-40B4-BE49-F238E27FC236}">
                <a16:creationId xmlns:a16="http://schemas.microsoft.com/office/drawing/2014/main" id="{9B81FD91-4A2E-451C-B885-D59344023E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733" y="1827465"/>
            <a:ext cx="6845861" cy="4368549"/>
          </a:xfrm>
          <a:prstGeom prst="rect">
            <a:avLst/>
          </a:prstGeom>
        </p:spPr>
      </p:pic>
      <p:graphicFrame>
        <p:nvGraphicFramePr>
          <p:cNvPr id="4" name="Object 3" hidden="1">
            <a:extLst>
              <a:ext uri="{FF2B5EF4-FFF2-40B4-BE49-F238E27FC236}">
                <a16:creationId xmlns:a16="http://schemas.microsoft.com/office/drawing/2014/main" id="{C5A3F742-CB85-4FD4-A00B-55543C95BF9A}"/>
              </a:ext>
            </a:extLst>
          </p:cNvPr>
          <p:cNvGraphicFramePr>
            <a:graphicFrameLocks noChangeAspect="1"/>
          </p:cNvGraphicFramePr>
          <p:nvPr userDrawn="1">
            <p:custDataLst>
              <p:tags r:id="rId1"/>
            </p:custDataLst>
            <p:extLst>
              <p:ext uri="{D42A27DB-BD31-4B8C-83A1-F6EECF244321}">
                <p14:modId xmlns:p14="http://schemas.microsoft.com/office/powerpoint/2010/main" val="31896075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C5A3F742-CB85-4FD4-A00B-55543C95BF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Picture Placeholder 4">
            <a:extLst>
              <a:ext uri="{FF2B5EF4-FFF2-40B4-BE49-F238E27FC236}">
                <a16:creationId xmlns:a16="http://schemas.microsoft.com/office/drawing/2014/main" id="{EFC4350C-F84D-A740-B1F8-C01DFE4C2921}"/>
              </a:ext>
            </a:extLst>
          </p:cNvPr>
          <p:cNvSpPr>
            <a:spLocks noGrp="1"/>
          </p:cNvSpPr>
          <p:nvPr>
            <p:ph type="pic" sz="quarter" idx="11" hasCustomPrompt="1"/>
          </p:nvPr>
        </p:nvSpPr>
        <p:spPr>
          <a:xfrm>
            <a:off x="6262851" y="2140169"/>
            <a:ext cx="5147441" cy="3346231"/>
          </a:xfrm>
          <a:custGeom>
            <a:avLst/>
            <a:gdLst>
              <a:gd name="connsiteX0" fmla="*/ 0 w 5114428"/>
              <a:gd name="connsiteY0" fmla="*/ 68943 h 3335396"/>
              <a:gd name="connsiteX1" fmla="*/ 68943 w 5114428"/>
              <a:gd name="connsiteY1" fmla="*/ 0 h 3335396"/>
              <a:gd name="connsiteX2" fmla="*/ 5045485 w 5114428"/>
              <a:gd name="connsiteY2" fmla="*/ 0 h 3335396"/>
              <a:gd name="connsiteX3" fmla="*/ 5114428 w 5114428"/>
              <a:gd name="connsiteY3" fmla="*/ 68943 h 3335396"/>
              <a:gd name="connsiteX4" fmla="*/ 5114428 w 5114428"/>
              <a:gd name="connsiteY4" fmla="*/ 3266453 h 3335396"/>
              <a:gd name="connsiteX5" fmla="*/ 5045485 w 5114428"/>
              <a:gd name="connsiteY5" fmla="*/ 3335396 h 3335396"/>
              <a:gd name="connsiteX6" fmla="*/ 68943 w 5114428"/>
              <a:gd name="connsiteY6" fmla="*/ 3335396 h 3335396"/>
              <a:gd name="connsiteX7" fmla="*/ 0 w 5114428"/>
              <a:gd name="connsiteY7" fmla="*/ 3266453 h 3335396"/>
              <a:gd name="connsiteX8" fmla="*/ 0 w 5114428"/>
              <a:gd name="connsiteY8" fmla="*/ 68943 h 3335396"/>
              <a:gd name="connsiteX0" fmla="*/ 0 w 5114428"/>
              <a:gd name="connsiteY0" fmla="*/ 68943 h 3335396"/>
              <a:gd name="connsiteX1" fmla="*/ 68943 w 5114428"/>
              <a:gd name="connsiteY1" fmla="*/ 0 h 3335396"/>
              <a:gd name="connsiteX2" fmla="*/ 5045485 w 5114428"/>
              <a:gd name="connsiteY2" fmla="*/ 0 h 3335396"/>
              <a:gd name="connsiteX3" fmla="*/ 5114428 w 5114428"/>
              <a:gd name="connsiteY3" fmla="*/ 68943 h 3335396"/>
              <a:gd name="connsiteX4" fmla="*/ 5114428 w 5114428"/>
              <a:gd name="connsiteY4" fmla="*/ 3266453 h 3335396"/>
              <a:gd name="connsiteX5" fmla="*/ 5045485 w 5114428"/>
              <a:gd name="connsiteY5" fmla="*/ 3335396 h 3335396"/>
              <a:gd name="connsiteX6" fmla="*/ 0 w 5114428"/>
              <a:gd name="connsiteY6" fmla="*/ 3266453 h 3335396"/>
              <a:gd name="connsiteX7" fmla="*/ 0 w 5114428"/>
              <a:gd name="connsiteY7" fmla="*/ 68943 h 3335396"/>
              <a:gd name="connsiteX0" fmla="*/ 0 w 5114428"/>
              <a:gd name="connsiteY0" fmla="*/ 68943 h 3666141"/>
              <a:gd name="connsiteX1" fmla="*/ 68943 w 5114428"/>
              <a:gd name="connsiteY1" fmla="*/ 0 h 3666141"/>
              <a:gd name="connsiteX2" fmla="*/ 5045485 w 5114428"/>
              <a:gd name="connsiteY2" fmla="*/ 0 h 3666141"/>
              <a:gd name="connsiteX3" fmla="*/ 5114428 w 5114428"/>
              <a:gd name="connsiteY3" fmla="*/ 68943 h 3666141"/>
              <a:gd name="connsiteX4" fmla="*/ 5114428 w 5114428"/>
              <a:gd name="connsiteY4" fmla="*/ 3266453 h 3666141"/>
              <a:gd name="connsiteX5" fmla="*/ 0 w 5114428"/>
              <a:gd name="connsiteY5" fmla="*/ 3266453 h 3666141"/>
              <a:gd name="connsiteX6" fmla="*/ 0 w 5114428"/>
              <a:gd name="connsiteY6" fmla="*/ 68943 h 3666141"/>
              <a:gd name="connsiteX0" fmla="*/ 0 w 5114508"/>
              <a:gd name="connsiteY0" fmla="*/ 68943 h 3500635"/>
              <a:gd name="connsiteX1" fmla="*/ 68943 w 5114508"/>
              <a:gd name="connsiteY1" fmla="*/ 0 h 3500635"/>
              <a:gd name="connsiteX2" fmla="*/ 5045485 w 5114508"/>
              <a:gd name="connsiteY2" fmla="*/ 0 h 3500635"/>
              <a:gd name="connsiteX3" fmla="*/ 5114428 w 5114508"/>
              <a:gd name="connsiteY3" fmla="*/ 68943 h 3500635"/>
              <a:gd name="connsiteX4" fmla="*/ 5114428 w 5114508"/>
              <a:gd name="connsiteY4" fmla="*/ 3266453 h 3500635"/>
              <a:gd name="connsiteX5" fmla="*/ 0 w 5114508"/>
              <a:gd name="connsiteY5" fmla="*/ 3266453 h 3500635"/>
              <a:gd name="connsiteX6" fmla="*/ 0 w 5114508"/>
              <a:gd name="connsiteY6" fmla="*/ 68943 h 3500635"/>
              <a:gd name="connsiteX0" fmla="*/ 0 w 5114560"/>
              <a:gd name="connsiteY0" fmla="*/ 68943 h 3266453"/>
              <a:gd name="connsiteX1" fmla="*/ 68943 w 5114560"/>
              <a:gd name="connsiteY1" fmla="*/ 0 h 3266453"/>
              <a:gd name="connsiteX2" fmla="*/ 5045485 w 5114560"/>
              <a:gd name="connsiteY2" fmla="*/ 0 h 3266453"/>
              <a:gd name="connsiteX3" fmla="*/ 5114428 w 5114560"/>
              <a:gd name="connsiteY3" fmla="*/ 68943 h 3266453"/>
              <a:gd name="connsiteX4" fmla="*/ 5114428 w 5114560"/>
              <a:gd name="connsiteY4" fmla="*/ 3266453 h 3266453"/>
              <a:gd name="connsiteX5" fmla="*/ 0 w 5114560"/>
              <a:gd name="connsiteY5" fmla="*/ 3266453 h 3266453"/>
              <a:gd name="connsiteX6" fmla="*/ 0 w 5114560"/>
              <a:gd name="connsiteY6" fmla="*/ 68943 h 3266453"/>
              <a:gd name="connsiteX0" fmla="*/ 0 w 5114428"/>
              <a:gd name="connsiteY0" fmla="*/ 68943 h 3266453"/>
              <a:gd name="connsiteX1" fmla="*/ 68943 w 5114428"/>
              <a:gd name="connsiteY1" fmla="*/ 0 h 3266453"/>
              <a:gd name="connsiteX2" fmla="*/ 5045485 w 5114428"/>
              <a:gd name="connsiteY2" fmla="*/ 0 h 3266453"/>
              <a:gd name="connsiteX3" fmla="*/ 5114428 w 5114428"/>
              <a:gd name="connsiteY3" fmla="*/ 68943 h 3266453"/>
              <a:gd name="connsiteX4" fmla="*/ 5114428 w 5114428"/>
              <a:gd name="connsiteY4" fmla="*/ 3266453 h 3266453"/>
              <a:gd name="connsiteX5" fmla="*/ 0 w 5114428"/>
              <a:gd name="connsiteY5" fmla="*/ 3266453 h 3266453"/>
              <a:gd name="connsiteX6" fmla="*/ 0 w 5114428"/>
              <a:gd name="connsiteY6" fmla="*/ 68943 h 326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4428" h="3266453">
                <a:moveTo>
                  <a:pt x="0" y="68943"/>
                </a:moveTo>
                <a:cubicBezTo>
                  <a:pt x="0" y="30867"/>
                  <a:pt x="30867" y="0"/>
                  <a:pt x="68943" y="0"/>
                </a:cubicBezTo>
                <a:lnTo>
                  <a:pt x="5045485" y="0"/>
                </a:lnTo>
                <a:cubicBezTo>
                  <a:pt x="5083561" y="0"/>
                  <a:pt x="5114428" y="30867"/>
                  <a:pt x="5114428" y="68943"/>
                </a:cubicBezTo>
                <a:lnTo>
                  <a:pt x="5114428" y="3266453"/>
                </a:lnTo>
                <a:lnTo>
                  <a:pt x="0" y="3266453"/>
                </a:lnTo>
                <a:lnTo>
                  <a:pt x="0" y="68943"/>
                </a:lnTo>
                <a:close/>
              </a:path>
            </a:pathLst>
          </a:custGeom>
          <a:solidFill>
            <a:schemeClr val="bg2"/>
          </a:solidFill>
        </p:spPr>
        <p:txBody>
          <a:bodyPr anchor="ctr" anchorCtr="0"/>
          <a:lstStyle>
            <a:lvl1pPr marL="0" indent="0" algn="ctr">
              <a:buNone/>
              <a:defRPr>
                <a:solidFill>
                  <a:schemeClr val="tx1"/>
                </a:solidFill>
              </a:defRPr>
            </a:lvl1pPr>
          </a:lstStyle>
          <a:p>
            <a:r>
              <a:rPr lang="en-BG"/>
              <a:t>Add picture</a:t>
            </a:r>
          </a:p>
        </p:txBody>
      </p:sp>
      <p:sp>
        <p:nvSpPr>
          <p:cNvPr id="2" name="Title 1">
            <a:extLst>
              <a:ext uri="{FF2B5EF4-FFF2-40B4-BE49-F238E27FC236}">
                <a16:creationId xmlns:a16="http://schemas.microsoft.com/office/drawing/2014/main" id="{8936A15B-581A-43DD-9565-BC274543FCC1}"/>
              </a:ext>
            </a:extLst>
          </p:cNvPr>
          <p:cNvSpPr>
            <a:spLocks noGrp="1"/>
          </p:cNvSpPr>
          <p:nvPr>
            <p:ph type="title"/>
          </p:nvPr>
        </p:nvSpPr>
        <p:spPr>
          <a:xfrm>
            <a:off x="723600" y="538163"/>
            <a:ext cx="8009238" cy="909637"/>
          </a:xfrm>
        </p:spPr>
        <p:txBody>
          <a:bodyPr vert="horz"/>
          <a:lstStyle/>
          <a:p>
            <a:r>
              <a:rPr lang="en-US"/>
              <a:t>Click to edit Master title style</a:t>
            </a:r>
          </a:p>
        </p:txBody>
      </p:sp>
      <p:sp>
        <p:nvSpPr>
          <p:cNvPr id="9" name="Text Placeholder 3">
            <a:extLst>
              <a:ext uri="{FF2B5EF4-FFF2-40B4-BE49-F238E27FC236}">
                <a16:creationId xmlns:a16="http://schemas.microsoft.com/office/drawing/2014/main" id="{2C1495B0-558E-4749-9AA1-C0D15CB03176}"/>
              </a:ext>
            </a:extLst>
          </p:cNvPr>
          <p:cNvSpPr>
            <a:spLocks noGrp="1"/>
          </p:cNvSpPr>
          <p:nvPr>
            <p:ph type="body" sz="quarter" idx="12"/>
          </p:nvPr>
        </p:nvSpPr>
        <p:spPr>
          <a:xfrm>
            <a:off x="749800" y="1814513"/>
            <a:ext cx="4887429"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29217494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_Device Slide">
    <p:spTree>
      <p:nvGrpSpPr>
        <p:cNvPr id="1" name=""/>
        <p:cNvGrpSpPr/>
        <p:nvPr/>
      </p:nvGrpSpPr>
      <p:grpSpPr>
        <a:xfrm>
          <a:off x="0" y="0"/>
          <a:ext cx="0" cy="0"/>
          <a:chOff x="0" y="0"/>
          <a:chExt cx="0" cy="0"/>
        </a:xfrm>
      </p:grpSpPr>
      <p:pic>
        <p:nvPicPr>
          <p:cNvPr id="5" name="Picture 4" descr="A picture containing text, monitor, screenshot, electronics&#10;&#10;Description automatically generated">
            <a:extLst>
              <a:ext uri="{FF2B5EF4-FFF2-40B4-BE49-F238E27FC236}">
                <a16:creationId xmlns:a16="http://schemas.microsoft.com/office/drawing/2014/main" id="{B56FEB53-D4A3-4EC0-AFB5-0C95253A53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961591" y="1527801"/>
            <a:ext cx="5723589" cy="4958781"/>
          </a:xfrm>
          <a:prstGeom prst="rect">
            <a:avLst/>
          </a:prstGeom>
        </p:spPr>
      </p:pic>
      <p:graphicFrame>
        <p:nvGraphicFramePr>
          <p:cNvPr id="4" name="Object 3" hidden="1">
            <a:extLst>
              <a:ext uri="{FF2B5EF4-FFF2-40B4-BE49-F238E27FC236}">
                <a16:creationId xmlns:a16="http://schemas.microsoft.com/office/drawing/2014/main" id="{4E722239-0864-4539-8D4E-F84B76F85FD1}"/>
              </a:ext>
            </a:extLst>
          </p:cNvPr>
          <p:cNvGraphicFramePr>
            <a:graphicFrameLocks noChangeAspect="1"/>
          </p:cNvGraphicFramePr>
          <p:nvPr userDrawn="1">
            <p:custDataLst>
              <p:tags r:id="rId1"/>
            </p:custDataLst>
            <p:extLst>
              <p:ext uri="{D42A27DB-BD31-4B8C-83A1-F6EECF244321}">
                <p14:modId xmlns:p14="http://schemas.microsoft.com/office/powerpoint/2010/main" val="11404940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4E722239-0864-4539-8D4E-F84B76F85FD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Picture Placeholder 4">
            <a:extLst>
              <a:ext uri="{FF2B5EF4-FFF2-40B4-BE49-F238E27FC236}">
                <a16:creationId xmlns:a16="http://schemas.microsoft.com/office/drawing/2014/main" id="{C97B4E9E-F000-6B4D-A13B-EE7F4EA8E703}"/>
              </a:ext>
            </a:extLst>
          </p:cNvPr>
          <p:cNvSpPr>
            <a:spLocks noGrp="1"/>
          </p:cNvSpPr>
          <p:nvPr>
            <p:ph type="pic" sz="quarter" idx="11" hasCustomPrompt="1"/>
          </p:nvPr>
        </p:nvSpPr>
        <p:spPr>
          <a:xfrm>
            <a:off x="6300281" y="1828801"/>
            <a:ext cx="5051898" cy="2850506"/>
          </a:xfrm>
          <a:prstGeom prst="roundRect">
            <a:avLst>
              <a:gd name="adj" fmla="val 0"/>
            </a:avLst>
          </a:prstGeom>
          <a:solidFill>
            <a:schemeClr val="bg2"/>
          </a:solidFill>
        </p:spPr>
        <p:txBody>
          <a:bodyPr anchor="ctr" anchorCtr="0"/>
          <a:lstStyle>
            <a:lvl1pPr marL="0" indent="0" algn="ctr">
              <a:buNone/>
              <a:defRPr>
                <a:solidFill>
                  <a:schemeClr val="tx1"/>
                </a:solidFill>
              </a:defRPr>
            </a:lvl1pPr>
          </a:lstStyle>
          <a:p>
            <a:r>
              <a:rPr lang="en-BG"/>
              <a:t>Add picture</a:t>
            </a:r>
          </a:p>
        </p:txBody>
      </p:sp>
      <p:sp>
        <p:nvSpPr>
          <p:cNvPr id="2" name="Title 1">
            <a:extLst>
              <a:ext uri="{FF2B5EF4-FFF2-40B4-BE49-F238E27FC236}">
                <a16:creationId xmlns:a16="http://schemas.microsoft.com/office/drawing/2014/main" id="{9219634F-977E-4F2E-8291-F2190948E867}"/>
              </a:ext>
            </a:extLst>
          </p:cNvPr>
          <p:cNvSpPr>
            <a:spLocks noGrp="1"/>
          </p:cNvSpPr>
          <p:nvPr>
            <p:ph type="title"/>
          </p:nvPr>
        </p:nvSpPr>
        <p:spPr>
          <a:xfrm>
            <a:off x="723600" y="538163"/>
            <a:ext cx="8009238" cy="909637"/>
          </a:xfrm>
        </p:spPr>
        <p:txBody>
          <a:bodyPr vert="horz"/>
          <a:lstStyle/>
          <a:p>
            <a:r>
              <a:rPr lang="en-US"/>
              <a:t>Click to edit Master title style</a:t>
            </a:r>
          </a:p>
        </p:txBody>
      </p:sp>
      <p:sp>
        <p:nvSpPr>
          <p:cNvPr id="9" name="Text Placeholder 3">
            <a:extLst>
              <a:ext uri="{FF2B5EF4-FFF2-40B4-BE49-F238E27FC236}">
                <a16:creationId xmlns:a16="http://schemas.microsoft.com/office/drawing/2014/main" id="{376BFD9F-FFAD-A74E-896E-712D65C4B24E}"/>
              </a:ext>
            </a:extLst>
          </p:cNvPr>
          <p:cNvSpPr>
            <a:spLocks noGrp="1"/>
          </p:cNvSpPr>
          <p:nvPr>
            <p:ph type="body" sz="quarter" idx="12"/>
          </p:nvPr>
        </p:nvSpPr>
        <p:spPr>
          <a:xfrm>
            <a:off x="749800" y="1814513"/>
            <a:ext cx="52509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18061709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3A64ED-6E44-CE40-884C-C1F33608612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30519" y="2877420"/>
            <a:ext cx="4730962" cy="1103159"/>
          </a:xfrm>
          <a:prstGeom prst="rect">
            <a:avLst/>
          </a:prstGeom>
        </p:spPr>
      </p:pic>
    </p:spTree>
    <p:extLst>
      <p:ext uri="{BB962C8B-B14F-4D97-AF65-F5344CB8AC3E}">
        <p14:creationId xmlns:p14="http://schemas.microsoft.com/office/powerpoint/2010/main" val="141847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 Slide Video">
    <p:spTree>
      <p:nvGrpSpPr>
        <p:cNvPr id="1" name=""/>
        <p:cNvGrpSpPr/>
        <p:nvPr/>
      </p:nvGrpSpPr>
      <p:grpSpPr>
        <a:xfrm>
          <a:off x="0" y="0"/>
          <a:ext cx="0" cy="0"/>
          <a:chOff x="0" y="0"/>
          <a:chExt cx="0" cy="0"/>
        </a:xfrm>
      </p:grpSpPr>
      <p:pic>
        <p:nvPicPr>
          <p:cNvPr id="2" name="Progress Outro no text.mp4" descr="Progress Outro no text.mp4">
            <a:hlinkClick r:id="" action="ppaction://media"/>
            <a:extLst>
              <a:ext uri="{FF2B5EF4-FFF2-40B4-BE49-F238E27FC236}">
                <a16:creationId xmlns:a16="http://schemas.microsoft.com/office/drawing/2014/main" id="{5A546D01-834F-CB40-93EC-185C473ACE2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ABA8C2F-EEB5-964C-B283-39542BF4C407}"/>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3730519" y="2877420"/>
            <a:ext cx="4730962" cy="1103159"/>
          </a:xfrm>
          <a:prstGeom prst="rect">
            <a:avLst/>
          </a:prstGeom>
        </p:spPr>
      </p:pic>
    </p:spTree>
    <p:extLst>
      <p:ext uri="{BB962C8B-B14F-4D97-AF65-F5344CB8AC3E}">
        <p14:creationId xmlns:p14="http://schemas.microsoft.com/office/powerpoint/2010/main" val="223711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mediacall" presetSubtype="0" fill="hold" nodeType="withEffect">
                                  <p:stCondLst>
                                    <p:cond delay="0"/>
                                  </p:stCondLst>
                                  <p:childTnLst>
                                    <p:cmd type="call" cmd="playFrom(0.0)">
                                      <p:cBhvr>
                                        <p:cTn id="8" dur="6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childTnLst>
        </p:cTn>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Cover Slide + Speaker's Photo">
    <p:bg>
      <p:bgPr>
        <a:solidFill>
          <a:schemeClr val="bg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BEF27F-A9D3-87D6-88DD-362E4E7ABBDA}"/>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35163" t="40397" r="25896" b="35482"/>
          <a:stretch/>
        </p:blipFill>
        <p:spPr>
          <a:xfrm>
            <a:off x="21020" y="21018"/>
            <a:ext cx="12192000" cy="6858002"/>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AFE9A584-67A4-F159-B817-D0B9351FB0B6}"/>
              </a:ext>
            </a:extLst>
          </p:cNvPr>
          <p:cNvSpPr txBox="1"/>
          <p:nvPr userDrawn="1"/>
        </p:nvSpPr>
        <p:spPr>
          <a:xfrm>
            <a:off x="-4231758" y="1998921"/>
            <a:ext cx="0" cy="0"/>
          </a:xfrm>
          <a:prstGeom prst="rect">
            <a:avLst/>
          </a:prstGeom>
        </p:spPr>
        <p:txBody>
          <a:bodyPr vert="horz" wrap="none" lIns="0" tIns="0" rIns="0" bIns="0" rtlCol="0">
            <a:noAutofit/>
          </a:bodyPr>
          <a:lstStyle/>
          <a:p>
            <a:pPr algn="l">
              <a:lnSpc>
                <a:spcPts val="2700"/>
              </a:lnSpc>
            </a:pPr>
            <a:endParaRPr lang="en-BG" sz="2400"/>
          </a:p>
        </p:txBody>
      </p:sp>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26315" y="745314"/>
            <a:ext cx="1341526" cy="311178"/>
          </a:xfrm>
          <a:prstGeom prst="rect">
            <a:avLst/>
          </a:prstGeom>
        </p:spPr>
      </p:pic>
      <p:sp>
        <p:nvSpPr>
          <p:cNvPr id="5" name="Picture Placeholder 1">
            <a:extLst>
              <a:ext uri="{FF2B5EF4-FFF2-40B4-BE49-F238E27FC236}">
                <a16:creationId xmlns:a16="http://schemas.microsoft.com/office/drawing/2014/main" id="{D26A23C4-8FFF-C281-313F-7DAB0943BFC8}"/>
              </a:ext>
            </a:extLst>
          </p:cNvPr>
          <p:cNvSpPr>
            <a:spLocks noGrp="1"/>
          </p:cNvSpPr>
          <p:nvPr>
            <p:ph type="pic" sz="quarter" idx="28" hasCustomPrompt="1"/>
          </p:nvPr>
        </p:nvSpPr>
        <p:spPr>
          <a:xfrm>
            <a:off x="738972" y="4116610"/>
            <a:ext cx="1341526" cy="1302685"/>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7" name="Text Placeholder 3">
            <a:extLst>
              <a:ext uri="{FF2B5EF4-FFF2-40B4-BE49-F238E27FC236}">
                <a16:creationId xmlns:a16="http://schemas.microsoft.com/office/drawing/2014/main" id="{F2C0A766-5D97-8699-F8E5-997B3902E0E0}"/>
              </a:ext>
            </a:extLst>
          </p:cNvPr>
          <p:cNvSpPr>
            <a:spLocks noGrp="1"/>
          </p:cNvSpPr>
          <p:nvPr>
            <p:ph type="body" sz="quarter" idx="12" hasCustomPrompt="1"/>
          </p:nvPr>
        </p:nvSpPr>
        <p:spPr>
          <a:xfrm>
            <a:off x="2219430" y="4182155"/>
            <a:ext cx="3813855" cy="388554"/>
          </a:xfrm>
        </p:spPr>
        <p:txBody>
          <a:bodyPr tIns="36000" anchor="ctr" anchorCtr="0">
            <a:noAutofit/>
          </a:bodyPr>
          <a:lstStyle>
            <a:lvl1pPr marL="0" indent="0" algn="l">
              <a:lnSpc>
                <a:spcPct val="900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9" name="Text Placeholder 3">
            <a:extLst>
              <a:ext uri="{FF2B5EF4-FFF2-40B4-BE49-F238E27FC236}">
                <a16:creationId xmlns:a16="http://schemas.microsoft.com/office/drawing/2014/main" id="{EB34A0B8-9290-70C5-172C-8FE7982E44CC}"/>
              </a:ext>
            </a:extLst>
          </p:cNvPr>
          <p:cNvSpPr>
            <a:spLocks noGrp="1"/>
          </p:cNvSpPr>
          <p:nvPr>
            <p:ph type="body" sz="quarter" idx="14" hasCustomPrompt="1"/>
          </p:nvPr>
        </p:nvSpPr>
        <p:spPr>
          <a:xfrm>
            <a:off x="2219430" y="4647602"/>
            <a:ext cx="3813855" cy="312131"/>
          </a:xfrm>
        </p:spPr>
        <p:txBody>
          <a:bodyPr tIns="72000" anchor="ctr" anchorCtr="0">
            <a:noAutofit/>
          </a:bodyPr>
          <a:lstStyle>
            <a:lvl1pPr marL="0" indent="0" algn="l">
              <a:lnSpc>
                <a:spcPct val="90000"/>
              </a:lnSpc>
              <a:buNone/>
              <a:defRPr sz="1800" b="0" baseline="0">
                <a:solidFill>
                  <a:schemeClr val="tx1"/>
                </a:solidFill>
              </a:defRPr>
            </a:lvl1pPr>
          </a:lstStyle>
          <a:p>
            <a:pPr lvl="0"/>
            <a:r>
              <a:rPr lang="en-US"/>
              <a:t>Speaker Title</a:t>
            </a:r>
          </a:p>
        </p:txBody>
      </p:sp>
      <p:sp>
        <p:nvSpPr>
          <p:cNvPr id="10" name="Text Placeholder 3">
            <a:extLst>
              <a:ext uri="{FF2B5EF4-FFF2-40B4-BE49-F238E27FC236}">
                <a16:creationId xmlns:a16="http://schemas.microsoft.com/office/drawing/2014/main" id="{C2B1E544-A739-FF0A-A5FA-D5CFA61D260A}"/>
              </a:ext>
            </a:extLst>
          </p:cNvPr>
          <p:cNvSpPr>
            <a:spLocks noGrp="1"/>
          </p:cNvSpPr>
          <p:nvPr>
            <p:ph type="body" sz="quarter" idx="15" hasCustomPrompt="1"/>
          </p:nvPr>
        </p:nvSpPr>
        <p:spPr>
          <a:xfrm>
            <a:off x="2219430" y="5107164"/>
            <a:ext cx="3813855"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17" name="Title 3">
            <a:extLst>
              <a:ext uri="{FF2B5EF4-FFF2-40B4-BE49-F238E27FC236}">
                <a16:creationId xmlns:a16="http://schemas.microsoft.com/office/drawing/2014/main" id="{AF56EA05-C37B-3A3B-43EF-F571B836686F}"/>
              </a:ext>
            </a:extLst>
          </p:cNvPr>
          <p:cNvSpPr>
            <a:spLocks noGrp="1"/>
          </p:cNvSpPr>
          <p:nvPr>
            <p:ph type="title" hasCustomPrompt="1"/>
          </p:nvPr>
        </p:nvSpPr>
        <p:spPr>
          <a:xfrm>
            <a:off x="738973" y="1594770"/>
            <a:ext cx="5261778" cy="2073689"/>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Master title style up to three lines of text</a:t>
            </a:r>
            <a:endParaRPr lang="en-BG"/>
          </a:p>
        </p:txBody>
      </p:sp>
      <p:pic>
        <p:nvPicPr>
          <p:cNvPr id="14" name="Picture 13">
            <a:extLst>
              <a:ext uri="{FF2B5EF4-FFF2-40B4-BE49-F238E27FC236}">
                <a16:creationId xmlns:a16="http://schemas.microsoft.com/office/drawing/2014/main" id="{C84F9038-0459-C0F9-62A0-E1A612B9C3B6}"/>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4263242" y="-11876"/>
            <a:ext cx="7961652" cy="6920579"/>
          </a:xfrm>
          <a:prstGeom prst="rect">
            <a:avLst/>
          </a:prstGeom>
        </p:spPr>
      </p:pic>
    </p:spTree>
    <p:extLst>
      <p:ext uri="{BB962C8B-B14F-4D97-AF65-F5344CB8AC3E}">
        <p14:creationId xmlns:p14="http://schemas.microsoft.com/office/powerpoint/2010/main" val="2565912609"/>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Custom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3911BD-CC85-5881-37CD-50823D6CCDE2}"/>
              </a:ext>
            </a:extLst>
          </p:cNvPr>
          <p:cNvSpPr/>
          <p:nvPr userDrawn="1"/>
        </p:nvSpPr>
        <p:spPr>
          <a:xfrm>
            <a:off x="-7144" y="-3486"/>
            <a:ext cx="12192000" cy="2226365"/>
          </a:xfrm>
          <a:prstGeom prst="rect">
            <a:avLst/>
          </a:prstGeom>
          <a:solidFill>
            <a:srgbClr val="4B4BF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p>
        </p:txBody>
      </p:sp>
      <p:pic>
        <p:nvPicPr>
          <p:cNvPr id="4" name="Graphic 3">
            <a:extLst>
              <a:ext uri="{FF2B5EF4-FFF2-40B4-BE49-F238E27FC236}">
                <a16:creationId xmlns:a16="http://schemas.microsoft.com/office/drawing/2014/main" id="{701C7A36-BD91-20DC-B509-02D0CFF1D1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6" t="-1" r="1" b="9"/>
          <a:stretch/>
        </p:blipFill>
        <p:spPr>
          <a:xfrm>
            <a:off x="-15308" y="1"/>
            <a:ext cx="12207307" cy="6857999"/>
          </a:xfrm>
          <a:prstGeom prst="rect">
            <a:avLst/>
          </a:prstGeom>
        </p:spPr>
      </p:pic>
      <p:sp>
        <p:nvSpPr>
          <p:cNvPr id="5" name="Title 1">
            <a:extLst>
              <a:ext uri="{FF2B5EF4-FFF2-40B4-BE49-F238E27FC236}">
                <a16:creationId xmlns:a16="http://schemas.microsoft.com/office/drawing/2014/main" id="{563D3286-D04A-559A-5913-4D8C58592F47}"/>
              </a:ext>
            </a:extLst>
          </p:cNvPr>
          <p:cNvSpPr txBox="1">
            <a:spLocks/>
          </p:cNvSpPr>
          <p:nvPr userDrawn="1"/>
        </p:nvSpPr>
        <p:spPr>
          <a:xfrm>
            <a:off x="722313" y="538163"/>
            <a:ext cx="10747374" cy="795337"/>
          </a:xfrm>
          <a:prstGeom prst="rect">
            <a:avLst/>
          </a:prstGeom>
        </p:spPr>
        <p:txBody>
          <a:bodyPr vert="horz" lIns="0" tIns="108000" rIns="0" bIns="0" rtlCol="0" anchor="t" anchorCtr="0">
            <a:noAutofit/>
          </a:bodyPr>
          <a:lstStyle>
            <a:lvl1pPr algn="l" defTabSz="914400" rtl="0" eaLnBrk="1" latinLnBrk="0" hangingPunct="1">
              <a:lnSpc>
                <a:spcPct val="900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endParaRPr lang="en-US">
              <a:solidFill>
                <a:schemeClr val="bg1"/>
              </a:solidFill>
            </a:endParaRPr>
          </a:p>
        </p:txBody>
      </p:sp>
      <p:sp>
        <p:nvSpPr>
          <p:cNvPr id="6" name="TextBox 5">
            <a:extLst>
              <a:ext uri="{FF2B5EF4-FFF2-40B4-BE49-F238E27FC236}">
                <a16:creationId xmlns:a16="http://schemas.microsoft.com/office/drawing/2014/main" id="{C3BC0E37-DE45-5782-F8E1-ED4CDE53B4CF}"/>
              </a:ext>
            </a:extLst>
          </p:cNvPr>
          <p:cNvSpPr txBox="1"/>
          <p:nvPr userDrawn="1"/>
        </p:nvSpPr>
        <p:spPr>
          <a:xfrm>
            <a:off x="3557305"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7" name="Picture 3">
            <a:extLst>
              <a:ext uri="{FF2B5EF4-FFF2-40B4-BE49-F238E27FC236}">
                <a16:creationId xmlns:a16="http://schemas.microsoft.com/office/drawing/2014/main" id="{965BAB98-D402-B9AF-0734-CAD6568059CA}"/>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94075" y="6445423"/>
            <a:ext cx="939600" cy="217948"/>
          </a:xfrm>
          <a:prstGeom prst="rect">
            <a:avLst/>
          </a:prstGeom>
        </p:spPr>
      </p:pic>
      <p:sp>
        <p:nvSpPr>
          <p:cNvPr id="8" name="Slide Number Placeholder 5">
            <a:extLst>
              <a:ext uri="{FF2B5EF4-FFF2-40B4-BE49-F238E27FC236}">
                <a16:creationId xmlns:a16="http://schemas.microsoft.com/office/drawing/2014/main" id="{79FE93C3-7205-2278-128A-0ADFC952B52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dirty="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9" name="Title Placeholder 7">
            <a:extLst>
              <a:ext uri="{FF2B5EF4-FFF2-40B4-BE49-F238E27FC236}">
                <a16:creationId xmlns:a16="http://schemas.microsoft.com/office/drawing/2014/main" id="{63045F9B-4071-B046-2A01-7BC45A7310FE}"/>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lvl1pPr>
              <a:defRPr>
                <a:solidFill>
                  <a:schemeClr val="bg1"/>
                </a:solidFill>
              </a:defRPr>
            </a:lvl1pPr>
          </a:lstStyle>
          <a:p>
            <a:r>
              <a:rPr lang="en-US"/>
              <a:t>Click to edit Master title style</a:t>
            </a:r>
            <a:endParaRPr lang="en-BG"/>
          </a:p>
        </p:txBody>
      </p:sp>
    </p:spTree>
    <p:extLst>
      <p:ext uri="{BB962C8B-B14F-4D97-AF65-F5344CB8AC3E}">
        <p14:creationId xmlns:p14="http://schemas.microsoft.com/office/powerpoint/2010/main" val="28594764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Text Placeholder 3">
            <a:extLst>
              <a:ext uri="{FF2B5EF4-FFF2-40B4-BE49-F238E27FC236}">
                <a16:creationId xmlns:a16="http://schemas.microsoft.com/office/drawing/2014/main" id="{B1AA0DB6-5A8E-3741-A2E5-D936D902DDC8}"/>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ct val="900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26" name="Text Placeholder 3">
            <a:extLst>
              <a:ext uri="{FF2B5EF4-FFF2-40B4-BE49-F238E27FC236}">
                <a16:creationId xmlns:a16="http://schemas.microsoft.com/office/drawing/2014/main" id="{ED3701CF-5DFA-EE46-92C6-82EBEFFD8348}"/>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ct val="90000"/>
              </a:lnSpc>
              <a:buNone/>
              <a:defRPr sz="1800" b="0" baseline="0">
                <a:solidFill>
                  <a:schemeClr val="tx1"/>
                </a:solidFill>
              </a:defRPr>
            </a:lvl1pPr>
          </a:lstStyle>
          <a:p>
            <a:pPr lvl="0"/>
            <a:r>
              <a:rPr lang="en-US"/>
              <a:t>Speaker Title</a:t>
            </a:r>
          </a:p>
        </p:txBody>
      </p:sp>
      <p:sp>
        <p:nvSpPr>
          <p:cNvPr id="27" name="Text Placeholder 3">
            <a:extLst>
              <a:ext uri="{FF2B5EF4-FFF2-40B4-BE49-F238E27FC236}">
                <a16:creationId xmlns:a16="http://schemas.microsoft.com/office/drawing/2014/main" id="{08E4E795-5B28-AA4F-9CA0-12577F806AAC}"/>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28" name="Title 3">
            <a:extLst>
              <a:ext uri="{FF2B5EF4-FFF2-40B4-BE49-F238E27FC236}">
                <a16:creationId xmlns:a16="http://schemas.microsoft.com/office/drawing/2014/main" id="{9EE63D74-8A47-0A4F-A4FD-DE60CD33AB69}"/>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26315" y="745314"/>
            <a:ext cx="1341526" cy="311178"/>
          </a:xfrm>
          <a:prstGeom prst="rect">
            <a:avLst/>
          </a:prstGeom>
        </p:spPr>
      </p:pic>
      <p:pic>
        <p:nvPicPr>
          <p:cNvPr id="30" name="Picture 29">
            <a:extLst>
              <a:ext uri="{FF2B5EF4-FFF2-40B4-BE49-F238E27FC236}">
                <a16:creationId xmlns:a16="http://schemas.microsoft.com/office/drawing/2014/main" id="{4D3546BD-7E45-4960-A98F-8DEA36022CB4}"/>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6437375" y="0"/>
            <a:ext cx="5755123" cy="6858594"/>
          </a:xfrm>
          <a:prstGeom prst="rect">
            <a:avLst/>
          </a:prstGeom>
        </p:spPr>
      </p:pic>
      <p:sp>
        <p:nvSpPr>
          <p:cNvPr id="4" name="Text Placeholder 3">
            <a:extLst>
              <a:ext uri="{FF2B5EF4-FFF2-40B4-BE49-F238E27FC236}">
                <a16:creationId xmlns:a16="http://schemas.microsoft.com/office/drawing/2014/main" id="{66B76E93-9883-F34D-AFCA-0B3B56986894}"/>
              </a:ext>
            </a:extLst>
          </p:cNvPr>
          <p:cNvSpPr>
            <a:spLocks noGrp="1"/>
          </p:cNvSpPr>
          <p:nvPr>
            <p:ph type="body" sz="quarter" idx="16" hasCustomPrompt="1"/>
          </p:nvPr>
        </p:nvSpPr>
        <p:spPr>
          <a:xfrm>
            <a:off x="738973" y="3356068"/>
            <a:ext cx="5294312" cy="674687"/>
          </a:xfrm>
        </p:spPr>
        <p:txBody>
          <a:bodyPr/>
          <a:lstStyle>
            <a:lvl1pPr marL="0" indent="0">
              <a:lnSpc>
                <a:spcPct val="114000"/>
              </a:lnSpc>
              <a:buNone/>
              <a:defRPr sz="2800">
                <a:solidFill>
                  <a:schemeClr val="tx1">
                    <a:lumMod val="50000"/>
                    <a:lumOff val="50000"/>
                  </a:schemeClr>
                </a:solidFill>
              </a:defRPr>
            </a:lvl1pPr>
          </a:lstStyle>
          <a:p>
            <a:pPr lvl="0"/>
            <a:r>
              <a:rPr lang="en-GB" err="1"/>
              <a:t>Subheadline</a:t>
            </a:r>
            <a:endParaRPr lang="en-BG"/>
          </a:p>
        </p:txBody>
      </p:sp>
    </p:spTree>
    <p:extLst>
      <p:ext uri="{BB962C8B-B14F-4D97-AF65-F5344CB8AC3E}">
        <p14:creationId xmlns:p14="http://schemas.microsoft.com/office/powerpoint/2010/main" val="32708060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anima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Text Placeholder 3">
            <a:extLst>
              <a:ext uri="{FF2B5EF4-FFF2-40B4-BE49-F238E27FC236}">
                <a16:creationId xmlns:a16="http://schemas.microsoft.com/office/drawing/2014/main" id="{B1AA0DB6-5A8E-3741-A2E5-D936D902DDC8}"/>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ct val="900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26" name="Text Placeholder 3">
            <a:extLst>
              <a:ext uri="{FF2B5EF4-FFF2-40B4-BE49-F238E27FC236}">
                <a16:creationId xmlns:a16="http://schemas.microsoft.com/office/drawing/2014/main" id="{ED3701CF-5DFA-EE46-92C6-82EBEFFD8348}"/>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ct val="90000"/>
              </a:lnSpc>
              <a:buNone/>
              <a:defRPr sz="1800" b="0" baseline="0">
                <a:solidFill>
                  <a:schemeClr val="tx1"/>
                </a:solidFill>
              </a:defRPr>
            </a:lvl1pPr>
          </a:lstStyle>
          <a:p>
            <a:pPr lvl="0"/>
            <a:r>
              <a:rPr lang="en-US"/>
              <a:t>Speaker Title</a:t>
            </a:r>
          </a:p>
        </p:txBody>
      </p:sp>
      <p:sp>
        <p:nvSpPr>
          <p:cNvPr id="27" name="Text Placeholder 3">
            <a:extLst>
              <a:ext uri="{FF2B5EF4-FFF2-40B4-BE49-F238E27FC236}">
                <a16:creationId xmlns:a16="http://schemas.microsoft.com/office/drawing/2014/main" id="{08E4E795-5B28-AA4F-9CA0-12577F806AAC}"/>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28" name="Title 3">
            <a:extLst>
              <a:ext uri="{FF2B5EF4-FFF2-40B4-BE49-F238E27FC236}">
                <a16:creationId xmlns:a16="http://schemas.microsoft.com/office/drawing/2014/main" id="{9EE63D74-8A47-0A4F-A4FD-DE60CD33AB69}"/>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26315" y="745314"/>
            <a:ext cx="1341526" cy="311178"/>
          </a:xfrm>
          <a:prstGeom prst="rect">
            <a:avLst/>
          </a:prstGeom>
        </p:spPr>
      </p:pic>
      <p:sp>
        <p:nvSpPr>
          <p:cNvPr id="4" name="Text Placeholder 3">
            <a:extLst>
              <a:ext uri="{FF2B5EF4-FFF2-40B4-BE49-F238E27FC236}">
                <a16:creationId xmlns:a16="http://schemas.microsoft.com/office/drawing/2014/main" id="{66B76E93-9883-F34D-AFCA-0B3B56986894}"/>
              </a:ext>
            </a:extLst>
          </p:cNvPr>
          <p:cNvSpPr>
            <a:spLocks noGrp="1"/>
          </p:cNvSpPr>
          <p:nvPr>
            <p:ph type="body" sz="quarter" idx="16" hasCustomPrompt="1"/>
          </p:nvPr>
        </p:nvSpPr>
        <p:spPr>
          <a:xfrm>
            <a:off x="738973" y="3356068"/>
            <a:ext cx="5294312" cy="674687"/>
          </a:xfrm>
        </p:spPr>
        <p:txBody>
          <a:bodyPr/>
          <a:lstStyle>
            <a:lvl1pPr marL="0" indent="0">
              <a:lnSpc>
                <a:spcPct val="114000"/>
              </a:lnSpc>
              <a:buNone/>
              <a:defRPr sz="2800">
                <a:solidFill>
                  <a:schemeClr val="tx1">
                    <a:lumMod val="50000"/>
                    <a:lumOff val="50000"/>
                  </a:schemeClr>
                </a:solidFill>
              </a:defRPr>
            </a:lvl1pPr>
          </a:lstStyle>
          <a:p>
            <a:pPr lvl="0"/>
            <a:r>
              <a:rPr lang="en-GB" err="1"/>
              <a:t>Subheadline</a:t>
            </a:r>
            <a:endParaRPr lang="en-BG"/>
          </a:p>
        </p:txBody>
      </p:sp>
      <p:pic>
        <p:nvPicPr>
          <p:cNvPr id="2" name="Graphic 1">
            <a:extLst>
              <a:ext uri="{FF2B5EF4-FFF2-40B4-BE49-F238E27FC236}">
                <a16:creationId xmlns:a16="http://schemas.microsoft.com/office/drawing/2014/main" id="{CE62990B-F803-5D9B-62E6-BC8BD0074337}"/>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102087" y="2082677"/>
            <a:ext cx="4349237" cy="5003669"/>
          </a:xfrm>
          <a:prstGeom prst="rect">
            <a:avLst/>
          </a:prstGeom>
        </p:spPr>
      </p:pic>
      <p:pic>
        <p:nvPicPr>
          <p:cNvPr id="5" name="Graphic 4">
            <a:extLst>
              <a:ext uri="{FF2B5EF4-FFF2-40B4-BE49-F238E27FC236}">
                <a16:creationId xmlns:a16="http://schemas.microsoft.com/office/drawing/2014/main" id="{20F176AF-19D0-9F1E-9FBE-D899F0CCBDED}"/>
              </a:ext>
            </a:extLst>
          </p:cNvPr>
          <p:cNvPicPr>
            <a:picLocks noChangeAspect="1"/>
          </p:cNvPicPr>
          <p:nvPr userDrawn="1"/>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630705" y="1130306"/>
            <a:ext cx="4567382" cy="5249082"/>
          </a:xfrm>
          <a:prstGeom prst="rect">
            <a:avLst/>
          </a:prstGeom>
        </p:spPr>
      </p:pic>
      <p:pic>
        <p:nvPicPr>
          <p:cNvPr id="6" name="Graphic 5">
            <a:extLst>
              <a:ext uri="{FF2B5EF4-FFF2-40B4-BE49-F238E27FC236}">
                <a16:creationId xmlns:a16="http://schemas.microsoft.com/office/drawing/2014/main" id="{392A3BA3-5E9B-E1ED-64C7-CA631EFA8FF3}"/>
              </a:ext>
            </a:extLst>
          </p:cNvPr>
          <p:cNvPicPr>
            <a:picLocks noChangeAspect="1"/>
          </p:cNvPicPr>
          <p:nvPr userDrawn="1"/>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492243" y="1040729"/>
            <a:ext cx="4608283" cy="5303616"/>
          </a:xfrm>
          <a:prstGeom prst="rect">
            <a:avLst/>
          </a:prstGeom>
        </p:spPr>
      </p:pic>
    </p:spTree>
    <p:extLst>
      <p:ext uri="{BB962C8B-B14F-4D97-AF65-F5344CB8AC3E}">
        <p14:creationId xmlns:p14="http://schemas.microsoft.com/office/powerpoint/2010/main" val="16686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50"/>
                                        <p:tgtEl>
                                          <p:spTgt spid="5"/>
                                        </p:tgtEl>
                                      </p:cBhvr>
                                    </p:animEffect>
                                    <p:anim calcmode="lin" valueType="num">
                                      <p:cBhvr>
                                        <p:cTn id="20" dur="250" fill="hold"/>
                                        <p:tgtEl>
                                          <p:spTgt spid="5"/>
                                        </p:tgtEl>
                                        <p:attrNameLst>
                                          <p:attrName>ppt_x</p:attrName>
                                        </p:attrNameLst>
                                      </p:cBhvr>
                                      <p:tavLst>
                                        <p:tav tm="0">
                                          <p:val>
                                            <p:strVal val="#ppt_x"/>
                                          </p:val>
                                        </p:tav>
                                        <p:tav tm="100000">
                                          <p:val>
                                            <p:strVal val="#ppt_x"/>
                                          </p:val>
                                        </p:tav>
                                      </p:tavLst>
                                    </p:anim>
                                    <p:anim calcmode="lin" valueType="num">
                                      <p:cBhvr>
                                        <p:cTn id="21"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Green No Photo">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26315" y="745314"/>
            <a:ext cx="1341526" cy="311178"/>
          </a:xfrm>
          <a:prstGeom prst="rect">
            <a:avLst/>
          </a:prstGeom>
        </p:spPr>
      </p:pic>
      <p:sp>
        <p:nvSpPr>
          <p:cNvPr id="11" name="Text Placeholder 3">
            <a:extLst>
              <a:ext uri="{FF2B5EF4-FFF2-40B4-BE49-F238E27FC236}">
                <a16:creationId xmlns:a16="http://schemas.microsoft.com/office/drawing/2014/main" id="{89036C18-8578-F994-7F32-E082097339E7}"/>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ct val="900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12" name="Text Placeholder 3">
            <a:extLst>
              <a:ext uri="{FF2B5EF4-FFF2-40B4-BE49-F238E27FC236}">
                <a16:creationId xmlns:a16="http://schemas.microsoft.com/office/drawing/2014/main" id="{DF9BCBC6-C555-49A7-B6CC-40448EBEA66F}"/>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ct val="90000"/>
              </a:lnSpc>
              <a:buNone/>
              <a:defRPr sz="1800" b="0" baseline="0">
                <a:solidFill>
                  <a:schemeClr val="tx1"/>
                </a:solidFill>
              </a:defRPr>
            </a:lvl1pPr>
          </a:lstStyle>
          <a:p>
            <a:pPr lvl="0"/>
            <a:r>
              <a:rPr lang="en-US"/>
              <a:t>Speaker Title</a:t>
            </a:r>
          </a:p>
        </p:txBody>
      </p:sp>
      <p:sp>
        <p:nvSpPr>
          <p:cNvPr id="14" name="Text Placeholder 3">
            <a:extLst>
              <a:ext uri="{FF2B5EF4-FFF2-40B4-BE49-F238E27FC236}">
                <a16:creationId xmlns:a16="http://schemas.microsoft.com/office/drawing/2014/main" id="{CB18D21E-5600-A11C-8926-6903DA6D7A02}"/>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15" name="Title 3">
            <a:extLst>
              <a:ext uri="{FF2B5EF4-FFF2-40B4-BE49-F238E27FC236}">
                <a16:creationId xmlns:a16="http://schemas.microsoft.com/office/drawing/2014/main" id="{CA34B93B-695C-5230-AAC8-AB453BA1CABE}"/>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16" name="Text Placeholder 3">
            <a:extLst>
              <a:ext uri="{FF2B5EF4-FFF2-40B4-BE49-F238E27FC236}">
                <a16:creationId xmlns:a16="http://schemas.microsoft.com/office/drawing/2014/main" id="{4C796F52-2E5C-0F10-CF67-3ABA3132B523}"/>
              </a:ext>
            </a:extLst>
          </p:cNvPr>
          <p:cNvSpPr>
            <a:spLocks noGrp="1"/>
          </p:cNvSpPr>
          <p:nvPr>
            <p:ph type="body" sz="quarter" idx="16" hasCustomPrompt="1"/>
          </p:nvPr>
        </p:nvSpPr>
        <p:spPr>
          <a:xfrm>
            <a:off x="738973" y="3356068"/>
            <a:ext cx="5294312" cy="674687"/>
          </a:xfrm>
        </p:spPr>
        <p:txBody>
          <a:bodyPr/>
          <a:lstStyle>
            <a:lvl1pPr marL="0" indent="0">
              <a:lnSpc>
                <a:spcPct val="114000"/>
              </a:lnSpc>
              <a:buNone/>
              <a:defRPr sz="2800">
                <a:solidFill>
                  <a:schemeClr val="tx1">
                    <a:lumMod val="50000"/>
                    <a:lumOff val="50000"/>
                  </a:schemeClr>
                </a:solidFill>
              </a:defRPr>
            </a:lvl1pPr>
          </a:lstStyle>
          <a:p>
            <a:pPr lvl="0"/>
            <a:r>
              <a:rPr lang="en-GB" err="1"/>
              <a:t>Subheadline</a:t>
            </a:r>
            <a:endParaRPr lang="en-BG"/>
          </a:p>
        </p:txBody>
      </p:sp>
      <p:pic>
        <p:nvPicPr>
          <p:cNvPr id="7" name="Picture 6">
            <a:extLst>
              <a:ext uri="{FF2B5EF4-FFF2-40B4-BE49-F238E27FC236}">
                <a16:creationId xmlns:a16="http://schemas.microsoft.com/office/drawing/2014/main" id="{2C1F6A93-FBEC-F6A4-124A-D2BD78FAB0BD}"/>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t="-1170"/>
          <a:stretch/>
        </p:blipFill>
        <p:spPr>
          <a:xfrm>
            <a:off x="6807200" y="-80211"/>
            <a:ext cx="5384800" cy="6935036"/>
          </a:xfrm>
          <a:prstGeom prst="rect">
            <a:avLst/>
          </a:prstGeom>
        </p:spPr>
      </p:pic>
    </p:spTree>
    <p:extLst>
      <p:ext uri="{BB962C8B-B14F-4D97-AF65-F5344CB8AC3E}">
        <p14:creationId xmlns:p14="http://schemas.microsoft.com/office/powerpoint/2010/main" val="3309693578"/>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Blue No Photo">
    <p:bg>
      <p:bgPr>
        <a:solidFill>
          <a:schemeClr val="bg1">
            <a:alpha val="10000"/>
          </a:schemeClr>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AFE9A584-67A4-F159-B817-D0B9351FB0B6}"/>
              </a:ext>
            </a:extLst>
          </p:cNvPr>
          <p:cNvSpPr txBox="1"/>
          <p:nvPr userDrawn="1"/>
        </p:nvSpPr>
        <p:spPr>
          <a:xfrm>
            <a:off x="-4231758" y="1998921"/>
            <a:ext cx="0" cy="0"/>
          </a:xfrm>
          <a:prstGeom prst="rect">
            <a:avLst/>
          </a:prstGeom>
        </p:spPr>
        <p:txBody>
          <a:bodyPr vert="horz" wrap="none" lIns="0" tIns="0" rIns="0" bIns="0" rtlCol="0">
            <a:noAutofit/>
          </a:bodyPr>
          <a:lstStyle/>
          <a:p>
            <a:pPr algn="l">
              <a:lnSpc>
                <a:spcPts val="2700"/>
              </a:lnSpc>
            </a:pPr>
            <a:endParaRPr lang="en-BG" sz="2400">
              <a:solidFill>
                <a:schemeClr val="bg1"/>
              </a:solidFill>
            </a:endParaRPr>
          </a:p>
        </p:txBody>
      </p:sp>
      <p:sp>
        <p:nvSpPr>
          <p:cNvPr id="12" name="Text Placeholder 3">
            <a:extLst>
              <a:ext uri="{FF2B5EF4-FFF2-40B4-BE49-F238E27FC236}">
                <a16:creationId xmlns:a16="http://schemas.microsoft.com/office/drawing/2014/main" id="{AB22FE11-4524-4AA3-E6C3-EF1C8C7C828C}"/>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ct val="900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14" name="Text Placeholder 3">
            <a:extLst>
              <a:ext uri="{FF2B5EF4-FFF2-40B4-BE49-F238E27FC236}">
                <a16:creationId xmlns:a16="http://schemas.microsoft.com/office/drawing/2014/main" id="{E6E173C7-8A3B-8AF4-2897-F856A37745C0}"/>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ct val="90000"/>
              </a:lnSpc>
              <a:buNone/>
              <a:defRPr sz="1800" b="0" baseline="0">
                <a:solidFill>
                  <a:schemeClr val="tx1"/>
                </a:solidFill>
              </a:defRPr>
            </a:lvl1pPr>
          </a:lstStyle>
          <a:p>
            <a:pPr lvl="0"/>
            <a:r>
              <a:rPr lang="en-US"/>
              <a:t>Speaker Title</a:t>
            </a:r>
          </a:p>
        </p:txBody>
      </p:sp>
      <p:sp>
        <p:nvSpPr>
          <p:cNvPr id="15" name="Text Placeholder 3">
            <a:extLst>
              <a:ext uri="{FF2B5EF4-FFF2-40B4-BE49-F238E27FC236}">
                <a16:creationId xmlns:a16="http://schemas.microsoft.com/office/drawing/2014/main" id="{3B27B160-C14E-EFE9-52E3-0F9F6E80F4C4}"/>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16" name="Title 3">
            <a:extLst>
              <a:ext uri="{FF2B5EF4-FFF2-40B4-BE49-F238E27FC236}">
                <a16:creationId xmlns:a16="http://schemas.microsoft.com/office/drawing/2014/main" id="{94B2CFD9-82D0-DB2F-0AAD-469F18BED470}"/>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18" name="Text Placeholder 3">
            <a:extLst>
              <a:ext uri="{FF2B5EF4-FFF2-40B4-BE49-F238E27FC236}">
                <a16:creationId xmlns:a16="http://schemas.microsoft.com/office/drawing/2014/main" id="{29C5F5FE-80EB-E8A2-DBC7-36DC671B79EE}"/>
              </a:ext>
            </a:extLst>
          </p:cNvPr>
          <p:cNvSpPr>
            <a:spLocks noGrp="1"/>
          </p:cNvSpPr>
          <p:nvPr>
            <p:ph type="body" sz="quarter" idx="16" hasCustomPrompt="1"/>
          </p:nvPr>
        </p:nvSpPr>
        <p:spPr>
          <a:xfrm>
            <a:off x="738973" y="3356068"/>
            <a:ext cx="5294312" cy="674687"/>
          </a:xfrm>
        </p:spPr>
        <p:txBody>
          <a:bodyPr/>
          <a:lstStyle>
            <a:lvl1pPr marL="0" indent="0">
              <a:lnSpc>
                <a:spcPct val="114000"/>
              </a:lnSpc>
              <a:buNone/>
              <a:defRPr sz="2800">
                <a:solidFill>
                  <a:schemeClr val="tx1">
                    <a:lumMod val="50000"/>
                    <a:lumOff val="50000"/>
                  </a:schemeClr>
                </a:solidFill>
              </a:defRPr>
            </a:lvl1pPr>
          </a:lstStyle>
          <a:p>
            <a:pPr lvl="0"/>
            <a:r>
              <a:rPr lang="en-GB" err="1"/>
              <a:t>Subheadline</a:t>
            </a:r>
            <a:endParaRPr lang="en-BG"/>
          </a:p>
        </p:txBody>
      </p:sp>
      <p:pic>
        <p:nvPicPr>
          <p:cNvPr id="20" name="Picture 2">
            <a:extLst>
              <a:ext uri="{FF2B5EF4-FFF2-40B4-BE49-F238E27FC236}">
                <a16:creationId xmlns:a16="http://schemas.microsoft.com/office/drawing/2014/main" id="{CEE710EE-4C07-586B-2806-D6AD33A6B22D}"/>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26315" y="745314"/>
            <a:ext cx="1341526" cy="311178"/>
          </a:xfrm>
          <a:prstGeom prst="rect">
            <a:avLst/>
          </a:prstGeom>
        </p:spPr>
      </p:pic>
      <p:pic>
        <p:nvPicPr>
          <p:cNvPr id="7" name="Picture 6">
            <a:extLst>
              <a:ext uri="{FF2B5EF4-FFF2-40B4-BE49-F238E27FC236}">
                <a16:creationId xmlns:a16="http://schemas.microsoft.com/office/drawing/2014/main" id="{9BD91F1D-535D-954B-F99C-465475A4366F}"/>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l="-1102" t="-1100" b="-818"/>
          <a:stretch/>
        </p:blipFill>
        <p:spPr>
          <a:xfrm>
            <a:off x="6742444" y="-82297"/>
            <a:ext cx="5449556" cy="6996443"/>
          </a:xfrm>
          <a:prstGeom prst="rect">
            <a:avLst/>
          </a:prstGeom>
        </p:spPr>
      </p:pic>
    </p:spTree>
    <p:extLst>
      <p:ext uri="{BB962C8B-B14F-4D97-AF65-F5344CB8AC3E}">
        <p14:creationId xmlns:p14="http://schemas.microsoft.com/office/powerpoint/2010/main" val="2339595461"/>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Cover Slide + Speaker's Photo">
    <p:bg>
      <p:bgPr>
        <a:solidFill>
          <a:schemeClr val="bg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BEF27F-A9D3-87D6-88DD-362E4E7ABBDA}"/>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35163" t="40397" r="25896" b="35482"/>
          <a:stretch/>
        </p:blipFill>
        <p:spPr>
          <a:xfrm>
            <a:off x="21020" y="21018"/>
            <a:ext cx="12192000" cy="6858002"/>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AFE9A584-67A4-F159-B817-D0B9351FB0B6}"/>
              </a:ext>
            </a:extLst>
          </p:cNvPr>
          <p:cNvSpPr txBox="1"/>
          <p:nvPr userDrawn="1"/>
        </p:nvSpPr>
        <p:spPr>
          <a:xfrm>
            <a:off x="-4231758" y="1998921"/>
            <a:ext cx="0" cy="0"/>
          </a:xfrm>
          <a:prstGeom prst="rect">
            <a:avLst/>
          </a:prstGeom>
        </p:spPr>
        <p:txBody>
          <a:bodyPr vert="horz" wrap="none" lIns="0" tIns="0" rIns="0" bIns="0" rtlCol="0">
            <a:noAutofit/>
          </a:bodyPr>
          <a:lstStyle/>
          <a:p>
            <a:pPr algn="l">
              <a:lnSpc>
                <a:spcPts val="2700"/>
              </a:lnSpc>
            </a:pPr>
            <a:endParaRPr lang="en-BG" sz="2400"/>
          </a:p>
        </p:txBody>
      </p:sp>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26315" y="745314"/>
            <a:ext cx="1341526" cy="311178"/>
          </a:xfrm>
          <a:prstGeom prst="rect">
            <a:avLst/>
          </a:prstGeom>
        </p:spPr>
      </p:pic>
      <p:sp>
        <p:nvSpPr>
          <p:cNvPr id="5" name="Picture Placeholder 1">
            <a:extLst>
              <a:ext uri="{FF2B5EF4-FFF2-40B4-BE49-F238E27FC236}">
                <a16:creationId xmlns:a16="http://schemas.microsoft.com/office/drawing/2014/main" id="{D26A23C4-8FFF-C281-313F-7DAB0943BFC8}"/>
              </a:ext>
            </a:extLst>
          </p:cNvPr>
          <p:cNvSpPr>
            <a:spLocks noGrp="1"/>
          </p:cNvSpPr>
          <p:nvPr>
            <p:ph type="pic" sz="quarter" idx="28" hasCustomPrompt="1"/>
          </p:nvPr>
        </p:nvSpPr>
        <p:spPr>
          <a:xfrm>
            <a:off x="738972" y="4116610"/>
            <a:ext cx="1341526" cy="1302685"/>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7" name="Text Placeholder 3">
            <a:extLst>
              <a:ext uri="{FF2B5EF4-FFF2-40B4-BE49-F238E27FC236}">
                <a16:creationId xmlns:a16="http://schemas.microsoft.com/office/drawing/2014/main" id="{F2C0A766-5D97-8699-F8E5-997B3902E0E0}"/>
              </a:ext>
            </a:extLst>
          </p:cNvPr>
          <p:cNvSpPr>
            <a:spLocks noGrp="1"/>
          </p:cNvSpPr>
          <p:nvPr>
            <p:ph type="body" sz="quarter" idx="12" hasCustomPrompt="1"/>
          </p:nvPr>
        </p:nvSpPr>
        <p:spPr>
          <a:xfrm>
            <a:off x="2219430" y="4182155"/>
            <a:ext cx="3813855" cy="388554"/>
          </a:xfrm>
        </p:spPr>
        <p:txBody>
          <a:bodyPr tIns="36000" anchor="ctr" anchorCtr="0">
            <a:noAutofit/>
          </a:bodyPr>
          <a:lstStyle>
            <a:lvl1pPr marL="0" indent="0" algn="l">
              <a:lnSpc>
                <a:spcPct val="900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9" name="Text Placeholder 3">
            <a:extLst>
              <a:ext uri="{FF2B5EF4-FFF2-40B4-BE49-F238E27FC236}">
                <a16:creationId xmlns:a16="http://schemas.microsoft.com/office/drawing/2014/main" id="{EB34A0B8-9290-70C5-172C-8FE7982E44CC}"/>
              </a:ext>
            </a:extLst>
          </p:cNvPr>
          <p:cNvSpPr>
            <a:spLocks noGrp="1"/>
          </p:cNvSpPr>
          <p:nvPr>
            <p:ph type="body" sz="quarter" idx="14" hasCustomPrompt="1"/>
          </p:nvPr>
        </p:nvSpPr>
        <p:spPr>
          <a:xfrm>
            <a:off x="2219430" y="4647602"/>
            <a:ext cx="3813855" cy="312131"/>
          </a:xfrm>
        </p:spPr>
        <p:txBody>
          <a:bodyPr tIns="72000" anchor="ctr" anchorCtr="0">
            <a:noAutofit/>
          </a:bodyPr>
          <a:lstStyle>
            <a:lvl1pPr marL="0" indent="0" algn="l">
              <a:lnSpc>
                <a:spcPct val="90000"/>
              </a:lnSpc>
              <a:buNone/>
              <a:defRPr sz="1800" b="0" baseline="0">
                <a:solidFill>
                  <a:schemeClr val="tx1"/>
                </a:solidFill>
              </a:defRPr>
            </a:lvl1pPr>
          </a:lstStyle>
          <a:p>
            <a:pPr lvl="0"/>
            <a:r>
              <a:rPr lang="en-US"/>
              <a:t>Speaker Title</a:t>
            </a:r>
          </a:p>
        </p:txBody>
      </p:sp>
      <p:sp>
        <p:nvSpPr>
          <p:cNvPr id="10" name="Text Placeholder 3">
            <a:extLst>
              <a:ext uri="{FF2B5EF4-FFF2-40B4-BE49-F238E27FC236}">
                <a16:creationId xmlns:a16="http://schemas.microsoft.com/office/drawing/2014/main" id="{C2B1E544-A739-FF0A-A5FA-D5CFA61D260A}"/>
              </a:ext>
            </a:extLst>
          </p:cNvPr>
          <p:cNvSpPr>
            <a:spLocks noGrp="1"/>
          </p:cNvSpPr>
          <p:nvPr>
            <p:ph type="body" sz="quarter" idx="15" hasCustomPrompt="1"/>
          </p:nvPr>
        </p:nvSpPr>
        <p:spPr>
          <a:xfrm>
            <a:off x="2219430" y="5107164"/>
            <a:ext cx="3813855"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17" name="Title 3">
            <a:extLst>
              <a:ext uri="{FF2B5EF4-FFF2-40B4-BE49-F238E27FC236}">
                <a16:creationId xmlns:a16="http://schemas.microsoft.com/office/drawing/2014/main" id="{AF56EA05-C37B-3A3B-43EF-F571B836686F}"/>
              </a:ext>
            </a:extLst>
          </p:cNvPr>
          <p:cNvSpPr>
            <a:spLocks noGrp="1"/>
          </p:cNvSpPr>
          <p:nvPr>
            <p:ph type="title" hasCustomPrompt="1"/>
          </p:nvPr>
        </p:nvSpPr>
        <p:spPr>
          <a:xfrm>
            <a:off x="738973" y="1594770"/>
            <a:ext cx="5261778" cy="2073689"/>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Master title style up to three lines of text</a:t>
            </a:r>
            <a:endParaRPr lang="en-BG"/>
          </a:p>
        </p:txBody>
      </p:sp>
      <p:pic>
        <p:nvPicPr>
          <p:cNvPr id="14" name="Picture 13">
            <a:extLst>
              <a:ext uri="{FF2B5EF4-FFF2-40B4-BE49-F238E27FC236}">
                <a16:creationId xmlns:a16="http://schemas.microsoft.com/office/drawing/2014/main" id="{C84F9038-0459-C0F9-62A0-E1A612B9C3B6}"/>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4263242" y="-11876"/>
            <a:ext cx="7961652" cy="6920579"/>
          </a:xfrm>
          <a:prstGeom prst="rect">
            <a:avLst/>
          </a:prstGeom>
        </p:spPr>
      </p:pic>
    </p:spTree>
    <p:extLst>
      <p:ext uri="{BB962C8B-B14F-4D97-AF65-F5344CB8AC3E}">
        <p14:creationId xmlns:p14="http://schemas.microsoft.com/office/powerpoint/2010/main" val="3394730450"/>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Cover Slide Blue +Speaker's Photo">
    <p:bg>
      <p:bgPr>
        <a:solidFill>
          <a:srgbClr val="2921B5"/>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67F6EA1-6DE4-7625-D919-6692351DBD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16" r="116"/>
          <a:stretch/>
        </p:blipFill>
        <p:spPr>
          <a:xfrm>
            <a:off x="-4" y="-2"/>
            <a:ext cx="12192003" cy="6857999"/>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AFE9A584-67A4-F159-B817-D0B9351FB0B6}"/>
              </a:ext>
            </a:extLst>
          </p:cNvPr>
          <p:cNvSpPr txBox="1"/>
          <p:nvPr userDrawn="1"/>
        </p:nvSpPr>
        <p:spPr>
          <a:xfrm>
            <a:off x="-4231758" y="1998921"/>
            <a:ext cx="0" cy="0"/>
          </a:xfrm>
          <a:prstGeom prst="rect">
            <a:avLst/>
          </a:prstGeom>
        </p:spPr>
        <p:txBody>
          <a:bodyPr vert="horz" wrap="none" lIns="0" tIns="0" rIns="0" bIns="0" rtlCol="0">
            <a:noAutofit/>
          </a:bodyPr>
          <a:lstStyle/>
          <a:p>
            <a:pPr algn="l">
              <a:lnSpc>
                <a:spcPts val="2700"/>
              </a:lnSpc>
            </a:pPr>
            <a:endParaRPr lang="en-BG" sz="2400">
              <a:solidFill>
                <a:schemeClr val="bg1"/>
              </a:solidFill>
            </a:endParaRPr>
          </a:p>
        </p:txBody>
      </p:sp>
      <p:sp>
        <p:nvSpPr>
          <p:cNvPr id="5" name="Picture Placeholder 1">
            <a:extLst>
              <a:ext uri="{FF2B5EF4-FFF2-40B4-BE49-F238E27FC236}">
                <a16:creationId xmlns:a16="http://schemas.microsoft.com/office/drawing/2014/main" id="{D26A23C4-8FFF-C281-313F-7DAB0943BFC8}"/>
              </a:ext>
            </a:extLst>
          </p:cNvPr>
          <p:cNvSpPr>
            <a:spLocks noGrp="1"/>
          </p:cNvSpPr>
          <p:nvPr>
            <p:ph type="pic" sz="quarter" idx="28" hasCustomPrompt="1"/>
          </p:nvPr>
        </p:nvSpPr>
        <p:spPr>
          <a:xfrm>
            <a:off x="738972" y="4116610"/>
            <a:ext cx="1341526" cy="1302685"/>
          </a:xfrm>
          <a:prstGeom prst="ellipse">
            <a:avLst/>
          </a:prstGeom>
          <a:solidFill>
            <a:srgbClr val="DDE9F7"/>
          </a:solidFill>
        </p:spPr>
        <p:txBody>
          <a:bodyPr/>
          <a:lstStyle>
            <a:lvl1pPr marL="0" indent="0" algn="ctr">
              <a:buNone/>
              <a:defRPr>
                <a:solidFill>
                  <a:schemeClr val="bg1"/>
                </a:solidFill>
                <a:latin typeface="Arial" panose="020B0604020202020204" pitchFamily="34" charset="0"/>
                <a:cs typeface="Arial" panose="020B0604020202020204" pitchFamily="34" charset="0"/>
              </a:defRPr>
            </a:lvl1pPr>
          </a:lstStyle>
          <a:p>
            <a:r>
              <a:rPr lang="hr-HR"/>
              <a:t>Picture</a:t>
            </a:r>
            <a:endParaRPr lang="en-US"/>
          </a:p>
        </p:txBody>
      </p:sp>
      <p:sp>
        <p:nvSpPr>
          <p:cNvPr id="7" name="Text Placeholder 3">
            <a:extLst>
              <a:ext uri="{FF2B5EF4-FFF2-40B4-BE49-F238E27FC236}">
                <a16:creationId xmlns:a16="http://schemas.microsoft.com/office/drawing/2014/main" id="{F2C0A766-5D97-8699-F8E5-997B3902E0E0}"/>
              </a:ext>
            </a:extLst>
          </p:cNvPr>
          <p:cNvSpPr>
            <a:spLocks noGrp="1"/>
          </p:cNvSpPr>
          <p:nvPr>
            <p:ph type="body" sz="quarter" idx="12" hasCustomPrompt="1"/>
          </p:nvPr>
        </p:nvSpPr>
        <p:spPr>
          <a:xfrm>
            <a:off x="2219430" y="4182155"/>
            <a:ext cx="3813855" cy="388554"/>
          </a:xfrm>
        </p:spPr>
        <p:txBody>
          <a:bodyPr tIns="36000" anchor="ctr" anchorCtr="0">
            <a:noAutofit/>
          </a:bodyPr>
          <a:lstStyle>
            <a:lvl1pPr marL="0" indent="0" algn="l">
              <a:lnSpc>
                <a:spcPct val="90000"/>
              </a:lnSpc>
              <a:buNone/>
              <a:defRPr sz="2400" b="1" i="0"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9" name="Text Placeholder 3">
            <a:extLst>
              <a:ext uri="{FF2B5EF4-FFF2-40B4-BE49-F238E27FC236}">
                <a16:creationId xmlns:a16="http://schemas.microsoft.com/office/drawing/2014/main" id="{EB34A0B8-9290-70C5-172C-8FE7982E44CC}"/>
              </a:ext>
            </a:extLst>
          </p:cNvPr>
          <p:cNvSpPr>
            <a:spLocks noGrp="1"/>
          </p:cNvSpPr>
          <p:nvPr>
            <p:ph type="body" sz="quarter" idx="14" hasCustomPrompt="1"/>
          </p:nvPr>
        </p:nvSpPr>
        <p:spPr>
          <a:xfrm>
            <a:off x="2219430" y="4647602"/>
            <a:ext cx="3813855" cy="312131"/>
          </a:xfrm>
        </p:spPr>
        <p:txBody>
          <a:bodyPr tIns="72000" anchor="ctr" anchorCtr="0">
            <a:noAutofit/>
          </a:bodyPr>
          <a:lstStyle>
            <a:lvl1pPr marL="0" indent="0" algn="l">
              <a:lnSpc>
                <a:spcPct val="90000"/>
              </a:lnSpc>
              <a:buNone/>
              <a:defRPr sz="1800" b="0" baseline="0">
                <a:solidFill>
                  <a:schemeClr val="bg1"/>
                </a:solidFill>
              </a:defRPr>
            </a:lvl1pPr>
          </a:lstStyle>
          <a:p>
            <a:pPr lvl="0"/>
            <a:r>
              <a:rPr lang="en-US"/>
              <a:t>Speaker Title</a:t>
            </a:r>
          </a:p>
        </p:txBody>
      </p:sp>
      <p:sp>
        <p:nvSpPr>
          <p:cNvPr id="10" name="Text Placeholder 3">
            <a:extLst>
              <a:ext uri="{FF2B5EF4-FFF2-40B4-BE49-F238E27FC236}">
                <a16:creationId xmlns:a16="http://schemas.microsoft.com/office/drawing/2014/main" id="{C2B1E544-A739-FF0A-A5FA-D5CFA61D260A}"/>
              </a:ext>
            </a:extLst>
          </p:cNvPr>
          <p:cNvSpPr>
            <a:spLocks noGrp="1"/>
          </p:cNvSpPr>
          <p:nvPr>
            <p:ph type="body" sz="quarter" idx="15" hasCustomPrompt="1"/>
          </p:nvPr>
        </p:nvSpPr>
        <p:spPr>
          <a:xfrm>
            <a:off x="2219430" y="5107164"/>
            <a:ext cx="3813855" cy="312131"/>
          </a:xfrm>
        </p:spPr>
        <p:txBody>
          <a:bodyPr tIns="72000" anchor="ctr" anchorCtr="0">
            <a:noAutofit/>
          </a:bodyPr>
          <a:lstStyle>
            <a:lvl1pPr marL="0" indent="0" algn="l">
              <a:lnSpc>
                <a:spcPts val="1800"/>
              </a:lnSpc>
              <a:buNone/>
              <a:defRPr sz="1800" b="0" i="0" baseline="0">
                <a:solidFill>
                  <a:schemeClr val="bg1"/>
                </a:solidFill>
                <a:latin typeface="Arial" panose="020B0604020202020204" pitchFamily="34" charset="0"/>
                <a:cs typeface="Arial" panose="020B0604020202020204" pitchFamily="34" charset="0"/>
              </a:defRPr>
            </a:lvl1pPr>
          </a:lstStyle>
          <a:p>
            <a:pPr lvl="0"/>
            <a:r>
              <a:rPr lang="en-US"/>
              <a:t>Date</a:t>
            </a:r>
          </a:p>
        </p:txBody>
      </p:sp>
      <p:sp>
        <p:nvSpPr>
          <p:cNvPr id="17" name="Title 3">
            <a:extLst>
              <a:ext uri="{FF2B5EF4-FFF2-40B4-BE49-F238E27FC236}">
                <a16:creationId xmlns:a16="http://schemas.microsoft.com/office/drawing/2014/main" id="{AF56EA05-C37B-3A3B-43EF-F571B836686F}"/>
              </a:ext>
            </a:extLst>
          </p:cNvPr>
          <p:cNvSpPr>
            <a:spLocks noGrp="1"/>
          </p:cNvSpPr>
          <p:nvPr>
            <p:ph type="title" hasCustomPrompt="1"/>
          </p:nvPr>
        </p:nvSpPr>
        <p:spPr>
          <a:xfrm>
            <a:off x="738973" y="1594770"/>
            <a:ext cx="5261778" cy="2073689"/>
          </a:xfrm>
          <a:prstGeom prst="rect">
            <a:avLst/>
          </a:prstGeom>
        </p:spPr>
        <p:txBody>
          <a:bodyPr lIns="0" tIns="108000" rIns="0" bIns="0" anchor="t" anchorCtr="0">
            <a:noAutofit/>
          </a:bodyPr>
          <a:lstStyle>
            <a:lvl1pPr>
              <a:lnSpc>
                <a:spcPct val="85000"/>
              </a:lnSpc>
              <a:defRPr sz="4400" b="1" i="0">
                <a:solidFill>
                  <a:schemeClr val="bg1"/>
                </a:solidFill>
                <a:latin typeface="Arial" panose="020B0604020202020204" pitchFamily="34" charset="0"/>
                <a:cs typeface="Arial" panose="020B0604020202020204" pitchFamily="34" charset="0"/>
              </a:defRPr>
            </a:lvl1pPr>
          </a:lstStyle>
          <a:p>
            <a:r>
              <a:rPr lang="en-GB"/>
              <a:t>Click to edit Master title style up to three lines of text</a:t>
            </a:r>
            <a:endParaRPr lang="en-BG"/>
          </a:p>
        </p:txBody>
      </p:sp>
      <p:pic>
        <p:nvPicPr>
          <p:cNvPr id="11" name="Picture 3">
            <a:extLst>
              <a:ext uri="{FF2B5EF4-FFF2-40B4-BE49-F238E27FC236}">
                <a16:creationId xmlns:a16="http://schemas.microsoft.com/office/drawing/2014/main" id="{04723042-2F90-D0B4-E1EF-ECC12ED2CB9B}"/>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425041" y="769600"/>
            <a:ext cx="1342800" cy="311474"/>
          </a:xfrm>
          <a:prstGeom prst="rect">
            <a:avLst/>
          </a:prstGeom>
        </p:spPr>
      </p:pic>
    </p:spTree>
    <p:extLst>
      <p:ext uri="{BB962C8B-B14F-4D97-AF65-F5344CB8AC3E}">
        <p14:creationId xmlns:p14="http://schemas.microsoft.com/office/powerpoint/2010/main" val="2794727351"/>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Cover Slide with Helix">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Text Placeholder 3">
            <a:extLst>
              <a:ext uri="{FF2B5EF4-FFF2-40B4-BE49-F238E27FC236}">
                <a16:creationId xmlns:a16="http://schemas.microsoft.com/office/drawing/2014/main" id="{B1AA0DB6-5A8E-3741-A2E5-D936D902DDC8}"/>
              </a:ext>
            </a:extLst>
          </p:cNvPr>
          <p:cNvSpPr>
            <a:spLocks noGrp="1"/>
          </p:cNvSpPr>
          <p:nvPr>
            <p:ph type="body" sz="quarter" idx="12" hasCustomPrompt="1"/>
          </p:nvPr>
        </p:nvSpPr>
        <p:spPr>
          <a:xfrm>
            <a:off x="738974" y="4203805"/>
            <a:ext cx="3361540" cy="747293"/>
          </a:xfrm>
        </p:spPr>
        <p:txBody>
          <a:bodyPr tIns="36000" anchor="ctr" anchorCtr="0">
            <a:noAutofit/>
          </a:bodyPr>
          <a:lstStyle>
            <a:lvl1pPr marL="0" indent="0" algn="l">
              <a:lnSpc>
                <a:spcPct val="900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26" name="Text Placeholder 3">
            <a:extLst>
              <a:ext uri="{FF2B5EF4-FFF2-40B4-BE49-F238E27FC236}">
                <a16:creationId xmlns:a16="http://schemas.microsoft.com/office/drawing/2014/main" id="{ED3701CF-5DFA-EE46-92C6-82EBEFFD8348}"/>
              </a:ext>
            </a:extLst>
          </p:cNvPr>
          <p:cNvSpPr>
            <a:spLocks noGrp="1"/>
          </p:cNvSpPr>
          <p:nvPr>
            <p:ph type="body" sz="quarter" idx="14" hasCustomPrompt="1"/>
          </p:nvPr>
        </p:nvSpPr>
        <p:spPr>
          <a:xfrm>
            <a:off x="738973" y="4951099"/>
            <a:ext cx="5278437" cy="312131"/>
          </a:xfrm>
        </p:spPr>
        <p:txBody>
          <a:bodyPr tIns="72000" anchor="ctr" anchorCtr="0">
            <a:noAutofit/>
          </a:bodyPr>
          <a:lstStyle>
            <a:lvl1pPr marL="0" indent="0" algn="l">
              <a:lnSpc>
                <a:spcPct val="90000"/>
              </a:lnSpc>
              <a:buNone/>
              <a:defRPr sz="1800" b="0" baseline="0">
                <a:solidFill>
                  <a:schemeClr val="tx1"/>
                </a:solidFill>
              </a:defRPr>
            </a:lvl1pPr>
          </a:lstStyle>
          <a:p>
            <a:pPr lvl="0"/>
            <a:r>
              <a:rPr lang="en-US"/>
              <a:t>Speaker Title</a:t>
            </a:r>
          </a:p>
        </p:txBody>
      </p:sp>
      <p:sp>
        <p:nvSpPr>
          <p:cNvPr id="28" name="Title 3">
            <a:extLst>
              <a:ext uri="{FF2B5EF4-FFF2-40B4-BE49-F238E27FC236}">
                <a16:creationId xmlns:a16="http://schemas.microsoft.com/office/drawing/2014/main" id="{9EE63D74-8A47-0A4F-A4FD-DE60CD33AB69}"/>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26315" y="745314"/>
            <a:ext cx="1341526" cy="311178"/>
          </a:xfrm>
          <a:prstGeom prst="rect">
            <a:avLst/>
          </a:prstGeom>
        </p:spPr>
      </p:pic>
      <p:sp>
        <p:nvSpPr>
          <p:cNvPr id="4" name="Text Placeholder 3">
            <a:extLst>
              <a:ext uri="{FF2B5EF4-FFF2-40B4-BE49-F238E27FC236}">
                <a16:creationId xmlns:a16="http://schemas.microsoft.com/office/drawing/2014/main" id="{66B76E93-9883-F34D-AFCA-0B3B56986894}"/>
              </a:ext>
            </a:extLst>
          </p:cNvPr>
          <p:cNvSpPr>
            <a:spLocks noGrp="1"/>
          </p:cNvSpPr>
          <p:nvPr>
            <p:ph type="body" sz="quarter" idx="16" hasCustomPrompt="1"/>
          </p:nvPr>
        </p:nvSpPr>
        <p:spPr>
          <a:xfrm>
            <a:off x="738973" y="3356068"/>
            <a:ext cx="5294312" cy="674687"/>
          </a:xfrm>
        </p:spPr>
        <p:txBody>
          <a:bodyPr/>
          <a:lstStyle>
            <a:lvl1pPr marL="0" indent="0">
              <a:lnSpc>
                <a:spcPct val="114000"/>
              </a:lnSpc>
              <a:buNone/>
              <a:defRPr sz="2800">
                <a:solidFill>
                  <a:schemeClr val="tx1">
                    <a:lumMod val="50000"/>
                    <a:lumOff val="50000"/>
                  </a:schemeClr>
                </a:solidFill>
              </a:defRPr>
            </a:lvl1pPr>
          </a:lstStyle>
          <a:p>
            <a:pPr lvl="0"/>
            <a:r>
              <a:rPr lang="en-GB" err="1"/>
              <a:t>Subheadline</a:t>
            </a:r>
            <a:endParaRPr lang="en-BG"/>
          </a:p>
        </p:txBody>
      </p:sp>
      <p:sp>
        <p:nvSpPr>
          <p:cNvPr id="2" name="Text Placeholder 3">
            <a:extLst>
              <a:ext uri="{FF2B5EF4-FFF2-40B4-BE49-F238E27FC236}">
                <a16:creationId xmlns:a16="http://schemas.microsoft.com/office/drawing/2014/main" id="{44386448-892A-916A-0C47-8B8882ABC173}"/>
              </a:ext>
            </a:extLst>
          </p:cNvPr>
          <p:cNvSpPr>
            <a:spLocks noGrp="1"/>
          </p:cNvSpPr>
          <p:nvPr>
            <p:ph type="body" sz="quarter" idx="15" hasCustomPrompt="1"/>
          </p:nvPr>
        </p:nvSpPr>
        <p:spPr>
          <a:xfrm>
            <a:off x="8743721" y="6077641"/>
            <a:ext cx="2697910" cy="313798"/>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5" name="TextBox 4">
            <a:extLst>
              <a:ext uri="{FF2B5EF4-FFF2-40B4-BE49-F238E27FC236}">
                <a16:creationId xmlns:a16="http://schemas.microsoft.com/office/drawing/2014/main" id="{7115E27F-2DFC-A10F-B84C-AA509A7E6567}"/>
              </a:ext>
            </a:extLst>
          </p:cNvPr>
          <p:cNvSpPr txBox="1"/>
          <p:nvPr userDrawn="1"/>
        </p:nvSpPr>
        <p:spPr>
          <a:xfrm>
            <a:off x="10317892" y="5535827"/>
            <a:ext cx="0" cy="0"/>
          </a:xfrm>
          <a:prstGeom prst="rect">
            <a:avLst/>
          </a:prstGeom>
        </p:spPr>
        <p:txBody>
          <a:bodyPr vert="horz" wrap="none" lIns="0" tIns="0" rIns="0" bIns="0" rtlCol="0">
            <a:noAutofit/>
          </a:bodyPr>
          <a:lstStyle/>
          <a:p>
            <a:pPr algn="l">
              <a:lnSpc>
                <a:spcPts val="2700"/>
              </a:lnSpc>
            </a:pPr>
            <a:endParaRPr lang="en-BG" sz="2400"/>
          </a:p>
        </p:txBody>
      </p:sp>
      <p:pic>
        <p:nvPicPr>
          <p:cNvPr id="9" name="Picture 8">
            <a:extLst>
              <a:ext uri="{FF2B5EF4-FFF2-40B4-BE49-F238E27FC236}">
                <a16:creationId xmlns:a16="http://schemas.microsoft.com/office/drawing/2014/main" id="{E6659C89-8D3D-2226-97A2-B82314DE9E3B}"/>
              </a:ext>
            </a:extLst>
          </p:cNvPr>
          <p:cNvPicPr>
            <a:picLocks noChangeAspect="1"/>
          </p:cNvPicPr>
          <p:nvPr userDrawn="1"/>
        </p:nvPicPr>
        <p:blipFill>
          <a:blip r:embed="rId7">
            <a:extLst>
              <a:ext uri="{28A0092B-C50C-407E-A947-70E740481C1C}">
                <a14:useLocalDpi xmlns:a14="http://schemas.microsoft.com/office/drawing/2010/main"/>
              </a:ext>
            </a:extLst>
          </a:blip>
          <a:srcRect/>
          <a:stretch/>
        </p:blipFill>
        <p:spPr>
          <a:xfrm>
            <a:off x="-1" y="577904"/>
            <a:ext cx="12187787" cy="6280095"/>
          </a:xfrm>
          <a:prstGeom prst="rect">
            <a:avLst/>
          </a:prstGeom>
        </p:spPr>
      </p:pic>
    </p:spTree>
    <p:extLst>
      <p:ext uri="{BB962C8B-B14F-4D97-AF65-F5344CB8AC3E}">
        <p14:creationId xmlns:p14="http://schemas.microsoft.com/office/powerpoint/2010/main" val="3311523021"/>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 Blue No speaker info">
    <p:bg>
      <p:bgPr>
        <a:solidFill>
          <a:srgbClr val="2921B5"/>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820F667-9E80-508A-E083-BC5B5FCFF22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1" cy="6836897"/>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le 3">
            <a:extLst>
              <a:ext uri="{FF2B5EF4-FFF2-40B4-BE49-F238E27FC236}">
                <a16:creationId xmlns:a16="http://schemas.microsoft.com/office/drawing/2014/main" id="{A41AE411-511D-8146-8417-A7B559E66E33}"/>
              </a:ext>
            </a:extLst>
          </p:cNvPr>
          <p:cNvSpPr>
            <a:spLocks noGrp="1"/>
          </p:cNvSpPr>
          <p:nvPr>
            <p:ph type="title" hasCustomPrompt="1"/>
          </p:nvPr>
        </p:nvSpPr>
        <p:spPr>
          <a:xfrm>
            <a:off x="1380346" y="3736975"/>
            <a:ext cx="5261778" cy="1383817"/>
          </a:xfrm>
          <a:prstGeom prst="rect">
            <a:avLst/>
          </a:prstGeom>
        </p:spPr>
        <p:txBody>
          <a:bodyPr vert="horz" lIns="0" tIns="108000" rIns="0" bIns="0" anchor="t" anchorCtr="0">
            <a:noAutofit/>
          </a:bodyPr>
          <a:lstStyle>
            <a:lvl1pPr>
              <a:lnSpc>
                <a:spcPct val="800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pic>
        <p:nvPicPr>
          <p:cNvPr id="12" name="Picture 3">
            <a:extLst>
              <a:ext uri="{FF2B5EF4-FFF2-40B4-BE49-F238E27FC236}">
                <a16:creationId xmlns:a16="http://schemas.microsoft.com/office/drawing/2014/main" id="{5FFB1DD7-A134-4800-A20B-F8CB2D63D449}"/>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1076020" y="3272915"/>
            <a:ext cx="1342800" cy="311474"/>
          </a:xfrm>
          <a:prstGeom prst="rect">
            <a:avLst/>
          </a:prstGeom>
        </p:spPr>
      </p:pic>
      <p:sp>
        <p:nvSpPr>
          <p:cNvPr id="8" name="Rectangle 6">
            <a:extLst>
              <a:ext uri="{FF2B5EF4-FFF2-40B4-BE49-F238E27FC236}">
                <a16:creationId xmlns:a16="http://schemas.microsoft.com/office/drawing/2014/main" id="{EC20BF15-B521-4443-B82F-AD15675E6FEF}"/>
              </a:ext>
            </a:extLst>
          </p:cNvPr>
          <p:cNvSpPr>
            <a:spLocks noGrp="1" noChangeArrowheads="1"/>
          </p:cNvSpPr>
          <p:nvPr>
            <p:ph type="subTitle" idx="1" hasCustomPrompt="1"/>
          </p:nvPr>
        </p:nvSpPr>
        <p:spPr>
          <a:xfrm>
            <a:off x="1372017"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pic>
        <p:nvPicPr>
          <p:cNvPr id="4" name="Picture 3">
            <a:extLst>
              <a:ext uri="{FF2B5EF4-FFF2-40B4-BE49-F238E27FC236}">
                <a16:creationId xmlns:a16="http://schemas.microsoft.com/office/drawing/2014/main" id="{EE170491-DF1C-BF09-E773-7F3EDD671676}"/>
              </a:ext>
            </a:extLst>
          </p:cNvPr>
          <p:cNvPicPr>
            <a:picLocks noChangeAspect="1"/>
          </p:cNvPicPr>
          <p:nvPr userDrawn="1"/>
        </p:nvPicPr>
        <p:blipFill rotWithShape="1">
          <a:blip r:embed="rId8" cstate="screen">
            <a:alphaModFix amt="25000"/>
            <a:extLst>
              <a:ext uri="{28A0092B-C50C-407E-A947-70E740481C1C}">
                <a14:useLocalDpi xmlns:a14="http://schemas.microsoft.com/office/drawing/2010/main"/>
              </a:ext>
            </a:extLst>
          </a:blip>
          <a:srcRect l="15628" t="21844" r="49798" b="53049"/>
          <a:stretch/>
        </p:blipFill>
        <p:spPr>
          <a:xfrm>
            <a:off x="5104016" y="2835171"/>
            <a:ext cx="7079672" cy="4022819"/>
          </a:xfrm>
          <a:prstGeom prst="rect">
            <a:avLst/>
          </a:prstGeom>
        </p:spPr>
      </p:pic>
    </p:spTree>
    <p:extLst>
      <p:ext uri="{BB962C8B-B14F-4D97-AF65-F5344CB8AC3E}">
        <p14:creationId xmlns:p14="http://schemas.microsoft.com/office/powerpoint/2010/main" val="36056406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egue 1">
    <p:bg>
      <p:bgPr>
        <a:solidFill>
          <a:srgbClr val="2921B5"/>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E545AB9-45E7-63BB-2CA1-D0E72871F6ED}"/>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543" r="1543"/>
          <a:stretch/>
        </p:blipFill>
        <p:spPr>
          <a:xfrm>
            <a:off x="0" y="0"/>
            <a:ext cx="12192003" cy="6858002"/>
          </a:xfrm>
          <a:prstGeom prst="rect">
            <a:avLst/>
          </a:prstGeom>
        </p:spPr>
      </p:pic>
      <p:pic>
        <p:nvPicPr>
          <p:cNvPr id="4" name="Picture 3">
            <a:extLst>
              <a:ext uri="{FF2B5EF4-FFF2-40B4-BE49-F238E27FC236}">
                <a16:creationId xmlns:a16="http://schemas.microsoft.com/office/drawing/2014/main" id="{D33DD2E0-168B-3C9E-6B5B-E07AB1DB82E7}"/>
              </a:ext>
            </a:extLst>
          </p:cNvPr>
          <p:cNvPicPr>
            <a:picLocks noChangeAspect="1"/>
          </p:cNvPicPr>
          <p:nvPr userDrawn="1"/>
        </p:nvPicPr>
        <p:blipFill rotWithShape="1">
          <a:blip r:embed="rId3" cstate="screen">
            <a:alphaModFix amt="25000"/>
            <a:extLst>
              <a:ext uri="{28A0092B-C50C-407E-A947-70E740481C1C}">
                <a14:useLocalDpi xmlns:a14="http://schemas.microsoft.com/office/drawing/2010/main"/>
              </a:ext>
            </a:extLst>
          </a:blip>
          <a:srcRect t="2309" r="46333" b="48607"/>
          <a:stretch/>
        </p:blipFill>
        <p:spPr>
          <a:xfrm>
            <a:off x="2762776" y="0"/>
            <a:ext cx="9582874" cy="6858002"/>
          </a:xfrm>
          <a:prstGeom prst="rect">
            <a:avLst/>
          </a:prstGeom>
        </p:spPr>
      </p:pic>
      <p:sp>
        <p:nvSpPr>
          <p:cNvPr id="10" name="Slide Number Placeholder 5">
            <a:extLst>
              <a:ext uri="{FF2B5EF4-FFF2-40B4-BE49-F238E27FC236}">
                <a16:creationId xmlns:a16="http://schemas.microsoft.com/office/drawing/2014/main" id="{7CB40B33-A7C9-794A-8DD4-F029935874E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86C245B-9648-EA4E-836E-6BBB5FA39829}"/>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2" name="Rectangle 3">
            <a:extLst>
              <a:ext uri="{FF2B5EF4-FFF2-40B4-BE49-F238E27FC236}">
                <a16:creationId xmlns:a16="http://schemas.microsoft.com/office/drawing/2014/main" id="{BCB04082-9BDB-31FF-09E3-BCCE765EF811}"/>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ct val="85000"/>
              </a:lnSpc>
              <a:defRPr sz="4000" b="1">
                <a:solidFill>
                  <a:schemeClr val="bg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pic>
        <p:nvPicPr>
          <p:cNvPr id="3" name="Picture 3">
            <a:extLst>
              <a:ext uri="{FF2B5EF4-FFF2-40B4-BE49-F238E27FC236}">
                <a16:creationId xmlns:a16="http://schemas.microsoft.com/office/drawing/2014/main" id="{4673F1BD-AAA3-D8FF-20C1-E7CF655A0A3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494075" y="6445423"/>
            <a:ext cx="939600" cy="217948"/>
          </a:xfrm>
          <a:prstGeom prst="rect">
            <a:avLst/>
          </a:prstGeom>
        </p:spPr>
      </p:pic>
    </p:spTree>
    <p:extLst>
      <p:ext uri="{BB962C8B-B14F-4D97-AF65-F5344CB8AC3E}">
        <p14:creationId xmlns:p14="http://schemas.microsoft.com/office/powerpoint/2010/main" val="811629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Segue 2">
    <p:bg>
      <p:bgPr>
        <a:solidFill>
          <a:schemeClr val="accent2"/>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0CD74EF-88A7-BA0A-D5E3-994D57561A2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71245"/>
          <a:stretch/>
        </p:blipFill>
        <p:spPr>
          <a:xfrm>
            <a:off x="0" y="0"/>
            <a:ext cx="12192000" cy="6858000"/>
          </a:xfrm>
          <a:prstGeom prst="rect">
            <a:avLst/>
          </a:prstGeom>
        </p:spPr>
      </p:pic>
      <p:pic>
        <p:nvPicPr>
          <p:cNvPr id="3" name="Picture 2">
            <a:extLst>
              <a:ext uri="{FF2B5EF4-FFF2-40B4-BE49-F238E27FC236}">
                <a16:creationId xmlns:a16="http://schemas.microsoft.com/office/drawing/2014/main" id="{ADEF2908-ED85-2A14-5FA5-801BBE8ACBBD}"/>
              </a:ext>
            </a:extLst>
          </p:cNvPr>
          <p:cNvPicPr>
            <a:picLocks noChangeAspect="1"/>
          </p:cNvPicPr>
          <p:nvPr userDrawn="1"/>
        </p:nvPicPr>
        <p:blipFill rotWithShape="1">
          <a:blip r:embed="rId3" cstate="screen">
            <a:alphaModFix amt="47000"/>
            <a:extLst>
              <a:ext uri="{28A0092B-C50C-407E-A947-70E740481C1C}">
                <a14:useLocalDpi xmlns:a14="http://schemas.microsoft.com/office/drawing/2010/main"/>
              </a:ext>
            </a:extLst>
          </a:blip>
          <a:srcRect l="13860" t="19770" r="48897" b="51917"/>
          <a:stretch/>
        </p:blipFill>
        <p:spPr>
          <a:xfrm>
            <a:off x="5020886" y="2592388"/>
            <a:ext cx="7171113" cy="4265612"/>
          </a:xfrm>
          <a:prstGeom prst="rect">
            <a:avLst/>
          </a:prstGeom>
        </p:spPr>
      </p:pic>
      <p:sp>
        <p:nvSpPr>
          <p:cNvPr id="10" name="Slide Number Placeholder 5">
            <a:extLst>
              <a:ext uri="{FF2B5EF4-FFF2-40B4-BE49-F238E27FC236}">
                <a16:creationId xmlns:a16="http://schemas.microsoft.com/office/drawing/2014/main" id="{7CB40B33-A7C9-794A-8DD4-F029935874E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86C245B-9648-EA4E-836E-6BBB5FA39829}"/>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2" name="Rectangle 3">
            <a:extLst>
              <a:ext uri="{FF2B5EF4-FFF2-40B4-BE49-F238E27FC236}">
                <a16:creationId xmlns:a16="http://schemas.microsoft.com/office/drawing/2014/main" id="{BCB04082-9BDB-31FF-09E3-BCCE765EF811}"/>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ct val="85000"/>
              </a:lnSpc>
              <a:defRPr sz="4000" b="1">
                <a:solidFill>
                  <a:schemeClr val="bg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pic>
        <p:nvPicPr>
          <p:cNvPr id="7" name="Picture 3">
            <a:extLst>
              <a:ext uri="{FF2B5EF4-FFF2-40B4-BE49-F238E27FC236}">
                <a16:creationId xmlns:a16="http://schemas.microsoft.com/office/drawing/2014/main" id="{CFF3731A-EFE4-C688-3AFC-EE08E680615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494075" y="6445423"/>
            <a:ext cx="939600" cy="217948"/>
          </a:xfrm>
          <a:prstGeom prst="rect">
            <a:avLst/>
          </a:prstGeom>
        </p:spPr>
      </p:pic>
    </p:spTree>
    <p:extLst>
      <p:ext uri="{BB962C8B-B14F-4D97-AF65-F5344CB8AC3E}">
        <p14:creationId xmlns:p14="http://schemas.microsoft.com/office/powerpoint/2010/main" val="21414566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que 3">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AE07A5C9-E2A5-EBBC-AFC4-290FA6ACC82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508" y="-6545"/>
            <a:ext cx="12184980" cy="6663265"/>
          </a:xfrm>
          <a:prstGeom prst="rect">
            <a:avLst/>
          </a:prstGeom>
        </p:spPr>
      </p:pic>
      <p:pic>
        <p:nvPicPr>
          <p:cNvPr id="11" name="Picture 10">
            <a:extLst>
              <a:ext uri="{FF2B5EF4-FFF2-40B4-BE49-F238E27FC236}">
                <a16:creationId xmlns:a16="http://schemas.microsoft.com/office/drawing/2014/main" id="{2C95D576-686E-B842-FBF4-75B8C0003FB7}"/>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28724" t="-16457" r="-1"/>
          <a:stretch/>
        </p:blipFill>
        <p:spPr>
          <a:xfrm>
            <a:off x="-3954486" y="4655126"/>
            <a:ext cx="12192002" cy="6858001"/>
          </a:xfrm>
          <a:prstGeom prst="rect">
            <a:avLst/>
          </a:prstGeom>
          <a:ln>
            <a:noFill/>
          </a:ln>
        </p:spPr>
      </p:pic>
      <p:sp>
        <p:nvSpPr>
          <p:cNvPr id="2" name="Rectangle 3">
            <a:extLst>
              <a:ext uri="{FF2B5EF4-FFF2-40B4-BE49-F238E27FC236}">
                <a16:creationId xmlns:a16="http://schemas.microsoft.com/office/drawing/2014/main" id="{BCB04082-9BDB-31FF-09E3-BCCE765EF811}"/>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ct val="85000"/>
              </a:lnSpc>
              <a:defRPr sz="4000" b="1">
                <a:solidFill>
                  <a:schemeClr val="tx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Tree>
    <p:extLst>
      <p:ext uri="{BB962C8B-B14F-4D97-AF65-F5344CB8AC3E}">
        <p14:creationId xmlns:p14="http://schemas.microsoft.com/office/powerpoint/2010/main" val="39875715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4317C52-CA2C-5D17-CE18-670F7E19077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62"/>
          <a:stretch/>
        </p:blipFill>
        <p:spPr>
          <a:xfrm>
            <a:off x="-3908" y="0"/>
            <a:ext cx="5229174" cy="6858000"/>
          </a:xfrm>
          <a:prstGeom prst="rect">
            <a:avLst/>
          </a:prstGeom>
        </p:spPr>
      </p:pic>
      <p:sp>
        <p:nvSpPr>
          <p:cNvPr id="8" name="Title Placeholder 7">
            <a:extLst>
              <a:ext uri="{FF2B5EF4-FFF2-40B4-BE49-F238E27FC236}">
                <a16:creationId xmlns:a16="http://schemas.microsoft.com/office/drawing/2014/main" id="{61753ADC-75D8-4448-B5D4-E9BBB1B32F37}"/>
              </a:ext>
            </a:extLst>
          </p:cNvPr>
          <p:cNvSpPr>
            <a:spLocks noGrp="1"/>
          </p:cNvSpPr>
          <p:nvPr>
            <p:ph type="title" hasCustomPrompt="1"/>
          </p:nvPr>
        </p:nvSpPr>
        <p:spPr>
          <a:xfrm>
            <a:off x="5835307" y="538162"/>
            <a:ext cx="5634381" cy="1117523"/>
          </a:xfrm>
          <a:prstGeom prst="rect">
            <a:avLst/>
          </a:prstGeom>
        </p:spPr>
        <p:txBody>
          <a:bodyPr vert="horz" lIns="0" tIns="108000" rIns="0" bIns="0" rtlCol="0" anchor="t" anchorCtr="0">
            <a:noAutofit/>
          </a:bodyPr>
          <a:lstStyle/>
          <a:p>
            <a:r>
              <a:rPr lang="en-GB"/>
              <a:t>Agenda</a:t>
            </a:r>
            <a:endParaRPr lang="en-BG"/>
          </a:p>
        </p:txBody>
      </p:sp>
      <p:sp>
        <p:nvSpPr>
          <p:cNvPr id="5" name="Text Placeholder 3">
            <a:extLst>
              <a:ext uri="{FF2B5EF4-FFF2-40B4-BE49-F238E27FC236}">
                <a16:creationId xmlns:a16="http://schemas.microsoft.com/office/drawing/2014/main" id="{7717AEA2-C535-A841-90FA-42041EABB7A1}"/>
              </a:ext>
            </a:extLst>
          </p:cNvPr>
          <p:cNvSpPr>
            <a:spLocks noGrp="1"/>
          </p:cNvSpPr>
          <p:nvPr>
            <p:ph type="body" sz="quarter" idx="10"/>
          </p:nvPr>
        </p:nvSpPr>
        <p:spPr>
          <a:xfrm>
            <a:off x="5825509" y="1814513"/>
            <a:ext cx="5632687"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6" name="Slide Number Placeholder 5">
            <a:extLst>
              <a:ext uri="{FF2B5EF4-FFF2-40B4-BE49-F238E27FC236}">
                <a16:creationId xmlns:a16="http://schemas.microsoft.com/office/drawing/2014/main" id="{4B7B4C29-929C-16B0-D499-37624916C4E9}"/>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4B40242-1D99-1BB3-8DCD-1164BB0FA220}"/>
              </a:ext>
            </a:extLst>
          </p:cNvPr>
          <p:cNvSpPr txBox="1"/>
          <p:nvPr userDrawn="1"/>
        </p:nvSpPr>
        <p:spPr>
          <a:xfrm>
            <a:off x="5835307"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13" name="Picture 3">
            <a:extLst>
              <a:ext uri="{FF2B5EF4-FFF2-40B4-BE49-F238E27FC236}">
                <a16:creationId xmlns:a16="http://schemas.microsoft.com/office/drawing/2014/main" id="{565C78F4-70EB-2B11-FC92-062249EA547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94075" y="6445423"/>
            <a:ext cx="939600" cy="217948"/>
          </a:xfrm>
          <a:prstGeom prst="rect">
            <a:avLst/>
          </a:prstGeom>
        </p:spPr>
      </p:pic>
    </p:spTree>
    <p:extLst>
      <p:ext uri="{BB962C8B-B14F-4D97-AF65-F5344CB8AC3E}">
        <p14:creationId xmlns:p14="http://schemas.microsoft.com/office/powerpoint/2010/main" val="22756382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1D14C74F-C6B8-BA4D-B7D2-50D8BE1D38CD}"/>
              </a:ext>
            </a:extLst>
          </p:cNvPr>
          <p:cNvSpPr>
            <a:spLocks noGrp="1"/>
          </p:cNvSpPr>
          <p:nvPr>
            <p:ph type="title" hasCustomPrompt="1"/>
          </p:nvPr>
        </p:nvSpPr>
        <p:spPr>
          <a:xfrm>
            <a:off x="2965891" y="538162"/>
            <a:ext cx="8503797" cy="1117523"/>
          </a:xfrm>
          <a:prstGeom prst="rect">
            <a:avLst/>
          </a:prstGeom>
        </p:spPr>
        <p:txBody>
          <a:bodyPr vert="horz" lIns="0" tIns="108000" rIns="0" bIns="0" rtlCol="0" anchor="t" anchorCtr="0">
            <a:noAutofit/>
          </a:bodyPr>
          <a:lstStyle/>
          <a:p>
            <a:r>
              <a:rPr lang="en-GB"/>
              <a:t>Agenda</a:t>
            </a:r>
            <a:endParaRPr lang="en-BG"/>
          </a:p>
        </p:txBody>
      </p:sp>
      <p:sp>
        <p:nvSpPr>
          <p:cNvPr id="8" name="Text Placeholder 3">
            <a:extLst>
              <a:ext uri="{FF2B5EF4-FFF2-40B4-BE49-F238E27FC236}">
                <a16:creationId xmlns:a16="http://schemas.microsoft.com/office/drawing/2014/main" id="{5ABA020A-167C-8548-B132-41F414F8BC19}"/>
              </a:ext>
            </a:extLst>
          </p:cNvPr>
          <p:cNvSpPr>
            <a:spLocks noGrp="1"/>
          </p:cNvSpPr>
          <p:nvPr>
            <p:ph type="body" sz="quarter" idx="10"/>
          </p:nvPr>
        </p:nvSpPr>
        <p:spPr>
          <a:xfrm>
            <a:off x="2956956" y="1814513"/>
            <a:ext cx="8501240" cy="4487862"/>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pic>
        <p:nvPicPr>
          <p:cNvPr id="6" name="Graphic 5">
            <a:extLst>
              <a:ext uri="{FF2B5EF4-FFF2-40B4-BE49-F238E27FC236}">
                <a16:creationId xmlns:a16="http://schemas.microsoft.com/office/drawing/2014/main" id="{1A24B2D0-EC88-391E-C8D9-49C0E15EA20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5286"/>
            <a:ext cx="2545839" cy="5717565"/>
          </a:xfrm>
          <a:prstGeom prst="rect">
            <a:avLst/>
          </a:prstGeom>
        </p:spPr>
      </p:pic>
    </p:spTree>
    <p:extLst>
      <p:ext uri="{BB962C8B-B14F-4D97-AF65-F5344CB8AC3E}">
        <p14:creationId xmlns:p14="http://schemas.microsoft.com/office/powerpoint/2010/main" val="24736975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Image Slid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3A27003-DC61-C64B-B594-FC0DBDB245CA}"/>
              </a:ext>
            </a:extLst>
          </p:cNvPr>
          <p:cNvSpPr>
            <a:spLocks noGrp="1"/>
          </p:cNvSpPr>
          <p:nvPr>
            <p:ph type="pic" sz="quarter" idx="10"/>
          </p:nvPr>
        </p:nvSpPr>
        <p:spPr>
          <a:xfrm>
            <a:off x="0" y="0"/>
            <a:ext cx="12192000" cy="6858000"/>
          </a:xfrm>
          <a:prstGeom prst="rect">
            <a:avLst/>
          </a:prstGeom>
          <a:solidFill>
            <a:srgbClr val="DDE9F7"/>
          </a:solidFill>
        </p:spPr>
        <p:txBody>
          <a:bodyPr vert="horz" lIns="91440" tIns="72000" rIns="91440" bIns="756000" rtlCol="0" anchor="ctr">
            <a:noAutofit/>
          </a:bodyPr>
          <a:lstStyle>
            <a:lvl1pPr algn="ctr">
              <a:defRPr lang="id-ID" sz="1800" b="0">
                <a:latin typeface="Arial" panose="020B0604020202020204" pitchFamily="34" charset="0"/>
                <a:cs typeface="Arial" panose="020B0604020202020204" pitchFamily="34" charset="0"/>
              </a:defRPr>
            </a:lvl1pPr>
          </a:lstStyle>
          <a:p>
            <a:pPr marL="0" lvl="0" indent="0" algn="ctr">
              <a:buNone/>
            </a:pPr>
            <a:r>
              <a:rPr lang="en-US"/>
              <a:t>Click icon to add picture</a:t>
            </a:r>
            <a:endParaRPr lang="id-ID"/>
          </a:p>
        </p:txBody>
      </p:sp>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0914E58E-8C0C-C445-92B6-E34490EA0F17}"/>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ct val="90000"/>
              </a:lnSpc>
              <a:defRPr lang="en-US" sz="5000" b="1" i="0" kern="0" spc="-150" noProof="0" dirty="0">
                <a:solidFill>
                  <a:schemeClr val="tx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12" name="Slide Number Placeholder 5">
            <a:extLst>
              <a:ext uri="{FF2B5EF4-FFF2-40B4-BE49-F238E27FC236}">
                <a16:creationId xmlns:a16="http://schemas.microsoft.com/office/drawing/2014/main" id="{24BB9F5E-A805-46CD-8420-640AE6C67799}"/>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smtClean="0">
                <a:solidFill>
                  <a:schemeClr val="bg1">
                    <a:alpha val="69766"/>
                  </a:schemeClr>
                </a:solidFill>
                <a:latin typeface="Arial" panose="020B0604020202020204" pitchFamily="34" charset="0"/>
                <a:cs typeface="Arial" panose="020B0604020202020204" pitchFamily="34" charset="0"/>
              </a:rPr>
              <a:pPr lvl="0" algn="r"/>
              <a:t>‹#›</a:t>
            </a:fld>
            <a:endParaRPr lang="en-US" sz="800" b="0">
              <a:solidFill>
                <a:schemeClr val="bg1">
                  <a:alpha val="69766"/>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59FE59C-2AB9-319A-B3AC-551DCA8B2171}"/>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5" name="Picture 3">
            <a:extLst>
              <a:ext uri="{FF2B5EF4-FFF2-40B4-BE49-F238E27FC236}">
                <a16:creationId xmlns:a16="http://schemas.microsoft.com/office/drawing/2014/main" id="{F69A72E1-A963-2476-1A04-1E6BD011D442}"/>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94075" y="6445423"/>
            <a:ext cx="939600" cy="217948"/>
          </a:xfrm>
          <a:prstGeom prst="rect">
            <a:avLst/>
          </a:prstGeom>
        </p:spPr>
      </p:pic>
    </p:spTree>
    <p:extLst>
      <p:ext uri="{BB962C8B-B14F-4D97-AF65-F5344CB8AC3E}">
        <p14:creationId xmlns:p14="http://schemas.microsoft.com/office/powerpoint/2010/main" val="15714937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Statement slide 1">
    <p:bg>
      <p:bgPr>
        <a:solidFill>
          <a:srgbClr val="4A41FC"/>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727FD7B2-A828-1FE3-CB47-CD1F99CE8E2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33" y="-12"/>
            <a:ext cx="12192000" cy="6858001"/>
          </a:xfrm>
          <a:prstGeom prst="rect">
            <a:avLst/>
          </a:prstGeom>
        </p:spPr>
      </p:pic>
      <p:pic>
        <p:nvPicPr>
          <p:cNvPr id="3" name="Picture 2">
            <a:extLst>
              <a:ext uri="{FF2B5EF4-FFF2-40B4-BE49-F238E27FC236}">
                <a16:creationId xmlns:a16="http://schemas.microsoft.com/office/drawing/2014/main" id="{FA1A1009-D767-594A-B505-AA18289D9C34}"/>
              </a:ext>
            </a:extLst>
          </p:cNvPr>
          <p:cNvPicPr>
            <a:picLocks noChangeAspect="1"/>
          </p:cNvPicPr>
          <p:nvPr userDrawn="1"/>
        </p:nvPicPr>
        <p:blipFill rotWithShape="1">
          <a:blip r:embed="rId4" cstate="screen">
            <a:alphaModFix amt="25000"/>
            <a:extLst>
              <a:ext uri="{28A0092B-C50C-407E-A947-70E740481C1C}">
                <a14:useLocalDpi xmlns:a14="http://schemas.microsoft.com/office/drawing/2010/main"/>
              </a:ext>
            </a:extLst>
          </a:blip>
          <a:srcRect l="15628" t="21844" r="49798" b="53049"/>
          <a:stretch/>
        </p:blipFill>
        <p:spPr>
          <a:xfrm>
            <a:off x="6010102" y="3350029"/>
            <a:ext cx="6173585" cy="3507961"/>
          </a:xfrm>
          <a:prstGeom prst="rect">
            <a:avLst/>
          </a:prstGeom>
        </p:spPr>
      </p:pic>
      <p:sp>
        <p:nvSpPr>
          <p:cNvPr id="5" name="Slide Number Placeholder 5">
            <a:extLst>
              <a:ext uri="{FF2B5EF4-FFF2-40B4-BE49-F238E27FC236}">
                <a16:creationId xmlns:a16="http://schemas.microsoft.com/office/drawing/2014/main" id="{48EB774F-D493-4254-A24C-E9681757802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806FEC3-598C-8A4B-9E0E-C28EF72E794F}"/>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2" name="Title 1">
            <a:extLst>
              <a:ext uri="{FF2B5EF4-FFF2-40B4-BE49-F238E27FC236}">
                <a16:creationId xmlns:a16="http://schemas.microsoft.com/office/drawing/2014/main" id="{7CA01C3E-6DDF-C561-ADB5-64AA2B167D12}"/>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ct val="90000"/>
              </a:lnSpc>
              <a:defRPr lang="en-US" sz="5000" b="1" i="0" kern="0" spc="-150" noProof="0" dirty="0">
                <a:solidFill>
                  <a:schemeClr val="bg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8" name="TextBox 7">
            <a:extLst>
              <a:ext uri="{FF2B5EF4-FFF2-40B4-BE49-F238E27FC236}">
                <a16:creationId xmlns:a16="http://schemas.microsoft.com/office/drawing/2014/main" id="{3FD8F5FC-90D4-26E2-2807-DC1F22B25176}"/>
              </a:ext>
            </a:extLst>
          </p:cNvPr>
          <p:cNvSpPr txBox="1"/>
          <p:nvPr userDrawn="1"/>
        </p:nvSpPr>
        <p:spPr>
          <a:xfrm>
            <a:off x="20929600" y="28651200"/>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2339E9BE-AB7A-2053-4DFF-C0D98D6232E8}"/>
              </a:ext>
            </a:extLst>
          </p:cNvPr>
          <p:cNvSpPr txBox="1"/>
          <p:nvPr userDrawn="1"/>
        </p:nvSpPr>
        <p:spPr>
          <a:xfrm>
            <a:off x="20482560" y="-10546080"/>
            <a:ext cx="0" cy="0"/>
          </a:xfrm>
          <a:prstGeom prst="rect">
            <a:avLst/>
          </a:prstGeom>
        </p:spPr>
        <p:txBody>
          <a:bodyPr vert="horz" wrap="none" lIns="0" tIns="0" rIns="0" bIns="0" rtlCol="0">
            <a:noAutofit/>
          </a:bodyPr>
          <a:lstStyle/>
          <a:p>
            <a:pPr algn="l">
              <a:lnSpc>
                <a:spcPts val="2700"/>
              </a:lnSpc>
            </a:pPr>
            <a:endParaRPr lang="en-BG" sz="2400"/>
          </a:p>
        </p:txBody>
      </p:sp>
      <p:pic>
        <p:nvPicPr>
          <p:cNvPr id="7" name="Picture 3">
            <a:extLst>
              <a:ext uri="{FF2B5EF4-FFF2-40B4-BE49-F238E27FC236}">
                <a16:creationId xmlns:a16="http://schemas.microsoft.com/office/drawing/2014/main" id="{C2906BBF-60CE-452D-63A5-4A0FC2ADC06A}"/>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94075" y="6445423"/>
            <a:ext cx="939600" cy="217948"/>
          </a:xfrm>
          <a:prstGeom prst="rect">
            <a:avLst/>
          </a:prstGeom>
        </p:spPr>
      </p:pic>
    </p:spTree>
    <p:extLst>
      <p:ext uri="{BB962C8B-B14F-4D97-AF65-F5344CB8AC3E}">
        <p14:creationId xmlns:p14="http://schemas.microsoft.com/office/powerpoint/2010/main" val="39413388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tatement Slide 2">
    <p:bg>
      <p:bgPr>
        <a:solidFill>
          <a:srgbClr val="00B56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CF8A3091-6DB8-DCBF-D10D-5CB65CF881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42" b="142"/>
          <a:stretch/>
        </p:blipFill>
        <p:spPr>
          <a:xfrm>
            <a:off x="0" y="0"/>
            <a:ext cx="12192000" cy="6858000"/>
          </a:xfrm>
          <a:prstGeom prst="rect">
            <a:avLst/>
          </a:prstGeom>
        </p:spPr>
      </p:pic>
      <p:sp>
        <p:nvSpPr>
          <p:cNvPr id="5" name="Slide Number Placeholder 5">
            <a:extLst>
              <a:ext uri="{FF2B5EF4-FFF2-40B4-BE49-F238E27FC236}">
                <a16:creationId xmlns:a16="http://schemas.microsoft.com/office/drawing/2014/main" id="{48EB774F-D493-4254-A24C-E9681757802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806FEC3-598C-8A4B-9E0E-C28EF72E794F}"/>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2" name="Title 1">
            <a:extLst>
              <a:ext uri="{FF2B5EF4-FFF2-40B4-BE49-F238E27FC236}">
                <a16:creationId xmlns:a16="http://schemas.microsoft.com/office/drawing/2014/main" id="{7CA01C3E-6DDF-C561-ADB5-64AA2B167D12}"/>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ct val="90000"/>
              </a:lnSpc>
              <a:defRPr lang="en-US" sz="5000" b="1" i="0" kern="0" spc="-150" noProof="0" dirty="0">
                <a:solidFill>
                  <a:schemeClr val="bg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8" name="TextBox 7">
            <a:extLst>
              <a:ext uri="{FF2B5EF4-FFF2-40B4-BE49-F238E27FC236}">
                <a16:creationId xmlns:a16="http://schemas.microsoft.com/office/drawing/2014/main" id="{3FD8F5FC-90D4-26E2-2807-DC1F22B25176}"/>
              </a:ext>
            </a:extLst>
          </p:cNvPr>
          <p:cNvSpPr txBox="1"/>
          <p:nvPr userDrawn="1"/>
        </p:nvSpPr>
        <p:spPr>
          <a:xfrm>
            <a:off x="20929600" y="28651200"/>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2339E9BE-AB7A-2053-4DFF-C0D98D6232E8}"/>
              </a:ext>
            </a:extLst>
          </p:cNvPr>
          <p:cNvSpPr txBox="1"/>
          <p:nvPr userDrawn="1"/>
        </p:nvSpPr>
        <p:spPr>
          <a:xfrm>
            <a:off x="20482560" y="-10546080"/>
            <a:ext cx="0" cy="0"/>
          </a:xfrm>
          <a:prstGeom prst="rect">
            <a:avLst/>
          </a:prstGeom>
        </p:spPr>
        <p:txBody>
          <a:bodyPr vert="horz" wrap="none" lIns="0" tIns="0" rIns="0" bIns="0" rtlCol="0">
            <a:noAutofit/>
          </a:bodyPr>
          <a:lstStyle/>
          <a:p>
            <a:pPr algn="l">
              <a:lnSpc>
                <a:spcPts val="2700"/>
              </a:lnSpc>
            </a:pPr>
            <a:endParaRPr lang="en-BG" sz="2400"/>
          </a:p>
        </p:txBody>
      </p:sp>
      <p:pic>
        <p:nvPicPr>
          <p:cNvPr id="3" name="Picture 3">
            <a:extLst>
              <a:ext uri="{FF2B5EF4-FFF2-40B4-BE49-F238E27FC236}">
                <a16:creationId xmlns:a16="http://schemas.microsoft.com/office/drawing/2014/main" id="{F2E64471-9F7C-3798-F442-86CB17C5626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94075" y="6445423"/>
            <a:ext cx="939600" cy="217948"/>
          </a:xfrm>
          <a:prstGeom prst="rect">
            <a:avLst/>
          </a:prstGeom>
        </p:spPr>
      </p:pic>
      <p:pic>
        <p:nvPicPr>
          <p:cNvPr id="7" name="Picture 6">
            <a:extLst>
              <a:ext uri="{FF2B5EF4-FFF2-40B4-BE49-F238E27FC236}">
                <a16:creationId xmlns:a16="http://schemas.microsoft.com/office/drawing/2014/main" id="{0B196753-5C57-BAD0-EA7E-3AF34D839E40}"/>
              </a:ext>
            </a:extLst>
          </p:cNvPr>
          <p:cNvPicPr>
            <a:picLocks noChangeAspect="1"/>
          </p:cNvPicPr>
          <p:nvPr userDrawn="1"/>
        </p:nvPicPr>
        <p:blipFill rotWithShape="1">
          <a:blip r:embed="rId5" cstate="screen">
            <a:alphaModFix amt="25000"/>
            <a:extLst>
              <a:ext uri="{28A0092B-C50C-407E-A947-70E740481C1C}">
                <a14:useLocalDpi xmlns:a14="http://schemas.microsoft.com/office/drawing/2010/main"/>
              </a:ext>
            </a:extLst>
          </a:blip>
          <a:srcRect l="9252" t="21844" r="49797" b="30528"/>
          <a:stretch/>
        </p:blipFill>
        <p:spPr>
          <a:xfrm rot="14400000">
            <a:off x="6285791" y="-1569976"/>
            <a:ext cx="6833061" cy="6218457"/>
          </a:xfrm>
          <a:prstGeom prst="rect">
            <a:avLst/>
          </a:prstGeom>
        </p:spPr>
      </p:pic>
    </p:spTree>
    <p:extLst>
      <p:ext uri="{BB962C8B-B14F-4D97-AF65-F5344CB8AC3E}">
        <p14:creationId xmlns:p14="http://schemas.microsoft.com/office/powerpoint/2010/main" val="7123367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tatement Slide 3">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a:prstGeom prst="rect">
            <a:avLst/>
          </a:prstGeom>
          <a:solidFill>
            <a:srgbClr val="DDE9F7"/>
          </a:solidFill>
        </p:spPr>
        <p:txBody>
          <a:bodyPr vert="horz" lIns="91440" tIns="72000" rIns="91440" bIns="756000" rtlCol="0" anchor="ctr">
            <a:noAutofit/>
          </a:bodyPr>
          <a:lstStyle>
            <a:lvl1pPr algn="ctr">
              <a:defRPr lang="id-ID" sz="1800"/>
            </a:lvl1pPr>
          </a:lstStyle>
          <a:p>
            <a:pPr marL="0" lvl="0" indent="0" algn="ctr">
              <a:buNone/>
            </a:pPr>
            <a:r>
              <a:rPr lang="en-US"/>
              <a:t>Click icon to add picture</a:t>
            </a:r>
            <a:endParaRPr lang="id-ID"/>
          </a:p>
        </p:txBody>
      </p:sp>
    </p:spTree>
    <p:extLst>
      <p:ext uri="{BB962C8B-B14F-4D97-AF65-F5344CB8AC3E}">
        <p14:creationId xmlns:p14="http://schemas.microsoft.com/office/powerpoint/2010/main" val="38860508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 with Bullet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US"/>
              <a:t>Click to edit Master title style</a:t>
            </a:r>
            <a:endParaRPr lang="en-BG"/>
          </a:p>
        </p:txBody>
      </p:sp>
      <p:sp>
        <p:nvSpPr>
          <p:cNvPr id="2" name="TextBox 1">
            <a:extLst>
              <a:ext uri="{FF2B5EF4-FFF2-40B4-BE49-F238E27FC236}">
                <a16:creationId xmlns:a16="http://schemas.microsoft.com/office/drawing/2014/main" id="{B3097676-D6A1-2D4B-BDD3-E7E914641366}"/>
              </a:ext>
            </a:extLst>
          </p:cNvPr>
          <p:cNvSpPr txBox="1"/>
          <p:nvPr userDrawn="1"/>
        </p:nvSpPr>
        <p:spPr>
          <a:xfrm>
            <a:off x="722313" y="1780674"/>
            <a:ext cx="10747374" cy="4449010"/>
          </a:xfrm>
          <a:prstGeom prst="rect">
            <a:avLst/>
          </a:prstGeom>
        </p:spPr>
        <p:txBody>
          <a:bodyPr vert="horz" wrap="square" lIns="0" tIns="0" rIns="0" bIns="0" rtlCol="0">
            <a:noAutofit/>
          </a:bodyPr>
          <a:lstStyle/>
          <a:p>
            <a:pPr algn="l">
              <a:lnSpc>
                <a:spcPts val="2700"/>
              </a:lnSpc>
            </a:pPr>
            <a:endParaRPr lang="en-BG" sz="2400"/>
          </a:p>
        </p:txBody>
      </p:sp>
      <p:sp>
        <p:nvSpPr>
          <p:cNvPr id="6" name="Text Placeholder 5">
            <a:extLst>
              <a:ext uri="{FF2B5EF4-FFF2-40B4-BE49-F238E27FC236}">
                <a16:creationId xmlns:a16="http://schemas.microsoft.com/office/drawing/2014/main" id="{58C9353E-244A-3B4E-B54E-FCA42C07336F}"/>
              </a:ext>
            </a:extLst>
          </p:cNvPr>
          <p:cNvSpPr>
            <a:spLocks noGrp="1"/>
          </p:cNvSpPr>
          <p:nvPr>
            <p:ph type="body" sz="quarter" idx="10"/>
          </p:nvPr>
        </p:nvSpPr>
        <p:spPr>
          <a:xfrm>
            <a:off x="722313" y="1863725"/>
            <a:ext cx="10747375" cy="4365625"/>
          </a:xfrm>
        </p:spPr>
        <p:txBody>
          <a:bodyPr/>
          <a:lstStyle>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786517390"/>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slide 1/3">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CB98D92-10C3-0C4B-8531-7B51301E38A2}"/>
              </a:ext>
            </a:extLst>
          </p:cNvPr>
          <p:cNvSpPr>
            <a:spLocks noGrp="1"/>
          </p:cNvSpPr>
          <p:nvPr>
            <p:ph idx="1"/>
          </p:nvPr>
        </p:nvSpPr>
        <p:spPr>
          <a:xfrm>
            <a:off x="723600" y="1813033"/>
            <a:ext cx="7101188" cy="44019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7102475" cy="1139825"/>
          </a:xfrm>
          <a:prstGeom prst="rect">
            <a:avLst/>
          </a:prstGeom>
        </p:spPr>
        <p:txBody>
          <a:bodyPr vert="horz" lIns="0" tIns="108000" rIns="0" bIns="0" rtlCol="0" anchor="t" anchorCtr="0">
            <a:noAutofit/>
          </a:bodyPr>
          <a:lstStyle/>
          <a:p>
            <a:r>
              <a:rPr lang="en-US"/>
              <a:t>Click to edit Master title style</a:t>
            </a:r>
            <a:endParaRPr lang="en-BG"/>
          </a:p>
        </p:txBody>
      </p:sp>
    </p:spTree>
    <p:extLst>
      <p:ext uri="{BB962C8B-B14F-4D97-AF65-F5344CB8AC3E}">
        <p14:creationId xmlns:p14="http://schemas.microsoft.com/office/powerpoint/2010/main" val="39152548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US"/>
              <a:t>Click to edit Master title style</a:t>
            </a:r>
            <a:endParaRPr lang="en-BG"/>
          </a:p>
        </p:txBody>
      </p:sp>
    </p:spTree>
    <p:extLst>
      <p:ext uri="{BB962C8B-B14F-4D97-AF65-F5344CB8AC3E}">
        <p14:creationId xmlns:p14="http://schemas.microsoft.com/office/powerpoint/2010/main" val="3411003571"/>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F940FE-8CAB-BB3A-3E38-B86FD66038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5718873" y="3214896"/>
            <a:ext cx="6476628" cy="3643104"/>
          </a:xfrm>
          <a:prstGeom prst="rect">
            <a:avLst/>
          </a:prstGeom>
        </p:spPr>
      </p:pic>
      <p:sp>
        <p:nvSpPr>
          <p:cNvPr id="2" name="Title 1">
            <a:extLst>
              <a:ext uri="{FF2B5EF4-FFF2-40B4-BE49-F238E27FC236}">
                <a16:creationId xmlns:a16="http://schemas.microsoft.com/office/drawing/2014/main" id="{4069951F-ED4C-C940-B5BF-D5511A5CD967}"/>
              </a:ext>
            </a:extLst>
          </p:cNvPr>
          <p:cNvSpPr>
            <a:spLocks noGrp="1"/>
          </p:cNvSpPr>
          <p:nvPr>
            <p:ph type="title" hasCustomPrompt="1"/>
          </p:nvPr>
        </p:nvSpPr>
        <p:spPr>
          <a:xfrm>
            <a:off x="722314" y="538163"/>
            <a:ext cx="7869894" cy="1139825"/>
          </a:xfrm>
        </p:spPr>
        <p:txBody>
          <a:bodyPr tIns="108000"/>
          <a:lstStyle/>
          <a:p>
            <a:r>
              <a:rPr lang="en-GB"/>
              <a:t>Simple Bullet List</a:t>
            </a:r>
            <a:endParaRPr lang="en-BG"/>
          </a:p>
        </p:txBody>
      </p:sp>
      <p:sp>
        <p:nvSpPr>
          <p:cNvPr id="5" name="Text Placeholder 3">
            <a:extLst>
              <a:ext uri="{FF2B5EF4-FFF2-40B4-BE49-F238E27FC236}">
                <a16:creationId xmlns:a16="http://schemas.microsoft.com/office/drawing/2014/main" id="{F2E8E46A-3A9D-D741-84CB-B29020082EA8}"/>
              </a:ext>
            </a:extLst>
          </p:cNvPr>
          <p:cNvSpPr>
            <a:spLocks noGrp="1"/>
          </p:cNvSpPr>
          <p:nvPr>
            <p:ph type="body" sz="quarter" idx="11"/>
          </p:nvPr>
        </p:nvSpPr>
        <p:spPr>
          <a:xfrm>
            <a:off x="723900" y="1814513"/>
            <a:ext cx="7868308"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4" name="Slide Number Placeholder 5">
            <a:extLst>
              <a:ext uri="{FF2B5EF4-FFF2-40B4-BE49-F238E27FC236}">
                <a16:creationId xmlns:a16="http://schemas.microsoft.com/office/drawing/2014/main" id="{CFE1C11C-18E9-2B2E-C6D2-D6980ACE5DE0}"/>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tx1">
                    <a:lumMod val="50000"/>
                    <a:lumOff val="50000"/>
                  </a:schemeClr>
                </a:solidFill>
                <a:latin typeface="Arial" panose="020B0604020202020204" pitchFamily="34" charset="0"/>
                <a:cs typeface="Arial" panose="020B0604020202020204" pitchFamily="34" charset="0"/>
              </a:rPr>
              <a:pPr lvl="0" algn="r"/>
              <a:t>‹#›</a:t>
            </a:fld>
            <a:endParaRPr lang="en-US" sz="800" b="0" i="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9202505-C4F2-045D-74CA-5F4E2B26BCE7}"/>
              </a:ext>
            </a:extLst>
          </p:cNvPr>
          <p:cNvSpPr txBox="1"/>
          <p:nvPr userDrawn="1"/>
        </p:nvSpPr>
        <p:spPr>
          <a:xfrm>
            <a:off x="4507424" y="6554396"/>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a:cs typeface="Arial"/>
              </a:rPr>
              <a:t>© </a:t>
            </a:r>
            <a:r>
              <a:rPr lang="en-US" sz="600">
                <a:solidFill>
                  <a:srgbClr val="7F7F7F"/>
                </a:solidFill>
                <a:latin typeface="Arial"/>
                <a:cs typeface="Arial"/>
              </a:rPr>
              <a:t>2024</a:t>
            </a:r>
            <a:r>
              <a:rPr lang="en-US" sz="600" b="0" spc="0" baseline="0">
                <a:solidFill>
                  <a:srgbClr val="7F7F7F"/>
                </a:solidFill>
                <a:latin typeface="Arial"/>
                <a:cs typeface="Arial"/>
              </a:rPr>
              <a:t> </a:t>
            </a:r>
            <a:r>
              <a:rPr lang="en-US" sz="600" b="0" i="0" spc="0" baseline="0">
                <a:solidFill>
                  <a:srgbClr val="7F7F7F"/>
                </a:solidFill>
                <a:latin typeface="Arial"/>
                <a:cs typeface="Arial"/>
              </a:rPr>
              <a:t>Progress</a:t>
            </a:r>
            <a:r>
              <a:rPr lang="en-US" sz="600" b="0" spc="0" baseline="0">
                <a:solidFill>
                  <a:srgbClr val="7F7F7F"/>
                </a:solidFill>
                <a:latin typeface="Arial"/>
                <a:cs typeface="Arial"/>
              </a:rPr>
              <a:t> Software Corporation and/or its subsidiaries or affiliates. All rights reserved.</a:t>
            </a:r>
          </a:p>
        </p:txBody>
      </p:sp>
      <p:pic>
        <p:nvPicPr>
          <p:cNvPr id="7" name="Picture 2">
            <a:hlinkClick r:id="rId3"/>
            <a:extLst>
              <a:ext uri="{FF2B5EF4-FFF2-40B4-BE49-F238E27FC236}">
                <a16:creationId xmlns:a16="http://schemas.microsoft.com/office/drawing/2014/main" id="{5E1C4C61-DE5F-D0DE-F7FE-9C3B4D7D021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494075" y="6453499"/>
            <a:ext cx="939600" cy="217948"/>
          </a:xfrm>
          <a:prstGeom prst="rect">
            <a:avLst/>
          </a:prstGeom>
        </p:spPr>
      </p:pic>
    </p:spTree>
    <p:extLst>
      <p:ext uri="{BB962C8B-B14F-4D97-AF65-F5344CB8AC3E}">
        <p14:creationId xmlns:p14="http://schemas.microsoft.com/office/powerpoint/2010/main" val="11367462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with Bulle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D926C9-4396-92AF-3273-CF549EF21E4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H="1">
            <a:off x="1" y="7434"/>
            <a:ext cx="12191999"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US"/>
              <a:t>Click to edit Master title style</a:t>
            </a:r>
            <a:endParaRPr lang="en-BG"/>
          </a:p>
        </p:txBody>
      </p:sp>
      <p:sp>
        <p:nvSpPr>
          <p:cNvPr id="2" name="TextBox 1">
            <a:extLst>
              <a:ext uri="{FF2B5EF4-FFF2-40B4-BE49-F238E27FC236}">
                <a16:creationId xmlns:a16="http://schemas.microsoft.com/office/drawing/2014/main" id="{B3097676-D6A1-2D4B-BDD3-E7E914641366}"/>
              </a:ext>
            </a:extLst>
          </p:cNvPr>
          <p:cNvSpPr txBox="1"/>
          <p:nvPr userDrawn="1"/>
        </p:nvSpPr>
        <p:spPr>
          <a:xfrm>
            <a:off x="722313" y="1780674"/>
            <a:ext cx="10747374" cy="4449010"/>
          </a:xfrm>
          <a:prstGeom prst="rect">
            <a:avLst/>
          </a:prstGeom>
        </p:spPr>
        <p:txBody>
          <a:bodyPr vert="horz" wrap="square" lIns="0" tIns="0" rIns="0" bIns="0" rtlCol="0">
            <a:noAutofit/>
          </a:bodyPr>
          <a:lstStyle/>
          <a:p>
            <a:pPr algn="l">
              <a:lnSpc>
                <a:spcPts val="2700"/>
              </a:lnSpc>
            </a:pPr>
            <a:endParaRPr lang="en-BG" sz="2400"/>
          </a:p>
        </p:txBody>
      </p:sp>
      <p:sp>
        <p:nvSpPr>
          <p:cNvPr id="6" name="Text Placeholder 5">
            <a:extLst>
              <a:ext uri="{FF2B5EF4-FFF2-40B4-BE49-F238E27FC236}">
                <a16:creationId xmlns:a16="http://schemas.microsoft.com/office/drawing/2014/main" id="{58C9353E-244A-3B4E-B54E-FCA42C07336F}"/>
              </a:ext>
            </a:extLst>
          </p:cNvPr>
          <p:cNvSpPr>
            <a:spLocks noGrp="1"/>
          </p:cNvSpPr>
          <p:nvPr>
            <p:ph type="body" sz="quarter" idx="10"/>
          </p:nvPr>
        </p:nvSpPr>
        <p:spPr>
          <a:xfrm>
            <a:off x="722313" y="1863725"/>
            <a:ext cx="10747375" cy="4365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5" name="Slide Number Placeholder 5">
            <a:extLst>
              <a:ext uri="{FF2B5EF4-FFF2-40B4-BE49-F238E27FC236}">
                <a16:creationId xmlns:a16="http://schemas.microsoft.com/office/drawing/2014/main" id="{1C906B93-0B67-D520-248C-5443B567E368}"/>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dirty="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9B03E04-C70F-668B-90D3-1F93E7AD33A7}"/>
              </a:ext>
            </a:extLst>
          </p:cNvPr>
          <p:cNvSpPr txBox="1"/>
          <p:nvPr userDrawn="1"/>
        </p:nvSpPr>
        <p:spPr>
          <a:xfrm>
            <a:off x="4507424" y="6554396"/>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a:cs typeface="Arial"/>
              </a:rPr>
              <a:t>© </a:t>
            </a:r>
            <a:r>
              <a:rPr lang="en-US" sz="600">
                <a:solidFill>
                  <a:srgbClr val="7F7F7F"/>
                </a:solidFill>
                <a:latin typeface="Arial"/>
                <a:cs typeface="Arial"/>
              </a:rPr>
              <a:t>2024</a:t>
            </a:r>
            <a:r>
              <a:rPr lang="en-US" sz="600" b="0" spc="0" baseline="0">
                <a:solidFill>
                  <a:srgbClr val="7F7F7F"/>
                </a:solidFill>
                <a:latin typeface="Arial"/>
                <a:cs typeface="Arial"/>
              </a:rPr>
              <a:t> </a:t>
            </a:r>
            <a:r>
              <a:rPr lang="en-US" sz="600" b="0" i="0" spc="0" baseline="0">
                <a:solidFill>
                  <a:srgbClr val="7F7F7F"/>
                </a:solidFill>
                <a:latin typeface="Arial"/>
                <a:cs typeface="Arial"/>
              </a:rPr>
              <a:t>Progress</a:t>
            </a:r>
            <a:r>
              <a:rPr lang="en-US" sz="600" b="0" spc="0" baseline="0">
                <a:solidFill>
                  <a:srgbClr val="7F7F7F"/>
                </a:solidFill>
                <a:latin typeface="Arial"/>
                <a:cs typeface="Arial"/>
              </a:rPr>
              <a:t> Software Corporation and/or its subsidiaries or affiliates. All rights reserved.</a:t>
            </a:r>
          </a:p>
        </p:txBody>
      </p:sp>
      <p:pic>
        <p:nvPicPr>
          <p:cNvPr id="8" name="Picture 2">
            <a:hlinkClick r:id="rId6"/>
            <a:extLst>
              <a:ext uri="{FF2B5EF4-FFF2-40B4-BE49-F238E27FC236}">
                <a16:creationId xmlns:a16="http://schemas.microsoft.com/office/drawing/2014/main" id="{E7C3ABA5-60A2-419C-88B5-B52E35110A42}"/>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Tree>
    <p:extLst>
      <p:ext uri="{BB962C8B-B14F-4D97-AF65-F5344CB8AC3E}">
        <p14:creationId xmlns:p14="http://schemas.microsoft.com/office/powerpoint/2010/main" val="1438255866"/>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pic>
        <p:nvPicPr>
          <p:cNvPr id="2" name="Picture 1" descr="Shape, background pattern&#10;&#10;Description automatically generated">
            <a:extLst>
              <a:ext uri="{FF2B5EF4-FFF2-40B4-BE49-F238E27FC236}">
                <a16:creationId xmlns:a16="http://schemas.microsoft.com/office/drawing/2014/main" id="{94E4CBA0-29F5-8CBA-1FC4-51765EFA5F1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80" y="8313"/>
            <a:ext cx="12189533" cy="6859388"/>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Placeholder 7">
            <a:extLst>
              <a:ext uri="{FF2B5EF4-FFF2-40B4-BE49-F238E27FC236}">
                <a16:creationId xmlns:a16="http://schemas.microsoft.com/office/drawing/2014/main" id="{E8A4E56D-3AE5-7962-7465-578B476C3DAC}"/>
              </a:ext>
            </a:extLst>
          </p:cNvPr>
          <p:cNvSpPr>
            <a:spLocks noGrp="1"/>
          </p:cNvSpPr>
          <p:nvPr>
            <p:ph type="title"/>
          </p:nvPr>
        </p:nvSpPr>
        <p:spPr>
          <a:xfrm>
            <a:off x="722313" y="538163"/>
            <a:ext cx="7031036" cy="1139825"/>
          </a:xfrm>
          <a:prstGeom prst="rect">
            <a:avLst/>
          </a:prstGeom>
        </p:spPr>
        <p:txBody>
          <a:bodyPr vert="horz" lIns="0" tIns="108000" rIns="0" bIns="0" rtlCol="0" anchor="t" anchorCtr="0">
            <a:noAutofit/>
          </a:bodyPr>
          <a:lstStyle/>
          <a:p>
            <a:r>
              <a:rPr lang="en-US"/>
              <a:t>Click to edit Master title style</a:t>
            </a:r>
            <a:endParaRPr lang="en-BG"/>
          </a:p>
        </p:txBody>
      </p:sp>
      <p:sp>
        <p:nvSpPr>
          <p:cNvPr id="5" name="Text Placeholder 3">
            <a:extLst>
              <a:ext uri="{FF2B5EF4-FFF2-40B4-BE49-F238E27FC236}">
                <a16:creationId xmlns:a16="http://schemas.microsoft.com/office/drawing/2014/main" id="{B1B9772C-03B7-CCD7-7713-8B61A466524B}"/>
              </a:ext>
            </a:extLst>
          </p:cNvPr>
          <p:cNvSpPr>
            <a:spLocks noGrp="1"/>
          </p:cNvSpPr>
          <p:nvPr>
            <p:ph type="body" sz="quarter" idx="10"/>
          </p:nvPr>
        </p:nvSpPr>
        <p:spPr>
          <a:xfrm>
            <a:off x="722310" y="1814513"/>
            <a:ext cx="7031039"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6" name="Slide Number Placeholder 5">
            <a:extLst>
              <a:ext uri="{FF2B5EF4-FFF2-40B4-BE49-F238E27FC236}">
                <a16:creationId xmlns:a16="http://schemas.microsoft.com/office/drawing/2014/main" id="{E8F634A4-87E7-F1DE-6B21-CED0EFD60A53}"/>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solidFill>
                <a:latin typeface="Arial" panose="020B0604020202020204" pitchFamily="34" charset="0"/>
                <a:cs typeface="Arial" panose="020B0604020202020204" pitchFamily="34" charset="0"/>
              </a:rPr>
              <a:pPr lvl="0" algn="r"/>
              <a:t>‹#›</a:t>
            </a:fld>
            <a:endParaRPr lang="en-US" sz="800" b="0" i="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00D60B39-C159-9FA0-727A-913C6331A138}"/>
              </a:ext>
            </a:extLst>
          </p:cNvPr>
          <p:cNvSpPr txBox="1"/>
          <p:nvPr userDrawn="1"/>
        </p:nvSpPr>
        <p:spPr>
          <a:xfrm>
            <a:off x="4024470"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8" name="Picture 2">
            <a:hlinkClick r:id="rId6"/>
            <a:extLst>
              <a:ext uri="{FF2B5EF4-FFF2-40B4-BE49-F238E27FC236}">
                <a16:creationId xmlns:a16="http://schemas.microsoft.com/office/drawing/2014/main" id="{FFD1F83E-1738-F350-CDC8-88B36B6351D9}"/>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Tree>
    <p:extLst>
      <p:ext uri="{BB962C8B-B14F-4D97-AF65-F5344CB8AC3E}">
        <p14:creationId xmlns:p14="http://schemas.microsoft.com/office/powerpoint/2010/main" val="1509837604"/>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97306C-DFA1-869B-47F1-E95A7B90F8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H="1">
            <a:off x="5718873" y="3222330"/>
            <a:ext cx="6476628" cy="3643104"/>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3363309" y="538163"/>
            <a:ext cx="8106377" cy="1139825"/>
          </a:xfrm>
          <a:prstGeom prst="rect">
            <a:avLst/>
          </a:prstGeom>
        </p:spPr>
        <p:txBody>
          <a:bodyPr vert="horz" lIns="0" tIns="108000" rIns="0" bIns="0" rtlCol="0" anchor="t" anchorCtr="0">
            <a:noAutofit/>
          </a:bodyPr>
          <a:lstStyle/>
          <a:p>
            <a:r>
              <a:rPr lang="en-US"/>
              <a:t>Click to edit Master title style</a:t>
            </a:r>
            <a:endParaRPr lang="en-BG"/>
          </a:p>
        </p:txBody>
      </p:sp>
      <p:sp>
        <p:nvSpPr>
          <p:cNvPr id="5" name="Slide Number Placeholder 5">
            <a:extLst>
              <a:ext uri="{FF2B5EF4-FFF2-40B4-BE49-F238E27FC236}">
                <a16:creationId xmlns:a16="http://schemas.microsoft.com/office/drawing/2014/main" id="{D5627746-B38D-97E9-850E-555A4176B5DB}"/>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tx1">
                    <a:lumMod val="50000"/>
                    <a:lumOff val="50000"/>
                  </a:schemeClr>
                </a:solidFill>
                <a:latin typeface="Arial" panose="020B0604020202020204" pitchFamily="34" charset="0"/>
                <a:cs typeface="Arial" panose="020B0604020202020204" pitchFamily="34" charset="0"/>
              </a:rPr>
              <a:pPr lvl="0" algn="r"/>
              <a:t>‹#›</a:t>
            </a:fld>
            <a:endParaRPr lang="en-US" sz="800" b="0" i="0">
              <a:solidFill>
                <a:schemeClr val="tx1">
                  <a:lumMod val="50000"/>
                  <a:lumOff val="50000"/>
                </a:schemeClr>
              </a:solidFill>
              <a:latin typeface="Arial" panose="020B0604020202020204" pitchFamily="34" charset="0"/>
              <a:cs typeface="Arial" panose="020B0604020202020204" pitchFamily="34" charset="0"/>
            </a:endParaRPr>
          </a:p>
        </p:txBody>
      </p:sp>
      <p:pic>
        <p:nvPicPr>
          <p:cNvPr id="7" name="Picture 2">
            <a:hlinkClick r:id="rId6"/>
            <a:extLst>
              <a:ext uri="{FF2B5EF4-FFF2-40B4-BE49-F238E27FC236}">
                <a16:creationId xmlns:a16="http://schemas.microsoft.com/office/drawing/2014/main" id="{4BB347AD-D128-4D84-46CF-37C37662B1C0}"/>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8" name="TextBox 7">
            <a:extLst>
              <a:ext uri="{FF2B5EF4-FFF2-40B4-BE49-F238E27FC236}">
                <a16:creationId xmlns:a16="http://schemas.microsoft.com/office/drawing/2014/main" id="{EE63AA0A-B306-65ED-E3C1-8084A7F8B454}"/>
              </a:ext>
            </a:extLst>
          </p:cNvPr>
          <p:cNvSpPr txBox="1"/>
          <p:nvPr userDrawn="1"/>
        </p:nvSpPr>
        <p:spPr>
          <a:xfrm>
            <a:off x="4507424" y="6554396"/>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a:cs typeface="Arial"/>
              </a:rPr>
              <a:t>© </a:t>
            </a:r>
            <a:r>
              <a:rPr lang="en-US" sz="600">
                <a:solidFill>
                  <a:srgbClr val="7F7F7F"/>
                </a:solidFill>
                <a:latin typeface="Arial"/>
                <a:cs typeface="Arial"/>
              </a:rPr>
              <a:t>2024</a:t>
            </a:r>
            <a:r>
              <a:rPr lang="en-US" sz="600" b="0" spc="0" baseline="0">
                <a:solidFill>
                  <a:srgbClr val="7F7F7F"/>
                </a:solidFill>
                <a:latin typeface="Arial"/>
                <a:cs typeface="Arial"/>
              </a:rPr>
              <a:t> </a:t>
            </a:r>
            <a:r>
              <a:rPr lang="en-US" sz="600" b="0" i="0" spc="0" baseline="0">
                <a:solidFill>
                  <a:srgbClr val="7F7F7F"/>
                </a:solidFill>
                <a:latin typeface="Arial"/>
                <a:cs typeface="Arial"/>
              </a:rPr>
              <a:t>Progress</a:t>
            </a:r>
            <a:r>
              <a:rPr lang="en-US" sz="600" b="0" spc="0" baseline="0">
                <a:solidFill>
                  <a:srgbClr val="7F7F7F"/>
                </a:solidFill>
                <a:latin typeface="Arial"/>
                <a:cs typeface="Arial"/>
              </a:rPr>
              <a:t> Software Corporation and/or its subsidiaries or affiliates. All rights reserved.</a:t>
            </a:r>
          </a:p>
        </p:txBody>
      </p:sp>
      <p:sp>
        <p:nvSpPr>
          <p:cNvPr id="10" name="Text Placeholder 5">
            <a:extLst>
              <a:ext uri="{FF2B5EF4-FFF2-40B4-BE49-F238E27FC236}">
                <a16:creationId xmlns:a16="http://schemas.microsoft.com/office/drawing/2014/main" id="{BC1D4EB1-7C2A-BD4C-8F7A-E96B43158FE5}"/>
              </a:ext>
            </a:extLst>
          </p:cNvPr>
          <p:cNvSpPr>
            <a:spLocks noGrp="1"/>
          </p:cNvSpPr>
          <p:nvPr>
            <p:ph type="body" sz="quarter" idx="10"/>
          </p:nvPr>
        </p:nvSpPr>
        <p:spPr>
          <a:xfrm>
            <a:off x="3363309" y="1863725"/>
            <a:ext cx="8106379" cy="4365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pic>
        <p:nvPicPr>
          <p:cNvPr id="13" name="Graphic 12">
            <a:extLst>
              <a:ext uri="{FF2B5EF4-FFF2-40B4-BE49-F238E27FC236}">
                <a16:creationId xmlns:a16="http://schemas.microsoft.com/office/drawing/2014/main" id="{54C64D19-1AF7-2E9D-2E64-6EB2F1BA6D6A}"/>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1915" y="0"/>
            <a:ext cx="2757325" cy="6117021"/>
          </a:xfrm>
          <a:prstGeom prst="rect">
            <a:avLst/>
          </a:prstGeom>
        </p:spPr>
      </p:pic>
    </p:spTree>
    <p:extLst>
      <p:ext uri="{BB962C8B-B14F-4D97-AF65-F5344CB8AC3E}">
        <p14:creationId xmlns:p14="http://schemas.microsoft.com/office/powerpoint/2010/main" val="2711389500"/>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6C447A6B-E87C-9A42-8E46-8CE8E1730B00}"/>
              </a:ext>
            </a:extLst>
          </p:cNvPr>
          <p:cNvSpPr>
            <a:spLocks noGrp="1"/>
          </p:cNvSpPr>
          <p:nvPr>
            <p:ph type="title"/>
          </p:nvPr>
        </p:nvSpPr>
        <p:spPr>
          <a:xfrm>
            <a:off x="722313" y="538164"/>
            <a:ext cx="6861651" cy="1130526"/>
          </a:xfrm>
          <a:prstGeom prst="rect">
            <a:avLst/>
          </a:prstGeom>
        </p:spPr>
        <p:txBody>
          <a:bodyPr vert="horz" lIns="0" tIns="108000" rIns="0" bIns="0" rtlCol="0" anchor="t" anchorCtr="0">
            <a:noAutofit/>
          </a:bodyPr>
          <a:lstStyle/>
          <a:p>
            <a:r>
              <a:rPr lang="en-US"/>
              <a:t>Click to edit Master title style</a:t>
            </a:r>
            <a:endParaRPr lang="en-BG"/>
          </a:p>
        </p:txBody>
      </p:sp>
      <p:sp>
        <p:nvSpPr>
          <p:cNvPr id="6" name="Text Placeholder 3">
            <a:extLst>
              <a:ext uri="{FF2B5EF4-FFF2-40B4-BE49-F238E27FC236}">
                <a16:creationId xmlns:a16="http://schemas.microsoft.com/office/drawing/2014/main" id="{5456E819-62F6-6340-8234-646A501DFD09}"/>
              </a:ext>
            </a:extLst>
          </p:cNvPr>
          <p:cNvSpPr>
            <a:spLocks noGrp="1"/>
          </p:cNvSpPr>
          <p:nvPr>
            <p:ph type="body" sz="quarter" idx="10"/>
          </p:nvPr>
        </p:nvSpPr>
        <p:spPr>
          <a:xfrm>
            <a:off x="722312" y="1814513"/>
            <a:ext cx="6859588"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4" name="Slide Number Placeholder 5">
            <a:extLst>
              <a:ext uri="{FF2B5EF4-FFF2-40B4-BE49-F238E27FC236}">
                <a16:creationId xmlns:a16="http://schemas.microsoft.com/office/drawing/2014/main" id="{0D159B53-8600-873A-F790-FDA958551469}"/>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solidFill>
                <a:latin typeface="Arial" panose="020B0604020202020204" pitchFamily="34" charset="0"/>
                <a:cs typeface="Arial" panose="020B0604020202020204" pitchFamily="34" charset="0"/>
              </a:rPr>
              <a:pPr lvl="0" algn="r"/>
              <a:t>‹#›</a:t>
            </a:fld>
            <a:endParaRPr lang="en-US" sz="800" b="0" i="0">
              <a:solidFill>
                <a:schemeClr val="bg1"/>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96A0A0B8-24FC-803B-5D55-A458832A27E2}"/>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8536655" y="0"/>
            <a:ext cx="3653090" cy="6858000"/>
          </a:xfrm>
          <a:prstGeom prst="rect">
            <a:avLst/>
          </a:prstGeom>
        </p:spPr>
      </p:pic>
    </p:spTree>
    <p:extLst>
      <p:ext uri="{BB962C8B-B14F-4D97-AF65-F5344CB8AC3E}">
        <p14:creationId xmlns:p14="http://schemas.microsoft.com/office/powerpoint/2010/main" val="243450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6C447A6B-E87C-9A42-8E46-8CE8E1730B00}"/>
              </a:ext>
            </a:extLst>
          </p:cNvPr>
          <p:cNvSpPr>
            <a:spLocks noGrp="1"/>
          </p:cNvSpPr>
          <p:nvPr>
            <p:ph type="title"/>
          </p:nvPr>
        </p:nvSpPr>
        <p:spPr>
          <a:xfrm>
            <a:off x="722313" y="538164"/>
            <a:ext cx="6766507" cy="1130526"/>
          </a:xfrm>
          <a:prstGeom prst="rect">
            <a:avLst/>
          </a:prstGeom>
        </p:spPr>
        <p:txBody>
          <a:bodyPr vert="horz" lIns="0" tIns="108000" rIns="0" bIns="0" rtlCol="0" anchor="t" anchorCtr="0">
            <a:noAutofit/>
          </a:bodyPr>
          <a:lstStyle/>
          <a:p>
            <a:r>
              <a:rPr lang="en-US"/>
              <a:t>Click to edit Master title style</a:t>
            </a:r>
            <a:endParaRPr lang="en-BG"/>
          </a:p>
        </p:txBody>
      </p:sp>
      <p:sp>
        <p:nvSpPr>
          <p:cNvPr id="6" name="Text Placeholder 3">
            <a:extLst>
              <a:ext uri="{FF2B5EF4-FFF2-40B4-BE49-F238E27FC236}">
                <a16:creationId xmlns:a16="http://schemas.microsoft.com/office/drawing/2014/main" id="{5456E819-62F6-6340-8234-646A501DFD09}"/>
              </a:ext>
            </a:extLst>
          </p:cNvPr>
          <p:cNvSpPr>
            <a:spLocks noGrp="1"/>
          </p:cNvSpPr>
          <p:nvPr>
            <p:ph type="body" sz="quarter" idx="10"/>
          </p:nvPr>
        </p:nvSpPr>
        <p:spPr>
          <a:xfrm>
            <a:off x="722313" y="1814513"/>
            <a:ext cx="6764474"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2" name="Slide Number Placeholder 5">
            <a:extLst>
              <a:ext uri="{FF2B5EF4-FFF2-40B4-BE49-F238E27FC236}">
                <a16:creationId xmlns:a16="http://schemas.microsoft.com/office/drawing/2014/main" id="{7D3E73D0-9FBE-71EC-AE4A-1C4A9AFB3AE3}"/>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solidFill>
                <a:latin typeface="Arial" panose="020B0604020202020204" pitchFamily="34" charset="0"/>
                <a:cs typeface="Arial" panose="020B0604020202020204" pitchFamily="34" charset="0"/>
              </a:rPr>
              <a:pPr lvl="0" algn="r"/>
              <a:t>‹#›</a:t>
            </a:fld>
            <a:endParaRPr lang="en-US" sz="800" b="0" i="0">
              <a:solidFill>
                <a:schemeClr val="bg1"/>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0F40EB90-92BB-4342-A8D9-FD570C980161}"/>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8535476" y="0"/>
            <a:ext cx="3658165" cy="6858000"/>
          </a:xfrm>
          <a:prstGeom prst="rect">
            <a:avLst/>
          </a:prstGeom>
        </p:spPr>
      </p:pic>
    </p:spTree>
    <p:extLst>
      <p:ext uri="{BB962C8B-B14F-4D97-AF65-F5344CB8AC3E}">
        <p14:creationId xmlns:p14="http://schemas.microsoft.com/office/powerpoint/2010/main" val="30471169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ag Cloud Slide">
    <p:bg>
      <p:bgPr>
        <a:solidFill>
          <a:srgbClr val="4A41FC"/>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E82239A-1D95-E888-94E7-192C645D81E7}"/>
              </a:ext>
            </a:extLst>
          </p:cNvPr>
          <p:cNvPicPr>
            <a:picLocks noChangeAspect="1"/>
          </p:cNvPicPr>
          <p:nvPr userDrawn="1"/>
        </p:nvPicPr>
        <p:blipFill>
          <a:blip r:embed="rId3" cstate="screen">
            <a:extLst>
              <a:ext uri="{28A0092B-C50C-407E-A947-70E740481C1C}">
                <a14:useLocalDpi xmlns:a14="http://schemas.microsoft.com/office/drawing/2010/main"/>
              </a:ext>
            </a:extLst>
          </a:blip>
          <a:srcRect t="69" b="69"/>
          <a:stretch/>
        </p:blipFill>
        <p:spPr>
          <a:xfrm>
            <a:off x="-1" y="0"/>
            <a:ext cx="12192001"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59F03F98-CED0-0CDD-E747-E3400399AC43}"/>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EB3B2061-15B4-FCC4-55A0-0C65218A2237}"/>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14" name="Picture 3">
            <a:extLst>
              <a:ext uri="{FF2B5EF4-FFF2-40B4-BE49-F238E27FC236}">
                <a16:creationId xmlns:a16="http://schemas.microsoft.com/office/drawing/2014/main" id="{193623FD-4152-62AB-65C8-94A597A272B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494075" y="6445423"/>
            <a:ext cx="939600" cy="217948"/>
          </a:xfrm>
          <a:prstGeom prst="rect">
            <a:avLst/>
          </a:prstGeom>
        </p:spPr>
      </p:pic>
    </p:spTree>
    <p:extLst>
      <p:ext uri="{BB962C8B-B14F-4D97-AF65-F5344CB8AC3E}">
        <p14:creationId xmlns:p14="http://schemas.microsoft.com/office/powerpoint/2010/main" val="1814617233"/>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9">
            <a:extLst>
              <a:ext uri="{FF2B5EF4-FFF2-40B4-BE49-F238E27FC236}">
                <a16:creationId xmlns:a16="http://schemas.microsoft.com/office/drawing/2014/main" id="{A1E54A24-0A79-4645-95BB-872276B99F3A}"/>
              </a:ext>
            </a:extLst>
          </p:cNvPr>
          <p:cNvSpPr>
            <a:spLocks noGrp="1"/>
          </p:cNvSpPr>
          <p:nvPr>
            <p:ph type="title" hasCustomPrompt="1"/>
          </p:nvPr>
        </p:nvSpPr>
        <p:spPr>
          <a:xfrm>
            <a:off x="723600" y="538163"/>
            <a:ext cx="10746088" cy="1139825"/>
          </a:xfrm>
        </p:spPr>
        <p:txBody>
          <a:bodyPr vert="horz"/>
          <a:lstStyle/>
          <a:p>
            <a:r>
              <a:rPr lang="en-GB"/>
              <a:t>Click to edit Master title style</a:t>
            </a:r>
            <a:br>
              <a:rPr lang="en-GB"/>
            </a:br>
            <a:r>
              <a:rPr lang="en-GB"/>
              <a:t>Two Column Style</a:t>
            </a:r>
            <a:endParaRPr lang="en-US"/>
          </a:p>
        </p:txBody>
      </p:sp>
      <p:sp>
        <p:nvSpPr>
          <p:cNvPr id="6" name="Text Placeholder 3">
            <a:extLst>
              <a:ext uri="{FF2B5EF4-FFF2-40B4-BE49-F238E27FC236}">
                <a16:creationId xmlns:a16="http://schemas.microsoft.com/office/drawing/2014/main" id="{6E974D47-3A79-8246-9C85-B26A11235A2A}"/>
              </a:ext>
            </a:extLst>
          </p:cNvPr>
          <p:cNvSpPr>
            <a:spLocks noGrp="1"/>
          </p:cNvSpPr>
          <p:nvPr>
            <p:ph type="body" sz="quarter" idx="10"/>
          </p:nvPr>
        </p:nvSpPr>
        <p:spPr>
          <a:xfrm>
            <a:off x="722311"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8" name="Text Placeholder 3">
            <a:extLst>
              <a:ext uri="{FF2B5EF4-FFF2-40B4-BE49-F238E27FC236}">
                <a16:creationId xmlns:a16="http://schemas.microsoft.com/office/drawing/2014/main" id="{54A7AE83-B9C1-1D4E-9469-01C3D28EF60A}"/>
              </a:ext>
            </a:extLst>
          </p:cNvPr>
          <p:cNvSpPr>
            <a:spLocks noGrp="1"/>
          </p:cNvSpPr>
          <p:nvPr>
            <p:ph type="body" sz="quarter" idx="11"/>
          </p:nvPr>
        </p:nvSpPr>
        <p:spPr>
          <a:xfrm>
            <a:off x="6192838" y="1814513"/>
            <a:ext cx="5276850"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9719639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3B4A0B0-544B-4680-B496-7634409EEF20}"/>
              </a:ext>
            </a:extLst>
          </p:cNvPr>
          <p:cNvSpPr>
            <a:spLocks noGrp="1"/>
          </p:cNvSpPr>
          <p:nvPr>
            <p:ph type="title"/>
          </p:nvPr>
        </p:nvSpPr>
        <p:spPr>
          <a:xfrm>
            <a:off x="723600" y="538163"/>
            <a:ext cx="10746088" cy="1139825"/>
          </a:xfrm>
        </p:spPr>
        <p:txBody>
          <a:bodyPr vert="horz"/>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7" name="Text Placeholder 3">
            <a:extLst>
              <a:ext uri="{FF2B5EF4-FFF2-40B4-BE49-F238E27FC236}">
                <a16:creationId xmlns:a16="http://schemas.microsoft.com/office/drawing/2014/main" id="{1124C9F4-9F1E-5D4F-8CC2-BAA0F34CFBF4}"/>
              </a:ext>
            </a:extLst>
          </p:cNvPr>
          <p:cNvSpPr>
            <a:spLocks noGrp="1"/>
          </p:cNvSpPr>
          <p:nvPr>
            <p:ph type="body" sz="quarter" idx="10"/>
          </p:nvPr>
        </p:nvSpPr>
        <p:spPr>
          <a:xfrm>
            <a:off x="722311" y="1814513"/>
            <a:ext cx="3459164"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9" name="Text Placeholder 3">
            <a:extLst>
              <a:ext uri="{FF2B5EF4-FFF2-40B4-BE49-F238E27FC236}">
                <a16:creationId xmlns:a16="http://schemas.microsoft.com/office/drawing/2014/main" id="{B28A142A-B0F7-C544-B3CD-9A6546563D76}"/>
              </a:ext>
            </a:extLst>
          </p:cNvPr>
          <p:cNvSpPr>
            <a:spLocks noGrp="1"/>
          </p:cNvSpPr>
          <p:nvPr>
            <p:ph type="body" sz="quarter" idx="11"/>
          </p:nvPr>
        </p:nvSpPr>
        <p:spPr>
          <a:xfrm>
            <a:off x="4358709" y="1814513"/>
            <a:ext cx="3459164"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10" name="Text Placeholder 3">
            <a:extLst>
              <a:ext uri="{FF2B5EF4-FFF2-40B4-BE49-F238E27FC236}">
                <a16:creationId xmlns:a16="http://schemas.microsoft.com/office/drawing/2014/main" id="{F8E67F24-9CF1-9547-BD5E-84589B31B4E8}"/>
              </a:ext>
            </a:extLst>
          </p:cNvPr>
          <p:cNvSpPr>
            <a:spLocks noGrp="1"/>
          </p:cNvSpPr>
          <p:nvPr>
            <p:ph type="body" sz="quarter" idx="12"/>
          </p:nvPr>
        </p:nvSpPr>
        <p:spPr>
          <a:xfrm>
            <a:off x="8010527" y="1814513"/>
            <a:ext cx="3459161"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13465839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our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B29C63-2AD6-4DE5-B0A2-CB6E5C4AD96A}"/>
              </a:ext>
            </a:extLst>
          </p:cNvPr>
          <p:cNvSpPr>
            <a:spLocks noGrp="1"/>
          </p:cNvSpPr>
          <p:nvPr>
            <p:ph type="title"/>
          </p:nvPr>
        </p:nvSpPr>
        <p:spPr>
          <a:xfrm>
            <a:off x="723600" y="538163"/>
            <a:ext cx="10746088" cy="1139825"/>
          </a:xfrm>
        </p:spPr>
        <p:txBody>
          <a:bodyPr vert="horz"/>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11" name="Text Placeholder 3">
            <a:extLst>
              <a:ext uri="{FF2B5EF4-FFF2-40B4-BE49-F238E27FC236}">
                <a16:creationId xmlns:a16="http://schemas.microsoft.com/office/drawing/2014/main" id="{D7A8F6A1-E4E4-4646-933F-3032F97511D8}"/>
              </a:ext>
            </a:extLst>
          </p:cNvPr>
          <p:cNvSpPr>
            <a:spLocks noGrp="1"/>
          </p:cNvSpPr>
          <p:nvPr>
            <p:ph type="body" sz="quarter" idx="11"/>
          </p:nvPr>
        </p:nvSpPr>
        <p:spPr>
          <a:xfrm>
            <a:off x="722313" y="1814513"/>
            <a:ext cx="2528887"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US"/>
              <a:t>Click to edit Master text styles</a:t>
            </a:r>
          </a:p>
        </p:txBody>
      </p:sp>
      <p:sp>
        <p:nvSpPr>
          <p:cNvPr id="13" name="Text Placeholder 3">
            <a:extLst>
              <a:ext uri="{FF2B5EF4-FFF2-40B4-BE49-F238E27FC236}">
                <a16:creationId xmlns:a16="http://schemas.microsoft.com/office/drawing/2014/main" id="{A3A8B205-3828-1A4D-9D4B-309BF2F3FFFF}"/>
              </a:ext>
            </a:extLst>
          </p:cNvPr>
          <p:cNvSpPr>
            <a:spLocks noGrp="1"/>
          </p:cNvSpPr>
          <p:nvPr>
            <p:ph type="body" sz="quarter" idx="12"/>
          </p:nvPr>
        </p:nvSpPr>
        <p:spPr>
          <a:xfrm>
            <a:off x="3446660"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US"/>
              <a:t>Click to edit Master text styles</a:t>
            </a:r>
          </a:p>
        </p:txBody>
      </p:sp>
      <p:sp>
        <p:nvSpPr>
          <p:cNvPr id="14" name="Text Placeholder 3">
            <a:extLst>
              <a:ext uri="{FF2B5EF4-FFF2-40B4-BE49-F238E27FC236}">
                <a16:creationId xmlns:a16="http://schemas.microsoft.com/office/drawing/2014/main" id="{B4C483FE-70FF-7041-9119-FDE32D70CACE}"/>
              </a:ext>
            </a:extLst>
          </p:cNvPr>
          <p:cNvSpPr>
            <a:spLocks noGrp="1"/>
          </p:cNvSpPr>
          <p:nvPr>
            <p:ph type="body" sz="quarter" idx="13"/>
          </p:nvPr>
        </p:nvSpPr>
        <p:spPr>
          <a:xfrm>
            <a:off x="6171006"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US"/>
              <a:t>Click to edit Master text styles</a:t>
            </a:r>
          </a:p>
        </p:txBody>
      </p:sp>
      <p:sp>
        <p:nvSpPr>
          <p:cNvPr id="15" name="Text Placeholder 3">
            <a:extLst>
              <a:ext uri="{FF2B5EF4-FFF2-40B4-BE49-F238E27FC236}">
                <a16:creationId xmlns:a16="http://schemas.microsoft.com/office/drawing/2014/main" id="{F6086923-DD39-8546-9401-95099CDCAACA}"/>
              </a:ext>
            </a:extLst>
          </p:cNvPr>
          <p:cNvSpPr>
            <a:spLocks noGrp="1"/>
          </p:cNvSpPr>
          <p:nvPr>
            <p:ph type="body" sz="quarter" idx="14"/>
          </p:nvPr>
        </p:nvSpPr>
        <p:spPr>
          <a:xfrm>
            <a:off x="8923633"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US"/>
              <a:t>Click to edit Master text styles</a:t>
            </a:r>
          </a:p>
        </p:txBody>
      </p:sp>
    </p:spTree>
    <p:extLst>
      <p:ext uri="{BB962C8B-B14F-4D97-AF65-F5344CB8AC3E}">
        <p14:creationId xmlns:p14="http://schemas.microsoft.com/office/powerpoint/2010/main" val="4468382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p:nvPr>
        </p:nvSpPr>
        <p:spPr>
          <a:xfrm>
            <a:off x="722313" y="538163"/>
            <a:ext cx="8010525" cy="909637"/>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6" name="Text Placeholder 7">
            <a:extLst>
              <a:ext uri="{FF2B5EF4-FFF2-40B4-BE49-F238E27FC236}">
                <a16:creationId xmlns:a16="http://schemas.microsoft.com/office/drawing/2014/main" id="{05F93B13-79C7-D043-BA6B-61F781D9B5FA}"/>
              </a:ext>
            </a:extLst>
          </p:cNvPr>
          <p:cNvSpPr>
            <a:spLocks noGrp="1"/>
          </p:cNvSpPr>
          <p:nvPr>
            <p:ph type="body" sz="quarter" idx="13" hasCustomPrompt="1"/>
          </p:nvPr>
        </p:nvSpPr>
        <p:spPr>
          <a:xfrm>
            <a:off x="722313" y="1677988"/>
            <a:ext cx="5278437" cy="455611"/>
          </a:xfrm>
        </p:spPr>
        <p:txBody>
          <a:bodyPr/>
          <a:lstStyle>
            <a:lvl1pPr marL="0" indent="0">
              <a:buNone/>
              <a:defRPr b="1" i="0" spc="-100" baseline="0">
                <a:solidFill>
                  <a:schemeClr val="tx1"/>
                </a:solidFill>
                <a:latin typeface="Arial" panose="020B0604020202020204" pitchFamily="34" charset="0"/>
                <a:cs typeface="Arial" panose="020B0604020202020204" pitchFamily="34" charset="0"/>
              </a:defRPr>
            </a:lvl1pPr>
          </a:lstStyle>
          <a:p>
            <a:r>
              <a:rPr lang="en-GB"/>
              <a:t>Topic 1</a:t>
            </a:r>
            <a:endParaRPr lang="en-BG"/>
          </a:p>
        </p:txBody>
      </p:sp>
      <p:sp>
        <p:nvSpPr>
          <p:cNvPr id="3" name="TextBox 2">
            <a:extLst>
              <a:ext uri="{FF2B5EF4-FFF2-40B4-BE49-F238E27FC236}">
                <a16:creationId xmlns:a16="http://schemas.microsoft.com/office/drawing/2014/main" id="{DCC55D09-8538-334E-A1E1-71B22D8027B5}"/>
              </a:ext>
            </a:extLst>
          </p:cNvPr>
          <p:cNvSpPr txBox="1"/>
          <p:nvPr userDrawn="1"/>
        </p:nvSpPr>
        <p:spPr>
          <a:xfrm>
            <a:off x="2151529" y="1882588"/>
            <a:ext cx="0" cy="0"/>
          </a:xfrm>
          <a:prstGeom prst="rect">
            <a:avLst/>
          </a:prstGeom>
          <a:noFill/>
        </p:spPr>
        <p:txBody>
          <a:bodyPr wrap="none" rtlCol="0">
            <a:noAutofit/>
          </a:bodyPr>
          <a:lstStyle/>
          <a:p>
            <a:pPr algn="l"/>
            <a:endParaRPr lang="en-BG">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B67CE013-E7C8-B849-A3FC-A0574A8A9A30}"/>
              </a:ext>
            </a:extLst>
          </p:cNvPr>
          <p:cNvSpPr>
            <a:spLocks noGrp="1"/>
          </p:cNvSpPr>
          <p:nvPr>
            <p:ph type="body" sz="quarter" idx="17" hasCustomPrompt="1"/>
          </p:nvPr>
        </p:nvSpPr>
        <p:spPr>
          <a:xfrm>
            <a:off x="6197283" y="1677988"/>
            <a:ext cx="5278437" cy="455611"/>
          </a:xfrm>
        </p:spPr>
        <p:txBody>
          <a:bodyPr/>
          <a:lstStyle>
            <a:lvl1pPr marL="0" indent="0">
              <a:buNone/>
              <a:defRPr b="1" i="0" spc="-100" baseline="0">
                <a:solidFill>
                  <a:schemeClr val="tx1"/>
                </a:solidFill>
                <a:latin typeface="Arial" panose="020B0604020202020204" pitchFamily="34" charset="0"/>
                <a:cs typeface="Arial" panose="020B0604020202020204" pitchFamily="34" charset="0"/>
              </a:defRPr>
            </a:lvl1pPr>
          </a:lstStyle>
          <a:p>
            <a:r>
              <a:rPr lang="en-GB"/>
              <a:t>Topic 2</a:t>
            </a:r>
            <a:endParaRPr lang="en-BG"/>
          </a:p>
        </p:txBody>
      </p:sp>
      <p:sp>
        <p:nvSpPr>
          <p:cNvPr id="11" name="Text Placeholder 3">
            <a:extLst>
              <a:ext uri="{FF2B5EF4-FFF2-40B4-BE49-F238E27FC236}">
                <a16:creationId xmlns:a16="http://schemas.microsoft.com/office/drawing/2014/main" id="{D148B8A9-EDCF-FE41-AFC9-FAEC5D5C7BBF}"/>
              </a:ext>
            </a:extLst>
          </p:cNvPr>
          <p:cNvSpPr>
            <a:spLocks noGrp="1"/>
          </p:cNvSpPr>
          <p:nvPr>
            <p:ph type="body" sz="quarter" idx="11"/>
          </p:nvPr>
        </p:nvSpPr>
        <p:spPr>
          <a:xfrm>
            <a:off x="723900" y="2362200"/>
            <a:ext cx="5276850" cy="3875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
        <p:nvSpPr>
          <p:cNvPr id="12" name="Text Placeholder 3">
            <a:extLst>
              <a:ext uri="{FF2B5EF4-FFF2-40B4-BE49-F238E27FC236}">
                <a16:creationId xmlns:a16="http://schemas.microsoft.com/office/drawing/2014/main" id="{8EB97B37-7995-DB4F-ACD9-6F4ED7D8061D}"/>
              </a:ext>
            </a:extLst>
          </p:cNvPr>
          <p:cNvSpPr>
            <a:spLocks noGrp="1"/>
          </p:cNvSpPr>
          <p:nvPr>
            <p:ph type="body" sz="quarter" idx="18"/>
          </p:nvPr>
        </p:nvSpPr>
        <p:spPr>
          <a:xfrm>
            <a:off x="6182020" y="2362200"/>
            <a:ext cx="5276850" cy="3875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2791945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 column with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p:nvPr>
        </p:nvSpPr>
        <p:spPr>
          <a:xfrm>
            <a:off x="722313" y="538163"/>
            <a:ext cx="7102475" cy="909637"/>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7" name="Text Placeholder 7">
            <a:extLst>
              <a:ext uri="{FF2B5EF4-FFF2-40B4-BE49-F238E27FC236}">
                <a16:creationId xmlns:a16="http://schemas.microsoft.com/office/drawing/2014/main" id="{14E6BE96-7B0A-F94A-B96E-1C7E0D03F31B}"/>
              </a:ext>
            </a:extLst>
          </p:cNvPr>
          <p:cNvSpPr>
            <a:spLocks noGrp="1"/>
          </p:cNvSpPr>
          <p:nvPr>
            <p:ph type="body" sz="quarter" idx="14" hasCustomPrompt="1"/>
          </p:nvPr>
        </p:nvSpPr>
        <p:spPr>
          <a:xfrm>
            <a:off x="722313" y="2226366"/>
            <a:ext cx="3459162"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9" name="Text Placeholder 7">
            <a:extLst>
              <a:ext uri="{FF2B5EF4-FFF2-40B4-BE49-F238E27FC236}">
                <a16:creationId xmlns:a16="http://schemas.microsoft.com/office/drawing/2014/main" id="{9F9D9998-0CE0-0441-A69C-969496405532}"/>
              </a:ext>
            </a:extLst>
          </p:cNvPr>
          <p:cNvSpPr>
            <a:spLocks noGrp="1"/>
          </p:cNvSpPr>
          <p:nvPr>
            <p:ph type="body" sz="quarter" idx="15" hasCustomPrompt="1"/>
          </p:nvPr>
        </p:nvSpPr>
        <p:spPr>
          <a:xfrm>
            <a:off x="4359275" y="2226366"/>
            <a:ext cx="3467099"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8" name="Text Placeholder 7">
            <a:extLst>
              <a:ext uri="{FF2B5EF4-FFF2-40B4-BE49-F238E27FC236}">
                <a16:creationId xmlns:a16="http://schemas.microsoft.com/office/drawing/2014/main" id="{04C25D13-53AB-804E-8F48-9FEEE4C8F851}"/>
              </a:ext>
            </a:extLst>
          </p:cNvPr>
          <p:cNvSpPr>
            <a:spLocks noGrp="1"/>
          </p:cNvSpPr>
          <p:nvPr>
            <p:ph type="body" sz="quarter" idx="16" hasCustomPrompt="1"/>
          </p:nvPr>
        </p:nvSpPr>
        <p:spPr>
          <a:xfrm>
            <a:off x="8002588" y="2226366"/>
            <a:ext cx="3467099"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3" name="TextBox 2">
            <a:extLst>
              <a:ext uri="{FF2B5EF4-FFF2-40B4-BE49-F238E27FC236}">
                <a16:creationId xmlns:a16="http://schemas.microsoft.com/office/drawing/2014/main" id="{6726DDAF-094D-974B-82E0-4E14EC03BAE4}"/>
              </a:ext>
            </a:extLst>
          </p:cNvPr>
          <p:cNvSpPr txBox="1"/>
          <p:nvPr userDrawn="1"/>
        </p:nvSpPr>
        <p:spPr>
          <a:xfrm>
            <a:off x="2624866" y="1947134"/>
            <a:ext cx="0" cy="0"/>
          </a:xfrm>
          <a:prstGeom prst="rect">
            <a:avLst/>
          </a:prstGeom>
        </p:spPr>
        <p:txBody>
          <a:bodyPr vert="horz" wrap="none" lIns="0" tIns="0" rIns="0" bIns="0" rtlCol="0">
            <a:noAutofit/>
          </a:bodyPr>
          <a:lstStyle/>
          <a:p>
            <a:pPr algn="l">
              <a:lnSpc>
                <a:spcPts val="2700"/>
              </a:lnSpc>
            </a:pPr>
            <a:endParaRPr lang="en-BG" sz="2400">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291E0E34-AD4F-0F47-AF74-1B26AAD2B2F2}"/>
              </a:ext>
            </a:extLst>
          </p:cNvPr>
          <p:cNvSpPr>
            <a:spLocks noGrp="1"/>
          </p:cNvSpPr>
          <p:nvPr>
            <p:ph type="body" sz="quarter" idx="13" hasCustomPrompt="1"/>
          </p:nvPr>
        </p:nvSpPr>
        <p:spPr>
          <a:xfrm>
            <a:off x="722313" y="1568658"/>
            <a:ext cx="7102475" cy="474150"/>
          </a:xfrm>
        </p:spPr>
        <p:txBody>
          <a:bodyPr/>
          <a:lstStyle>
            <a:lvl1pPr marL="0" indent="0">
              <a:buNone/>
              <a:defRPr b="0" i="0" spc="0" baseline="0">
                <a:solidFill>
                  <a:schemeClr val="tx1">
                    <a:lumMod val="50000"/>
                    <a:lumOff val="50000"/>
                  </a:schemeClr>
                </a:solidFill>
                <a:latin typeface="Arial" panose="020B0604020202020204" pitchFamily="34" charset="0"/>
                <a:cs typeface="Arial" panose="020B0604020202020204" pitchFamily="34" charset="0"/>
              </a:defRPr>
            </a:lvl1pPr>
          </a:lstStyle>
          <a:p>
            <a:r>
              <a:rPr lang="en-GB" err="1"/>
              <a:t>Subheadline</a:t>
            </a:r>
            <a:endParaRPr lang="en-BG"/>
          </a:p>
        </p:txBody>
      </p:sp>
    </p:spTree>
    <p:extLst>
      <p:ext uri="{BB962C8B-B14F-4D97-AF65-F5344CB8AC3E}">
        <p14:creationId xmlns:p14="http://schemas.microsoft.com/office/powerpoint/2010/main" val="41373129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Image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13" name="Picture Placeholder 13">
            <a:extLst>
              <a:ext uri="{FF2B5EF4-FFF2-40B4-BE49-F238E27FC236}">
                <a16:creationId xmlns:a16="http://schemas.microsoft.com/office/drawing/2014/main" id="{D214D3DB-DB34-F441-B966-C041056B0893}"/>
              </a:ext>
            </a:extLst>
          </p:cNvPr>
          <p:cNvSpPr>
            <a:spLocks noGrp="1"/>
          </p:cNvSpPr>
          <p:nvPr>
            <p:ph type="pic" sz="quarter" idx="10"/>
          </p:nvPr>
        </p:nvSpPr>
        <p:spPr>
          <a:xfrm>
            <a:off x="6198748" y="0"/>
            <a:ext cx="599325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pic>
        <p:nvPicPr>
          <p:cNvPr id="9" name="Picture 2">
            <a:extLst>
              <a:ext uri="{FF2B5EF4-FFF2-40B4-BE49-F238E27FC236}">
                <a16:creationId xmlns:a16="http://schemas.microsoft.com/office/drawing/2014/main" id="{5B3F9C52-3A71-4524-8B14-37E73BA412E1}"/>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94075" y="6453499"/>
            <a:ext cx="939600" cy="217948"/>
          </a:xfrm>
          <a:prstGeom prst="rect">
            <a:avLst/>
          </a:prstGeom>
        </p:spPr>
      </p:pic>
      <p:sp>
        <p:nvSpPr>
          <p:cNvPr id="7" name="Text Placeholder 7">
            <a:extLst>
              <a:ext uri="{FF2B5EF4-FFF2-40B4-BE49-F238E27FC236}">
                <a16:creationId xmlns:a16="http://schemas.microsoft.com/office/drawing/2014/main" id="{798BE631-707E-324E-A381-F3D99D052E2F}"/>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US"/>
              <a:t>Click to edit Master text styles</a:t>
            </a:r>
          </a:p>
        </p:txBody>
      </p:sp>
      <p:sp>
        <p:nvSpPr>
          <p:cNvPr id="8" name="TextBox 7">
            <a:extLst>
              <a:ext uri="{FF2B5EF4-FFF2-40B4-BE49-F238E27FC236}">
                <a16:creationId xmlns:a16="http://schemas.microsoft.com/office/drawing/2014/main" id="{28CB971A-E2FD-954D-BF76-66E98685F3A4}"/>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0484629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Image Slide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6191252"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US"/>
              <a:t>Click to edit Master title style</a:t>
            </a:r>
            <a:endParaRPr lang="en-BG"/>
          </a:p>
        </p:txBody>
      </p:sp>
      <p:sp>
        <p:nvSpPr>
          <p:cNvPr id="13" name="Picture Placeholder 13">
            <a:extLst>
              <a:ext uri="{FF2B5EF4-FFF2-40B4-BE49-F238E27FC236}">
                <a16:creationId xmlns:a16="http://schemas.microsoft.com/office/drawing/2014/main" id="{D214D3DB-DB34-F441-B966-C041056B0893}"/>
              </a:ext>
            </a:extLst>
          </p:cNvPr>
          <p:cNvSpPr>
            <a:spLocks noGrp="1"/>
          </p:cNvSpPr>
          <p:nvPr>
            <p:ph type="pic" sz="quarter" idx="10"/>
          </p:nvPr>
        </p:nvSpPr>
        <p:spPr>
          <a:xfrm>
            <a:off x="0" y="0"/>
            <a:ext cx="5978085"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sp>
        <p:nvSpPr>
          <p:cNvPr id="12" name="Slide Number Placeholder 5">
            <a:extLst>
              <a:ext uri="{FF2B5EF4-FFF2-40B4-BE49-F238E27FC236}">
                <a16:creationId xmlns:a16="http://schemas.microsoft.com/office/drawing/2014/main" id="{CCB16D7C-13E7-8F44-B567-E0CB454B81B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7" name="Text Placeholder 7">
            <a:extLst>
              <a:ext uri="{FF2B5EF4-FFF2-40B4-BE49-F238E27FC236}">
                <a16:creationId xmlns:a16="http://schemas.microsoft.com/office/drawing/2014/main" id="{6D956066-0822-7C4E-B1F5-A5FF044796A6}"/>
              </a:ext>
            </a:extLst>
          </p:cNvPr>
          <p:cNvSpPr>
            <a:spLocks noGrp="1"/>
          </p:cNvSpPr>
          <p:nvPr>
            <p:ph type="body" sz="quarter" idx="13"/>
          </p:nvPr>
        </p:nvSpPr>
        <p:spPr>
          <a:xfrm>
            <a:off x="6188767" y="1808922"/>
            <a:ext cx="5278437" cy="4428366"/>
          </a:xfrm>
        </p:spPr>
        <p:txBody>
          <a:bodyPr/>
          <a:lstStyle>
            <a:lvl1pPr marL="0" indent="0">
              <a:buNone/>
              <a:defRPr/>
            </a:lvl1pPr>
          </a:lstStyle>
          <a:p>
            <a:pPr lvl="0"/>
            <a:r>
              <a:rPr lang="en-US"/>
              <a:t>Click to edit Master text styles</a:t>
            </a:r>
          </a:p>
        </p:txBody>
      </p:sp>
      <p:sp>
        <p:nvSpPr>
          <p:cNvPr id="8" name="TextBox 7">
            <a:extLst>
              <a:ext uri="{FF2B5EF4-FFF2-40B4-BE49-F238E27FC236}">
                <a16:creationId xmlns:a16="http://schemas.microsoft.com/office/drawing/2014/main" id="{348103B8-912B-6840-91F6-51424D8F16B3}"/>
              </a:ext>
            </a:extLst>
          </p:cNvPr>
          <p:cNvSpPr txBox="1"/>
          <p:nvPr userDrawn="1"/>
        </p:nvSpPr>
        <p:spPr>
          <a:xfrm>
            <a:off x="6178550"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2404355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948DD2CE-C5C0-B638-578D-4AFEC1F6D90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 r="-21966"/>
          <a:stretch/>
        </p:blipFill>
        <p:spPr>
          <a:xfrm>
            <a:off x="-1" y="-4"/>
            <a:ext cx="5741581" cy="6858001"/>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8" name="Graphic 10">
            <a:extLst>
              <a:ext uri="{FF2B5EF4-FFF2-40B4-BE49-F238E27FC236}">
                <a16:creationId xmlns:a16="http://schemas.microsoft.com/office/drawing/2014/main" id="{3A6E4564-0AFD-394C-86C5-9468022082D4}"/>
              </a:ext>
            </a:extLst>
          </p:cNvPr>
          <p:cNvGrpSpPr/>
          <p:nvPr userDrawn="1"/>
        </p:nvGrpSpPr>
        <p:grpSpPr>
          <a:xfrm>
            <a:off x="5173278" y="538163"/>
            <a:ext cx="2554288" cy="1464044"/>
            <a:chOff x="7355176" y="1247511"/>
            <a:chExt cx="2101340" cy="1204427"/>
          </a:xfrm>
          <a:solidFill>
            <a:srgbClr val="008963"/>
          </a:solidFill>
        </p:grpSpPr>
        <p:sp>
          <p:nvSpPr>
            <p:cNvPr id="9" name="Freeform 8">
              <a:extLst>
                <a:ext uri="{FF2B5EF4-FFF2-40B4-BE49-F238E27FC236}">
                  <a16:creationId xmlns:a16="http://schemas.microsoft.com/office/drawing/2014/main" id="{4E94DD7A-9189-4548-B3D7-D71AED474814}"/>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grp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12" name="Freeform 11">
              <a:extLst>
                <a:ext uri="{FF2B5EF4-FFF2-40B4-BE49-F238E27FC236}">
                  <a16:creationId xmlns:a16="http://schemas.microsoft.com/office/drawing/2014/main" id="{CDEC9423-D3E3-AC4E-8565-1B8DA4881327}"/>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grp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7" name="Text Placeholder 6">
            <a:extLst>
              <a:ext uri="{FF2B5EF4-FFF2-40B4-BE49-F238E27FC236}">
                <a16:creationId xmlns:a16="http://schemas.microsoft.com/office/drawing/2014/main" id="{B0589BE5-6A57-8F4D-9D8C-C52E1A566471}"/>
              </a:ext>
            </a:extLst>
          </p:cNvPr>
          <p:cNvSpPr>
            <a:spLocks noGrp="1"/>
          </p:cNvSpPr>
          <p:nvPr>
            <p:ph type="body" sz="quarter" idx="12" hasCustomPrompt="1"/>
          </p:nvPr>
        </p:nvSpPr>
        <p:spPr>
          <a:xfrm>
            <a:off x="5199529" y="2133601"/>
            <a:ext cx="6270160" cy="3201988"/>
          </a:xfrm>
        </p:spPr>
        <p:txBody>
          <a:bodyPr tIns="108000"/>
          <a:lstStyle>
            <a:lvl1pPr marL="0" indent="0">
              <a:lnSpc>
                <a:spcPct val="80000"/>
              </a:lnSpc>
              <a:buNone/>
              <a:defRPr sz="4000" b="1" spc="-100" baseline="0">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6" name="Text Placeholder 3">
            <a:extLst>
              <a:ext uri="{FF2B5EF4-FFF2-40B4-BE49-F238E27FC236}">
                <a16:creationId xmlns:a16="http://schemas.microsoft.com/office/drawing/2014/main" id="{615FBD6B-2193-5748-97C2-9D65081F37DD}"/>
              </a:ext>
            </a:extLst>
          </p:cNvPr>
          <p:cNvSpPr>
            <a:spLocks noGrp="1"/>
          </p:cNvSpPr>
          <p:nvPr>
            <p:ph type="body" sz="quarter" idx="13" hasCustomPrompt="1"/>
          </p:nvPr>
        </p:nvSpPr>
        <p:spPr>
          <a:xfrm>
            <a:off x="5198287" y="5584345"/>
            <a:ext cx="6278116" cy="414323"/>
          </a:xfrm>
        </p:spPr>
        <p:txBody>
          <a:bodyPr tIns="36000" anchor="ctr" anchorCtr="0">
            <a:noAutofit/>
          </a:bodyPr>
          <a:lstStyle>
            <a:lvl1pPr marL="0" indent="0" algn="l">
              <a:lnSpc>
                <a:spcPts val="1800"/>
              </a:lnSpc>
              <a:buNone/>
              <a:defRPr sz="2000" b="1" baseline="0">
                <a:solidFill>
                  <a:schemeClr val="tx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3">
            <a:extLst>
              <a:ext uri="{FF2B5EF4-FFF2-40B4-BE49-F238E27FC236}">
                <a16:creationId xmlns:a16="http://schemas.microsoft.com/office/drawing/2014/main" id="{3F18DBE1-9B92-D54B-A7D7-214D918E2C19}"/>
              </a:ext>
            </a:extLst>
          </p:cNvPr>
          <p:cNvSpPr>
            <a:spLocks noGrp="1"/>
          </p:cNvSpPr>
          <p:nvPr>
            <p:ph type="body" sz="quarter" idx="14" hasCustomPrompt="1"/>
          </p:nvPr>
        </p:nvSpPr>
        <p:spPr>
          <a:xfrm>
            <a:off x="5198287" y="5998670"/>
            <a:ext cx="6278116" cy="321052"/>
          </a:xfrm>
        </p:spPr>
        <p:txBody>
          <a:bodyPr tIns="72000" anchor="t">
            <a:noAutofit/>
          </a:bodyPr>
          <a:lstStyle>
            <a:lvl1pPr marL="0" indent="0" algn="l">
              <a:lnSpc>
                <a:spcPts val="1800"/>
              </a:lnSpc>
              <a:buNone/>
              <a:defRPr sz="1800" b="0" baseline="0">
                <a:solidFill>
                  <a:schemeClr val="tx1"/>
                </a:solidFill>
                <a:latin typeface="Arial" panose="020B0604020202020204" pitchFamily="34" charset="0"/>
                <a:cs typeface="Arial" panose="020B0604020202020204" pitchFamily="34" charset="0"/>
              </a:defRPr>
            </a:lvl1pPr>
          </a:lstStyle>
          <a:p>
            <a:pPr lvl="0"/>
            <a:r>
              <a:rPr lang="en-US"/>
              <a:t>Title</a:t>
            </a:r>
          </a:p>
        </p:txBody>
      </p:sp>
      <p:sp>
        <p:nvSpPr>
          <p:cNvPr id="18" name="Slide Number Placeholder 5">
            <a:extLst>
              <a:ext uri="{FF2B5EF4-FFF2-40B4-BE49-F238E27FC236}">
                <a16:creationId xmlns:a16="http://schemas.microsoft.com/office/drawing/2014/main" id="{795217E5-E444-2F42-BDF3-093FC00C6F30}"/>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0" name="Slide Number Placeholder 5">
            <a:extLst>
              <a:ext uri="{FF2B5EF4-FFF2-40B4-BE49-F238E27FC236}">
                <a16:creationId xmlns:a16="http://schemas.microsoft.com/office/drawing/2014/main" id="{1190F6A3-E932-A24A-9953-B1E4E911E0F0}"/>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lumMod val="65000"/>
                  </a:schemeClr>
                </a:solidFill>
                <a:latin typeface="Arial" panose="020B0604020202020204" pitchFamily="34" charset="0"/>
                <a:cs typeface="Arial" panose="020B0604020202020204" pitchFamily="34" charset="0"/>
              </a:rPr>
              <a:pPr lvl="0" algn="r"/>
              <a:t>‹#›</a:t>
            </a:fld>
            <a:endParaRPr lang="en-US" sz="800" b="1">
              <a:solidFill>
                <a:schemeClr val="bg1">
                  <a:lumMod val="65000"/>
                </a:schemeClr>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7FB7BD70-621C-CC49-8746-9DC52C4D35B9}"/>
              </a:ext>
            </a:extLst>
          </p:cNvPr>
          <p:cNvSpPr txBox="1"/>
          <p:nvPr userDrawn="1"/>
        </p:nvSpPr>
        <p:spPr>
          <a:xfrm>
            <a:off x="5202387"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
        <p:nvSpPr>
          <p:cNvPr id="19" name="TextBox 18">
            <a:extLst>
              <a:ext uri="{FF2B5EF4-FFF2-40B4-BE49-F238E27FC236}">
                <a16:creationId xmlns:a16="http://schemas.microsoft.com/office/drawing/2014/main" id="{7AC06D23-923F-E339-D21B-9D21B2543C42}"/>
              </a:ext>
            </a:extLst>
          </p:cNvPr>
          <p:cNvSpPr txBox="1"/>
          <p:nvPr userDrawn="1"/>
        </p:nvSpPr>
        <p:spPr>
          <a:xfrm>
            <a:off x="20443371" y="8098971"/>
            <a:ext cx="0" cy="0"/>
          </a:xfrm>
          <a:prstGeom prst="rect">
            <a:avLst/>
          </a:prstGeom>
        </p:spPr>
        <p:txBody>
          <a:bodyPr vert="horz" wrap="none" lIns="0" tIns="0" rIns="0" bIns="0" rtlCol="0">
            <a:noAutofit/>
          </a:bodyPr>
          <a:lstStyle/>
          <a:p>
            <a:pPr algn="l">
              <a:lnSpc>
                <a:spcPts val="2700"/>
              </a:lnSpc>
            </a:pPr>
            <a:endParaRPr lang="en-BG" sz="2400"/>
          </a:p>
        </p:txBody>
      </p:sp>
      <p:pic>
        <p:nvPicPr>
          <p:cNvPr id="29" name="Picture 3">
            <a:extLst>
              <a:ext uri="{FF2B5EF4-FFF2-40B4-BE49-F238E27FC236}">
                <a16:creationId xmlns:a16="http://schemas.microsoft.com/office/drawing/2014/main" id="{C56B1144-540E-1191-631D-F015DF9B66BF}"/>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494075" y="6445423"/>
            <a:ext cx="939600" cy="217948"/>
          </a:xfrm>
          <a:prstGeom prst="rect">
            <a:avLst/>
          </a:prstGeom>
        </p:spPr>
      </p:pic>
    </p:spTree>
    <p:extLst>
      <p:ext uri="{BB962C8B-B14F-4D97-AF65-F5344CB8AC3E}">
        <p14:creationId xmlns:p14="http://schemas.microsoft.com/office/powerpoint/2010/main" val="8841291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with pic">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4872374-72A7-7A45-ABE4-B1FF923979E4}"/>
              </a:ext>
            </a:extLst>
          </p:cNvPr>
          <p:cNvSpPr/>
          <p:nvPr userDrawn="1"/>
        </p:nvSpPr>
        <p:spPr>
          <a:xfrm>
            <a:off x="6109382" y="0"/>
            <a:ext cx="6082618" cy="6858000"/>
          </a:xfrm>
          <a:prstGeom prst="rect">
            <a:avLst/>
          </a:prstGeom>
          <a:solidFill>
            <a:srgbClr val="5573ED"/>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5" name="Graphic 4">
            <a:extLst>
              <a:ext uri="{FF2B5EF4-FFF2-40B4-BE49-F238E27FC236}">
                <a16:creationId xmlns:a16="http://schemas.microsoft.com/office/drawing/2014/main" id="{EF3E9104-9807-FDF1-7511-0C4BA6054797}"/>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491" b="491"/>
          <a:stretch/>
        </p:blipFill>
        <p:spPr>
          <a:xfrm>
            <a:off x="6109382" y="0"/>
            <a:ext cx="6082618"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US"/>
              <a:t>Click icon to add picture</a:t>
            </a:r>
          </a:p>
        </p:txBody>
      </p:sp>
      <p:sp>
        <p:nvSpPr>
          <p:cNvPr id="24" name="Slide Number Placeholder 5">
            <a:extLst>
              <a:ext uri="{FF2B5EF4-FFF2-40B4-BE49-F238E27FC236}">
                <a16:creationId xmlns:a16="http://schemas.microsoft.com/office/drawing/2014/main" id="{FE956ECD-98A7-BB48-AD4E-41CD7BA5A6A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6" name="Slide Number Placeholder 5">
            <a:extLst>
              <a:ext uri="{FF2B5EF4-FFF2-40B4-BE49-F238E27FC236}">
                <a16:creationId xmlns:a16="http://schemas.microsoft.com/office/drawing/2014/main" id="{341D0F29-2B64-464A-AF00-6DC7474EA211}"/>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7" name="Picture 2">
            <a:extLst>
              <a:ext uri="{FF2B5EF4-FFF2-40B4-BE49-F238E27FC236}">
                <a16:creationId xmlns:a16="http://schemas.microsoft.com/office/drawing/2014/main" id="{CAF5AAA1-BBCB-40FE-8286-4581A3B9842D}"/>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23" name="Graphic 10">
            <a:extLst>
              <a:ext uri="{FF2B5EF4-FFF2-40B4-BE49-F238E27FC236}">
                <a16:creationId xmlns:a16="http://schemas.microsoft.com/office/drawing/2014/main" id="{5B7617CC-6FDB-EA47-A30B-F937416FF4A3}"/>
              </a:ext>
            </a:extLst>
          </p:cNvPr>
          <p:cNvGrpSpPr/>
          <p:nvPr userDrawn="1"/>
        </p:nvGrpSpPr>
        <p:grpSpPr>
          <a:xfrm>
            <a:off x="6275809" y="1144506"/>
            <a:ext cx="1421987" cy="786516"/>
            <a:chOff x="7352293" y="1247383"/>
            <a:chExt cx="2104797" cy="1205446"/>
          </a:xfrm>
          <a:solidFill>
            <a:schemeClr val="accent4"/>
          </a:solidFill>
        </p:grpSpPr>
        <p:sp>
          <p:nvSpPr>
            <p:cNvPr id="25" name="Freeform 24">
              <a:extLst>
                <a:ext uri="{FF2B5EF4-FFF2-40B4-BE49-F238E27FC236}">
                  <a16:creationId xmlns:a16="http://schemas.microsoft.com/office/drawing/2014/main" id="{102DEC17-749A-5745-A3C8-8A951CB042CD}"/>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grpFill/>
            <a:ln w="6369" cap="flat">
              <a:noFill/>
              <a:prstDash val="solid"/>
              <a:miter/>
            </a:ln>
          </p:spPr>
          <p:txBody>
            <a:bodyPr rtlCol="0" anchor="ctr"/>
            <a:lstStyle/>
            <a:p>
              <a:endParaRPr lang="en-BG">
                <a:solidFill>
                  <a:srgbClr val="CDFFCA"/>
                </a:solidFill>
                <a:latin typeface="Arial" panose="020B0604020202020204" pitchFamily="34" charset="0"/>
                <a:cs typeface="Arial" panose="020B0604020202020204" pitchFamily="34" charset="0"/>
              </a:endParaRPr>
            </a:p>
          </p:txBody>
        </p:sp>
        <p:sp>
          <p:nvSpPr>
            <p:cNvPr id="27" name="Freeform 26">
              <a:extLst>
                <a:ext uri="{FF2B5EF4-FFF2-40B4-BE49-F238E27FC236}">
                  <a16:creationId xmlns:a16="http://schemas.microsoft.com/office/drawing/2014/main" id="{0DCD6703-F5A1-2C43-8B04-5009508CED50}"/>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grpFill/>
            <a:ln w="6369" cap="flat">
              <a:noFill/>
              <a:prstDash val="solid"/>
              <a:miter/>
            </a:ln>
          </p:spPr>
          <p:txBody>
            <a:bodyPr rtlCol="0" anchor="ctr"/>
            <a:lstStyle/>
            <a:p>
              <a:endParaRPr lang="en-BG">
                <a:solidFill>
                  <a:srgbClr val="CDFFCA"/>
                </a:solidFill>
                <a:latin typeface="Arial" panose="020B0604020202020204" pitchFamily="34" charset="0"/>
                <a:cs typeface="Arial" panose="020B0604020202020204" pitchFamily="34" charset="0"/>
              </a:endParaRPr>
            </a:p>
          </p:txBody>
        </p:sp>
      </p:grpSp>
      <p:sp>
        <p:nvSpPr>
          <p:cNvPr id="19" name="Text Placeholder 3">
            <a:extLst>
              <a:ext uri="{FF2B5EF4-FFF2-40B4-BE49-F238E27FC236}">
                <a16:creationId xmlns:a16="http://schemas.microsoft.com/office/drawing/2014/main" id="{F575823E-4AE2-E44E-AE42-22F39C525D53}"/>
              </a:ext>
            </a:extLst>
          </p:cNvPr>
          <p:cNvSpPr>
            <a:spLocks noGrp="1"/>
          </p:cNvSpPr>
          <p:nvPr>
            <p:ph type="body" sz="quarter" idx="15" hasCustomPrompt="1"/>
          </p:nvPr>
        </p:nvSpPr>
        <p:spPr>
          <a:xfrm>
            <a:off x="6578421" y="6027738"/>
            <a:ext cx="4891267" cy="315387"/>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5" name="TextBox 14">
            <a:extLst>
              <a:ext uri="{FF2B5EF4-FFF2-40B4-BE49-F238E27FC236}">
                <a16:creationId xmlns:a16="http://schemas.microsoft.com/office/drawing/2014/main" id="{685BA675-54BD-2446-AC6B-564132E6194A}"/>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16" name="Text Placeholder 3">
            <a:extLst>
              <a:ext uri="{FF2B5EF4-FFF2-40B4-BE49-F238E27FC236}">
                <a16:creationId xmlns:a16="http://schemas.microsoft.com/office/drawing/2014/main" id="{A0A3F1FD-95F0-2948-9D5D-3521866F62D2}"/>
              </a:ext>
            </a:extLst>
          </p:cNvPr>
          <p:cNvSpPr>
            <a:spLocks noGrp="1"/>
          </p:cNvSpPr>
          <p:nvPr>
            <p:ph type="body" sz="quarter" idx="14" hasCustomPrompt="1"/>
          </p:nvPr>
        </p:nvSpPr>
        <p:spPr>
          <a:xfrm>
            <a:off x="6578421" y="5571495"/>
            <a:ext cx="4891267" cy="434001"/>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2" name="Text Placeholder 6">
            <a:extLst>
              <a:ext uri="{FF2B5EF4-FFF2-40B4-BE49-F238E27FC236}">
                <a16:creationId xmlns:a16="http://schemas.microsoft.com/office/drawing/2014/main" id="{F1425309-3F12-D09E-2726-8CE0FEA705E0}"/>
              </a:ext>
            </a:extLst>
          </p:cNvPr>
          <p:cNvSpPr>
            <a:spLocks noGrp="1"/>
          </p:cNvSpPr>
          <p:nvPr>
            <p:ph type="body" sz="quarter" idx="12" hasCustomPrompt="1"/>
          </p:nvPr>
        </p:nvSpPr>
        <p:spPr>
          <a:xfrm>
            <a:off x="6578421" y="2133601"/>
            <a:ext cx="4891268" cy="3201988"/>
          </a:xfrm>
        </p:spPr>
        <p:txBody>
          <a:bodyPr tIns="108000"/>
          <a:lstStyle>
            <a:lvl1pPr marL="0" indent="0">
              <a:lnSpc>
                <a:spcPct val="80000"/>
              </a:lnSpc>
              <a:buNone/>
              <a:defRPr sz="40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Tree>
    <p:extLst>
      <p:ext uri="{BB962C8B-B14F-4D97-AF65-F5344CB8AC3E}">
        <p14:creationId xmlns:p14="http://schemas.microsoft.com/office/powerpoint/2010/main" val="424467116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full pag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9615A0-0E38-EA4B-A4CD-971B0012D7A7}"/>
              </a:ext>
            </a:extLst>
          </p:cNvPr>
          <p:cNvSpPr/>
          <p:nvPr userDrawn="1"/>
        </p:nvSpPr>
        <p:spPr>
          <a:xfrm>
            <a:off x="0" y="0"/>
            <a:ext cx="12192000" cy="6858000"/>
          </a:xfrm>
          <a:prstGeom prst="rect">
            <a:avLst/>
          </a:prstGeom>
          <a:solidFill>
            <a:schemeClr val="accent2"/>
          </a:solidFill>
          <a:ln w="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5" name="Graphic 4">
            <a:extLst>
              <a:ext uri="{FF2B5EF4-FFF2-40B4-BE49-F238E27FC236}">
                <a16:creationId xmlns:a16="http://schemas.microsoft.com/office/drawing/2014/main" id="{445B2FD4-94CD-999B-43EA-3AF1C25DEA6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51" t="-21668" b="1"/>
          <a:stretch/>
        </p:blipFill>
        <p:spPr>
          <a:xfrm>
            <a:off x="0" y="69551"/>
            <a:ext cx="12192000"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Slide Number Placeholder 5">
            <a:extLst>
              <a:ext uri="{FF2B5EF4-FFF2-40B4-BE49-F238E27FC236}">
                <a16:creationId xmlns:a16="http://schemas.microsoft.com/office/drawing/2014/main" id="{16F1C15D-96CD-B54C-9B65-84F58E5EFBB7}"/>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grpSp>
        <p:nvGrpSpPr>
          <p:cNvPr id="16" name="Graphic 10">
            <a:extLst>
              <a:ext uri="{FF2B5EF4-FFF2-40B4-BE49-F238E27FC236}">
                <a16:creationId xmlns:a16="http://schemas.microsoft.com/office/drawing/2014/main" id="{932DF292-4833-B247-953B-D4EA83227C77}"/>
              </a:ext>
            </a:extLst>
          </p:cNvPr>
          <p:cNvGrpSpPr/>
          <p:nvPr userDrawn="1"/>
        </p:nvGrpSpPr>
        <p:grpSpPr>
          <a:xfrm>
            <a:off x="757914" y="758595"/>
            <a:ext cx="2493286" cy="1429079"/>
            <a:chOff x="7355176" y="1247511"/>
            <a:chExt cx="2101340" cy="1204427"/>
          </a:xfrm>
        </p:grpSpPr>
        <p:sp>
          <p:nvSpPr>
            <p:cNvPr id="25" name="Freeform 24">
              <a:extLst>
                <a:ext uri="{FF2B5EF4-FFF2-40B4-BE49-F238E27FC236}">
                  <a16:creationId xmlns:a16="http://schemas.microsoft.com/office/drawing/2014/main" id="{75D57D39-0B16-A64B-8443-72A68E313FB5}"/>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rgbClr val="CDFFCA"/>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26" name="Freeform 25">
              <a:extLst>
                <a:ext uri="{FF2B5EF4-FFF2-40B4-BE49-F238E27FC236}">
                  <a16:creationId xmlns:a16="http://schemas.microsoft.com/office/drawing/2014/main" id="{56FD022E-5944-DA47-BE61-7F1690CE160F}"/>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rgbClr val="CDFFCA"/>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7" name="Text Placeholder 3">
            <a:extLst>
              <a:ext uri="{FF2B5EF4-FFF2-40B4-BE49-F238E27FC236}">
                <a16:creationId xmlns:a16="http://schemas.microsoft.com/office/drawing/2014/main" id="{43CE5176-45CA-FA49-B95F-C93300B5B02F}"/>
              </a:ext>
            </a:extLst>
          </p:cNvPr>
          <p:cNvSpPr>
            <a:spLocks noGrp="1"/>
          </p:cNvSpPr>
          <p:nvPr>
            <p:ph type="body" sz="quarter" idx="14" hasCustomPrompt="1"/>
          </p:nvPr>
        </p:nvSpPr>
        <p:spPr>
          <a:xfrm>
            <a:off x="1306699" y="4670326"/>
            <a:ext cx="4694052" cy="346934"/>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18" name="Text Placeholder 3">
            <a:extLst>
              <a:ext uri="{FF2B5EF4-FFF2-40B4-BE49-F238E27FC236}">
                <a16:creationId xmlns:a16="http://schemas.microsoft.com/office/drawing/2014/main" id="{BB114C84-0226-6C4B-A9B5-4A50F19EA3D8}"/>
              </a:ext>
            </a:extLst>
          </p:cNvPr>
          <p:cNvSpPr>
            <a:spLocks noGrp="1"/>
          </p:cNvSpPr>
          <p:nvPr>
            <p:ph type="body" sz="quarter" idx="15" hasCustomPrompt="1"/>
          </p:nvPr>
        </p:nvSpPr>
        <p:spPr>
          <a:xfrm>
            <a:off x="1306699" y="5072956"/>
            <a:ext cx="4694052" cy="318328"/>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9" name="TextBox 18">
            <a:extLst>
              <a:ext uri="{FF2B5EF4-FFF2-40B4-BE49-F238E27FC236}">
                <a16:creationId xmlns:a16="http://schemas.microsoft.com/office/drawing/2014/main" id="{AB570969-DADA-9F43-A66C-7A2FAD252773}"/>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3" name="Text Placeholder 6">
            <a:extLst>
              <a:ext uri="{FF2B5EF4-FFF2-40B4-BE49-F238E27FC236}">
                <a16:creationId xmlns:a16="http://schemas.microsoft.com/office/drawing/2014/main" id="{346CB3B5-D1C7-900C-5370-31BEE27EE4F3}"/>
              </a:ext>
            </a:extLst>
          </p:cNvPr>
          <p:cNvSpPr>
            <a:spLocks noGrp="1"/>
          </p:cNvSpPr>
          <p:nvPr>
            <p:ph type="body" sz="quarter" idx="12" hasCustomPrompt="1"/>
          </p:nvPr>
        </p:nvSpPr>
        <p:spPr>
          <a:xfrm>
            <a:off x="1306698" y="2351624"/>
            <a:ext cx="9643800" cy="1825012"/>
          </a:xfrm>
        </p:spPr>
        <p:txBody>
          <a:bodyPr tIns="108000"/>
          <a:lstStyle>
            <a:lvl1pPr marL="0" indent="0">
              <a:lnSpc>
                <a:spcPct val="80000"/>
              </a:lnSpc>
              <a:buNone/>
              <a:defRPr sz="44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pic>
        <p:nvPicPr>
          <p:cNvPr id="6" name="Picture 3">
            <a:extLst>
              <a:ext uri="{FF2B5EF4-FFF2-40B4-BE49-F238E27FC236}">
                <a16:creationId xmlns:a16="http://schemas.microsoft.com/office/drawing/2014/main" id="{3CCC3C31-5E1F-2438-0D55-ADEB235974BB}"/>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494075" y="6445423"/>
            <a:ext cx="939600" cy="217948"/>
          </a:xfrm>
          <a:prstGeom prst="rect">
            <a:avLst/>
          </a:prstGeom>
        </p:spPr>
      </p:pic>
    </p:spTree>
    <p:extLst>
      <p:ext uri="{BB962C8B-B14F-4D97-AF65-F5344CB8AC3E}">
        <p14:creationId xmlns:p14="http://schemas.microsoft.com/office/powerpoint/2010/main" val="7390425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ote full page 1">
    <p:bg>
      <p:bgPr>
        <a:solidFill>
          <a:srgbClr val="5573ED"/>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F02BD20E-7A59-25FC-7538-117CC98F7597}"/>
              </a:ext>
            </a:extLst>
          </p:cNvPr>
          <p:cNvPicPr>
            <a:picLocks noChangeAspect="1"/>
          </p:cNvPicPr>
          <p:nvPr userDrawn="1"/>
        </p:nvPicPr>
        <p:blipFill>
          <a:blip r:embed="rId3" cstate="screen">
            <a:extLst>
              <a:ext uri="{28A0092B-C50C-407E-A947-70E740481C1C}">
                <a14:useLocalDpi xmlns:a14="http://schemas.microsoft.com/office/drawing/2010/main"/>
              </a:ext>
            </a:extLst>
          </a:blip>
          <a:srcRect t="246" b="246"/>
          <a:stretch/>
        </p:blipFill>
        <p:spPr>
          <a:xfrm>
            <a:off x="-362" y="-11430"/>
            <a:ext cx="12212320" cy="686943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Slide Number Placeholder 5">
            <a:extLst>
              <a:ext uri="{FF2B5EF4-FFF2-40B4-BE49-F238E27FC236}">
                <a16:creationId xmlns:a16="http://schemas.microsoft.com/office/drawing/2014/main" id="{16F1C15D-96CD-B54C-9B65-84F58E5EFBB7}"/>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grpSp>
        <p:nvGrpSpPr>
          <p:cNvPr id="16" name="Graphic 10">
            <a:extLst>
              <a:ext uri="{FF2B5EF4-FFF2-40B4-BE49-F238E27FC236}">
                <a16:creationId xmlns:a16="http://schemas.microsoft.com/office/drawing/2014/main" id="{932DF292-4833-B247-953B-D4EA83227C77}"/>
              </a:ext>
            </a:extLst>
          </p:cNvPr>
          <p:cNvGrpSpPr/>
          <p:nvPr userDrawn="1"/>
        </p:nvGrpSpPr>
        <p:grpSpPr>
          <a:xfrm>
            <a:off x="991905" y="1324220"/>
            <a:ext cx="1454087" cy="832775"/>
            <a:chOff x="7589417" y="1247383"/>
            <a:chExt cx="2104798" cy="1205446"/>
          </a:xfrm>
          <a:solidFill>
            <a:srgbClr val="5573ED"/>
          </a:solidFill>
        </p:grpSpPr>
        <p:sp>
          <p:nvSpPr>
            <p:cNvPr id="25" name="Freeform 24">
              <a:extLst>
                <a:ext uri="{FF2B5EF4-FFF2-40B4-BE49-F238E27FC236}">
                  <a16:creationId xmlns:a16="http://schemas.microsoft.com/office/drawing/2014/main" id="{75D57D39-0B16-A64B-8443-72A68E313FB5}"/>
                </a:ext>
              </a:extLst>
            </p:cNvPr>
            <p:cNvSpPr/>
            <p:nvPr/>
          </p:nvSpPr>
          <p:spPr>
            <a:xfrm>
              <a:off x="7589417"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grp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26" name="Freeform 25">
              <a:extLst>
                <a:ext uri="{FF2B5EF4-FFF2-40B4-BE49-F238E27FC236}">
                  <a16:creationId xmlns:a16="http://schemas.microsoft.com/office/drawing/2014/main" id="{56FD022E-5944-DA47-BE61-7F1690CE160F}"/>
                </a:ext>
              </a:extLst>
            </p:cNvPr>
            <p:cNvSpPr/>
            <p:nvPr/>
          </p:nvSpPr>
          <p:spPr>
            <a:xfrm>
              <a:off x="8697835"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grp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7" name="Text Placeholder 3">
            <a:extLst>
              <a:ext uri="{FF2B5EF4-FFF2-40B4-BE49-F238E27FC236}">
                <a16:creationId xmlns:a16="http://schemas.microsoft.com/office/drawing/2014/main" id="{43CE5176-45CA-FA49-B95F-C93300B5B02F}"/>
              </a:ext>
            </a:extLst>
          </p:cNvPr>
          <p:cNvSpPr>
            <a:spLocks noGrp="1"/>
          </p:cNvSpPr>
          <p:nvPr>
            <p:ph type="body" sz="quarter" idx="14" hasCustomPrompt="1"/>
          </p:nvPr>
        </p:nvSpPr>
        <p:spPr>
          <a:xfrm>
            <a:off x="1306699" y="4670326"/>
            <a:ext cx="4694052" cy="346934"/>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18" name="Text Placeholder 3">
            <a:extLst>
              <a:ext uri="{FF2B5EF4-FFF2-40B4-BE49-F238E27FC236}">
                <a16:creationId xmlns:a16="http://schemas.microsoft.com/office/drawing/2014/main" id="{BB114C84-0226-6C4B-A9B5-4A50F19EA3D8}"/>
              </a:ext>
            </a:extLst>
          </p:cNvPr>
          <p:cNvSpPr>
            <a:spLocks noGrp="1"/>
          </p:cNvSpPr>
          <p:nvPr>
            <p:ph type="body" sz="quarter" idx="15" hasCustomPrompt="1"/>
          </p:nvPr>
        </p:nvSpPr>
        <p:spPr>
          <a:xfrm>
            <a:off x="1306699" y="5072956"/>
            <a:ext cx="4694052" cy="318328"/>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9" name="TextBox 18">
            <a:extLst>
              <a:ext uri="{FF2B5EF4-FFF2-40B4-BE49-F238E27FC236}">
                <a16:creationId xmlns:a16="http://schemas.microsoft.com/office/drawing/2014/main" id="{AB570969-DADA-9F43-A66C-7A2FAD252773}"/>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3" name="Text Placeholder 6">
            <a:extLst>
              <a:ext uri="{FF2B5EF4-FFF2-40B4-BE49-F238E27FC236}">
                <a16:creationId xmlns:a16="http://schemas.microsoft.com/office/drawing/2014/main" id="{346CB3B5-D1C7-900C-5370-31BEE27EE4F3}"/>
              </a:ext>
            </a:extLst>
          </p:cNvPr>
          <p:cNvSpPr>
            <a:spLocks noGrp="1"/>
          </p:cNvSpPr>
          <p:nvPr>
            <p:ph type="body" sz="quarter" idx="12" hasCustomPrompt="1"/>
          </p:nvPr>
        </p:nvSpPr>
        <p:spPr>
          <a:xfrm>
            <a:off x="1306698" y="2351624"/>
            <a:ext cx="9643800" cy="1825012"/>
          </a:xfrm>
        </p:spPr>
        <p:txBody>
          <a:bodyPr tIns="108000"/>
          <a:lstStyle>
            <a:lvl1pPr marL="0" indent="0">
              <a:lnSpc>
                <a:spcPct val="80000"/>
              </a:lnSpc>
              <a:buNone/>
              <a:defRPr sz="44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pic>
        <p:nvPicPr>
          <p:cNvPr id="6" name="Picture 3">
            <a:extLst>
              <a:ext uri="{FF2B5EF4-FFF2-40B4-BE49-F238E27FC236}">
                <a16:creationId xmlns:a16="http://schemas.microsoft.com/office/drawing/2014/main" id="{3CCC3C31-5E1F-2438-0D55-ADEB235974BB}"/>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494075" y="6445423"/>
            <a:ext cx="939600" cy="217948"/>
          </a:xfrm>
          <a:prstGeom prst="rect">
            <a:avLst/>
          </a:prstGeom>
        </p:spPr>
      </p:pic>
      <p:pic>
        <p:nvPicPr>
          <p:cNvPr id="2" name="Picture 1">
            <a:extLst>
              <a:ext uri="{FF2B5EF4-FFF2-40B4-BE49-F238E27FC236}">
                <a16:creationId xmlns:a16="http://schemas.microsoft.com/office/drawing/2014/main" id="{B4B37300-A2D2-8D27-9F8B-1AB8224C0453}"/>
              </a:ext>
            </a:extLst>
          </p:cNvPr>
          <p:cNvPicPr>
            <a:picLocks noChangeAspect="1"/>
          </p:cNvPicPr>
          <p:nvPr userDrawn="1"/>
        </p:nvPicPr>
        <p:blipFill rotWithShape="1">
          <a:blip r:embed="rId8" cstate="screen">
            <a:alphaModFix amt="25000"/>
            <a:extLst>
              <a:ext uri="{28A0092B-C50C-407E-A947-70E740481C1C}">
                <a14:useLocalDpi xmlns:a14="http://schemas.microsoft.com/office/drawing/2010/main"/>
              </a:ext>
            </a:extLst>
          </a:blip>
          <a:srcRect l="15628" t="21844" r="52124" b="55105"/>
          <a:stretch/>
        </p:blipFill>
        <p:spPr>
          <a:xfrm>
            <a:off x="6442365" y="3637303"/>
            <a:ext cx="5758262" cy="3220697"/>
          </a:xfrm>
          <a:prstGeom prst="rect">
            <a:avLst/>
          </a:prstGeom>
        </p:spPr>
      </p:pic>
    </p:spTree>
    <p:extLst>
      <p:ext uri="{BB962C8B-B14F-4D97-AF65-F5344CB8AC3E}">
        <p14:creationId xmlns:p14="http://schemas.microsoft.com/office/powerpoint/2010/main" val="30053991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 items list">
    <p:bg>
      <p:bgPr>
        <a:solidFill>
          <a:srgbClr val="F4FAFF"/>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4FCCA95E-2FC1-47A6-6A63-3E9A6342C15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570" t="30" r="2" b="82"/>
          <a:stretch/>
        </p:blipFill>
        <p:spPr>
          <a:xfrm>
            <a:off x="21266" y="7434"/>
            <a:ext cx="12192000" cy="6865434"/>
          </a:xfrm>
          <a:prstGeom prst="rect">
            <a:avLst/>
          </a:prstGeom>
        </p:spPr>
      </p:pic>
      <p:pic>
        <p:nvPicPr>
          <p:cNvPr id="13" name="Picture 12">
            <a:extLst>
              <a:ext uri="{FF2B5EF4-FFF2-40B4-BE49-F238E27FC236}">
                <a16:creationId xmlns:a16="http://schemas.microsoft.com/office/drawing/2014/main" id="{205CF0B4-CB31-1A50-D4A8-298CBB885BD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803136" y="3520699"/>
            <a:ext cx="5367598" cy="3337301"/>
          </a:xfrm>
          <a:prstGeom prst="rect">
            <a:avLst/>
          </a:prstGeom>
        </p:spPr>
      </p:pic>
      <p:graphicFrame>
        <p:nvGraphicFramePr>
          <p:cNvPr id="4" name="Object 3" hidden="1">
            <a:extLst>
              <a:ext uri="{FF2B5EF4-FFF2-40B4-BE49-F238E27FC236}">
                <a16:creationId xmlns:a16="http://schemas.microsoft.com/office/drawing/2014/main" id="{8079DEE5-21BE-4808-BA4C-CB06842D7A5E}"/>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8079DEE5-21BE-4808-BA4C-CB06842D7A5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CD3C179-3A96-4AF2-8537-E4515FA2F23D}"/>
              </a:ext>
            </a:extLst>
          </p:cNvPr>
          <p:cNvSpPr>
            <a:spLocks noGrp="1"/>
          </p:cNvSpPr>
          <p:nvPr>
            <p:ph type="title" hasCustomPrompt="1"/>
          </p:nvPr>
        </p:nvSpPr>
        <p:spPr>
          <a:xfrm>
            <a:off x="723600" y="538163"/>
            <a:ext cx="5277150" cy="1370012"/>
          </a:xfrm>
        </p:spPr>
        <p:txBody>
          <a:bodyPr vert="horz"/>
          <a:lstStyle>
            <a:lvl1pPr>
              <a:defRPr>
                <a:latin typeface="Arial" panose="020B0604020202020204" pitchFamily="34" charset="0"/>
                <a:cs typeface="Arial" panose="020B0604020202020204" pitchFamily="34" charset="0"/>
              </a:defRPr>
            </a:lvl1pPr>
          </a:lstStyle>
          <a:p>
            <a:r>
              <a:rPr lang="en-US"/>
              <a:t>3 Items / Features </a:t>
            </a:r>
            <a:br>
              <a:rPr lang="en-US"/>
            </a:br>
            <a:r>
              <a:rPr lang="en-US"/>
              <a:t>Illustrated Bullet List</a:t>
            </a:r>
          </a:p>
        </p:txBody>
      </p:sp>
      <p:sp>
        <p:nvSpPr>
          <p:cNvPr id="12" name="Text Placeholder 20">
            <a:extLst>
              <a:ext uri="{FF2B5EF4-FFF2-40B4-BE49-F238E27FC236}">
                <a16:creationId xmlns:a16="http://schemas.microsoft.com/office/drawing/2014/main" id="{42E99C1D-FECF-1A48-9EF7-1B84A71BCB67}"/>
              </a:ext>
            </a:extLst>
          </p:cNvPr>
          <p:cNvSpPr>
            <a:spLocks noGrp="1"/>
          </p:cNvSpPr>
          <p:nvPr>
            <p:ph type="body" sz="quarter" idx="13" hasCustomPrompt="1"/>
          </p:nvPr>
        </p:nvSpPr>
        <p:spPr>
          <a:xfrm>
            <a:off x="722313" y="3656912"/>
            <a:ext cx="2853447" cy="2893306"/>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6" name="Text Placeholder 18">
            <a:extLst>
              <a:ext uri="{FF2B5EF4-FFF2-40B4-BE49-F238E27FC236}">
                <a16:creationId xmlns:a16="http://schemas.microsoft.com/office/drawing/2014/main" id="{A5EF1190-5546-9344-8150-9CFE9B58C8FA}"/>
              </a:ext>
            </a:extLst>
          </p:cNvPr>
          <p:cNvSpPr>
            <a:spLocks noGrp="1"/>
          </p:cNvSpPr>
          <p:nvPr>
            <p:ph type="body" sz="quarter" idx="10" hasCustomPrompt="1"/>
          </p:nvPr>
        </p:nvSpPr>
        <p:spPr>
          <a:xfrm>
            <a:off x="722313" y="3001642"/>
            <a:ext cx="285344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17" name="Text Placeholder 18">
            <a:extLst>
              <a:ext uri="{FF2B5EF4-FFF2-40B4-BE49-F238E27FC236}">
                <a16:creationId xmlns:a16="http://schemas.microsoft.com/office/drawing/2014/main" id="{16A0B128-769D-D245-8408-26CCA207BC10}"/>
              </a:ext>
            </a:extLst>
          </p:cNvPr>
          <p:cNvSpPr>
            <a:spLocks noGrp="1"/>
          </p:cNvSpPr>
          <p:nvPr>
            <p:ph type="body" sz="quarter" idx="23" hasCustomPrompt="1"/>
          </p:nvPr>
        </p:nvSpPr>
        <p:spPr>
          <a:xfrm>
            <a:off x="3810705" y="3001642"/>
            <a:ext cx="2874942"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18" name="Text Placeholder 18">
            <a:extLst>
              <a:ext uri="{FF2B5EF4-FFF2-40B4-BE49-F238E27FC236}">
                <a16:creationId xmlns:a16="http://schemas.microsoft.com/office/drawing/2014/main" id="{5E8F70FE-71F1-1049-9CF2-2848562EF1A2}"/>
              </a:ext>
            </a:extLst>
          </p:cNvPr>
          <p:cNvSpPr>
            <a:spLocks noGrp="1"/>
          </p:cNvSpPr>
          <p:nvPr>
            <p:ph type="body" sz="quarter" idx="25" hasCustomPrompt="1"/>
          </p:nvPr>
        </p:nvSpPr>
        <p:spPr>
          <a:xfrm>
            <a:off x="6914826" y="3001642"/>
            <a:ext cx="2882466"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21" name="Text Placeholder 20">
            <a:extLst>
              <a:ext uri="{FF2B5EF4-FFF2-40B4-BE49-F238E27FC236}">
                <a16:creationId xmlns:a16="http://schemas.microsoft.com/office/drawing/2014/main" id="{B3C19AD2-A4A1-4544-935C-AFEE661EF767}"/>
              </a:ext>
            </a:extLst>
          </p:cNvPr>
          <p:cNvSpPr>
            <a:spLocks noGrp="1"/>
          </p:cNvSpPr>
          <p:nvPr>
            <p:ph type="body" sz="quarter" idx="28" hasCustomPrompt="1"/>
          </p:nvPr>
        </p:nvSpPr>
        <p:spPr>
          <a:xfrm>
            <a:off x="3810705" y="3656911"/>
            <a:ext cx="2874942" cy="2893306"/>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4" name="Text Placeholder 20">
            <a:extLst>
              <a:ext uri="{FF2B5EF4-FFF2-40B4-BE49-F238E27FC236}">
                <a16:creationId xmlns:a16="http://schemas.microsoft.com/office/drawing/2014/main" id="{B07DDF4F-EBAE-AE44-900E-77CE0CF9BA91}"/>
              </a:ext>
            </a:extLst>
          </p:cNvPr>
          <p:cNvSpPr>
            <a:spLocks noGrp="1"/>
          </p:cNvSpPr>
          <p:nvPr>
            <p:ph type="body" sz="quarter" idx="29" hasCustomPrompt="1"/>
          </p:nvPr>
        </p:nvSpPr>
        <p:spPr>
          <a:xfrm>
            <a:off x="6920592" y="3664943"/>
            <a:ext cx="2874942" cy="2893306"/>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6" name="TextBox 5">
            <a:extLst>
              <a:ext uri="{FF2B5EF4-FFF2-40B4-BE49-F238E27FC236}">
                <a16:creationId xmlns:a16="http://schemas.microsoft.com/office/drawing/2014/main" id="{5FF08D86-7899-F842-CD0A-6EF47974EB85}"/>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a:cs typeface="Arial"/>
              </a:rPr>
              <a:t>© </a:t>
            </a:r>
            <a:r>
              <a:rPr lang="en-US" sz="600">
                <a:solidFill>
                  <a:srgbClr val="7F7F7F"/>
                </a:solidFill>
                <a:latin typeface="Arial"/>
                <a:cs typeface="Arial"/>
              </a:rPr>
              <a:t>2024</a:t>
            </a:r>
            <a:r>
              <a:rPr lang="en-US" sz="600" b="0" spc="0" baseline="0">
                <a:solidFill>
                  <a:srgbClr val="7F7F7F"/>
                </a:solidFill>
                <a:latin typeface="Arial"/>
                <a:cs typeface="Arial"/>
              </a:rPr>
              <a:t> </a:t>
            </a:r>
            <a:r>
              <a:rPr lang="en-US" sz="600" b="0" i="0" spc="0" baseline="0">
                <a:solidFill>
                  <a:srgbClr val="7F7F7F"/>
                </a:solidFill>
                <a:latin typeface="Arial"/>
                <a:cs typeface="Arial"/>
              </a:rPr>
              <a:t>Progress</a:t>
            </a:r>
            <a:r>
              <a:rPr lang="en-US" sz="600" b="0" spc="0" baseline="0">
                <a:solidFill>
                  <a:srgbClr val="7F7F7F"/>
                </a:solidFill>
                <a:latin typeface="Arial"/>
                <a:cs typeface="Arial"/>
              </a:rPr>
              <a:t> Software Corporation and/or its subsidiaries or affiliates. All rights reserved.</a:t>
            </a:r>
          </a:p>
        </p:txBody>
      </p:sp>
      <p:pic>
        <p:nvPicPr>
          <p:cNvPr id="9" name="Picture 2">
            <a:hlinkClick r:id="rId7"/>
            <a:extLst>
              <a:ext uri="{FF2B5EF4-FFF2-40B4-BE49-F238E27FC236}">
                <a16:creationId xmlns:a16="http://schemas.microsoft.com/office/drawing/2014/main" id="{C871901E-BFBE-F30F-C727-EF029CB210E9}"/>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494075" y="6453499"/>
            <a:ext cx="939600" cy="217948"/>
          </a:xfrm>
          <a:prstGeom prst="rect">
            <a:avLst/>
          </a:prstGeom>
        </p:spPr>
      </p:pic>
      <p:sp>
        <p:nvSpPr>
          <p:cNvPr id="10" name="Slide Number Placeholder 5">
            <a:extLst>
              <a:ext uri="{FF2B5EF4-FFF2-40B4-BE49-F238E27FC236}">
                <a16:creationId xmlns:a16="http://schemas.microsoft.com/office/drawing/2014/main" id="{14C7DCB2-7526-827A-0BFA-F84CADD7A0D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tx1">
                    <a:alpha val="69766"/>
                  </a:schemeClr>
                </a:solidFill>
                <a:latin typeface="Arial" panose="020B0604020202020204" pitchFamily="34" charset="0"/>
                <a:cs typeface="Arial" panose="020B0604020202020204" pitchFamily="34" charset="0"/>
              </a:rPr>
              <a:pPr lvl="0" algn="r"/>
              <a:t>‹#›</a:t>
            </a:fld>
            <a:endParaRPr lang="en-US" sz="800" b="1">
              <a:solidFill>
                <a:schemeClr val="tx1">
                  <a:alpha val="69766"/>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69013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625A317-569A-41B3-A3AE-1CBF90C53EF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2625A317-569A-41B3-A3AE-1CBF90C53EF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20">
            <a:extLst>
              <a:ext uri="{FF2B5EF4-FFF2-40B4-BE49-F238E27FC236}">
                <a16:creationId xmlns:a16="http://schemas.microsoft.com/office/drawing/2014/main" id="{AEE74F99-8271-C34E-885E-3E090017D8E1}"/>
              </a:ext>
            </a:extLst>
          </p:cNvPr>
          <p:cNvSpPr>
            <a:spLocks noGrp="1"/>
          </p:cNvSpPr>
          <p:nvPr>
            <p:ph type="body" sz="quarter" idx="13" hasCustomPrompt="1"/>
          </p:nvPr>
        </p:nvSpPr>
        <p:spPr>
          <a:xfrm>
            <a:off x="722313" y="3524345"/>
            <a:ext cx="252888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2" name="Text Placeholder 18">
            <a:extLst>
              <a:ext uri="{FF2B5EF4-FFF2-40B4-BE49-F238E27FC236}">
                <a16:creationId xmlns:a16="http://schemas.microsoft.com/office/drawing/2014/main" id="{B721594E-7484-5E47-8564-98DE9C29C251}"/>
              </a:ext>
            </a:extLst>
          </p:cNvPr>
          <p:cNvSpPr>
            <a:spLocks noGrp="1"/>
          </p:cNvSpPr>
          <p:nvPr>
            <p:ph type="body" sz="quarter" idx="10" hasCustomPrompt="1"/>
          </p:nvPr>
        </p:nvSpPr>
        <p:spPr>
          <a:xfrm>
            <a:off x="722313" y="2915975"/>
            <a:ext cx="252888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23" name="Text Placeholder 18">
            <a:extLst>
              <a:ext uri="{FF2B5EF4-FFF2-40B4-BE49-F238E27FC236}">
                <a16:creationId xmlns:a16="http://schemas.microsoft.com/office/drawing/2014/main" id="{B1B99D54-15E5-9A44-BD9F-CDC7FA006D19}"/>
              </a:ext>
            </a:extLst>
          </p:cNvPr>
          <p:cNvSpPr>
            <a:spLocks noGrp="1"/>
          </p:cNvSpPr>
          <p:nvPr>
            <p:ph type="body" sz="quarter" idx="23" hasCustomPrompt="1"/>
          </p:nvPr>
        </p:nvSpPr>
        <p:spPr>
          <a:xfrm>
            <a:off x="3452813" y="2915975"/>
            <a:ext cx="254793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25" name="Text Placeholder 18">
            <a:extLst>
              <a:ext uri="{FF2B5EF4-FFF2-40B4-BE49-F238E27FC236}">
                <a16:creationId xmlns:a16="http://schemas.microsoft.com/office/drawing/2014/main" id="{C56CB44F-A428-A24E-9FD6-03C902B8CB13}"/>
              </a:ext>
            </a:extLst>
          </p:cNvPr>
          <p:cNvSpPr>
            <a:spLocks noGrp="1"/>
          </p:cNvSpPr>
          <p:nvPr>
            <p:ph type="body" sz="quarter" idx="25" hasCustomPrompt="1"/>
          </p:nvPr>
        </p:nvSpPr>
        <p:spPr>
          <a:xfrm>
            <a:off x="6178232" y="2915975"/>
            <a:ext cx="2554605"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27" name="Text Placeholder 18">
            <a:extLst>
              <a:ext uri="{FF2B5EF4-FFF2-40B4-BE49-F238E27FC236}">
                <a16:creationId xmlns:a16="http://schemas.microsoft.com/office/drawing/2014/main" id="{4ADD9F6F-04EC-3548-89ED-07083CA31F7A}"/>
              </a:ext>
            </a:extLst>
          </p:cNvPr>
          <p:cNvSpPr>
            <a:spLocks noGrp="1"/>
          </p:cNvSpPr>
          <p:nvPr>
            <p:ph type="body" sz="quarter" idx="27" hasCustomPrompt="1"/>
          </p:nvPr>
        </p:nvSpPr>
        <p:spPr>
          <a:xfrm>
            <a:off x="8916988" y="2915975"/>
            <a:ext cx="2552700"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4</a:t>
            </a:r>
          </a:p>
        </p:txBody>
      </p:sp>
      <p:sp>
        <p:nvSpPr>
          <p:cNvPr id="14" name="Text Placeholder 20">
            <a:extLst>
              <a:ext uri="{FF2B5EF4-FFF2-40B4-BE49-F238E27FC236}">
                <a16:creationId xmlns:a16="http://schemas.microsoft.com/office/drawing/2014/main" id="{59572E56-7E01-9B4B-A25B-1F1656B06DE8}"/>
              </a:ext>
            </a:extLst>
          </p:cNvPr>
          <p:cNvSpPr>
            <a:spLocks noGrp="1"/>
          </p:cNvSpPr>
          <p:nvPr>
            <p:ph type="body" sz="quarter" idx="28" hasCustomPrompt="1"/>
          </p:nvPr>
        </p:nvSpPr>
        <p:spPr>
          <a:xfrm>
            <a:off x="3452813" y="3524344"/>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5" name="Text Placeholder 20">
            <a:extLst>
              <a:ext uri="{FF2B5EF4-FFF2-40B4-BE49-F238E27FC236}">
                <a16:creationId xmlns:a16="http://schemas.microsoft.com/office/drawing/2014/main" id="{526BD833-CFF8-F541-92F8-E3D36BA6D489}"/>
              </a:ext>
            </a:extLst>
          </p:cNvPr>
          <p:cNvSpPr>
            <a:spLocks noGrp="1"/>
          </p:cNvSpPr>
          <p:nvPr>
            <p:ph type="body" sz="quarter" idx="29" hasCustomPrompt="1"/>
          </p:nvPr>
        </p:nvSpPr>
        <p:spPr>
          <a:xfrm>
            <a:off x="6183998" y="3532376"/>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6" name="Text Placeholder 20">
            <a:extLst>
              <a:ext uri="{FF2B5EF4-FFF2-40B4-BE49-F238E27FC236}">
                <a16:creationId xmlns:a16="http://schemas.microsoft.com/office/drawing/2014/main" id="{57862449-EC25-604D-A3A7-CE54B5633543}"/>
              </a:ext>
            </a:extLst>
          </p:cNvPr>
          <p:cNvSpPr>
            <a:spLocks noGrp="1"/>
          </p:cNvSpPr>
          <p:nvPr>
            <p:ph type="body" sz="quarter" idx="30" hasCustomPrompt="1"/>
          </p:nvPr>
        </p:nvSpPr>
        <p:spPr>
          <a:xfrm>
            <a:off x="8916988" y="3524343"/>
            <a:ext cx="2552699"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 name="Title 1">
            <a:extLst>
              <a:ext uri="{FF2B5EF4-FFF2-40B4-BE49-F238E27FC236}">
                <a16:creationId xmlns:a16="http://schemas.microsoft.com/office/drawing/2014/main" id="{1E42960B-5CFE-4CCC-8A7C-819AB126A409}"/>
              </a:ext>
            </a:extLst>
          </p:cNvPr>
          <p:cNvSpPr>
            <a:spLocks noGrp="1"/>
          </p:cNvSpPr>
          <p:nvPr>
            <p:ph type="title" hasCustomPrompt="1"/>
          </p:nvPr>
        </p:nvSpPr>
        <p:spPr>
          <a:xfrm>
            <a:off x="723599" y="538164"/>
            <a:ext cx="10746087" cy="1370012"/>
          </a:xfrm>
        </p:spPr>
        <p:txBody>
          <a:bodyPr vert="horz"/>
          <a:lstStyle>
            <a:lvl1pPr>
              <a:defRPr>
                <a:latin typeface="Arial" panose="020B0604020202020204" pitchFamily="34" charset="0"/>
                <a:cs typeface="Arial" panose="020B0604020202020204" pitchFamily="34" charset="0"/>
              </a:defRPr>
            </a:lvl1pPr>
          </a:lstStyle>
          <a:p>
            <a:r>
              <a:rPr lang="en-US"/>
              <a:t>4 Items / Features </a:t>
            </a:r>
            <a:br>
              <a:rPr lang="en-US"/>
            </a:br>
            <a:r>
              <a:rPr lang="en-US"/>
              <a:t>Illustrated Bullet List</a:t>
            </a:r>
          </a:p>
        </p:txBody>
      </p:sp>
    </p:spTree>
    <p:extLst>
      <p:ext uri="{BB962C8B-B14F-4D97-AF65-F5344CB8AC3E}">
        <p14:creationId xmlns:p14="http://schemas.microsoft.com/office/powerpoint/2010/main" val="28318801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 items list with colo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0AF44F5-3F68-4F5B-A7E5-CC271941FC5A}"/>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5" name="Object 4" hidden="1">
                        <a:extLst>
                          <a:ext uri="{FF2B5EF4-FFF2-40B4-BE49-F238E27FC236}">
                            <a16:creationId xmlns:a16="http://schemas.microsoft.com/office/drawing/2014/main" id="{10AF44F5-3F68-4F5B-A7E5-CC271941FC5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DFC8C7E7-A516-41B5-9F14-435519410B77}"/>
              </a:ext>
            </a:extLst>
          </p:cNvPr>
          <p:cNvSpPr>
            <a:spLocks noGrp="1"/>
          </p:cNvSpPr>
          <p:nvPr>
            <p:ph type="title" hasCustomPrompt="1"/>
          </p:nvPr>
        </p:nvSpPr>
        <p:spPr>
          <a:xfrm>
            <a:off x="723599" y="531537"/>
            <a:ext cx="10746087" cy="1370012"/>
          </a:xfrm>
        </p:spPr>
        <p:txBody>
          <a:bodyPr vert="horz"/>
          <a:lstStyle>
            <a:lvl1pPr>
              <a:defRPr>
                <a:latin typeface="Arial" panose="020B0604020202020204" pitchFamily="34" charset="0"/>
                <a:cs typeface="Arial" panose="020B0604020202020204" pitchFamily="34" charset="0"/>
              </a:defRPr>
            </a:lvl1pPr>
          </a:lstStyle>
          <a:p>
            <a:r>
              <a:rPr lang="en-US"/>
              <a:t>4 Items / Features </a:t>
            </a:r>
            <a:br>
              <a:rPr lang="en-US"/>
            </a:br>
            <a:r>
              <a:rPr lang="en-US"/>
              <a:t>Illustrated Bullet List</a:t>
            </a:r>
          </a:p>
        </p:txBody>
      </p:sp>
      <p:sp>
        <p:nvSpPr>
          <p:cNvPr id="13" name="Text Placeholder 20">
            <a:extLst>
              <a:ext uri="{FF2B5EF4-FFF2-40B4-BE49-F238E27FC236}">
                <a16:creationId xmlns:a16="http://schemas.microsoft.com/office/drawing/2014/main" id="{6097E424-2284-1C45-8664-943C17759420}"/>
              </a:ext>
            </a:extLst>
          </p:cNvPr>
          <p:cNvSpPr>
            <a:spLocks noGrp="1"/>
          </p:cNvSpPr>
          <p:nvPr>
            <p:ph type="body" sz="quarter" idx="31" hasCustomPrompt="1"/>
          </p:nvPr>
        </p:nvSpPr>
        <p:spPr>
          <a:xfrm>
            <a:off x="722313" y="3525740"/>
            <a:ext cx="252888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4" name="Text Placeholder 18">
            <a:extLst>
              <a:ext uri="{FF2B5EF4-FFF2-40B4-BE49-F238E27FC236}">
                <a16:creationId xmlns:a16="http://schemas.microsoft.com/office/drawing/2014/main" id="{79C50273-100C-4E43-9758-9D2E2EA1745C}"/>
              </a:ext>
            </a:extLst>
          </p:cNvPr>
          <p:cNvSpPr>
            <a:spLocks noGrp="1"/>
          </p:cNvSpPr>
          <p:nvPr>
            <p:ph type="body" sz="quarter" idx="32" hasCustomPrompt="1"/>
          </p:nvPr>
        </p:nvSpPr>
        <p:spPr>
          <a:xfrm>
            <a:off x="722313" y="2923268"/>
            <a:ext cx="252888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15" name="Text Placeholder 18">
            <a:extLst>
              <a:ext uri="{FF2B5EF4-FFF2-40B4-BE49-F238E27FC236}">
                <a16:creationId xmlns:a16="http://schemas.microsoft.com/office/drawing/2014/main" id="{FC741B5D-9CA8-0246-A540-76E015AE202A}"/>
              </a:ext>
            </a:extLst>
          </p:cNvPr>
          <p:cNvSpPr>
            <a:spLocks noGrp="1"/>
          </p:cNvSpPr>
          <p:nvPr>
            <p:ph type="body" sz="quarter" idx="33" hasCustomPrompt="1"/>
          </p:nvPr>
        </p:nvSpPr>
        <p:spPr>
          <a:xfrm>
            <a:off x="3452813" y="2923268"/>
            <a:ext cx="254793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16" name="Text Placeholder 18">
            <a:extLst>
              <a:ext uri="{FF2B5EF4-FFF2-40B4-BE49-F238E27FC236}">
                <a16:creationId xmlns:a16="http://schemas.microsoft.com/office/drawing/2014/main" id="{04D2873D-9B96-D247-ADF5-8D2C81C5EB46}"/>
              </a:ext>
            </a:extLst>
          </p:cNvPr>
          <p:cNvSpPr>
            <a:spLocks noGrp="1"/>
          </p:cNvSpPr>
          <p:nvPr>
            <p:ph type="body" sz="quarter" idx="34" hasCustomPrompt="1"/>
          </p:nvPr>
        </p:nvSpPr>
        <p:spPr>
          <a:xfrm>
            <a:off x="6178232" y="2923268"/>
            <a:ext cx="2554605"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17" name="Text Placeholder 18">
            <a:extLst>
              <a:ext uri="{FF2B5EF4-FFF2-40B4-BE49-F238E27FC236}">
                <a16:creationId xmlns:a16="http://schemas.microsoft.com/office/drawing/2014/main" id="{96525B51-4D86-3248-877C-36E8C2021760}"/>
              </a:ext>
            </a:extLst>
          </p:cNvPr>
          <p:cNvSpPr>
            <a:spLocks noGrp="1"/>
          </p:cNvSpPr>
          <p:nvPr>
            <p:ph type="body" sz="quarter" idx="35" hasCustomPrompt="1"/>
          </p:nvPr>
        </p:nvSpPr>
        <p:spPr>
          <a:xfrm>
            <a:off x="8916988" y="2923268"/>
            <a:ext cx="2552700"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4</a:t>
            </a:r>
          </a:p>
        </p:txBody>
      </p:sp>
      <p:sp>
        <p:nvSpPr>
          <p:cNvPr id="18" name="Text Placeholder 20">
            <a:extLst>
              <a:ext uri="{FF2B5EF4-FFF2-40B4-BE49-F238E27FC236}">
                <a16:creationId xmlns:a16="http://schemas.microsoft.com/office/drawing/2014/main" id="{98DF9A9E-978E-6D43-8349-0D66C40F2FC5}"/>
              </a:ext>
            </a:extLst>
          </p:cNvPr>
          <p:cNvSpPr>
            <a:spLocks noGrp="1"/>
          </p:cNvSpPr>
          <p:nvPr>
            <p:ph type="body" sz="quarter" idx="36" hasCustomPrompt="1"/>
          </p:nvPr>
        </p:nvSpPr>
        <p:spPr>
          <a:xfrm>
            <a:off x="3452813" y="3525740"/>
            <a:ext cx="254793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9" name="Text Placeholder 20">
            <a:extLst>
              <a:ext uri="{FF2B5EF4-FFF2-40B4-BE49-F238E27FC236}">
                <a16:creationId xmlns:a16="http://schemas.microsoft.com/office/drawing/2014/main" id="{451DF4D2-96D5-2345-BF90-56F6C36D8C3F}"/>
              </a:ext>
            </a:extLst>
          </p:cNvPr>
          <p:cNvSpPr>
            <a:spLocks noGrp="1"/>
          </p:cNvSpPr>
          <p:nvPr>
            <p:ph type="body" sz="quarter" idx="37" hasCustomPrompt="1"/>
          </p:nvPr>
        </p:nvSpPr>
        <p:spPr>
          <a:xfrm>
            <a:off x="6183998" y="3525740"/>
            <a:ext cx="254793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1" name="Text Placeholder 20">
            <a:extLst>
              <a:ext uri="{FF2B5EF4-FFF2-40B4-BE49-F238E27FC236}">
                <a16:creationId xmlns:a16="http://schemas.microsoft.com/office/drawing/2014/main" id="{A4D5AADC-0189-FA4C-86D9-96588C326A3E}"/>
              </a:ext>
            </a:extLst>
          </p:cNvPr>
          <p:cNvSpPr>
            <a:spLocks noGrp="1"/>
          </p:cNvSpPr>
          <p:nvPr>
            <p:ph type="body" sz="quarter" idx="38" hasCustomPrompt="1"/>
          </p:nvPr>
        </p:nvSpPr>
        <p:spPr>
          <a:xfrm>
            <a:off x="8916988" y="3525740"/>
            <a:ext cx="2552699"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Tree>
    <p:extLst>
      <p:ext uri="{BB962C8B-B14F-4D97-AF65-F5344CB8AC3E}">
        <p14:creationId xmlns:p14="http://schemas.microsoft.com/office/powerpoint/2010/main" val="14527114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6E63340-CFC6-4DE4-A808-EF24C62FF7C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D6E63340-CFC6-4DE4-A808-EF24C62FF7C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20">
            <a:extLst>
              <a:ext uri="{FF2B5EF4-FFF2-40B4-BE49-F238E27FC236}">
                <a16:creationId xmlns:a16="http://schemas.microsoft.com/office/drawing/2014/main" id="{E8466CBF-EFEB-BF4E-8EF1-DA6DA515FFA8}"/>
              </a:ext>
            </a:extLst>
          </p:cNvPr>
          <p:cNvSpPr>
            <a:spLocks noGrp="1"/>
          </p:cNvSpPr>
          <p:nvPr>
            <p:ph type="body" sz="quarter" idx="13" hasCustomPrompt="1"/>
          </p:nvPr>
        </p:nvSpPr>
        <p:spPr>
          <a:xfrm>
            <a:off x="1553741" y="2624943"/>
            <a:ext cx="2627733" cy="1332541"/>
          </a:xfrm>
          <a:prstGeom prst="rect">
            <a:avLst/>
          </a:prstGeom>
        </p:spPr>
        <p:txBody>
          <a:bodyPr tIns="36000"/>
          <a:lstStyle>
            <a:lvl1pPr marL="0" indent="0">
              <a:lnSpc>
                <a:spcPct val="100000"/>
              </a:lnSpc>
              <a:buFontTx/>
              <a:buNone/>
              <a:defRPr sz="20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7" name="Text Placeholder 18">
            <a:extLst>
              <a:ext uri="{FF2B5EF4-FFF2-40B4-BE49-F238E27FC236}">
                <a16:creationId xmlns:a16="http://schemas.microsoft.com/office/drawing/2014/main" id="{D5DD337E-FCEB-8848-9F17-4A7948DB8562}"/>
              </a:ext>
            </a:extLst>
          </p:cNvPr>
          <p:cNvSpPr>
            <a:spLocks noGrp="1"/>
          </p:cNvSpPr>
          <p:nvPr>
            <p:ph type="body" sz="quarter" idx="10" hasCustomPrompt="1"/>
          </p:nvPr>
        </p:nvSpPr>
        <p:spPr>
          <a:xfrm>
            <a:off x="1553741" y="2037104"/>
            <a:ext cx="2627733" cy="416859"/>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9" name="Text Placeholder 18">
            <a:extLst>
              <a:ext uri="{FF2B5EF4-FFF2-40B4-BE49-F238E27FC236}">
                <a16:creationId xmlns:a16="http://schemas.microsoft.com/office/drawing/2014/main" id="{802B59A1-B3EF-2645-B49B-4D774FF780BB}"/>
              </a:ext>
            </a:extLst>
          </p:cNvPr>
          <p:cNvSpPr>
            <a:spLocks noGrp="1"/>
          </p:cNvSpPr>
          <p:nvPr>
            <p:ph type="body" sz="quarter" idx="15" hasCustomPrompt="1"/>
          </p:nvPr>
        </p:nvSpPr>
        <p:spPr>
          <a:xfrm>
            <a:off x="1553741" y="4328800"/>
            <a:ext cx="2627733" cy="416859"/>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1" name="Text Placeholder 18">
            <a:extLst>
              <a:ext uri="{FF2B5EF4-FFF2-40B4-BE49-F238E27FC236}">
                <a16:creationId xmlns:a16="http://schemas.microsoft.com/office/drawing/2014/main" id="{76935810-7504-4B45-83F9-2E99FFE8E07C}"/>
              </a:ext>
            </a:extLst>
          </p:cNvPr>
          <p:cNvSpPr>
            <a:spLocks noGrp="1"/>
          </p:cNvSpPr>
          <p:nvPr>
            <p:ph type="body" sz="quarter" idx="17" hasCustomPrompt="1"/>
          </p:nvPr>
        </p:nvSpPr>
        <p:spPr>
          <a:xfrm>
            <a:off x="5186627" y="2037104"/>
            <a:ext cx="2634018" cy="416859"/>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3" name="Text Placeholder 18">
            <a:extLst>
              <a:ext uri="{FF2B5EF4-FFF2-40B4-BE49-F238E27FC236}">
                <a16:creationId xmlns:a16="http://schemas.microsoft.com/office/drawing/2014/main" id="{AB2FAA5E-B4A1-764E-B89C-0F89E8657661}"/>
              </a:ext>
            </a:extLst>
          </p:cNvPr>
          <p:cNvSpPr>
            <a:spLocks noGrp="1"/>
          </p:cNvSpPr>
          <p:nvPr>
            <p:ph type="body" sz="quarter" idx="19" hasCustomPrompt="1"/>
          </p:nvPr>
        </p:nvSpPr>
        <p:spPr>
          <a:xfrm>
            <a:off x="5186627" y="4328800"/>
            <a:ext cx="2634018" cy="416859"/>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5" name="Text Placeholder 18">
            <a:extLst>
              <a:ext uri="{FF2B5EF4-FFF2-40B4-BE49-F238E27FC236}">
                <a16:creationId xmlns:a16="http://schemas.microsoft.com/office/drawing/2014/main" id="{580FC978-AF1C-5244-BA36-D990852E29CC}"/>
              </a:ext>
            </a:extLst>
          </p:cNvPr>
          <p:cNvSpPr>
            <a:spLocks noGrp="1"/>
          </p:cNvSpPr>
          <p:nvPr>
            <p:ph type="body" sz="quarter" idx="21" hasCustomPrompt="1"/>
          </p:nvPr>
        </p:nvSpPr>
        <p:spPr>
          <a:xfrm>
            <a:off x="8840896" y="2037104"/>
            <a:ext cx="2628792" cy="416859"/>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7" name="Text Placeholder 18">
            <a:extLst>
              <a:ext uri="{FF2B5EF4-FFF2-40B4-BE49-F238E27FC236}">
                <a16:creationId xmlns:a16="http://schemas.microsoft.com/office/drawing/2014/main" id="{5DB8FC56-8E45-B642-BA86-CA674617E8DE}"/>
              </a:ext>
            </a:extLst>
          </p:cNvPr>
          <p:cNvSpPr>
            <a:spLocks noGrp="1"/>
          </p:cNvSpPr>
          <p:nvPr>
            <p:ph type="body" sz="quarter" idx="23" hasCustomPrompt="1"/>
          </p:nvPr>
        </p:nvSpPr>
        <p:spPr>
          <a:xfrm>
            <a:off x="8840896" y="4328800"/>
            <a:ext cx="2628792" cy="416859"/>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9" name="Text Placeholder 20">
            <a:extLst>
              <a:ext uri="{FF2B5EF4-FFF2-40B4-BE49-F238E27FC236}">
                <a16:creationId xmlns:a16="http://schemas.microsoft.com/office/drawing/2014/main" id="{F4FDECCA-8BA0-1E46-959C-40D405A3DD86}"/>
              </a:ext>
            </a:extLst>
          </p:cNvPr>
          <p:cNvSpPr>
            <a:spLocks noGrp="1"/>
          </p:cNvSpPr>
          <p:nvPr>
            <p:ph type="body" sz="quarter" idx="26" hasCustomPrompt="1"/>
          </p:nvPr>
        </p:nvSpPr>
        <p:spPr>
          <a:xfrm>
            <a:off x="5186627" y="2624943"/>
            <a:ext cx="2627733" cy="1332541"/>
          </a:xfrm>
          <a:prstGeom prst="rect">
            <a:avLst/>
          </a:prstGeom>
        </p:spPr>
        <p:txBody>
          <a:bodyPr tIns="36000"/>
          <a:lstStyle>
            <a:lvl1pPr marL="0" indent="0">
              <a:lnSpc>
                <a:spcPct val="100000"/>
              </a:lnSpc>
              <a:buFontTx/>
              <a:buNone/>
              <a:defRPr sz="20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0" name="Text Placeholder 20">
            <a:extLst>
              <a:ext uri="{FF2B5EF4-FFF2-40B4-BE49-F238E27FC236}">
                <a16:creationId xmlns:a16="http://schemas.microsoft.com/office/drawing/2014/main" id="{1D615094-1A97-4D44-963D-B6646A38C7A9}"/>
              </a:ext>
            </a:extLst>
          </p:cNvPr>
          <p:cNvSpPr>
            <a:spLocks noGrp="1"/>
          </p:cNvSpPr>
          <p:nvPr>
            <p:ph type="body" sz="quarter" idx="27" hasCustomPrompt="1"/>
          </p:nvPr>
        </p:nvSpPr>
        <p:spPr>
          <a:xfrm>
            <a:off x="8840896" y="2624943"/>
            <a:ext cx="2627733" cy="1332541"/>
          </a:xfrm>
          <a:prstGeom prst="rect">
            <a:avLst/>
          </a:prstGeom>
        </p:spPr>
        <p:txBody>
          <a:bodyPr tIns="36000"/>
          <a:lstStyle>
            <a:lvl1pPr marL="0" indent="0">
              <a:lnSpc>
                <a:spcPct val="100000"/>
              </a:lnSpc>
              <a:buFontTx/>
              <a:buNone/>
              <a:defRPr sz="20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1" name="Text Placeholder 20">
            <a:extLst>
              <a:ext uri="{FF2B5EF4-FFF2-40B4-BE49-F238E27FC236}">
                <a16:creationId xmlns:a16="http://schemas.microsoft.com/office/drawing/2014/main" id="{AC0DC2E1-3303-ED4F-AF0A-C83B26F853C2}"/>
              </a:ext>
            </a:extLst>
          </p:cNvPr>
          <p:cNvSpPr>
            <a:spLocks noGrp="1"/>
          </p:cNvSpPr>
          <p:nvPr>
            <p:ph type="body" sz="quarter" idx="28" hasCustomPrompt="1"/>
          </p:nvPr>
        </p:nvSpPr>
        <p:spPr>
          <a:xfrm>
            <a:off x="1553741" y="4923617"/>
            <a:ext cx="2627733" cy="1396220"/>
          </a:xfrm>
          <a:prstGeom prst="rect">
            <a:avLst/>
          </a:prstGeom>
        </p:spPr>
        <p:txBody>
          <a:bodyPr tIns="36000"/>
          <a:lstStyle>
            <a:lvl1pPr marL="0" indent="0">
              <a:lnSpc>
                <a:spcPct val="100000"/>
              </a:lnSpc>
              <a:buFontTx/>
              <a:buNone/>
              <a:defRPr sz="20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2" name="Text Placeholder 20">
            <a:extLst>
              <a:ext uri="{FF2B5EF4-FFF2-40B4-BE49-F238E27FC236}">
                <a16:creationId xmlns:a16="http://schemas.microsoft.com/office/drawing/2014/main" id="{3234F23D-C765-1C43-8BE8-B63E9013F022}"/>
              </a:ext>
            </a:extLst>
          </p:cNvPr>
          <p:cNvSpPr>
            <a:spLocks noGrp="1"/>
          </p:cNvSpPr>
          <p:nvPr>
            <p:ph type="body" sz="quarter" idx="29" hasCustomPrompt="1"/>
          </p:nvPr>
        </p:nvSpPr>
        <p:spPr>
          <a:xfrm>
            <a:off x="5186627" y="4923617"/>
            <a:ext cx="2627733" cy="1396220"/>
          </a:xfrm>
          <a:prstGeom prst="rect">
            <a:avLst/>
          </a:prstGeom>
        </p:spPr>
        <p:txBody>
          <a:bodyPr tIns="36000"/>
          <a:lstStyle>
            <a:lvl1pPr marL="0" indent="0">
              <a:lnSpc>
                <a:spcPct val="100000"/>
              </a:lnSpc>
              <a:buFontTx/>
              <a:buNone/>
              <a:defRPr sz="20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3" name="Text Placeholder 20">
            <a:extLst>
              <a:ext uri="{FF2B5EF4-FFF2-40B4-BE49-F238E27FC236}">
                <a16:creationId xmlns:a16="http://schemas.microsoft.com/office/drawing/2014/main" id="{38C0BF57-A485-B741-AAB8-63E6E6547046}"/>
              </a:ext>
            </a:extLst>
          </p:cNvPr>
          <p:cNvSpPr>
            <a:spLocks noGrp="1"/>
          </p:cNvSpPr>
          <p:nvPr>
            <p:ph type="body" sz="quarter" idx="30" hasCustomPrompt="1"/>
          </p:nvPr>
        </p:nvSpPr>
        <p:spPr>
          <a:xfrm>
            <a:off x="8840896" y="4923617"/>
            <a:ext cx="2627733" cy="1396220"/>
          </a:xfrm>
          <a:prstGeom prst="rect">
            <a:avLst/>
          </a:prstGeom>
        </p:spPr>
        <p:txBody>
          <a:bodyPr tIns="36000"/>
          <a:lstStyle>
            <a:lvl1pPr marL="0" indent="0">
              <a:lnSpc>
                <a:spcPct val="100000"/>
              </a:lnSpc>
              <a:buFontTx/>
              <a:buNone/>
              <a:defRPr sz="20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 name="Title 1">
            <a:extLst>
              <a:ext uri="{FF2B5EF4-FFF2-40B4-BE49-F238E27FC236}">
                <a16:creationId xmlns:a16="http://schemas.microsoft.com/office/drawing/2014/main" id="{39FF33FF-9B6D-41BF-97A6-EF8D86B8BD02}"/>
              </a:ext>
            </a:extLst>
          </p:cNvPr>
          <p:cNvSpPr>
            <a:spLocks noGrp="1"/>
          </p:cNvSpPr>
          <p:nvPr>
            <p:ph type="title" hasCustomPrompt="1"/>
          </p:nvPr>
        </p:nvSpPr>
        <p:spPr>
          <a:xfrm>
            <a:off x="723599" y="538163"/>
            <a:ext cx="10745029" cy="1370012"/>
          </a:xfrm>
        </p:spPr>
        <p:txBody>
          <a:bodyPr vert="horz"/>
          <a:lstStyle>
            <a:lvl1pPr>
              <a:defRPr>
                <a:latin typeface="Arial" panose="020B0604020202020204" pitchFamily="34" charset="0"/>
                <a:cs typeface="Arial" panose="020B0604020202020204" pitchFamily="34" charset="0"/>
              </a:defRPr>
            </a:lvl1pPr>
          </a:lstStyle>
          <a:p>
            <a:r>
              <a:rPr lang="en-US"/>
              <a:t>6 Items / Features Illustrated Bullet List</a:t>
            </a:r>
          </a:p>
        </p:txBody>
      </p:sp>
    </p:spTree>
    <p:extLst>
      <p:ext uri="{BB962C8B-B14F-4D97-AF65-F5344CB8AC3E}">
        <p14:creationId xmlns:p14="http://schemas.microsoft.com/office/powerpoint/2010/main" val="22288804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3911BD-CC85-5881-37CD-50823D6CCDE2}"/>
              </a:ext>
            </a:extLst>
          </p:cNvPr>
          <p:cNvSpPr/>
          <p:nvPr userDrawn="1"/>
        </p:nvSpPr>
        <p:spPr>
          <a:xfrm>
            <a:off x="-7144" y="-3486"/>
            <a:ext cx="12192000" cy="2226365"/>
          </a:xfrm>
          <a:prstGeom prst="rect">
            <a:avLst/>
          </a:prstGeom>
          <a:solidFill>
            <a:srgbClr val="4B4BF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p>
        </p:txBody>
      </p:sp>
      <p:pic>
        <p:nvPicPr>
          <p:cNvPr id="4" name="Graphic 3">
            <a:extLst>
              <a:ext uri="{FF2B5EF4-FFF2-40B4-BE49-F238E27FC236}">
                <a16:creationId xmlns:a16="http://schemas.microsoft.com/office/drawing/2014/main" id="{701C7A36-BD91-20DC-B509-02D0CFF1D1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6" t="-1" r="1" b="9"/>
          <a:stretch/>
        </p:blipFill>
        <p:spPr>
          <a:xfrm>
            <a:off x="-15308" y="1"/>
            <a:ext cx="12207307" cy="6857999"/>
          </a:xfrm>
          <a:prstGeom prst="rect">
            <a:avLst/>
          </a:prstGeom>
        </p:spPr>
      </p:pic>
      <p:sp>
        <p:nvSpPr>
          <p:cNvPr id="5" name="Title 1">
            <a:extLst>
              <a:ext uri="{FF2B5EF4-FFF2-40B4-BE49-F238E27FC236}">
                <a16:creationId xmlns:a16="http://schemas.microsoft.com/office/drawing/2014/main" id="{563D3286-D04A-559A-5913-4D8C58592F47}"/>
              </a:ext>
            </a:extLst>
          </p:cNvPr>
          <p:cNvSpPr txBox="1">
            <a:spLocks/>
          </p:cNvSpPr>
          <p:nvPr userDrawn="1"/>
        </p:nvSpPr>
        <p:spPr>
          <a:xfrm>
            <a:off x="722313" y="538163"/>
            <a:ext cx="10747374" cy="795337"/>
          </a:xfrm>
          <a:prstGeom prst="rect">
            <a:avLst/>
          </a:prstGeom>
        </p:spPr>
        <p:txBody>
          <a:bodyPr vert="horz" lIns="0" tIns="108000" rIns="0" bIns="0" rtlCol="0" anchor="t" anchorCtr="0">
            <a:noAutofit/>
          </a:bodyPr>
          <a:lstStyle>
            <a:lvl1pPr algn="l" defTabSz="914400" rtl="0" eaLnBrk="1" latinLnBrk="0" hangingPunct="1">
              <a:lnSpc>
                <a:spcPct val="900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endParaRPr lang="en-US">
              <a:solidFill>
                <a:schemeClr val="bg1"/>
              </a:solidFill>
            </a:endParaRPr>
          </a:p>
        </p:txBody>
      </p:sp>
      <p:sp>
        <p:nvSpPr>
          <p:cNvPr id="6" name="TextBox 5">
            <a:extLst>
              <a:ext uri="{FF2B5EF4-FFF2-40B4-BE49-F238E27FC236}">
                <a16:creationId xmlns:a16="http://schemas.microsoft.com/office/drawing/2014/main" id="{C3BC0E37-DE45-5782-F8E1-ED4CDE53B4CF}"/>
              </a:ext>
            </a:extLst>
          </p:cNvPr>
          <p:cNvSpPr txBox="1"/>
          <p:nvPr userDrawn="1"/>
        </p:nvSpPr>
        <p:spPr>
          <a:xfrm>
            <a:off x="3557305"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2024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7" name="Picture 3">
            <a:extLst>
              <a:ext uri="{FF2B5EF4-FFF2-40B4-BE49-F238E27FC236}">
                <a16:creationId xmlns:a16="http://schemas.microsoft.com/office/drawing/2014/main" id="{965BAB98-D402-B9AF-0734-CAD6568059CA}"/>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94075" y="6445423"/>
            <a:ext cx="939600" cy="217948"/>
          </a:xfrm>
          <a:prstGeom prst="rect">
            <a:avLst/>
          </a:prstGeom>
        </p:spPr>
      </p:pic>
      <p:sp>
        <p:nvSpPr>
          <p:cNvPr id="8" name="Slide Number Placeholder 5">
            <a:extLst>
              <a:ext uri="{FF2B5EF4-FFF2-40B4-BE49-F238E27FC236}">
                <a16:creationId xmlns:a16="http://schemas.microsoft.com/office/drawing/2014/main" id="{79FE93C3-7205-2278-128A-0ADFC952B52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dirty="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9" name="Title Placeholder 7">
            <a:extLst>
              <a:ext uri="{FF2B5EF4-FFF2-40B4-BE49-F238E27FC236}">
                <a16:creationId xmlns:a16="http://schemas.microsoft.com/office/drawing/2014/main" id="{63045F9B-4071-B046-2A01-7BC45A7310FE}"/>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lvl1pPr>
              <a:defRPr>
                <a:solidFill>
                  <a:schemeClr val="bg1"/>
                </a:solidFill>
              </a:defRPr>
            </a:lvl1pPr>
          </a:lstStyle>
          <a:p>
            <a:r>
              <a:rPr lang="en-US"/>
              <a:t>Click to edit Master title style</a:t>
            </a:r>
            <a:endParaRPr lang="en-BG"/>
          </a:p>
        </p:txBody>
      </p:sp>
    </p:spTree>
    <p:extLst>
      <p:ext uri="{BB962C8B-B14F-4D97-AF65-F5344CB8AC3E}">
        <p14:creationId xmlns:p14="http://schemas.microsoft.com/office/powerpoint/2010/main" val="282091567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3911BD-CC85-5881-37CD-50823D6CCDE2}"/>
              </a:ext>
            </a:extLst>
          </p:cNvPr>
          <p:cNvSpPr/>
          <p:nvPr userDrawn="1"/>
        </p:nvSpPr>
        <p:spPr>
          <a:xfrm>
            <a:off x="-3970" y="-18206"/>
            <a:ext cx="12195969" cy="2241086"/>
          </a:xfrm>
          <a:prstGeom prst="rect">
            <a:avLst/>
          </a:prstGeom>
          <a:solidFill>
            <a:srgbClr val="2A22B5"/>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p>
        </p:txBody>
      </p:sp>
      <p:sp>
        <p:nvSpPr>
          <p:cNvPr id="5" name="Title 1">
            <a:extLst>
              <a:ext uri="{FF2B5EF4-FFF2-40B4-BE49-F238E27FC236}">
                <a16:creationId xmlns:a16="http://schemas.microsoft.com/office/drawing/2014/main" id="{563D3286-D04A-559A-5913-4D8C58592F47}"/>
              </a:ext>
            </a:extLst>
          </p:cNvPr>
          <p:cNvSpPr txBox="1">
            <a:spLocks/>
          </p:cNvSpPr>
          <p:nvPr userDrawn="1"/>
        </p:nvSpPr>
        <p:spPr>
          <a:xfrm>
            <a:off x="722313" y="538163"/>
            <a:ext cx="10747374" cy="795337"/>
          </a:xfrm>
          <a:prstGeom prst="rect">
            <a:avLst/>
          </a:prstGeom>
        </p:spPr>
        <p:txBody>
          <a:bodyPr vert="horz" lIns="0" tIns="108000" rIns="0" bIns="0" rtlCol="0" anchor="t" anchorCtr="0">
            <a:noAutofit/>
          </a:bodyPr>
          <a:lstStyle>
            <a:lvl1pPr algn="l" defTabSz="914400" rtl="0" eaLnBrk="1" latinLnBrk="0" hangingPunct="1">
              <a:lnSpc>
                <a:spcPct val="900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endParaRPr lang="en-US">
              <a:solidFill>
                <a:schemeClr val="bg1"/>
              </a:solidFill>
            </a:endParaRPr>
          </a:p>
        </p:txBody>
      </p:sp>
      <p:pic>
        <p:nvPicPr>
          <p:cNvPr id="2" name="Graphic 1">
            <a:extLst>
              <a:ext uri="{FF2B5EF4-FFF2-40B4-BE49-F238E27FC236}">
                <a16:creationId xmlns:a16="http://schemas.microsoft.com/office/drawing/2014/main" id="{4EAB9537-9ED9-7ADF-BBA8-DDFFDB2D0D0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67852"/>
          <a:stretch/>
        </p:blipFill>
        <p:spPr>
          <a:xfrm>
            <a:off x="-85459" y="-18205"/>
            <a:ext cx="12277458" cy="2241086"/>
          </a:xfrm>
          <a:prstGeom prst="rect">
            <a:avLst/>
          </a:prstGeom>
        </p:spPr>
      </p:pic>
      <p:sp>
        <p:nvSpPr>
          <p:cNvPr id="10" name="Title Placeholder 7">
            <a:extLst>
              <a:ext uri="{FF2B5EF4-FFF2-40B4-BE49-F238E27FC236}">
                <a16:creationId xmlns:a16="http://schemas.microsoft.com/office/drawing/2014/main" id="{31AE144F-D510-93AE-20DC-72A3015E55BD}"/>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lvl1pPr>
              <a:defRPr>
                <a:solidFill>
                  <a:schemeClr val="bg1"/>
                </a:solidFill>
              </a:defRPr>
            </a:lvl1pPr>
          </a:lstStyle>
          <a:p>
            <a:r>
              <a:rPr lang="en-US"/>
              <a:t>Click to edit Master title style</a:t>
            </a:r>
            <a:endParaRPr lang="en-BG"/>
          </a:p>
        </p:txBody>
      </p:sp>
    </p:spTree>
    <p:extLst>
      <p:ext uri="{BB962C8B-B14F-4D97-AF65-F5344CB8AC3E}">
        <p14:creationId xmlns:p14="http://schemas.microsoft.com/office/powerpoint/2010/main" val="218293564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50A185E-36CF-4174-E22E-C3E123971098}"/>
              </a:ext>
            </a:extLst>
          </p:cNvPr>
          <p:cNvSpPr/>
          <p:nvPr userDrawn="1"/>
        </p:nvSpPr>
        <p:spPr>
          <a:xfrm>
            <a:off x="0" y="0"/>
            <a:ext cx="12192000" cy="1727200"/>
          </a:xfrm>
          <a:prstGeom prst="rect">
            <a:avLst/>
          </a:prstGeom>
          <a:solidFill>
            <a:schemeClr val="accent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0F6959AA-6841-DCE9-C3D1-0916E8E5E50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 y="0"/>
            <a:ext cx="12192000" cy="1727200"/>
          </a:xfrm>
          <a:prstGeom prst="rect">
            <a:avLst/>
          </a:prstGeom>
        </p:spPr>
      </p:pic>
      <p:sp>
        <p:nvSpPr>
          <p:cNvPr id="19" name="Text Placeholder 20">
            <a:extLst>
              <a:ext uri="{FF2B5EF4-FFF2-40B4-BE49-F238E27FC236}">
                <a16:creationId xmlns:a16="http://schemas.microsoft.com/office/drawing/2014/main" id="{E90CBC2F-2FE6-E849-A23E-6624002BB159}"/>
              </a:ext>
            </a:extLst>
          </p:cNvPr>
          <p:cNvSpPr>
            <a:spLocks noGrp="1"/>
          </p:cNvSpPr>
          <p:nvPr>
            <p:ph type="body" sz="quarter" idx="13" hasCustomPrompt="1"/>
          </p:nvPr>
        </p:nvSpPr>
        <p:spPr>
          <a:xfrm>
            <a:off x="722313" y="5162992"/>
            <a:ext cx="2526055"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1" name="Text Placeholder 18">
            <a:extLst>
              <a:ext uri="{FF2B5EF4-FFF2-40B4-BE49-F238E27FC236}">
                <a16:creationId xmlns:a16="http://schemas.microsoft.com/office/drawing/2014/main" id="{BEF25CF4-59B3-BE42-81BA-5E46207363BA}"/>
              </a:ext>
            </a:extLst>
          </p:cNvPr>
          <p:cNvSpPr>
            <a:spLocks noGrp="1"/>
          </p:cNvSpPr>
          <p:nvPr>
            <p:ph type="body" sz="quarter" idx="10" hasCustomPrompt="1"/>
          </p:nvPr>
        </p:nvSpPr>
        <p:spPr>
          <a:xfrm>
            <a:off x="722313" y="4651970"/>
            <a:ext cx="2526055" cy="461594"/>
          </a:xfrm>
          <a:prstGeom prst="rect">
            <a:avLst/>
          </a:prstGeom>
        </p:spPr>
        <p:txBody>
          <a:bodyPr tIns="72000" anchor="ctr" anchorCtr="0"/>
          <a:lstStyle>
            <a:lvl1pPr marL="0" indent="0" algn="ctr">
              <a:lnSpc>
                <a:spcPct val="800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1</a:t>
            </a:r>
          </a:p>
        </p:txBody>
      </p:sp>
      <p:sp>
        <p:nvSpPr>
          <p:cNvPr id="28" name="TextBox 27">
            <a:extLst>
              <a:ext uri="{FF2B5EF4-FFF2-40B4-BE49-F238E27FC236}">
                <a16:creationId xmlns:a16="http://schemas.microsoft.com/office/drawing/2014/main" id="{B435FD64-44C1-0E48-B5ED-A66844CC2EA7}"/>
              </a:ext>
            </a:extLst>
          </p:cNvPr>
          <p:cNvSpPr txBox="1"/>
          <p:nvPr userDrawn="1"/>
        </p:nvSpPr>
        <p:spPr>
          <a:xfrm>
            <a:off x="1742303" y="4893276"/>
            <a:ext cx="0" cy="0"/>
          </a:xfrm>
          <a:prstGeom prst="rect">
            <a:avLst/>
          </a:prstGeom>
          <a:noFill/>
        </p:spPr>
        <p:txBody>
          <a:bodyPr wrap="none" rtlCol="0" anchor="ctr" anchorCtr="0">
            <a:noAutofit/>
          </a:bodyPr>
          <a:lstStyle/>
          <a:p>
            <a:pPr algn="l"/>
            <a:endParaRPr lang="en-BG" sz="2000" b="1">
              <a:latin typeface="Arial" panose="020B0604020202020204" pitchFamily="34" charset="0"/>
              <a:cs typeface="Arial" panose="020B0604020202020204" pitchFamily="34" charset="0"/>
            </a:endParaRPr>
          </a:p>
        </p:txBody>
      </p:sp>
      <p:sp>
        <p:nvSpPr>
          <p:cNvPr id="29" name="Text Placeholder 20">
            <a:extLst>
              <a:ext uri="{FF2B5EF4-FFF2-40B4-BE49-F238E27FC236}">
                <a16:creationId xmlns:a16="http://schemas.microsoft.com/office/drawing/2014/main" id="{70B6830F-8A50-3147-B040-0115CA5BF87E}"/>
              </a:ext>
            </a:extLst>
          </p:cNvPr>
          <p:cNvSpPr>
            <a:spLocks noGrp="1"/>
          </p:cNvSpPr>
          <p:nvPr>
            <p:ph type="body" sz="quarter" idx="30" hasCustomPrompt="1"/>
          </p:nvPr>
        </p:nvSpPr>
        <p:spPr>
          <a:xfrm>
            <a:off x="3453156" y="5162992"/>
            <a:ext cx="2547594"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1" name="Text Placeholder 18">
            <a:extLst>
              <a:ext uri="{FF2B5EF4-FFF2-40B4-BE49-F238E27FC236}">
                <a16:creationId xmlns:a16="http://schemas.microsoft.com/office/drawing/2014/main" id="{FC91BA71-069A-8F4D-80E2-C8697BB42345}"/>
              </a:ext>
            </a:extLst>
          </p:cNvPr>
          <p:cNvSpPr>
            <a:spLocks noGrp="1"/>
          </p:cNvSpPr>
          <p:nvPr>
            <p:ph type="body" sz="quarter" idx="31" hasCustomPrompt="1"/>
          </p:nvPr>
        </p:nvSpPr>
        <p:spPr>
          <a:xfrm>
            <a:off x="3453156" y="4651970"/>
            <a:ext cx="2547594" cy="461594"/>
          </a:xfrm>
          <a:prstGeom prst="rect">
            <a:avLst/>
          </a:prstGeom>
        </p:spPr>
        <p:txBody>
          <a:bodyPr tIns="72000" anchor="ctr" anchorCtr="0"/>
          <a:lstStyle>
            <a:lvl1pPr marL="0" indent="0" algn="ctr">
              <a:lnSpc>
                <a:spcPct val="800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2</a:t>
            </a:r>
          </a:p>
        </p:txBody>
      </p:sp>
      <p:sp>
        <p:nvSpPr>
          <p:cNvPr id="32" name="Text Placeholder 20">
            <a:extLst>
              <a:ext uri="{FF2B5EF4-FFF2-40B4-BE49-F238E27FC236}">
                <a16:creationId xmlns:a16="http://schemas.microsoft.com/office/drawing/2014/main" id="{05787F03-F6FF-FC4D-9ED1-40A7F50C89F0}"/>
              </a:ext>
            </a:extLst>
          </p:cNvPr>
          <p:cNvSpPr>
            <a:spLocks noGrp="1"/>
          </p:cNvSpPr>
          <p:nvPr>
            <p:ph type="body" sz="quarter" idx="32" hasCustomPrompt="1"/>
          </p:nvPr>
        </p:nvSpPr>
        <p:spPr>
          <a:xfrm>
            <a:off x="6184000" y="5162992"/>
            <a:ext cx="2548838"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3" name="Text Placeholder 18">
            <a:extLst>
              <a:ext uri="{FF2B5EF4-FFF2-40B4-BE49-F238E27FC236}">
                <a16:creationId xmlns:a16="http://schemas.microsoft.com/office/drawing/2014/main" id="{5616BBF2-7973-DE49-9FF2-B67B2FF846B8}"/>
              </a:ext>
            </a:extLst>
          </p:cNvPr>
          <p:cNvSpPr>
            <a:spLocks noGrp="1"/>
          </p:cNvSpPr>
          <p:nvPr>
            <p:ph type="body" sz="quarter" idx="33" hasCustomPrompt="1"/>
          </p:nvPr>
        </p:nvSpPr>
        <p:spPr>
          <a:xfrm>
            <a:off x="6184000" y="4651970"/>
            <a:ext cx="2548838" cy="461594"/>
          </a:xfrm>
          <a:prstGeom prst="rect">
            <a:avLst/>
          </a:prstGeom>
        </p:spPr>
        <p:txBody>
          <a:bodyPr tIns="72000" anchor="ctr" anchorCtr="0"/>
          <a:lstStyle>
            <a:lvl1pPr marL="0" indent="0" algn="ctr">
              <a:lnSpc>
                <a:spcPct val="800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3</a:t>
            </a:r>
          </a:p>
        </p:txBody>
      </p:sp>
      <p:sp>
        <p:nvSpPr>
          <p:cNvPr id="34" name="Text Placeholder 20">
            <a:extLst>
              <a:ext uri="{FF2B5EF4-FFF2-40B4-BE49-F238E27FC236}">
                <a16:creationId xmlns:a16="http://schemas.microsoft.com/office/drawing/2014/main" id="{6AD7FE0B-1E24-264D-AA5F-C85BAFD01DD3}"/>
              </a:ext>
            </a:extLst>
          </p:cNvPr>
          <p:cNvSpPr>
            <a:spLocks noGrp="1"/>
          </p:cNvSpPr>
          <p:nvPr>
            <p:ph type="body" sz="quarter" idx="34" hasCustomPrompt="1"/>
          </p:nvPr>
        </p:nvSpPr>
        <p:spPr>
          <a:xfrm>
            <a:off x="8916988" y="5162992"/>
            <a:ext cx="2552700"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5" name="Text Placeholder 18">
            <a:extLst>
              <a:ext uri="{FF2B5EF4-FFF2-40B4-BE49-F238E27FC236}">
                <a16:creationId xmlns:a16="http://schemas.microsoft.com/office/drawing/2014/main" id="{FE495FE2-22D3-FB42-AF76-F86CF0F945E6}"/>
              </a:ext>
            </a:extLst>
          </p:cNvPr>
          <p:cNvSpPr>
            <a:spLocks noGrp="1"/>
          </p:cNvSpPr>
          <p:nvPr>
            <p:ph type="body" sz="quarter" idx="35" hasCustomPrompt="1"/>
          </p:nvPr>
        </p:nvSpPr>
        <p:spPr>
          <a:xfrm>
            <a:off x="8916988" y="4651970"/>
            <a:ext cx="2552700" cy="461594"/>
          </a:xfrm>
          <a:prstGeom prst="rect">
            <a:avLst/>
          </a:prstGeom>
        </p:spPr>
        <p:txBody>
          <a:bodyPr tIns="72000" anchor="ctr" anchorCtr="0"/>
          <a:lstStyle>
            <a:lvl1pPr marL="0" indent="0" algn="ctr">
              <a:lnSpc>
                <a:spcPct val="800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4</a:t>
            </a:r>
          </a:p>
        </p:txBody>
      </p:sp>
      <p:sp>
        <p:nvSpPr>
          <p:cNvPr id="18" name="Picture Placeholder 1">
            <a:extLst>
              <a:ext uri="{FF2B5EF4-FFF2-40B4-BE49-F238E27FC236}">
                <a16:creationId xmlns:a16="http://schemas.microsoft.com/office/drawing/2014/main" id="{0331D3FB-3327-7240-B6AA-7B62FBBF4CFC}"/>
              </a:ext>
            </a:extLst>
          </p:cNvPr>
          <p:cNvSpPr>
            <a:spLocks noGrp="1"/>
          </p:cNvSpPr>
          <p:nvPr>
            <p:ph type="pic" sz="quarter" idx="28" hasCustomPrompt="1"/>
          </p:nvPr>
        </p:nvSpPr>
        <p:spPr>
          <a:xfrm>
            <a:off x="953134" y="2355867"/>
            <a:ext cx="2062128" cy="2062128"/>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0" name="Picture Placeholder 1">
            <a:extLst>
              <a:ext uri="{FF2B5EF4-FFF2-40B4-BE49-F238E27FC236}">
                <a16:creationId xmlns:a16="http://schemas.microsoft.com/office/drawing/2014/main" id="{C95E4137-4213-BE4A-9909-08534641CCEE}"/>
              </a:ext>
            </a:extLst>
          </p:cNvPr>
          <p:cNvSpPr>
            <a:spLocks noGrp="1"/>
          </p:cNvSpPr>
          <p:nvPr>
            <p:ph type="pic" sz="quarter" idx="36" hasCustomPrompt="1"/>
          </p:nvPr>
        </p:nvSpPr>
        <p:spPr>
          <a:xfrm>
            <a:off x="3694831" y="2355867"/>
            <a:ext cx="2062127" cy="2062127"/>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3" name="Picture Placeholder 1">
            <a:extLst>
              <a:ext uri="{FF2B5EF4-FFF2-40B4-BE49-F238E27FC236}">
                <a16:creationId xmlns:a16="http://schemas.microsoft.com/office/drawing/2014/main" id="{5FCAAEDD-145E-714F-8193-C07FFCB234C5}"/>
              </a:ext>
            </a:extLst>
          </p:cNvPr>
          <p:cNvSpPr>
            <a:spLocks noGrp="1"/>
          </p:cNvSpPr>
          <p:nvPr>
            <p:ph type="pic" sz="quarter" idx="37" hasCustomPrompt="1"/>
          </p:nvPr>
        </p:nvSpPr>
        <p:spPr>
          <a:xfrm>
            <a:off x="6435044" y="2344391"/>
            <a:ext cx="2073604" cy="2073604"/>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4" name="Picture Placeholder 1">
            <a:extLst>
              <a:ext uri="{FF2B5EF4-FFF2-40B4-BE49-F238E27FC236}">
                <a16:creationId xmlns:a16="http://schemas.microsoft.com/office/drawing/2014/main" id="{21AE5383-EC13-FE4D-996B-BE10161B0155}"/>
              </a:ext>
            </a:extLst>
          </p:cNvPr>
          <p:cNvSpPr>
            <a:spLocks noGrp="1"/>
          </p:cNvSpPr>
          <p:nvPr>
            <p:ph type="pic" sz="quarter" idx="38" hasCustomPrompt="1"/>
          </p:nvPr>
        </p:nvSpPr>
        <p:spPr>
          <a:xfrm>
            <a:off x="9157330" y="2344391"/>
            <a:ext cx="2073603" cy="2073603"/>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 name="Title 1">
            <a:extLst>
              <a:ext uri="{FF2B5EF4-FFF2-40B4-BE49-F238E27FC236}">
                <a16:creationId xmlns:a16="http://schemas.microsoft.com/office/drawing/2014/main" id="{77A7DD63-67DB-1DD6-5B09-ECD0AC44EE81}"/>
              </a:ext>
            </a:extLst>
          </p:cNvPr>
          <p:cNvSpPr>
            <a:spLocks noGrp="1"/>
          </p:cNvSpPr>
          <p:nvPr>
            <p:ph type="title" hasCustomPrompt="1"/>
          </p:nvPr>
        </p:nvSpPr>
        <p:spPr>
          <a:xfrm>
            <a:off x="3456782" y="574918"/>
            <a:ext cx="5278437" cy="684212"/>
          </a:xfrm>
          <a:prstGeom prst="rect">
            <a:avLst/>
          </a:prstGeom>
        </p:spPr>
        <p:txBody>
          <a:bodyPr tIns="108000" anchor="t">
            <a:noAutofit/>
          </a:bodyPr>
          <a:lstStyle>
            <a:lvl1pPr algn="ctr">
              <a:lnSpc>
                <a:spcPct val="85000"/>
              </a:lnSpc>
              <a:defRPr lang="en-US" sz="4000" b="1" i="0" kern="0" spc="-100" baseline="0" noProof="0" dirty="0">
                <a:solidFill>
                  <a:schemeClr val="bg1"/>
                </a:solidFill>
                <a:latin typeface="Arial" panose="020B0604020202020204" pitchFamily="34" charset="0"/>
                <a:ea typeface="+mj-ea"/>
                <a:cs typeface="Arial" pitchFamily="34" charset="0"/>
              </a:defRPr>
            </a:lvl1pPr>
          </a:lstStyle>
          <a:p>
            <a:r>
              <a:rPr lang="en-US"/>
              <a:t>Team</a:t>
            </a:r>
          </a:p>
        </p:txBody>
      </p:sp>
    </p:spTree>
    <p:extLst>
      <p:ext uri="{BB962C8B-B14F-4D97-AF65-F5344CB8AC3E}">
        <p14:creationId xmlns:p14="http://schemas.microsoft.com/office/powerpoint/2010/main" val="41930359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hasCustomPrompt="1"/>
          </p:nvPr>
        </p:nvSpPr>
        <p:spPr>
          <a:xfrm>
            <a:off x="5923722" y="826839"/>
            <a:ext cx="5545964" cy="893189"/>
          </a:xfrm>
          <a:prstGeom prst="rect">
            <a:avLst/>
          </a:prstGeom>
        </p:spPr>
        <p:txBody>
          <a:bodyPr vert="horz" lIns="0" tIns="108000" rIns="0" bIns="0" rtlCol="0" anchor="t" anchorCtr="0">
            <a:noAutofit/>
          </a:bodyPr>
          <a:lstStyle/>
          <a:p>
            <a:r>
              <a:rPr lang="en-GB"/>
              <a:t>Name Surname</a:t>
            </a:r>
            <a:endParaRPr lang="en-BG"/>
          </a:p>
        </p:txBody>
      </p:sp>
      <p:sp>
        <p:nvSpPr>
          <p:cNvPr id="5" name="Slide Number Placeholder 5">
            <a:extLst>
              <a:ext uri="{FF2B5EF4-FFF2-40B4-BE49-F238E27FC236}">
                <a16:creationId xmlns:a16="http://schemas.microsoft.com/office/drawing/2014/main" id="{D5627746-B38D-97E9-850E-555A4176B5DB}"/>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tx1">
                    <a:lumMod val="50000"/>
                    <a:lumOff val="50000"/>
                  </a:schemeClr>
                </a:solidFill>
                <a:latin typeface="Arial" panose="020B0604020202020204" pitchFamily="34" charset="0"/>
                <a:cs typeface="Arial" panose="020B0604020202020204" pitchFamily="34" charset="0"/>
              </a:rPr>
              <a:pPr lvl="0" algn="r"/>
              <a:t>‹#›</a:t>
            </a:fld>
            <a:endParaRPr lang="en-US" sz="800" b="0" i="0">
              <a:solidFill>
                <a:schemeClr val="tx1">
                  <a:lumMod val="50000"/>
                  <a:lumOff val="50000"/>
                </a:schemeClr>
              </a:solidFill>
              <a:latin typeface="Arial" panose="020B0604020202020204" pitchFamily="34" charset="0"/>
              <a:cs typeface="Arial" panose="020B0604020202020204" pitchFamily="34" charset="0"/>
            </a:endParaRPr>
          </a:p>
        </p:txBody>
      </p:sp>
      <p:pic>
        <p:nvPicPr>
          <p:cNvPr id="7" name="Picture 2">
            <a:hlinkClick r:id="rId5"/>
            <a:extLst>
              <a:ext uri="{FF2B5EF4-FFF2-40B4-BE49-F238E27FC236}">
                <a16:creationId xmlns:a16="http://schemas.microsoft.com/office/drawing/2014/main" id="{4BB347AD-D128-4D84-46CF-37C37662B1C0}"/>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8" name="TextBox 7">
            <a:extLst>
              <a:ext uri="{FF2B5EF4-FFF2-40B4-BE49-F238E27FC236}">
                <a16:creationId xmlns:a16="http://schemas.microsoft.com/office/drawing/2014/main" id="{EE63AA0A-B306-65ED-E3C1-8084A7F8B454}"/>
              </a:ext>
            </a:extLst>
          </p:cNvPr>
          <p:cNvSpPr txBox="1"/>
          <p:nvPr userDrawn="1"/>
        </p:nvSpPr>
        <p:spPr>
          <a:xfrm>
            <a:off x="5001500" y="6554396"/>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a:cs typeface="Arial"/>
              </a:rPr>
              <a:t>© </a:t>
            </a:r>
            <a:r>
              <a:rPr lang="en-US" sz="600">
                <a:solidFill>
                  <a:srgbClr val="7F7F7F"/>
                </a:solidFill>
                <a:latin typeface="Arial"/>
                <a:cs typeface="Arial"/>
              </a:rPr>
              <a:t>2024</a:t>
            </a:r>
            <a:r>
              <a:rPr lang="en-US" sz="600" b="0" spc="0" baseline="0">
                <a:solidFill>
                  <a:srgbClr val="7F7F7F"/>
                </a:solidFill>
                <a:latin typeface="Arial"/>
                <a:cs typeface="Arial"/>
              </a:rPr>
              <a:t> </a:t>
            </a:r>
            <a:r>
              <a:rPr lang="en-US" sz="600" b="0" i="0" spc="0" baseline="0">
                <a:solidFill>
                  <a:srgbClr val="7F7F7F"/>
                </a:solidFill>
                <a:latin typeface="Arial"/>
                <a:cs typeface="Arial"/>
              </a:rPr>
              <a:t>Progress</a:t>
            </a:r>
            <a:r>
              <a:rPr lang="en-US" sz="600" b="0" spc="0" baseline="0">
                <a:solidFill>
                  <a:srgbClr val="7F7F7F"/>
                </a:solidFill>
                <a:latin typeface="Arial"/>
                <a:cs typeface="Arial"/>
              </a:rPr>
              <a:t> Software Corporation and/or its subsidiaries or affiliates. All rights reserved.</a:t>
            </a:r>
          </a:p>
        </p:txBody>
      </p:sp>
      <p:sp>
        <p:nvSpPr>
          <p:cNvPr id="10" name="Text Placeholder 5">
            <a:extLst>
              <a:ext uri="{FF2B5EF4-FFF2-40B4-BE49-F238E27FC236}">
                <a16:creationId xmlns:a16="http://schemas.microsoft.com/office/drawing/2014/main" id="{BC1D4EB1-7C2A-BD4C-8F7A-E96B43158FE5}"/>
              </a:ext>
            </a:extLst>
          </p:cNvPr>
          <p:cNvSpPr>
            <a:spLocks noGrp="1"/>
          </p:cNvSpPr>
          <p:nvPr>
            <p:ph type="body" sz="quarter" idx="10"/>
          </p:nvPr>
        </p:nvSpPr>
        <p:spPr>
          <a:xfrm>
            <a:off x="5923723" y="2495228"/>
            <a:ext cx="5545964" cy="3734122"/>
          </a:xfrm>
        </p:spPr>
        <p:txBody>
          <a:bodyPr/>
          <a:lstStyle>
            <a:lvl1pPr marL="0" indent="0">
              <a:buNone/>
              <a:defRPr/>
            </a:lvl1pPr>
          </a:lstStyle>
          <a:p>
            <a:pPr lvl="0"/>
            <a:r>
              <a:rPr lang="en-US"/>
              <a:t>Click to edit Master text styles</a:t>
            </a:r>
          </a:p>
        </p:txBody>
      </p:sp>
      <p:pic>
        <p:nvPicPr>
          <p:cNvPr id="6" name="Graphic 5">
            <a:extLst>
              <a:ext uri="{FF2B5EF4-FFF2-40B4-BE49-F238E27FC236}">
                <a16:creationId xmlns:a16="http://schemas.microsoft.com/office/drawing/2014/main" id="{3EC1BCC7-161D-49C5-0B42-91DD6237ABF9}"/>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r="-28904"/>
          <a:stretch/>
        </p:blipFill>
        <p:spPr>
          <a:xfrm>
            <a:off x="0" y="0"/>
            <a:ext cx="4507424" cy="6858000"/>
          </a:xfrm>
          <a:prstGeom prst="rect">
            <a:avLst/>
          </a:prstGeom>
        </p:spPr>
      </p:pic>
      <p:pic>
        <p:nvPicPr>
          <p:cNvPr id="11" name="Picture 3">
            <a:extLst>
              <a:ext uri="{FF2B5EF4-FFF2-40B4-BE49-F238E27FC236}">
                <a16:creationId xmlns:a16="http://schemas.microsoft.com/office/drawing/2014/main" id="{B6F6E7F4-1555-9F77-6ABA-60A04808A259}"/>
              </a:ext>
            </a:extLst>
          </p:cNvPr>
          <p:cNvPicPr>
            <a:picLocks noChangeAspect="1"/>
          </p:cNvPicPr>
          <p:nvPr userDrawn="1"/>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494075" y="6445423"/>
            <a:ext cx="939600" cy="217948"/>
          </a:xfrm>
          <a:prstGeom prst="rect">
            <a:avLst/>
          </a:prstGeom>
        </p:spPr>
      </p:pic>
      <p:sp>
        <p:nvSpPr>
          <p:cNvPr id="12" name="Text Placeholder 20">
            <a:extLst>
              <a:ext uri="{FF2B5EF4-FFF2-40B4-BE49-F238E27FC236}">
                <a16:creationId xmlns:a16="http://schemas.microsoft.com/office/drawing/2014/main" id="{CC987FAB-944C-48DF-1F53-E51F20E60447}"/>
              </a:ext>
            </a:extLst>
          </p:cNvPr>
          <p:cNvSpPr>
            <a:spLocks noGrp="1"/>
          </p:cNvSpPr>
          <p:nvPr>
            <p:ph type="body" sz="quarter" idx="13" hasCustomPrompt="1"/>
          </p:nvPr>
        </p:nvSpPr>
        <p:spPr>
          <a:xfrm>
            <a:off x="5923722" y="1828887"/>
            <a:ext cx="5545964" cy="432373"/>
          </a:xfrm>
          <a:prstGeom prst="rect">
            <a:avLst/>
          </a:prstGeom>
        </p:spPr>
        <p:txBody>
          <a:bodyPr tIns="36000"/>
          <a:lstStyle>
            <a:lvl1pPr marL="0" indent="0" algn="l">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13" name="Picture Placeholder 1">
            <a:extLst>
              <a:ext uri="{FF2B5EF4-FFF2-40B4-BE49-F238E27FC236}">
                <a16:creationId xmlns:a16="http://schemas.microsoft.com/office/drawing/2014/main" id="{219388A0-7D2A-5783-BF69-976196705A41}"/>
              </a:ext>
            </a:extLst>
          </p:cNvPr>
          <p:cNvSpPr>
            <a:spLocks noGrp="1"/>
          </p:cNvSpPr>
          <p:nvPr>
            <p:ph type="pic" sz="quarter" idx="28" hasCustomPrompt="1"/>
          </p:nvPr>
        </p:nvSpPr>
        <p:spPr>
          <a:xfrm>
            <a:off x="424828" y="727924"/>
            <a:ext cx="4930831" cy="4934507"/>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Tree>
    <p:extLst>
      <p:ext uri="{BB962C8B-B14F-4D97-AF65-F5344CB8AC3E}">
        <p14:creationId xmlns:p14="http://schemas.microsoft.com/office/powerpoint/2010/main" val="2072172573"/>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Gallery 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880A557-7E11-DF49-8186-7D04ACC75273}"/>
              </a:ext>
            </a:extLst>
          </p:cNvPr>
          <p:cNvSpPr>
            <a:spLocks noGrp="1"/>
          </p:cNvSpPr>
          <p:nvPr>
            <p:ph type="pic" sz="quarter" idx="12"/>
          </p:nvPr>
        </p:nvSpPr>
        <p:spPr>
          <a:xfrm>
            <a:off x="723600" y="1447799"/>
            <a:ext cx="3459162" cy="2289176"/>
          </a:xfrm>
          <a:solidFill>
            <a:schemeClr val="bg2"/>
          </a:solidFill>
        </p:spPr>
        <p:txBody>
          <a:bodyPr anchor="ctr" anchorCtr="0"/>
          <a:lstStyle>
            <a:lvl1pPr marL="0" indent="0" algn="ctr">
              <a:buNone/>
              <a:defRPr/>
            </a:lvl1pPr>
          </a:lstStyle>
          <a:p>
            <a:r>
              <a:rPr lang="en-US"/>
              <a:t>Click icon to add picture</a:t>
            </a:r>
            <a:endParaRPr lang="en-BG"/>
          </a:p>
        </p:txBody>
      </p:sp>
      <p:sp>
        <p:nvSpPr>
          <p:cNvPr id="10" name="Picture Placeholder 8">
            <a:extLst>
              <a:ext uri="{FF2B5EF4-FFF2-40B4-BE49-F238E27FC236}">
                <a16:creationId xmlns:a16="http://schemas.microsoft.com/office/drawing/2014/main" id="{B7890FB8-2450-AF47-8169-9C8D93F61AF8}"/>
              </a:ext>
            </a:extLst>
          </p:cNvPr>
          <p:cNvSpPr>
            <a:spLocks noGrp="1"/>
          </p:cNvSpPr>
          <p:nvPr>
            <p:ph type="pic" sz="quarter" idx="13"/>
          </p:nvPr>
        </p:nvSpPr>
        <p:spPr>
          <a:xfrm>
            <a:off x="4366419" y="1447799"/>
            <a:ext cx="3459162" cy="2289176"/>
          </a:xfrm>
          <a:solidFill>
            <a:schemeClr val="bg2"/>
          </a:solidFill>
        </p:spPr>
        <p:txBody>
          <a:bodyPr anchor="ctr" anchorCtr="0"/>
          <a:lstStyle>
            <a:lvl1pPr marL="0" indent="0" algn="ctr">
              <a:buNone/>
              <a:defRPr/>
            </a:lvl1pPr>
          </a:lstStyle>
          <a:p>
            <a:r>
              <a:rPr lang="en-US"/>
              <a:t>Click icon to add picture</a:t>
            </a:r>
            <a:endParaRPr lang="en-BG"/>
          </a:p>
        </p:txBody>
      </p:sp>
      <p:sp>
        <p:nvSpPr>
          <p:cNvPr id="11" name="Picture Placeholder 8">
            <a:extLst>
              <a:ext uri="{FF2B5EF4-FFF2-40B4-BE49-F238E27FC236}">
                <a16:creationId xmlns:a16="http://schemas.microsoft.com/office/drawing/2014/main" id="{07D44DAC-CC6B-0F46-B9C2-4D41210383DE}"/>
              </a:ext>
            </a:extLst>
          </p:cNvPr>
          <p:cNvSpPr>
            <a:spLocks noGrp="1"/>
          </p:cNvSpPr>
          <p:nvPr>
            <p:ph type="pic" sz="quarter" idx="14"/>
          </p:nvPr>
        </p:nvSpPr>
        <p:spPr>
          <a:xfrm>
            <a:off x="8012144" y="1447799"/>
            <a:ext cx="3459162" cy="2289176"/>
          </a:xfrm>
          <a:solidFill>
            <a:schemeClr val="bg2"/>
          </a:solidFill>
        </p:spPr>
        <p:txBody>
          <a:bodyPr anchor="ctr" anchorCtr="0"/>
          <a:lstStyle>
            <a:lvl1pPr marL="0" indent="0" algn="ctr">
              <a:buNone/>
              <a:defRPr/>
            </a:lvl1pPr>
          </a:lstStyle>
          <a:p>
            <a:r>
              <a:rPr lang="en-US"/>
              <a:t>Click icon to add picture</a:t>
            </a:r>
            <a:endParaRPr lang="en-BG"/>
          </a:p>
        </p:txBody>
      </p:sp>
      <p:sp>
        <p:nvSpPr>
          <p:cNvPr id="12" name="Picture Placeholder 8">
            <a:extLst>
              <a:ext uri="{FF2B5EF4-FFF2-40B4-BE49-F238E27FC236}">
                <a16:creationId xmlns:a16="http://schemas.microsoft.com/office/drawing/2014/main" id="{B1EB8CBC-CB7B-C44C-95E3-E1FED843D545}"/>
              </a:ext>
            </a:extLst>
          </p:cNvPr>
          <p:cNvSpPr>
            <a:spLocks noGrp="1"/>
          </p:cNvSpPr>
          <p:nvPr>
            <p:ph type="pic" sz="quarter" idx="15"/>
          </p:nvPr>
        </p:nvSpPr>
        <p:spPr>
          <a:xfrm>
            <a:off x="723600"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3" name="Picture Placeholder 8">
            <a:extLst>
              <a:ext uri="{FF2B5EF4-FFF2-40B4-BE49-F238E27FC236}">
                <a16:creationId xmlns:a16="http://schemas.microsoft.com/office/drawing/2014/main" id="{7C37F377-AED4-8643-ABAC-55E992161DAF}"/>
              </a:ext>
            </a:extLst>
          </p:cNvPr>
          <p:cNvSpPr>
            <a:spLocks noGrp="1"/>
          </p:cNvSpPr>
          <p:nvPr>
            <p:ph type="pic" sz="quarter" idx="16"/>
          </p:nvPr>
        </p:nvSpPr>
        <p:spPr>
          <a:xfrm>
            <a:off x="4366419"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4" name="Picture Placeholder 8">
            <a:extLst>
              <a:ext uri="{FF2B5EF4-FFF2-40B4-BE49-F238E27FC236}">
                <a16:creationId xmlns:a16="http://schemas.microsoft.com/office/drawing/2014/main" id="{E4E77DCE-0609-D747-AD06-96FFA6F1B7F3}"/>
              </a:ext>
            </a:extLst>
          </p:cNvPr>
          <p:cNvSpPr>
            <a:spLocks noGrp="1"/>
          </p:cNvSpPr>
          <p:nvPr>
            <p:ph type="pic" sz="quarter" idx="17"/>
          </p:nvPr>
        </p:nvSpPr>
        <p:spPr>
          <a:xfrm>
            <a:off x="8012144" y="3968749"/>
            <a:ext cx="3459162" cy="2268539"/>
          </a:xfrm>
          <a:solidFill>
            <a:schemeClr val="bg2"/>
          </a:solidFill>
        </p:spPr>
        <p:txBody>
          <a:bodyPr anchor="ctr" anchorCtr="0"/>
          <a:lstStyle>
            <a:lvl1pPr marL="0" indent="0" algn="ctr">
              <a:buNone/>
              <a:defRPr/>
            </a:lvl1pPr>
          </a:lstStyle>
          <a:p>
            <a:r>
              <a:rPr lang="en-US"/>
              <a:t>Click icon to add picture</a:t>
            </a:r>
            <a:endParaRPr lang="en-BG"/>
          </a:p>
        </p:txBody>
      </p:sp>
      <p:sp>
        <p:nvSpPr>
          <p:cNvPr id="15" name="Title 1">
            <a:extLst>
              <a:ext uri="{FF2B5EF4-FFF2-40B4-BE49-F238E27FC236}">
                <a16:creationId xmlns:a16="http://schemas.microsoft.com/office/drawing/2014/main" id="{5EC4521C-3907-8345-BCE7-B2B57F767D82}"/>
              </a:ext>
            </a:extLst>
          </p:cNvPr>
          <p:cNvSpPr>
            <a:spLocks noGrp="1"/>
          </p:cNvSpPr>
          <p:nvPr>
            <p:ph type="title" hasCustomPrompt="1"/>
          </p:nvPr>
        </p:nvSpPr>
        <p:spPr>
          <a:xfrm>
            <a:off x="722313" y="538163"/>
            <a:ext cx="10748993" cy="677861"/>
          </a:xfrm>
        </p:spPr>
        <p:txBody>
          <a:bodyPr tIns="108000"/>
          <a:lstStyle/>
          <a:p>
            <a:r>
              <a:rPr lang="en-GB"/>
              <a:t>Gallery</a:t>
            </a:r>
            <a:endParaRPr lang="en-BG"/>
          </a:p>
        </p:txBody>
      </p:sp>
    </p:spTree>
    <p:extLst>
      <p:ext uri="{BB962C8B-B14F-4D97-AF65-F5344CB8AC3E}">
        <p14:creationId xmlns:p14="http://schemas.microsoft.com/office/powerpoint/2010/main" val="3646445805"/>
      </p:ext>
    </p:extLst>
  </p:cSld>
  <p:clrMapOvr>
    <a:masterClrMapping/>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mage with description">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5FB11B1B-3F3D-604C-9EB4-5E5126F95674}"/>
              </a:ext>
            </a:extLst>
          </p:cNvPr>
          <p:cNvSpPr>
            <a:spLocks noGrp="1"/>
          </p:cNvSpPr>
          <p:nvPr>
            <p:ph type="pic" sz="quarter" idx="15" hasCustomPrompt="1"/>
          </p:nvPr>
        </p:nvSpPr>
        <p:spPr>
          <a:xfrm>
            <a:off x="0" y="0"/>
            <a:ext cx="12188825" cy="6860208"/>
          </a:xfrm>
          <a:prstGeom prst="rect">
            <a:avLst/>
          </a:prstGeom>
          <a:solidFill>
            <a:schemeClr val="bg1">
              <a:lumMod val="85000"/>
            </a:schemeClr>
          </a:solidFill>
        </p:spPr>
        <p:txBody>
          <a:bodyPr rIns="503999" anchor="ctr" anchorCtr="0"/>
          <a:lstStyle>
            <a:lvl1pPr marL="0" indent="0" algn="r">
              <a:lnSpc>
                <a:spcPts val="3860"/>
              </a:lnSpc>
              <a:buFontTx/>
              <a:buNone/>
              <a:defRPr sz="4800">
                <a:solidFill>
                  <a:srgbClr val="F1627A"/>
                </a:solidFill>
                <a:latin typeface="Arial" panose="020B0604020202020204" pitchFamily="34" charset="0"/>
                <a:cs typeface="Arial" panose="020B0604020202020204" pitchFamily="34" charset="0"/>
              </a:defRPr>
            </a:lvl1pPr>
          </a:lstStyle>
          <a:p>
            <a:r>
              <a:rPr lang="en-BG"/>
              <a:t>                Picture </a:t>
            </a:r>
            <a:br>
              <a:rPr lang="en-BG"/>
            </a:br>
            <a:r>
              <a:rPr lang="en-BG"/>
              <a:t>Placeholder</a:t>
            </a:r>
          </a:p>
        </p:txBody>
      </p:sp>
      <p:graphicFrame>
        <p:nvGraphicFramePr>
          <p:cNvPr id="2" name="Object 1" hidden="1">
            <a:extLst>
              <a:ext uri="{FF2B5EF4-FFF2-40B4-BE49-F238E27FC236}">
                <a16:creationId xmlns:a16="http://schemas.microsoft.com/office/drawing/2014/main" id="{DDC19264-1961-4652-B02A-E3432B012DFD}"/>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2" name="Object 1" hidden="1">
                        <a:extLst>
                          <a:ext uri="{FF2B5EF4-FFF2-40B4-BE49-F238E27FC236}">
                            <a16:creationId xmlns:a16="http://schemas.microsoft.com/office/drawing/2014/main" id="{DDC19264-1961-4652-B02A-E3432B012D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Slide Number Placeholder 5">
            <a:extLst>
              <a:ext uri="{FF2B5EF4-FFF2-40B4-BE49-F238E27FC236}">
                <a16:creationId xmlns:a16="http://schemas.microsoft.com/office/drawing/2014/main" id="{D292E8C3-F64F-4C68-BE86-5BC9BDB4D75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7196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Product Slide - OpenEdg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84353A-9AD5-50B2-6EB7-E5BB04A754F8}"/>
              </a:ext>
            </a:extLst>
          </p:cNvPr>
          <p:cNvPicPr>
            <a:picLocks noChangeAspect="1"/>
          </p:cNvPicPr>
          <p:nvPr userDrawn="1"/>
        </p:nvPicPr>
        <p:blipFill rotWithShape="1">
          <a:blip r:embed="rId3" cstate="screen">
            <a:alphaModFix amt="18000"/>
            <a:extLst>
              <a:ext uri="{28A0092B-C50C-407E-A947-70E740481C1C}">
                <a14:useLocalDpi xmlns:a14="http://schemas.microsoft.com/office/drawing/2010/main"/>
              </a:ext>
            </a:extLst>
          </a:blip>
          <a:srcRect l="20351" t="22539" r="36581" b="45964"/>
          <a:stretch/>
        </p:blipFill>
        <p:spPr>
          <a:xfrm>
            <a:off x="0" y="-1"/>
            <a:ext cx="12192000" cy="6858001"/>
          </a:xfrm>
          <a:prstGeom prst="rect">
            <a:avLst/>
          </a:prstGeom>
        </p:spPr>
      </p:pic>
      <p:pic>
        <p:nvPicPr>
          <p:cNvPr id="11" name="Graphic 10">
            <a:extLst>
              <a:ext uri="{FF2B5EF4-FFF2-40B4-BE49-F238E27FC236}">
                <a16:creationId xmlns:a16="http://schemas.microsoft.com/office/drawing/2014/main" id="{6D45A37E-93C0-DCC8-B8B7-488BAA492197}"/>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3252" b="76294"/>
          <a:stretch/>
        </p:blipFill>
        <p:spPr>
          <a:xfrm>
            <a:off x="1157303" y="444736"/>
            <a:ext cx="11034697" cy="6413264"/>
          </a:xfrm>
          <a:prstGeom prst="rect">
            <a:avLst/>
          </a:prstGeom>
        </p:spPr>
      </p:pic>
      <p:pic>
        <p:nvPicPr>
          <p:cNvPr id="13" name="Picture 12">
            <a:extLst>
              <a:ext uri="{FF2B5EF4-FFF2-40B4-BE49-F238E27FC236}">
                <a16:creationId xmlns:a16="http://schemas.microsoft.com/office/drawing/2014/main" id="{6F68D42E-85E8-ED5A-5C24-A72B6A9BB8C2}"/>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6313800" y="1320395"/>
            <a:ext cx="5213341" cy="4263723"/>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49" imgH="349" progId="TCLayout.ActiveDocument.1">
                  <p:embed/>
                </p:oleObj>
              </mc:Choice>
              <mc:Fallback>
                <p:oleObj name="think-cell Slide" r:id="rId7"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a:t>
            </a:r>
            <a:r>
              <a:rPr lang="en-US" err="1"/>
              <a:t>OpenEdge</a:t>
            </a:r>
            <a:r>
              <a:rPr lang="en-GB"/>
              <a:t> title slide</a:t>
            </a:r>
            <a:endParaRPr lang="en-BG"/>
          </a:p>
        </p:txBody>
      </p:sp>
      <p:pic>
        <p:nvPicPr>
          <p:cNvPr id="8" name="Graphic 7">
            <a:extLst>
              <a:ext uri="{FF2B5EF4-FFF2-40B4-BE49-F238E27FC236}">
                <a16:creationId xmlns:a16="http://schemas.microsoft.com/office/drawing/2014/main" id="{F5EA369A-883F-BB41-517A-47F9E604F287}"/>
              </a:ext>
            </a:extLst>
          </p:cNvPr>
          <p:cNvPicPr>
            <a:picLocks noChangeAspect="1"/>
          </p:cNvPicPr>
          <p:nvPr userDrawn="1"/>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88160" y="946759"/>
            <a:ext cx="2555246" cy="318521"/>
          </a:xfrm>
          <a:prstGeom prst="rect">
            <a:avLst/>
          </a:prstGeom>
        </p:spPr>
      </p:pic>
    </p:spTree>
    <p:extLst>
      <p:ext uri="{BB962C8B-B14F-4D97-AF65-F5344CB8AC3E}">
        <p14:creationId xmlns:p14="http://schemas.microsoft.com/office/powerpoint/2010/main" val="35909375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Product Slide - DataDirec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21FED8-483E-529D-E08D-D803CC6A24B9}"/>
              </a:ext>
            </a:extLst>
          </p:cNvPr>
          <p:cNvPicPr>
            <a:picLocks noChangeAspect="1"/>
          </p:cNvPicPr>
          <p:nvPr userDrawn="1"/>
        </p:nvPicPr>
        <p:blipFill rotWithShape="1">
          <a:blip r:embed="rId3" cstate="screen">
            <a:alphaModFix amt="11000"/>
            <a:lum contrast="17000"/>
            <a:extLst>
              <a:ext uri="{28A0092B-C50C-407E-A947-70E740481C1C}">
                <a14:useLocalDpi xmlns:a14="http://schemas.microsoft.com/office/drawing/2010/main"/>
              </a:ext>
            </a:extLst>
          </a:blip>
          <a:srcRect l="20351" t="22539" r="36581" b="45964"/>
          <a:stretch/>
        </p:blipFill>
        <p:spPr>
          <a:xfrm>
            <a:off x="0" y="-1"/>
            <a:ext cx="12192000" cy="6858001"/>
          </a:xfrm>
          <a:prstGeom prst="rect">
            <a:avLst/>
          </a:prstGeom>
        </p:spPr>
      </p:pic>
      <p:pic>
        <p:nvPicPr>
          <p:cNvPr id="8" name="Graphic 7">
            <a:extLst>
              <a:ext uri="{FF2B5EF4-FFF2-40B4-BE49-F238E27FC236}">
                <a16:creationId xmlns:a16="http://schemas.microsoft.com/office/drawing/2014/main" id="{C2BDC811-A354-F27C-5F36-4434AEAF3A21}"/>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1872" b="75806"/>
          <a:stretch/>
        </p:blipFill>
        <p:spPr>
          <a:xfrm>
            <a:off x="1307007" y="586683"/>
            <a:ext cx="10884994" cy="6271317"/>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a:t>
            </a:r>
            <a:r>
              <a:rPr lang="en-GB" err="1"/>
              <a:t>DataDirect</a:t>
            </a:r>
            <a:r>
              <a:rPr lang="en-GB"/>
              <a:t> title slide</a:t>
            </a:r>
            <a:endParaRPr lang="en-BG"/>
          </a:p>
        </p:txBody>
      </p:sp>
      <p:pic>
        <p:nvPicPr>
          <p:cNvPr id="10" name="Graphic 9">
            <a:extLst>
              <a:ext uri="{FF2B5EF4-FFF2-40B4-BE49-F238E27FC236}">
                <a16:creationId xmlns:a16="http://schemas.microsoft.com/office/drawing/2014/main" id="{F32CB980-29DB-AEDD-2299-290352613E08}"/>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88160" y="946758"/>
            <a:ext cx="2555246" cy="318521"/>
          </a:xfrm>
          <a:prstGeom prst="rect">
            <a:avLst/>
          </a:prstGeom>
        </p:spPr>
      </p:pic>
      <p:pic>
        <p:nvPicPr>
          <p:cNvPr id="22" name="Graphic 21">
            <a:extLst>
              <a:ext uri="{FF2B5EF4-FFF2-40B4-BE49-F238E27FC236}">
                <a16:creationId xmlns:a16="http://schemas.microsoft.com/office/drawing/2014/main" id="{F7B07A7B-B2AB-3AB5-CDA3-14B7B12C3AD7}"/>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306831" y="1844842"/>
            <a:ext cx="5569198" cy="4659562"/>
          </a:xfrm>
          <a:prstGeom prst="rect">
            <a:avLst/>
          </a:prstGeom>
        </p:spPr>
      </p:pic>
    </p:spTree>
    <p:extLst>
      <p:ext uri="{BB962C8B-B14F-4D97-AF65-F5344CB8AC3E}">
        <p14:creationId xmlns:p14="http://schemas.microsoft.com/office/powerpoint/2010/main" val="376556232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Product Slide - MarkLogic">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134877-15F5-17CF-59F4-1DFB0A2EE16D}"/>
              </a:ext>
            </a:extLst>
          </p:cNvPr>
          <p:cNvPicPr>
            <a:picLocks noChangeAspect="1"/>
          </p:cNvPicPr>
          <p:nvPr userDrawn="1"/>
        </p:nvPicPr>
        <p:blipFill rotWithShape="1">
          <a:blip r:embed="rId3" cstate="screen">
            <a:alphaModFix amt="11000"/>
            <a:lum contrast="17000"/>
            <a:extLst>
              <a:ext uri="{28A0092B-C50C-407E-A947-70E740481C1C}">
                <a14:useLocalDpi xmlns:a14="http://schemas.microsoft.com/office/drawing/2010/main"/>
              </a:ext>
            </a:extLst>
          </a:blip>
          <a:srcRect l="20351" t="22539" r="36581" b="45964"/>
          <a:stretch/>
        </p:blipFill>
        <p:spPr>
          <a:xfrm>
            <a:off x="0" y="-1"/>
            <a:ext cx="12192000" cy="6858001"/>
          </a:xfrm>
          <a:prstGeom prst="rect">
            <a:avLst/>
          </a:prstGeom>
        </p:spPr>
      </p:pic>
      <p:pic>
        <p:nvPicPr>
          <p:cNvPr id="23" name="Picture 22">
            <a:extLst>
              <a:ext uri="{FF2B5EF4-FFF2-40B4-BE49-F238E27FC236}">
                <a16:creationId xmlns:a16="http://schemas.microsoft.com/office/drawing/2014/main" id="{FDD64B20-F4AA-2D17-2C61-23CB49BC1D7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52060" y="2769891"/>
            <a:ext cx="2614568" cy="2614568"/>
          </a:xfrm>
          <a:prstGeom prst="rect">
            <a:avLst/>
          </a:prstGeom>
        </p:spPr>
      </p:pic>
      <p:pic>
        <p:nvPicPr>
          <p:cNvPr id="15" name="Graphic 14">
            <a:extLst>
              <a:ext uri="{FF2B5EF4-FFF2-40B4-BE49-F238E27FC236}">
                <a16:creationId xmlns:a16="http://schemas.microsoft.com/office/drawing/2014/main" id="{61781FE9-D446-38C8-4175-6161B7AA3C39}"/>
              </a:ext>
            </a:extLst>
          </p:cNvPr>
          <p:cNvPicPr>
            <a:picLocks noChangeAspect="1"/>
          </p:cNvPicPr>
          <p:nvPr userDrawn="1"/>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r="51002" b="75486"/>
          <a:stretch/>
        </p:blipFill>
        <p:spPr>
          <a:xfrm>
            <a:off x="1521306" y="696694"/>
            <a:ext cx="10670694" cy="6161306"/>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49" imgH="349" progId="TCLayout.ActiveDocument.1">
                  <p:embed/>
                </p:oleObj>
              </mc:Choice>
              <mc:Fallback>
                <p:oleObj name="think-cell Slide" r:id="rId7"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a:t>
            </a:r>
            <a:r>
              <a:rPr lang="en-GB" err="1"/>
              <a:t>MarkLogic</a:t>
            </a:r>
            <a:r>
              <a:rPr lang="en-GB"/>
              <a:t> title slide</a:t>
            </a:r>
            <a:endParaRPr lang="en-BG"/>
          </a:p>
        </p:txBody>
      </p:sp>
      <p:pic>
        <p:nvPicPr>
          <p:cNvPr id="11" name="Graphic 10">
            <a:extLst>
              <a:ext uri="{FF2B5EF4-FFF2-40B4-BE49-F238E27FC236}">
                <a16:creationId xmlns:a16="http://schemas.microsoft.com/office/drawing/2014/main" id="{42C3ED61-2990-AF64-566D-F5AC50EF1481}"/>
              </a:ext>
            </a:extLst>
          </p:cNvPr>
          <p:cNvPicPr>
            <a:picLocks noChangeAspect="1"/>
          </p:cNvPicPr>
          <p:nvPr userDrawn="1"/>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69561" y="914328"/>
            <a:ext cx="2701643" cy="338646"/>
          </a:xfrm>
          <a:prstGeom prst="rect">
            <a:avLst/>
          </a:prstGeom>
        </p:spPr>
      </p:pic>
      <p:pic>
        <p:nvPicPr>
          <p:cNvPr id="24" name="Picture 23">
            <a:extLst>
              <a:ext uri="{FF2B5EF4-FFF2-40B4-BE49-F238E27FC236}">
                <a16:creationId xmlns:a16="http://schemas.microsoft.com/office/drawing/2014/main" id="{BBE27880-C361-D80F-6311-720A27AE016F}"/>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371830" y="538386"/>
            <a:ext cx="5312353" cy="4182955"/>
          </a:xfrm>
          <a:prstGeom prst="rect">
            <a:avLst/>
          </a:prstGeom>
        </p:spPr>
      </p:pic>
    </p:spTree>
    <p:extLst>
      <p:ext uri="{BB962C8B-B14F-4D97-AF65-F5344CB8AC3E}">
        <p14:creationId xmlns:p14="http://schemas.microsoft.com/office/powerpoint/2010/main" val="7958533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Product Slide - Semaphor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744B44-CCF6-BB1D-8BF3-DD5EE06F0240}"/>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13336" t="8659" r="18284" b="41332"/>
          <a:stretch/>
        </p:blipFill>
        <p:spPr>
          <a:xfrm>
            <a:off x="0" y="-1"/>
            <a:ext cx="12192000" cy="6858001"/>
          </a:xfrm>
          <a:prstGeom prst="rect">
            <a:avLst/>
          </a:prstGeom>
        </p:spPr>
      </p:pic>
      <p:pic>
        <p:nvPicPr>
          <p:cNvPr id="10" name="Graphic 9">
            <a:extLst>
              <a:ext uri="{FF2B5EF4-FFF2-40B4-BE49-F238E27FC236}">
                <a16:creationId xmlns:a16="http://schemas.microsoft.com/office/drawing/2014/main" id="{1C2DF614-21E4-E799-E9E2-19B131DC460D}"/>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2995" b="75314"/>
          <a:stretch/>
        </p:blipFill>
        <p:spPr>
          <a:xfrm>
            <a:off x="1652145" y="489709"/>
            <a:ext cx="10539855" cy="6368292"/>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8" name="Graphic 7">
            <a:extLst>
              <a:ext uri="{FF2B5EF4-FFF2-40B4-BE49-F238E27FC236}">
                <a16:creationId xmlns:a16="http://schemas.microsoft.com/office/drawing/2014/main" id="{0BF5B783-7CB9-219F-F549-930057E9AFED}"/>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63383" y="907848"/>
            <a:ext cx="2860518" cy="344180"/>
          </a:xfrm>
          <a:prstGeom prst="rect">
            <a:avLst/>
          </a:prstGeom>
        </p:spPr>
      </p:pic>
      <p:pic>
        <p:nvPicPr>
          <p:cNvPr id="11" name="Picture 10">
            <a:extLst>
              <a:ext uri="{FF2B5EF4-FFF2-40B4-BE49-F238E27FC236}">
                <a16:creationId xmlns:a16="http://schemas.microsoft.com/office/drawing/2014/main" id="{D529D050-7137-A05B-6208-B907C8C213AD}"/>
              </a:ext>
            </a:extLst>
          </p:cNvPr>
          <p:cNvPicPr>
            <a:picLocks noChangeAspect="1"/>
          </p:cNvPicPr>
          <p:nvPr userDrawn="1"/>
        </p:nvPicPr>
        <p:blipFill>
          <a:blip r:embed="rId10">
            <a:extLst>
              <a:ext uri="{28A0092B-C50C-407E-A947-70E740481C1C}">
                <a14:useLocalDpi xmlns:a14="http://schemas.microsoft.com/office/drawing/2010/main"/>
              </a:ext>
            </a:extLst>
          </a:blip>
          <a:stretch>
            <a:fillRect/>
          </a:stretch>
        </p:blipFill>
        <p:spPr>
          <a:xfrm>
            <a:off x="5848412" y="2194616"/>
            <a:ext cx="5892800" cy="3530600"/>
          </a:xfrm>
          <a:prstGeom prst="rect">
            <a:avLst/>
          </a:prstGeom>
        </p:spPr>
      </p:pic>
    </p:spTree>
    <p:extLst>
      <p:ext uri="{BB962C8B-B14F-4D97-AF65-F5344CB8AC3E}">
        <p14:creationId xmlns:p14="http://schemas.microsoft.com/office/powerpoint/2010/main" val="67949891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1_Product Slide - Sitefinity">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05AC651-B6C0-8661-072A-BA223F4508DC}"/>
              </a:ext>
            </a:extLst>
          </p:cNvPr>
          <p:cNvPicPr>
            <a:picLocks noChangeAspect="1"/>
          </p:cNvPicPr>
          <p:nvPr userDrawn="1"/>
        </p:nvPicPr>
        <p:blipFill rotWithShape="1">
          <a:blip r:embed="rId3" cstate="screen">
            <a:alphaModFix amt="11000"/>
            <a:lum contrast="17000"/>
            <a:extLst>
              <a:ext uri="{28A0092B-C50C-407E-A947-70E740481C1C}">
                <a14:useLocalDpi xmlns:a14="http://schemas.microsoft.com/office/drawing/2010/main"/>
              </a:ext>
            </a:extLst>
          </a:blip>
          <a:srcRect l="20351" t="22539" r="36581" b="45964"/>
          <a:stretch/>
        </p:blipFill>
        <p:spPr>
          <a:xfrm>
            <a:off x="0" y="-1"/>
            <a:ext cx="12192000" cy="6858001"/>
          </a:xfrm>
          <a:prstGeom prst="rect">
            <a:avLst/>
          </a:prstGeom>
        </p:spPr>
      </p:pic>
      <p:pic>
        <p:nvPicPr>
          <p:cNvPr id="5" name="Graphic 4">
            <a:extLst>
              <a:ext uri="{FF2B5EF4-FFF2-40B4-BE49-F238E27FC236}">
                <a16:creationId xmlns:a16="http://schemas.microsoft.com/office/drawing/2014/main" id="{E0830D3F-9D29-7A0B-5C88-72DF08D6B43A}"/>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4969" r="52968" b="79470"/>
          <a:stretch/>
        </p:blipFill>
        <p:spPr>
          <a:xfrm>
            <a:off x="738972" y="425779"/>
            <a:ext cx="11453028" cy="6432222"/>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pic>
        <p:nvPicPr>
          <p:cNvPr id="16" name="Picture 15">
            <a:extLst>
              <a:ext uri="{FF2B5EF4-FFF2-40B4-BE49-F238E27FC236}">
                <a16:creationId xmlns:a16="http://schemas.microsoft.com/office/drawing/2014/main" id="{1F408DC0-C2F5-0744-1AF8-0774C868C53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97058" y="950858"/>
            <a:ext cx="2359319" cy="322458"/>
          </a:xfrm>
          <a:prstGeom prst="rect">
            <a:avLst/>
          </a:prstGeom>
        </p:spPr>
      </p:pic>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Sitefinity title slide</a:t>
            </a:r>
            <a:endParaRPr lang="en-BG"/>
          </a:p>
        </p:txBody>
      </p:sp>
      <p:pic>
        <p:nvPicPr>
          <p:cNvPr id="8" name="Picture 7">
            <a:extLst>
              <a:ext uri="{FF2B5EF4-FFF2-40B4-BE49-F238E27FC236}">
                <a16:creationId xmlns:a16="http://schemas.microsoft.com/office/drawing/2014/main" id="{D6806AC4-3DB2-139C-33C7-5F9BB6C69AEE}"/>
              </a:ext>
            </a:extLst>
          </p:cNvPr>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6691675" y="2724540"/>
            <a:ext cx="4427426" cy="2955148"/>
          </a:xfrm>
          <a:prstGeom prst="rect">
            <a:avLst/>
          </a:prstGeom>
        </p:spPr>
      </p:pic>
      <p:pic>
        <p:nvPicPr>
          <p:cNvPr id="10" name="Picture 9">
            <a:extLst>
              <a:ext uri="{FF2B5EF4-FFF2-40B4-BE49-F238E27FC236}">
                <a16:creationId xmlns:a16="http://schemas.microsoft.com/office/drawing/2014/main" id="{0A3EF343-1AEB-563A-FFB0-8E5F9DC7E412}"/>
              </a:ext>
            </a:extLst>
          </p:cNvPr>
          <p:cNvPicPr>
            <a:picLocks noChangeAspect="1"/>
          </p:cNvPicPr>
          <p:nvPr userDrawn="1"/>
        </p:nvPicPr>
        <p:blipFill>
          <a:blip r:embed="rId10">
            <a:extLst>
              <a:ext uri="{28A0092B-C50C-407E-A947-70E740481C1C}">
                <a14:useLocalDpi xmlns:a14="http://schemas.microsoft.com/office/drawing/2010/main"/>
              </a:ext>
            </a:extLst>
          </a:blip>
          <a:stretch>
            <a:fillRect/>
          </a:stretch>
        </p:blipFill>
        <p:spPr>
          <a:xfrm>
            <a:off x="7141455" y="1178312"/>
            <a:ext cx="2322034" cy="1277494"/>
          </a:xfrm>
          <a:prstGeom prst="rect">
            <a:avLst/>
          </a:prstGeom>
        </p:spPr>
      </p:pic>
    </p:spTree>
    <p:extLst>
      <p:ext uri="{BB962C8B-B14F-4D97-AF65-F5344CB8AC3E}">
        <p14:creationId xmlns:p14="http://schemas.microsoft.com/office/powerpoint/2010/main" val="11866937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Product Slide - MOVEi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1F82CE-59A1-9957-C686-1E51522A5B0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3336" t="8659" r="18284" b="41332"/>
          <a:stretch/>
        </p:blipFill>
        <p:spPr>
          <a:xfrm>
            <a:off x="0" y="-1"/>
            <a:ext cx="12192000" cy="6858001"/>
          </a:xfrm>
          <a:prstGeom prst="rect">
            <a:avLst/>
          </a:prstGeom>
        </p:spPr>
      </p:pic>
      <p:pic>
        <p:nvPicPr>
          <p:cNvPr id="5" name="Graphic 4">
            <a:extLst>
              <a:ext uri="{FF2B5EF4-FFF2-40B4-BE49-F238E27FC236}">
                <a16:creationId xmlns:a16="http://schemas.microsoft.com/office/drawing/2014/main" id="{96E95E81-B99A-030B-6F61-E2022FD3CD78}"/>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2208" b="76068"/>
          <a:stretch/>
        </p:blipFill>
        <p:spPr>
          <a:xfrm>
            <a:off x="1178347" y="536962"/>
            <a:ext cx="11013653" cy="6321038"/>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a:t>
            </a:r>
            <a:r>
              <a:rPr lang="en-GB" err="1"/>
              <a:t>MOVEit</a:t>
            </a:r>
            <a:r>
              <a:rPr lang="en-GB"/>
              <a:t> title slide</a:t>
            </a:r>
            <a:endParaRPr lang="en-BG"/>
          </a:p>
        </p:txBody>
      </p:sp>
      <p:pic>
        <p:nvPicPr>
          <p:cNvPr id="13" name="Graphic 12">
            <a:extLst>
              <a:ext uri="{FF2B5EF4-FFF2-40B4-BE49-F238E27FC236}">
                <a16:creationId xmlns:a16="http://schemas.microsoft.com/office/drawing/2014/main" id="{32BF6701-1C76-E8CC-7F4E-02F929E5F2A1}"/>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69561" y="922687"/>
            <a:ext cx="2393095" cy="338646"/>
          </a:xfrm>
          <a:prstGeom prst="rect">
            <a:avLst/>
          </a:prstGeom>
        </p:spPr>
      </p:pic>
      <p:pic>
        <p:nvPicPr>
          <p:cNvPr id="14" name="Picture 13">
            <a:extLst>
              <a:ext uri="{FF2B5EF4-FFF2-40B4-BE49-F238E27FC236}">
                <a16:creationId xmlns:a16="http://schemas.microsoft.com/office/drawing/2014/main" id="{6E64B612-1D56-A029-2A6E-0B8211CC4C75}"/>
              </a:ext>
            </a:extLst>
          </p:cNvPr>
          <p:cNvPicPr>
            <a:picLocks noChangeAspect="1"/>
          </p:cNvPicPr>
          <p:nvPr userDrawn="1"/>
        </p:nvPicPr>
        <p:blipFill>
          <a:blip r:embed="rId10">
            <a:extLst>
              <a:ext uri="{28A0092B-C50C-407E-A947-70E740481C1C}">
                <a14:useLocalDpi xmlns:a14="http://schemas.microsoft.com/office/drawing/2010/main"/>
              </a:ext>
            </a:extLst>
          </a:blip>
          <a:stretch>
            <a:fillRect/>
          </a:stretch>
        </p:blipFill>
        <p:spPr>
          <a:xfrm>
            <a:off x="6824323" y="2027627"/>
            <a:ext cx="4384607" cy="3713921"/>
          </a:xfrm>
          <a:prstGeom prst="rect">
            <a:avLst/>
          </a:prstGeom>
        </p:spPr>
      </p:pic>
    </p:spTree>
    <p:extLst>
      <p:ext uri="{BB962C8B-B14F-4D97-AF65-F5344CB8AC3E}">
        <p14:creationId xmlns:p14="http://schemas.microsoft.com/office/powerpoint/2010/main" val="17416338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Product Slide - Corticon">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4D40DB-134B-496C-CBDC-307CABF93004}"/>
              </a:ext>
            </a:extLst>
          </p:cNvPr>
          <p:cNvPicPr>
            <a:picLocks noChangeAspect="1"/>
          </p:cNvPicPr>
          <p:nvPr userDrawn="1"/>
        </p:nvPicPr>
        <p:blipFill rotWithShape="1">
          <a:blip r:embed="rId3" cstate="screen">
            <a:alphaModFix amt="60000"/>
            <a:extLst>
              <a:ext uri="{28A0092B-C50C-407E-A947-70E740481C1C}">
                <a14:useLocalDpi xmlns:a14="http://schemas.microsoft.com/office/drawing/2010/main"/>
              </a:ext>
            </a:extLst>
          </a:blip>
          <a:srcRect l="13336" t="8659" r="18284" b="41332"/>
          <a:stretch/>
        </p:blipFill>
        <p:spPr>
          <a:xfrm>
            <a:off x="0" y="-1"/>
            <a:ext cx="12192000" cy="6858001"/>
          </a:xfrm>
          <a:prstGeom prst="rect">
            <a:avLst/>
          </a:prstGeom>
        </p:spPr>
      </p:pic>
      <p:pic>
        <p:nvPicPr>
          <p:cNvPr id="10" name="Graphic 9">
            <a:extLst>
              <a:ext uri="{FF2B5EF4-FFF2-40B4-BE49-F238E27FC236}">
                <a16:creationId xmlns:a16="http://schemas.microsoft.com/office/drawing/2014/main" id="{A78CBCE9-498D-4CB0-C0C1-442895B24D2A}"/>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6394" b="76564"/>
          <a:stretch/>
        </p:blipFill>
        <p:spPr>
          <a:xfrm>
            <a:off x="1058428" y="0"/>
            <a:ext cx="11133572"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66182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2" y="1594770"/>
            <a:ext cx="5661827"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a:t>
            </a:r>
            <a:r>
              <a:rPr lang="en-GB" err="1"/>
              <a:t>Corticon</a:t>
            </a:r>
            <a:r>
              <a:rPr lang="en-GB"/>
              <a:t> title slide</a:t>
            </a:r>
            <a:endParaRPr lang="en-BG"/>
          </a:p>
        </p:txBody>
      </p:sp>
      <p:pic>
        <p:nvPicPr>
          <p:cNvPr id="6" name="Graphic 5">
            <a:extLst>
              <a:ext uri="{FF2B5EF4-FFF2-40B4-BE49-F238E27FC236}">
                <a16:creationId xmlns:a16="http://schemas.microsoft.com/office/drawing/2014/main" id="{3A3AD626-58FB-378B-86F3-1F4E529666AA}"/>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88160" y="923857"/>
            <a:ext cx="2335789" cy="343920"/>
          </a:xfrm>
          <a:prstGeom prst="rect">
            <a:avLst/>
          </a:prstGeom>
        </p:spPr>
      </p:pic>
      <p:pic>
        <p:nvPicPr>
          <p:cNvPr id="12" name="Picture 11">
            <a:extLst>
              <a:ext uri="{FF2B5EF4-FFF2-40B4-BE49-F238E27FC236}">
                <a16:creationId xmlns:a16="http://schemas.microsoft.com/office/drawing/2014/main" id="{B43BDF99-BFF3-E37C-CDF7-2499029C860C}"/>
              </a:ext>
            </a:extLst>
          </p:cNvPr>
          <p:cNvPicPr>
            <a:picLocks noChangeAspect="1"/>
          </p:cNvPicPr>
          <p:nvPr userDrawn="1"/>
        </p:nvPicPr>
        <p:blipFill>
          <a:blip r:embed="rId10">
            <a:extLst>
              <a:ext uri="{28A0092B-C50C-407E-A947-70E740481C1C}">
                <a14:useLocalDpi xmlns:a14="http://schemas.microsoft.com/office/drawing/2010/main"/>
              </a:ext>
            </a:extLst>
          </a:blip>
          <a:stretch>
            <a:fillRect/>
          </a:stretch>
        </p:blipFill>
        <p:spPr>
          <a:xfrm>
            <a:off x="5791201" y="1913884"/>
            <a:ext cx="5661827" cy="3751433"/>
          </a:xfrm>
          <a:prstGeom prst="rect">
            <a:avLst/>
          </a:prstGeom>
        </p:spPr>
      </p:pic>
    </p:spTree>
    <p:extLst>
      <p:ext uri="{BB962C8B-B14F-4D97-AF65-F5344CB8AC3E}">
        <p14:creationId xmlns:p14="http://schemas.microsoft.com/office/powerpoint/2010/main" val="41523263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1_Product Slide - DevTools">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A0E62130-121F-13BE-1142-86866BD609D4}"/>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bg1"/>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13" name="Graphic 12">
            <a:extLst>
              <a:ext uri="{FF2B5EF4-FFF2-40B4-BE49-F238E27FC236}">
                <a16:creationId xmlns:a16="http://schemas.microsoft.com/office/drawing/2014/main" id="{9A074213-924A-EB71-9B61-8B64BAE79A4A}"/>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149587" y="2923743"/>
            <a:ext cx="3303441" cy="3171680"/>
          </a:xfrm>
          <a:prstGeom prst="rect">
            <a:avLst/>
          </a:prstGeom>
        </p:spPr>
      </p:pic>
      <p:pic>
        <p:nvPicPr>
          <p:cNvPr id="8" name="Picture 7">
            <a:extLst>
              <a:ext uri="{FF2B5EF4-FFF2-40B4-BE49-F238E27FC236}">
                <a16:creationId xmlns:a16="http://schemas.microsoft.com/office/drawing/2014/main" id="{F9104196-F0E4-787A-37CE-5EC9A0A72B8B}"/>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64039" y="893561"/>
            <a:ext cx="2564141" cy="344180"/>
          </a:xfrm>
          <a:prstGeom prst="rect">
            <a:avLst/>
          </a:prstGeom>
        </p:spPr>
      </p:pic>
    </p:spTree>
    <p:extLst>
      <p:ext uri="{BB962C8B-B14F-4D97-AF65-F5344CB8AC3E}">
        <p14:creationId xmlns:p14="http://schemas.microsoft.com/office/powerpoint/2010/main" val="211519978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Product Slide - DevTools">
    <p:bg>
      <p:bgPr>
        <a:solidFill>
          <a:srgbClr val="3143A1"/>
        </a:solidFill>
        <a:effectLst/>
      </p:bgPr>
    </p:bg>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3DD464B3-3700-7F51-E5F8-EF89211EE609}"/>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bg1"/>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16" name="Graphic 15">
            <a:extLst>
              <a:ext uri="{FF2B5EF4-FFF2-40B4-BE49-F238E27FC236}">
                <a16:creationId xmlns:a16="http://schemas.microsoft.com/office/drawing/2014/main" id="{D079358C-09E2-585C-2D75-B3F621117273}"/>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411693" y="2914188"/>
            <a:ext cx="3041335" cy="3505983"/>
          </a:xfrm>
          <a:prstGeom prst="rect">
            <a:avLst/>
          </a:prstGeom>
        </p:spPr>
      </p:pic>
      <p:pic>
        <p:nvPicPr>
          <p:cNvPr id="26" name="Graphic 25">
            <a:extLst>
              <a:ext uri="{FF2B5EF4-FFF2-40B4-BE49-F238E27FC236}">
                <a16:creationId xmlns:a16="http://schemas.microsoft.com/office/drawing/2014/main" id="{74F16FC8-339E-F2C6-64F8-D398F1D36104}"/>
              </a:ext>
            </a:extLst>
          </p:cNvPr>
          <p:cNvPicPr>
            <a:picLocks noChangeAspect="1"/>
          </p:cNvPicPr>
          <p:nvPr userDrawn="1"/>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63383" y="895265"/>
            <a:ext cx="2569877" cy="344180"/>
          </a:xfrm>
          <a:prstGeom prst="rect">
            <a:avLst/>
          </a:prstGeom>
        </p:spPr>
      </p:pic>
    </p:spTree>
    <p:extLst>
      <p:ext uri="{BB962C8B-B14F-4D97-AF65-F5344CB8AC3E}">
        <p14:creationId xmlns:p14="http://schemas.microsoft.com/office/powerpoint/2010/main" val="5729934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Product Slide - Chef">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6F81F4-50B8-98E4-7A52-DB529CF0C34A}"/>
              </a:ext>
            </a:extLst>
          </p:cNvPr>
          <p:cNvPicPr>
            <a:picLocks noChangeAspect="1"/>
          </p:cNvPicPr>
          <p:nvPr userDrawn="1"/>
        </p:nvPicPr>
        <p:blipFill rotWithShape="1">
          <a:blip r:embed="rId3" cstate="screen">
            <a:alphaModFix amt="11000"/>
            <a:lum contrast="17000"/>
            <a:extLst>
              <a:ext uri="{28A0092B-C50C-407E-A947-70E740481C1C}">
                <a14:useLocalDpi xmlns:a14="http://schemas.microsoft.com/office/drawing/2010/main"/>
              </a:ext>
            </a:extLst>
          </a:blip>
          <a:srcRect l="20351" t="22539" r="36581" b="45964"/>
          <a:stretch/>
        </p:blipFill>
        <p:spPr>
          <a:xfrm>
            <a:off x="0" y="-1"/>
            <a:ext cx="12192000" cy="6858001"/>
          </a:xfrm>
          <a:prstGeom prst="rect">
            <a:avLst/>
          </a:prstGeom>
        </p:spPr>
      </p:pic>
      <p:pic>
        <p:nvPicPr>
          <p:cNvPr id="4" name="Graphic 3">
            <a:extLst>
              <a:ext uri="{FF2B5EF4-FFF2-40B4-BE49-F238E27FC236}">
                <a16:creationId xmlns:a16="http://schemas.microsoft.com/office/drawing/2014/main" id="{B953E8D0-9AC7-EF13-001C-89A7F54FBDCF}"/>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2136" b="75767"/>
          <a:stretch/>
        </p:blipFill>
        <p:spPr>
          <a:xfrm>
            <a:off x="1607896" y="716300"/>
            <a:ext cx="10584104" cy="61417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Chef title slide</a:t>
            </a:r>
            <a:endParaRPr lang="en-BG"/>
          </a:p>
        </p:txBody>
      </p:sp>
      <p:pic>
        <p:nvPicPr>
          <p:cNvPr id="8" name="Graphic 7">
            <a:extLst>
              <a:ext uri="{FF2B5EF4-FFF2-40B4-BE49-F238E27FC236}">
                <a16:creationId xmlns:a16="http://schemas.microsoft.com/office/drawing/2014/main" id="{CE3C21F8-4922-46B7-9A9E-A014A1C1EB70}"/>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88160" y="932520"/>
            <a:ext cx="1990973" cy="328182"/>
          </a:xfrm>
          <a:prstGeom prst="rect">
            <a:avLst/>
          </a:prstGeom>
        </p:spPr>
      </p:pic>
      <p:pic>
        <p:nvPicPr>
          <p:cNvPr id="15" name="Picture 14" descr="A colorful gears with lines and dots&#10;&#10;Description automatically generated with medium confidence">
            <a:extLst>
              <a:ext uri="{FF2B5EF4-FFF2-40B4-BE49-F238E27FC236}">
                <a16:creationId xmlns:a16="http://schemas.microsoft.com/office/drawing/2014/main" id="{7DAB0572-B9ED-E3AD-F60E-F0F13785C4B3}"/>
              </a:ext>
            </a:extLst>
          </p:cNvPr>
          <p:cNvPicPr>
            <a:picLocks noChangeAspect="1"/>
          </p:cNvPicPr>
          <p:nvPr userDrawn="1"/>
        </p:nvPicPr>
        <p:blipFill>
          <a:blip r:embed="rId10">
            <a:extLst>
              <a:ext uri="{28A0092B-C50C-407E-A947-70E740481C1C}">
                <a14:useLocalDpi xmlns:a14="http://schemas.microsoft.com/office/drawing/2010/main"/>
              </a:ext>
            </a:extLst>
          </a:blip>
          <a:stretch>
            <a:fillRect/>
          </a:stretch>
        </p:blipFill>
        <p:spPr>
          <a:xfrm>
            <a:off x="6903048" y="1398494"/>
            <a:ext cx="4623142" cy="3651283"/>
          </a:xfrm>
          <a:prstGeom prst="rect">
            <a:avLst/>
          </a:prstGeom>
        </p:spPr>
      </p:pic>
    </p:spTree>
    <p:extLst>
      <p:ext uri="{BB962C8B-B14F-4D97-AF65-F5344CB8AC3E}">
        <p14:creationId xmlns:p14="http://schemas.microsoft.com/office/powerpoint/2010/main" val="165182902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Product Slide - LoadMaster">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0C8D9F-B666-C27A-6F7C-FC0683AD1FE4}"/>
              </a:ext>
            </a:extLst>
          </p:cNvPr>
          <p:cNvPicPr>
            <a:picLocks noChangeAspect="1"/>
          </p:cNvPicPr>
          <p:nvPr userDrawn="1"/>
        </p:nvPicPr>
        <p:blipFill rotWithShape="1">
          <a:blip r:embed="rId3" cstate="screen">
            <a:alphaModFix amt="11000"/>
            <a:lum contrast="17000"/>
            <a:extLst>
              <a:ext uri="{28A0092B-C50C-407E-A947-70E740481C1C}">
                <a14:useLocalDpi xmlns:a14="http://schemas.microsoft.com/office/drawing/2010/main"/>
              </a:ext>
            </a:extLst>
          </a:blip>
          <a:srcRect l="20351" t="22539" r="36581" b="45964"/>
          <a:stretch/>
        </p:blipFill>
        <p:spPr>
          <a:xfrm>
            <a:off x="0" y="-1"/>
            <a:ext cx="12192000" cy="6858001"/>
          </a:xfrm>
          <a:prstGeom prst="rect">
            <a:avLst/>
          </a:prstGeom>
        </p:spPr>
      </p:pic>
      <p:pic>
        <p:nvPicPr>
          <p:cNvPr id="10" name="Graphic 9">
            <a:extLst>
              <a:ext uri="{FF2B5EF4-FFF2-40B4-BE49-F238E27FC236}">
                <a16:creationId xmlns:a16="http://schemas.microsoft.com/office/drawing/2014/main" id="{A78CBCE9-498D-4CB0-C0C1-442895B24D2A}"/>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6394" b="76564"/>
          <a:stretch/>
        </p:blipFill>
        <p:spPr>
          <a:xfrm>
            <a:off x="1058428" y="0"/>
            <a:ext cx="11133572"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66182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2" y="1594770"/>
            <a:ext cx="5661827"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a:t>
            </a:r>
            <a:r>
              <a:rPr lang="en-GB" err="1"/>
              <a:t>LoadMaster</a:t>
            </a:r>
            <a:r>
              <a:rPr lang="en-GB"/>
              <a:t> title slide</a:t>
            </a:r>
            <a:endParaRPr lang="en-BG"/>
          </a:p>
        </p:txBody>
      </p:sp>
      <p:pic>
        <p:nvPicPr>
          <p:cNvPr id="11" name="Graphic 10">
            <a:extLst>
              <a:ext uri="{FF2B5EF4-FFF2-40B4-BE49-F238E27FC236}">
                <a16:creationId xmlns:a16="http://schemas.microsoft.com/office/drawing/2014/main" id="{ED658FDB-2BF6-5493-B0A9-8FC332B87897}"/>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88160" y="942692"/>
            <a:ext cx="3461945" cy="321875"/>
          </a:xfrm>
          <a:prstGeom prst="rect">
            <a:avLst/>
          </a:prstGeom>
        </p:spPr>
      </p:pic>
      <p:pic>
        <p:nvPicPr>
          <p:cNvPr id="28" name="Graphic 27">
            <a:extLst>
              <a:ext uri="{FF2B5EF4-FFF2-40B4-BE49-F238E27FC236}">
                <a16:creationId xmlns:a16="http://schemas.microsoft.com/office/drawing/2014/main" id="{37F52133-D8B9-80D5-0714-272792A1CAB0}"/>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725866" y="1264567"/>
            <a:ext cx="4075239" cy="5057335"/>
          </a:xfrm>
          <a:prstGeom prst="rect">
            <a:avLst/>
          </a:prstGeom>
        </p:spPr>
      </p:pic>
    </p:spTree>
    <p:extLst>
      <p:ext uri="{BB962C8B-B14F-4D97-AF65-F5344CB8AC3E}">
        <p14:creationId xmlns:p14="http://schemas.microsoft.com/office/powerpoint/2010/main" val="41193774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Product Slide - Flowmon">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6C788F-F800-573E-EE00-DC5FA046DF13}"/>
              </a:ext>
            </a:extLst>
          </p:cNvPr>
          <p:cNvPicPr>
            <a:picLocks noChangeAspect="1"/>
          </p:cNvPicPr>
          <p:nvPr userDrawn="1"/>
        </p:nvPicPr>
        <p:blipFill rotWithShape="1">
          <a:blip r:embed="rId3" cstate="screen">
            <a:alphaModFix amt="60000"/>
            <a:extLst>
              <a:ext uri="{28A0092B-C50C-407E-A947-70E740481C1C}">
                <a14:useLocalDpi xmlns:a14="http://schemas.microsoft.com/office/drawing/2010/main"/>
              </a:ext>
            </a:extLst>
          </a:blip>
          <a:srcRect l="13336" t="8659" r="18284" b="41332"/>
          <a:stretch/>
        </p:blipFill>
        <p:spPr>
          <a:xfrm>
            <a:off x="0" y="-1"/>
            <a:ext cx="12192000" cy="6858001"/>
          </a:xfrm>
          <a:prstGeom prst="rect">
            <a:avLst/>
          </a:prstGeom>
        </p:spPr>
      </p:pic>
      <p:pic>
        <p:nvPicPr>
          <p:cNvPr id="10" name="Graphic 9">
            <a:extLst>
              <a:ext uri="{FF2B5EF4-FFF2-40B4-BE49-F238E27FC236}">
                <a16:creationId xmlns:a16="http://schemas.microsoft.com/office/drawing/2014/main" id="{1C2DF614-21E4-E799-E9E2-19B131DC460D}"/>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2995" b="75314"/>
          <a:stretch/>
        </p:blipFill>
        <p:spPr>
          <a:xfrm>
            <a:off x="1652145" y="489709"/>
            <a:ext cx="10539855" cy="6368292"/>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261777"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BG"/>
          </a:p>
        </p:txBody>
      </p:sp>
      <p:pic>
        <p:nvPicPr>
          <p:cNvPr id="6" name="Graphic 5">
            <a:extLst>
              <a:ext uri="{FF2B5EF4-FFF2-40B4-BE49-F238E27FC236}">
                <a16:creationId xmlns:a16="http://schemas.microsoft.com/office/drawing/2014/main" id="{6140016C-9431-5015-0CB1-44E7605CA85F}"/>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63383" y="909286"/>
            <a:ext cx="2577525" cy="344180"/>
          </a:xfrm>
          <a:prstGeom prst="rect">
            <a:avLst/>
          </a:prstGeom>
        </p:spPr>
      </p:pic>
      <p:pic>
        <p:nvPicPr>
          <p:cNvPr id="14" name="Graphic 13">
            <a:extLst>
              <a:ext uri="{FF2B5EF4-FFF2-40B4-BE49-F238E27FC236}">
                <a16:creationId xmlns:a16="http://schemas.microsoft.com/office/drawing/2014/main" id="{66CDA619-DE16-B406-C2EA-511DDF41CC9C}"/>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490889" y="2194616"/>
            <a:ext cx="4874589" cy="3355595"/>
          </a:xfrm>
          <a:prstGeom prst="rect">
            <a:avLst/>
          </a:prstGeom>
        </p:spPr>
      </p:pic>
    </p:spTree>
    <p:extLst>
      <p:ext uri="{BB962C8B-B14F-4D97-AF65-F5344CB8AC3E}">
        <p14:creationId xmlns:p14="http://schemas.microsoft.com/office/powerpoint/2010/main" val="344289599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Product Slide - WhatsUp Go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821DFF-6A5A-61F7-937D-D2B7D21EA7BD}"/>
              </a:ext>
            </a:extLst>
          </p:cNvPr>
          <p:cNvPicPr>
            <a:picLocks noChangeAspect="1"/>
          </p:cNvPicPr>
          <p:nvPr userDrawn="1"/>
        </p:nvPicPr>
        <p:blipFill rotWithShape="1">
          <a:blip r:embed="rId3" cstate="screen">
            <a:alphaModFix amt="70000"/>
            <a:extLst>
              <a:ext uri="{28A0092B-C50C-407E-A947-70E740481C1C}">
                <a14:useLocalDpi xmlns:a14="http://schemas.microsoft.com/office/drawing/2010/main"/>
              </a:ext>
            </a:extLst>
          </a:blip>
          <a:srcRect l="13336" t="8659" r="18284" b="41332"/>
          <a:stretch/>
        </p:blipFill>
        <p:spPr>
          <a:xfrm>
            <a:off x="0" y="-1"/>
            <a:ext cx="12192000" cy="6858001"/>
          </a:xfrm>
          <a:prstGeom prst="rect">
            <a:avLst/>
          </a:prstGeom>
        </p:spPr>
      </p:pic>
      <p:pic>
        <p:nvPicPr>
          <p:cNvPr id="5" name="Graphic 4">
            <a:extLst>
              <a:ext uri="{FF2B5EF4-FFF2-40B4-BE49-F238E27FC236}">
                <a16:creationId xmlns:a16="http://schemas.microsoft.com/office/drawing/2014/main" id="{2FA95362-08B9-A5A6-D0CA-9E054A56BA3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50752" b="74948"/>
          <a:stretch/>
        </p:blipFill>
        <p:spPr>
          <a:xfrm>
            <a:off x="1774015" y="759879"/>
            <a:ext cx="10417986" cy="6098121"/>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9" imgH="349" progId="TCLayout.ActiveDocument.1">
                  <p:embed/>
                </p:oleObj>
              </mc:Choice>
              <mc:Fallback>
                <p:oleObj name="think-cell Slide" r:id="rId6"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FB9D26C-B153-8D91-1D19-6C087784BA15}"/>
              </a:ext>
            </a:extLst>
          </p:cNvPr>
          <p:cNvSpPr txBox="1"/>
          <p:nvPr userDrawn="1"/>
        </p:nvSpPr>
        <p:spPr>
          <a:xfrm>
            <a:off x="18019059" y="2366682"/>
            <a:ext cx="0" cy="0"/>
          </a:xfrm>
          <a:prstGeom prst="rect">
            <a:avLst/>
          </a:prstGeom>
        </p:spPr>
        <p:txBody>
          <a:bodyPr vert="horz" wrap="none" lIns="0" tIns="0" rIns="0" bIns="0" rtlCol="0">
            <a:noAutofit/>
          </a:bodyPr>
          <a:lstStyle/>
          <a:p>
            <a:pPr algn="l">
              <a:lnSpc>
                <a:spcPts val="2700"/>
              </a:lnSpc>
            </a:pPr>
            <a:endParaRPr lang="en-BG" sz="2400"/>
          </a:p>
        </p:txBody>
      </p:sp>
      <p:sp>
        <p:nvSpPr>
          <p:cNvPr id="9" name="TextBox 8">
            <a:extLst>
              <a:ext uri="{FF2B5EF4-FFF2-40B4-BE49-F238E27FC236}">
                <a16:creationId xmlns:a16="http://schemas.microsoft.com/office/drawing/2014/main" id="{E40725B6-526F-FA66-46B6-AE1DEAC92B0F}"/>
              </a:ext>
            </a:extLst>
          </p:cNvPr>
          <p:cNvSpPr txBox="1"/>
          <p:nvPr userDrawn="1"/>
        </p:nvSpPr>
        <p:spPr>
          <a:xfrm>
            <a:off x="-12640235" y="-7691718"/>
            <a:ext cx="0" cy="0"/>
          </a:xfrm>
          <a:prstGeom prst="rect">
            <a:avLst/>
          </a:prstGeom>
        </p:spPr>
        <p:txBody>
          <a:bodyPr vert="horz" wrap="none" lIns="0" tIns="0" rIns="0" bIns="0" rtlCol="0">
            <a:noAutofit/>
          </a:bodyPr>
          <a:lstStyle/>
          <a:p>
            <a:pPr algn="l">
              <a:lnSpc>
                <a:spcPts val="2700"/>
              </a:lnSpc>
            </a:pPr>
            <a:endParaRPr lang="en-BG" sz="2400"/>
          </a:p>
        </p:txBody>
      </p:sp>
      <p:sp>
        <p:nvSpPr>
          <p:cNvPr id="18" name="Text Placeholder 3">
            <a:extLst>
              <a:ext uri="{FF2B5EF4-FFF2-40B4-BE49-F238E27FC236}">
                <a16:creationId xmlns:a16="http://schemas.microsoft.com/office/drawing/2014/main" id="{8BB582AD-AB91-4584-8DA9-A1F806BEC41A}"/>
              </a:ext>
            </a:extLst>
          </p:cNvPr>
          <p:cNvSpPr>
            <a:spLocks noGrp="1"/>
          </p:cNvSpPr>
          <p:nvPr>
            <p:ph type="body" sz="quarter" idx="16" hasCustomPrompt="1"/>
          </p:nvPr>
        </p:nvSpPr>
        <p:spPr>
          <a:xfrm>
            <a:off x="738972" y="3114914"/>
            <a:ext cx="5525903" cy="674687"/>
          </a:xfrm>
        </p:spPr>
        <p:txBody>
          <a:bodyPr/>
          <a:lstStyle>
            <a:lvl1pPr marL="0" indent="0">
              <a:lnSpc>
                <a:spcPct val="114000"/>
              </a:lnSpc>
              <a:buNone/>
              <a:defRPr sz="2800">
                <a:solidFill>
                  <a:schemeClr val="tx1">
                    <a:lumMod val="50000"/>
                    <a:lumOff val="50000"/>
                  </a:schemeClr>
                </a:solidFill>
              </a:defRPr>
            </a:lvl1pPr>
          </a:lstStyle>
          <a:p>
            <a:pPr lvl="0"/>
            <a:r>
              <a:rPr lang="en-GB"/>
              <a:t>Subtitle</a:t>
            </a:r>
            <a:endParaRPr lang="en-BG"/>
          </a:p>
        </p:txBody>
      </p:sp>
      <p:sp>
        <p:nvSpPr>
          <p:cNvPr id="7" name="Title 3">
            <a:extLst>
              <a:ext uri="{FF2B5EF4-FFF2-40B4-BE49-F238E27FC236}">
                <a16:creationId xmlns:a16="http://schemas.microsoft.com/office/drawing/2014/main" id="{A8B5B4F3-B7F0-D0E4-148A-7531BC17C004}"/>
              </a:ext>
            </a:extLst>
          </p:cNvPr>
          <p:cNvSpPr>
            <a:spLocks noGrp="1"/>
          </p:cNvSpPr>
          <p:nvPr>
            <p:ph type="title" hasCustomPrompt="1"/>
          </p:nvPr>
        </p:nvSpPr>
        <p:spPr>
          <a:xfrm>
            <a:off x="738972" y="1594770"/>
            <a:ext cx="5525903"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a:t>
            </a:r>
            <a:r>
              <a:rPr lang="en-GB" err="1"/>
              <a:t>WhatsUp</a:t>
            </a:r>
            <a:r>
              <a:rPr lang="en-GB"/>
              <a:t> Gold title slide</a:t>
            </a:r>
            <a:endParaRPr lang="en-BG"/>
          </a:p>
        </p:txBody>
      </p:sp>
      <p:pic>
        <p:nvPicPr>
          <p:cNvPr id="10" name="Graphic 9">
            <a:extLst>
              <a:ext uri="{FF2B5EF4-FFF2-40B4-BE49-F238E27FC236}">
                <a16:creationId xmlns:a16="http://schemas.microsoft.com/office/drawing/2014/main" id="{684500C3-5D01-CCFB-C6CF-1C2646346F56}"/>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69561" y="914328"/>
            <a:ext cx="3070390" cy="338646"/>
          </a:xfrm>
          <a:prstGeom prst="rect">
            <a:avLst/>
          </a:prstGeom>
        </p:spPr>
      </p:pic>
      <p:pic>
        <p:nvPicPr>
          <p:cNvPr id="17" name="Picture 16">
            <a:extLst>
              <a:ext uri="{FF2B5EF4-FFF2-40B4-BE49-F238E27FC236}">
                <a16:creationId xmlns:a16="http://schemas.microsoft.com/office/drawing/2014/main" id="{C2372DCE-8110-6F40-EBB4-FA94D9D35114}"/>
              </a:ext>
            </a:extLst>
          </p:cNvPr>
          <p:cNvPicPr>
            <a:picLocks noChangeAspect="1"/>
          </p:cNvPicPr>
          <p:nvPr userDrawn="1"/>
        </p:nvPicPr>
        <p:blipFill>
          <a:blip r:embed="rId10">
            <a:extLst>
              <a:ext uri="{28A0092B-C50C-407E-A947-70E740481C1C}">
                <a14:useLocalDpi xmlns:a14="http://schemas.microsoft.com/office/drawing/2010/main"/>
              </a:ext>
            </a:extLst>
          </a:blip>
          <a:stretch>
            <a:fillRect/>
          </a:stretch>
        </p:blipFill>
        <p:spPr>
          <a:xfrm>
            <a:off x="6686362" y="1594770"/>
            <a:ext cx="4464237" cy="3866662"/>
          </a:xfrm>
          <a:prstGeom prst="rect">
            <a:avLst/>
          </a:prstGeom>
        </p:spPr>
      </p:pic>
    </p:spTree>
    <p:extLst>
      <p:ext uri="{BB962C8B-B14F-4D97-AF65-F5344CB8AC3E}">
        <p14:creationId xmlns:p14="http://schemas.microsoft.com/office/powerpoint/2010/main" val="376987774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Device Slide">
    <p:spTree>
      <p:nvGrpSpPr>
        <p:cNvPr id="1" name=""/>
        <p:cNvGrpSpPr/>
        <p:nvPr/>
      </p:nvGrpSpPr>
      <p:grpSpPr>
        <a:xfrm>
          <a:off x="0" y="0"/>
          <a:ext cx="0" cy="0"/>
          <a:chOff x="0" y="0"/>
          <a:chExt cx="0" cy="0"/>
        </a:xfrm>
      </p:grpSpPr>
      <p:pic>
        <p:nvPicPr>
          <p:cNvPr id="17" name="Picture 16" descr="A picture containing monitor, sign, image&#10;&#10;Description automatically generated">
            <a:extLst>
              <a:ext uri="{FF2B5EF4-FFF2-40B4-BE49-F238E27FC236}">
                <a16:creationId xmlns:a16="http://schemas.microsoft.com/office/drawing/2014/main" id="{B83B3395-67D9-4AB8-A1E3-B575F3E781E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24595" y="1013947"/>
            <a:ext cx="3749569" cy="5688684"/>
          </a:xfrm>
          <a:prstGeom prst="rect">
            <a:avLst/>
          </a:prstGeom>
        </p:spPr>
      </p:pic>
      <p:graphicFrame>
        <p:nvGraphicFramePr>
          <p:cNvPr id="6" name="Object 5" hidden="1">
            <a:extLst>
              <a:ext uri="{FF2B5EF4-FFF2-40B4-BE49-F238E27FC236}">
                <a16:creationId xmlns:a16="http://schemas.microsoft.com/office/drawing/2014/main" id="{B4A9FECE-88BD-4E0E-823B-5AC910E016F8}"/>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6" name="Object 5" hidden="1">
                        <a:extLst>
                          <a:ext uri="{FF2B5EF4-FFF2-40B4-BE49-F238E27FC236}">
                            <a16:creationId xmlns:a16="http://schemas.microsoft.com/office/drawing/2014/main" id="{B4A9FECE-88BD-4E0E-823B-5AC910E016F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Picture Placeholder 8">
            <a:extLst>
              <a:ext uri="{FF2B5EF4-FFF2-40B4-BE49-F238E27FC236}">
                <a16:creationId xmlns:a16="http://schemas.microsoft.com/office/drawing/2014/main" id="{61A6A2EB-C007-674C-8E69-6C79B0FB2688}"/>
              </a:ext>
            </a:extLst>
          </p:cNvPr>
          <p:cNvSpPr>
            <a:spLocks noGrp="1"/>
          </p:cNvSpPr>
          <p:nvPr>
            <p:ph type="pic" sz="quarter" idx="11"/>
          </p:nvPr>
        </p:nvSpPr>
        <p:spPr>
          <a:xfrm>
            <a:off x="8614319" y="1596597"/>
            <a:ext cx="2117320" cy="4476211"/>
          </a:xfrm>
          <a:prstGeom prst="roundRect">
            <a:avLst>
              <a:gd name="adj" fmla="val 6282"/>
            </a:avLst>
          </a:prstGeom>
          <a:solidFill>
            <a:schemeClr val="bg2"/>
          </a:solidFill>
        </p:spPr>
        <p:txBody>
          <a:bodyPr anchor="ctr" anchorCtr="0"/>
          <a:lstStyle>
            <a:lvl1pPr marL="0" indent="0" algn="ctr">
              <a:buNone/>
              <a:defRPr/>
            </a:lvl1pPr>
          </a:lstStyle>
          <a:p>
            <a:r>
              <a:rPr lang="en-US"/>
              <a:t>Click icon to add picture</a:t>
            </a:r>
            <a:endParaRPr lang="en-BG"/>
          </a:p>
        </p:txBody>
      </p:sp>
      <p:sp>
        <p:nvSpPr>
          <p:cNvPr id="4" name="Title 3">
            <a:extLst>
              <a:ext uri="{FF2B5EF4-FFF2-40B4-BE49-F238E27FC236}">
                <a16:creationId xmlns:a16="http://schemas.microsoft.com/office/drawing/2014/main" id="{F6079D94-19FF-40CF-8E06-074282649691}"/>
              </a:ext>
            </a:extLst>
          </p:cNvPr>
          <p:cNvSpPr>
            <a:spLocks noGrp="1"/>
          </p:cNvSpPr>
          <p:nvPr>
            <p:ph type="title"/>
          </p:nvPr>
        </p:nvSpPr>
        <p:spPr>
          <a:xfrm>
            <a:off x="723600" y="538163"/>
            <a:ext cx="7101188" cy="909637"/>
          </a:xfrm>
        </p:spPr>
        <p:txBody>
          <a:bodyPr vert="horz" tIns="108000"/>
          <a:lstStyle/>
          <a:p>
            <a:r>
              <a:rPr lang="en-US"/>
              <a:t>Click to edit Master title style</a:t>
            </a:r>
          </a:p>
        </p:txBody>
      </p:sp>
      <p:sp>
        <p:nvSpPr>
          <p:cNvPr id="16" name="Text Placeholder 3">
            <a:extLst>
              <a:ext uri="{FF2B5EF4-FFF2-40B4-BE49-F238E27FC236}">
                <a16:creationId xmlns:a16="http://schemas.microsoft.com/office/drawing/2014/main" id="{FCA987EE-7350-2B4B-8672-83FFC0B677DB}"/>
              </a:ext>
            </a:extLst>
          </p:cNvPr>
          <p:cNvSpPr>
            <a:spLocks noGrp="1"/>
          </p:cNvSpPr>
          <p:nvPr>
            <p:ph type="body" sz="quarter" idx="12"/>
          </p:nvPr>
        </p:nvSpPr>
        <p:spPr>
          <a:xfrm>
            <a:off x="749800" y="1814513"/>
            <a:ext cx="7100888"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371514403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_Device Slide">
    <p:spTree>
      <p:nvGrpSpPr>
        <p:cNvPr id="1" name=""/>
        <p:cNvGrpSpPr/>
        <p:nvPr/>
      </p:nvGrpSpPr>
      <p:grpSpPr>
        <a:xfrm>
          <a:off x="0" y="0"/>
          <a:ext cx="0" cy="0"/>
          <a:chOff x="0" y="0"/>
          <a:chExt cx="0" cy="0"/>
        </a:xfrm>
      </p:grpSpPr>
      <p:pic>
        <p:nvPicPr>
          <p:cNvPr id="10" name="Picture 9" descr="A white rectangle with a black border&#10;&#10;Description automatically generated with low confidence">
            <a:extLst>
              <a:ext uri="{FF2B5EF4-FFF2-40B4-BE49-F238E27FC236}">
                <a16:creationId xmlns:a16="http://schemas.microsoft.com/office/drawing/2014/main" id="{C5ECD0FE-2ED1-4928-B92D-74BEACD661D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6220" y="1055183"/>
            <a:ext cx="3981988" cy="5058538"/>
          </a:xfrm>
          <a:prstGeom prst="rect">
            <a:avLst/>
          </a:prstGeom>
        </p:spPr>
      </p:pic>
      <p:graphicFrame>
        <p:nvGraphicFramePr>
          <p:cNvPr id="4" name="Object 3" hidden="1">
            <a:extLst>
              <a:ext uri="{FF2B5EF4-FFF2-40B4-BE49-F238E27FC236}">
                <a16:creationId xmlns:a16="http://schemas.microsoft.com/office/drawing/2014/main" id="{BB6404B3-022F-4D45-9605-06043B62135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BB6404B3-022F-4D45-9605-06043B62135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Picture Placeholder 4">
            <a:extLst>
              <a:ext uri="{FF2B5EF4-FFF2-40B4-BE49-F238E27FC236}">
                <a16:creationId xmlns:a16="http://schemas.microsoft.com/office/drawing/2014/main" id="{6268EACE-40BB-EF42-B881-18934B177028}"/>
              </a:ext>
            </a:extLst>
          </p:cNvPr>
          <p:cNvSpPr>
            <a:spLocks noGrp="1"/>
          </p:cNvSpPr>
          <p:nvPr>
            <p:ph type="pic" sz="quarter" idx="11" hasCustomPrompt="1"/>
          </p:nvPr>
        </p:nvSpPr>
        <p:spPr>
          <a:xfrm>
            <a:off x="8145294" y="1425575"/>
            <a:ext cx="3207290" cy="4213225"/>
          </a:xfrm>
          <a:prstGeom prst="roundRect">
            <a:avLst>
              <a:gd name="adj" fmla="val 2256"/>
            </a:avLst>
          </a:prstGeom>
          <a:solidFill>
            <a:schemeClr val="bg2"/>
          </a:solidFill>
        </p:spPr>
        <p:txBody>
          <a:bodyPr anchor="ctr" anchorCtr="0"/>
          <a:lstStyle>
            <a:lvl1pPr marL="0" indent="0" algn="ctr">
              <a:buNone/>
              <a:defRPr>
                <a:solidFill>
                  <a:schemeClr val="tx1"/>
                </a:solidFill>
              </a:defRPr>
            </a:lvl1pPr>
          </a:lstStyle>
          <a:p>
            <a:r>
              <a:rPr lang="en-BG"/>
              <a:t>Add picture</a:t>
            </a:r>
          </a:p>
        </p:txBody>
      </p:sp>
      <p:sp>
        <p:nvSpPr>
          <p:cNvPr id="2" name="Title 1">
            <a:extLst>
              <a:ext uri="{FF2B5EF4-FFF2-40B4-BE49-F238E27FC236}">
                <a16:creationId xmlns:a16="http://schemas.microsoft.com/office/drawing/2014/main" id="{7B67F745-3584-418D-B0D8-CCF5FBA6B4BE}"/>
              </a:ext>
            </a:extLst>
          </p:cNvPr>
          <p:cNvSpPr>
            <a:spLocks noGrp="1"/>
          </p:cNvSpPr>
          <p:nvPr>
            <p:ph type="title"/>
          </p:nvPr>
        </p:nvSpPr>
        <p:spPr>
          <a:xfrm>
            <a:off x="723600" y="538163"/>
            <a:ext cx="7101187" cy="909637"/>
          </a:xfrm>
        </p:spPr>
        <p:txBody>
          <a:bodyPr vert="horz"/>
          <a:lstStyle/>
          <a:p>
            <a:r>
              <a:rPr lang="en-US"/>
              <a:t>Click to edit Master title style</a:t>
            </a:r>
          </a:p>
        </p:txBody>
      </p:sp>
      <p:sp>
        <p:nvSpPr>
          <p:cNvPr id="8" name="Text Placeholder 3">
            <a:extLst>
              <a:ext uri="{FF2B5EF4-FFF2-40B4-BE49-F238E27FC236}">
                <a16:creationId xmlns:a16="http://schemas.microsoft.com/office/drawing/2014/main" id="{8F34FFA2-252D-004A-AF06-A7B70F953E26}"/>
              </a:ext>
            </a:extLst>
          </p:cNvPr>
          <p:cNvSpPr>
            <a:spLocks noGrp="1"/>
          </p:cNvSpPr>
          <p:nvPr>
            <p:ph type="body" sz="quarter" idx="12"/>
          </p:nvPr>
        </p:nvSpPr>
        <p:spPr>
          <a:xfrm>
            <a:off x="749800" y="1814513"/>
            <a:ext cx="7100888"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349666155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2_Device Slide">
    <p:spTree>
      <p:nvGrpSpPr>
        <p:cNvPr id="1" name=""/>
        <p:cNvGrpSpPr/>
        <p:nvPr/>
      </p:nvGrpSpPr>
      <p:grpSpPr>
        <a:xfrm>
          <a:off x="0" y="0"/>
          <a:ext cx="0" cy="0"/>
          <a:chOff x="0" y="0"/>
          <a:chExt cx="0" cy="0"/>
        </a:xfrm>
      </p:grpSpPr>
      <p:pic>
        <p:nvPicPr>
          <p:cNvPr id="5" name="Picture 4" descr="A picture containing text, monitor, computer, indoor&#10;&#10;Description automatically generated">
            <a:extLst>
              <a:ext uri="{FF2B5EF4-FFF2-40B4-BE49-F238E27FC236}">
                <a16:creationId xmlns:a16="http://schemas.microsoft.com/office/drawing/2014/main" id="{9B81FD91-4A2E-451C-B885-D59344023E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40733" y="1827465"/>
            <a:ext cx="6845861" cy="4368549"/>
          </a:xfrm>
          <a:prstGeom prst="rect">
            <a:avLst/>
          </a:prstGeom>
        </p:spPr>
      </p:pic>
      <p:graphicFrame>
        <p:nvGraphicFramePr>
          <p:cNvPr id="4" name="Object 3" hidden="1">
            <a:extLst>
              <a:ext uri="{FF2B5EF4-FFF2-40B4-BE49-F238E27FC236}">
                <a16:creationId xmlns:a16="http://schemas.microsoft.com/office/drawing/2014/main" id="{C5A3F742-CB85-4FD4-A00B-55543C95BF9A}"/>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C5A3F742-CB85-4FD4-A00B-55543C95BF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Picture Placeholder 4">
            <a:extLst>
              <a:ext uri="{FF2B5EF4-FFF2-40B4-BE49-F238E27FC236}">
                <a16:creationId xmlns:a16="http://schemas.microsoft.com/office/drawing/2014/main" id="{EFC4350C-F84D-A740-B1F8-C01DFE4C2921}"/>
              </a:ext>
            </a:extLst>
          </p:cNvPr>
          <p:cNvSpPr>
            <a:spLocks noGrp="1"/>
          </p:cNvSpPr>
          <p:nvPr>
            <p:ph type="pic" sz="quarter" idx="11" hasCustomPrompt="1"/>
          </p:nvPr>
        </p:nvSpPr>
        <p:spPr>
          <a:xfrm>
            <a:off x="6262851" y="2140169"/>
            <a:ext cx="5147441" cy="3346231"/>
          </a:xfrm>
          <a:custGeom>
            <a:avLst/>
            <a:gdLst>
              <a:gd name="connsiteX0" fmla="*/ 0 w 5114428"/>
              <a:gd name="connsiteY0" fmla="*/ 68943 h 3335396"/>
              <a:gd name="connsiteX1" fmla="*/ 68943 w 5114428"/>
              <a:gd name="connsiteY1" fmla="*/ 0 h 3335396"/>
              <a:gd name="connsiteX2" fmla="*/ 5045485 w 5114428"/>
              <a:gd name="connsiteY2" fmla="*/ 0 h 3335396"/>
              <a:gd name="connsiteX3" fmla="*/ 5114428 w 5114428"/>
              <a:gd name="connsiteY3" fmla="*/ 68943 h 3335396"/>
              <a:gd name="connsiteX4" fmla="*/ 5114428 w 5114428"/>
              <a:gd name="connsiteY4" fmla="*/ 3266453 h 3335396"/>
              <a:gd name="connsiteX5" fmla="*/ 5045485 w 5114428"/>
              <a:gd name="connsiteY5" fmla="*/ 3335396 h 3335396"/>
              <a:gd name="connsiteX6" fmla="*/ 68943 w 5114428"/>
              <a:gd name="connsiteY6" fmla="*/ 3335396 h 3335396"/>
              <a:gd name="connsiteX7" fmla="*/ 0 w 5114428"/>
              <a:gd name="connsiteY7" fmla="*/ 3266453 h 3335396"/>
              <a:gd name="connsiteX8" fmla="*/ 0 w 5114428"/>
              <a:gd name="connsiteY8" fmla="*/ 68943 h 3335396"/>
              <a:gd name="connsiteX0" fmla="*/ 0 w 5114428"/>
              <a:gd name="connsiteY0" fmla="*/ 68943 h 3335396"/>
              <a:gd name="connsiteX1" fmla="*/ 68943 w 5114428"/>
              <a:gd name="connsiteY1" fmla="*/ 0 h 3335396"/>
              <a:gd name="connsiteX2" fmla="*/ 5045485 w 5114428"/>
              <a:gd name="connsiteY2" fmla="*/ 0 h 3335396"/>
              <a:gd name="connsiteX3" fmla="*/ 5114428 w 5114428"/>
              <a:gd name="connsiteY3" fmla="*/ 68943 h 3335396"/>
              <a:gd name="connsiteX4" fmla="*/ 5114428 w 5114428"/>
              <a:gd name="connsiteY4" fmla="*/ 3266453 h 3335396"/>
              <a:gd name="connsiteX5" fmla="*/ 5045485 w 5114428"/>
              <a:gd name="connsiteY5" fmla="*/ 3335396 h 3335396"/>
              <a:gd name="connsiteX6" fmla="*/ 0 w 5114428"/>
              <a:gd name="connsiteY6" fmla="*/ 3266453 h 3335396"/>
              <a:gd name="connsiteX7" fmla="*/ 0 w 5114428"/>
              <a:gd name="connsiteY7" fmla="*/ 68943 h 3335396"/>
              <a:gd name="connsiteX0" fmla="*/ 0 w 5114428"/>
              <a:gd name="connsiteY0" fmla="*/ 68943 h 3666141"/>
              <a:gd name="connsiteX1" fmla="*/ 68943 w 5114428"/>
              <a:gd name="connsiteY1" fmla="*/ 0 h 3666141"/>
              <a:gd name="connsiteX2" fmla="*/ 5045485 w 5114428"/>
              <a:gd name="connsiteY2" fmla="*/ 0 h 3666141"/>
              <a:gd name="connsiteX3" fmla="*/ 5114428 w 5114428"/>
              <a:gd name="connsiteY3" fmla="*/ 68943 h 3666141"/>
              <a:gd name="connsiteX4" fmla="*/ 5114428 w 5114428"/>
              <a:gd name="connsiteY4" fmla="*/ 3266453 h 3666141"/>
              <a:gd name="connsiteX5" fmla="*/ 0 w 5114428"/>
              <a:gd name="connsiteY5" fmla="*/ 3266453 h 3666141"/>
              <a:gd name="connsiteX6" fmla="*/ 0 w 5114428"/>
              <a:gd name="connsiteY6" fmla="*/ 68943 h 3666141"/>
              <a:gd name="connsiteX0" fmla="*/ 0 w 5114508"/>
              <a:gd name="connsiteY0" fmla="*/ 68943 h 3500635"/>
              <a:gd name="connsiteX1" fmla="*/ 68943 w 5114508"/>
              <a:gd name="connsiteY1" fmla="*/ 0 h 3500635"/>
              <a:gd name="connsiteX2" fmla="*/ 5045485 w 5114508"/>
              <a:gd name="connsiteY2" fmla="*/ 0 h 3500635"/>
              <a:gd name="connsiteX3" fmla="*/ 5114428 w 5114508"/>
              <a:gd name="connsiteY3" fmla="*/ 68943 h 3500635"/>
              <a:gd name="connsiteX4" fmla="*/ 5114428 w 5114508"/>
              <a:gd name="connsiteY4" fmla="*/ 3266453 h 3500635"/>
              <a:gd name="connsiteX5" fmla="*/ 0 w 5114508"/>
              <a:gd name="connsiteY5" fmla="*/ 3266453 h 3500635"/>
              <a:gd name="connsiteX6" fmla="*/ 0 w 5114508"/>
              <a:gd name="connsiteY6" fmla="*/ 68943 h 3500635"/>
              <a:gd name="connsiteX0" fmla="*/ 0 w 5114560"/>
              <a:gd name="connsiteY0" fmla="*/ 68943 h 3266453"/>
              <a:gd name="connsiteX1" fmla="*/ 68943 w 5114560"/>
              <a:gd name="connsiteY1" fmla="*/ 0 h 3266453"/>
              <a:gd name="connsiteX2" fmla="*/ 5045485 w 5114560"/>
              <a:gd name="connsiteY2" fmla="*/ 0 h 3266453"/>
              <a:gd name="connsiteX3" fmla="*/ 5114428 w 5114560"/>
              <a:gd name="connsiteY3" fmla="*/ 68943 h 3266453"/>
              <a:gd name="connsiteX4" fmla="*/ 5114428 w 5114560"/>
              <a:gd name="connsiteY4" fmla="*/ 3266453 h 3266453"/>
              <a:gd name="connsiteX5" fmla="*/ 0 w 5114560"/>
              <a:gd name="connsiteY5" fmla="*/ 3266453 h 3266453"/>
              <a:gd name="connsiteX6" fmla="*/ 0 w 5114560"/>
              <a:gd name="connsiteY6" fmla="*/ 68943 h 3266453"/>
              <a:gd name="connsiteX0" fmla="*/ 0 w 5114428"/>
              <a:gd name="connsiteY0" fmla="*/ 68943 h 3266453"/>
              <a:gd name="connsiteX1" fmla="*/ 68943 w 5114428"/>
              <a:gd name="connsiteY1" fmla="*/ 0 h 3266453"/>
              <a:gd name="connsiteX2" fmla="*/ 5045485 w 5114428"/>
              <a:gd name="connsiteY2" fmla="*/ 0 h 3266453"/>
              <a:gd name="connsiteX3" fmla="*/ 5114428 w 5114428"/>
              <a:gd name="connsiteY3" fmla="*/ 68943 h 3266453"/>
              <a:gd name="connsiteX4" fmla="*/ 5114428 w 5114428"/>
              <a:gd name="connsiteY4" fmla="*/ 3266453 h 3266453"/>
              <a:gd name="connsiteX5" fmla="*/ 0 w 5114428"/>
              <a:gd name="connsiteY5" fmla="*/ 3266453 h 3266453"/>
              <a:gd name="connsiteX6" fmla="*/ 0 w 5114428"/>
              <a:gd name="connsiteY6" fmla="*/ 68943 h 326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4428" h="3266453">
                <a:moveTo>
                  <a:pt x="0" y="68943"/>
                </a:moveTo>
                <a:cubicBezTo>
                  <a:pt x="0" y="30867"/>
                  <a:pt x="30867" y="0"/>
                  <a:pt x="68943" y="0"/>
                </a:cubicBezTo>
                <a:lnTo>
                  <a:pt x="5045485" y="0"/>
                </a:lnTo>
                <a:cubicBezTo>
                  <a:pt x="5083561" y="0"/>
                  <a:pt x="5114428" y="30867"/>
                  <a:pt x="5114428" y="68943"/>
                </a:cubicBezTo>
                <a:lnTo>
                  <a:pt x="5114428" y="3266453"/>
                </a:lnTo>
                <a:lnTo>
                  <a:pt x="0" y="3266453"/>
                </a:lnTo>
                <a:lnTo>
                  <a:pt x="0" y="68943"/>
                </a:lnTo>
                <a:close/>
              </a:path>
            </a:pathLst>
          </a:custGeom>
          <a:solidFill>
            <a:schemeClr val="bg2"/>
          </a:solidFill>
        </p:spPr>
        <p:txBody>
          <a:bodyPr anchor="ctr" anchorCtr="0"/>
          <a:lstStyle>
            <a:lvl1pPr marL="0" indent="0" algn="ctr">
              <a:buNone/>
              <a:defRPr>
                <a:solidFill>
                  <a:schemeClr val="tx1"/>
                </a:solidFill>
              </a:defRPr>
            </a:lvl1pPr>
          </a:lstStyle>
          <a:p>
            <a:r>
              <a:rPr lang="en-BG"/>
              <a:t>Add picture</a:t>
            </a:r>
          </a:p>
        </p:txBody>
      </p:sp>
      <p:sp>
        <p:nvSpPr>
          <p:cNvPr id="2" name="Title 1">
            <a:extLst>
              <a:ext uri="{FF2B5EF4-FFF2-40B4-BE49-F238E27FC236}">
                <a16:creationId xmlns:a16="http://schemas.microsoft.com/office/drawing/2014/main" id="{8936A15B-581A-43DD-9565-BC274543FCC1}"/>
              </a:ext>
            </a:extLst>
          </p:cNvPr>
          <p:cNvSpPr>
            <a:spLocks noGrp="1"/>
          </p:cNvSpPr>
          <p:nvPr>
            <p:ph type="title"/>
          </p:nvPr>
        </p:nvSpPr>
        <p:spPr>
          <a:xfrm>
            <a:off x="723600" y="538163"/>
            <a:ext cx="8009238" cy="909637"/>
          </a:xfrm>
        </p:spPr>
        <p:txBody>
          <a:bodyPr vert="horz"/>
          <a:lstStyle/>
          <a:p>
            <a:r>
              <a:rPr lang="en-US"/>
              <a:t>Click to edit Master title style</a:t>
            </a:r>
          </a:p>
        </p:txBody>
      </p:sp>
      <p:sp>
        <p:nvSpPr>
          <p:cNvPr id="9" name="Text Placeholder 3">
            <a:extLst>
              <a:ext uri="{FF2B5EF4-FFF2-40B4-BE49-F238E27FC236}">
                <a16:creationId xmlns:a16="http://schemas.microsoft.com/office/drawing/2014/main" id="{2C1495B0-558E-4749-9AA1-C0D15CB03176}"/>
              </a:ext>
            </a:extLst>
          </p:cNvPr>
          <p:cNvSpPr>
            <a:spLocks noGrp="1"/>
          </p:cNvSpPr>
          <p:nvPr>
            <p:ph type="body" sz="quarter" idx="12"/>
          </p:nvPr>
        </p:nvSpPr>
        <p:spPr>
          <a:xfrm>
            <a:off x="749800" y="1814513"/>
            <a:ext cx="4887429" cy="4487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G"/>
          </a:p>
        </p:txBody>
      </p:sp>
    </p:spTree>
    <p:extLst>
      <p:ext uri="{BB962C8B-B14F-4D97-AF65-F5344CB8AC3E}">
        <p14:creationId xmlns:p14="http://schemas.microsoft.com/office/powerpoint/2010/main" val="292174940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3A64ED-6E44-CE40-884C-C1F3360861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30519" y="2877420"/>
            <a:ext cx="4730962" cy="1103159"/>
          </a:xfrm>
          <a:prstGeom prst="rect">
            <a:avLst/>
          </a:prstGeom>
        </p:spPr>
      </p:pic>
    </p:spTree>
    <p:extLst>
      <p:ext uri="{BB962C8B-B14F-4D97-AF65-F5344CB8AC3E}">
        <p14:creationId xmlns:p14="http://schemas.microsoft.com/office/powerpoint/2010/main" val="141847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Closing Slide Video">
    <p:spTree>
      <p:nvGrpSpPr>
        <p:cNvPr id="1" name=""/>
        <p:cNvGrpSpPr/>
        <p:nvPr/>
      </p:nvGrpSpPr>
      <p:grpSpPr>
        <a:xfrm>
          <a:off x="0" y="0"/>
          <a:ext cx="0" cy="0"/>
          <a:chOff x="0" y="0"/>
          <a:chExt cx="0" cy="0"/>
        </a:xfrm>
      </p:grpSpPr>
      <p:pic>
        <p:nvPicPr>
          <p:cNvPr id="2" name="Progress Outro no text.mp4" descr="Progress Outro no text.mp4">
            <a:hlinkClick r:id="" action="ppaction://media"/>
            <a:extLst>
              <a:ext uri="{FF2B5EF4-FFF2-40B4-BE49-F238E27FC236}">
                <a16:creationId xmlns:a16="http://schemas.microsoft.com/office/drawing/2014/main" id="{5A546D01-834F-CB40-93EC-185C473ACE2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ABA8C2F-EEB5-964C-B283-39542BF4C40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730519" y="2877420"/>
            <a:ext cx="4730962" cy="1103159"/>
          </a:xfrm>
          <a:prstGeom prst="rect">
            <a:avLst/>
          </a:prstGeom>
        </p:spPr>
      </p:pic>
    </p:spTree>
    <p:extLst>
      <p:ext uri="{BB962C8B-B14F-4D97-AF65-F5344CB8AC3E}">
        <p14:creationId xmlns:p14="http://schemas.microsoft.com/office/powerpoint/2010/main" val="223711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mediacall" presetSubtype="0" fill="hold" nodeType="withEffect">
                                  <p:stCondLst>
                                    <p:cond delay="0"/>
                                  </p:stCondLst>
                                  <p:childTnLst>
                                    <p:cmd type="call" cmd="playFrom(0.0)">
                                      <p:cBhvr>
                                        <p:cTn id="8" dur="6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childTnLst>
        </p:cTn>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271655-0E30-DB47-9FC9-4DE32696E8F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1786"/>
            <a:ext cx="12192000" cy="6856214"/>
          </a:xfrm>
          <a:prstGeom prst="rect">
            <a:avLst/>
          </a:prstGeom>
        </p:spPr>
      </p:pic>
      <p:pic>
        <p:nvPicPr>
          <p:cNvPr id="9" name="Graphic 8">
            <a:extLst>
              <a:ext uri="{FF2B5EF4-FFF2-40B4-BE49-F238E27FC236}">
                <a16:creationId xmlns:a16="http://schemas.microsoft.com/office/drawing/2014/main" id="{E2170B22-1218-E64E-98D3-277D561430B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22108" y="6486582"/>
            <a:ext cx="897429" cy="207843"/>
          </a:xfrm>
          <a:prstGeom prst="rect">
            <a:avLst/>
          </a:prstGeom>
        </p:spPr>
      </p:pic>
      <p:sp>
        <p:nvSpPr>
          <p:cNvPr id="4" name="TextBox 3">
            <a:extLst>
              <a:ext uri="{FF2B5EF4-FFF2-40B4-BE49-F238E27FC236}">
                <a16:creationId xmlns:a16="http://schemas.microsoft.com/office/drawing/2014/main" id="{94956668-D5A0-1C46-ADF7-F5D8B34C1A06}"/>
              </a:ext>
            </a:extLst>
          </p:cNvPr>
          <p:cNvSpPr txBox="1"/>
          <p:nvPr userDrawn="1"/>
        </p:nvSpPr>
        <p:spPr bwMode="auto">
          <a:xfrm>
            <a:off x="4390263" y="6675120"/>
            <a:ext cx="0" cy="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Title 5">
            <a:extLst>
              <a:ext uri="{FF2B5EF4-FFF2-40B4-BE49-F238E27FC236}">
                <a16:creationId xmlns:a16="http://schemas.microsoft.com/office/drawing/2014/main" id="{3F4CA4B2-7A2E-154D-A314-93CE04C2E39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7" name="Text Placeholder 2">
            <a:extLst>
              <a:ext uri="{FF2B5EF4-FFF2-40B4-BE49-F238E27FC236}">
                <a16:creationId xmlns:a16="http://schemas.microsoft.com/office/drawing/2014/main" id="{7DB91AB9-15A6-6646-A096-14B368CFA938}"/>
              </a:ext>
            </a:extLst>
          </p:cNvPr>
          <p:cNvSpPr>
            <a:spLocks noGrp="1"/>
          </p:cNvSpPr>
          <p:nvPr>
            <p:ph idx="1"/>
          </p:nvPr>
        </p:nvSpPr>
        <p:spPr>
          <a:xfrm>
            <a:off x="635165" y="1862696"/>
            <a:ext cx="10797812" cy="4351338"/>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38D29C7A-424D-6349-BB9A-55C6B5018DF6}"/>
              </a:ext>
            </a:extLst>
          </p:cNvPr>
          <p:cNvSpPr>
            <a:spLocks noGrp="1"/>
          </p:cNvSpPr>
          <p:nvPr>
            <p:ph type="sldNum" sz="quarter" idx="10"/>
          </p:nvPr>
        </p:nvSpPr>
        <p:spPr/>
        <p:txBody>
          <a:bodyPr/>
          <a:lstStyle>
            <a:lvl1pPr>
              <a:defRPr>
                <a:solidFill>
                  <a:schemeClr val="bg1">
                    <a:alpha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EBC49CF-66A5-ED48-92B9-E667BCC463F7}" type="slidenum">
              <a:rPr kumimoji="0" lang="en-US" sz="1800" b="0" i="0" u="none" strike="noStrike" kern="1200" cap="none" spc="0" normalizeH="0" baseline="0" noProof="0" smtClean="0">
                <a:ln>
                  <a:noFill/>
                </a:ln>
                <a:solidFill>
                  <a:srgbClr val="FFFFFF">
                    <a:alpha val="7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alpha val="75000"/>
                </a:srgbClr>
              </a:solidFill>
              <a:effectLst/>
              <a:uLnTx/>
              <a:uFillTx/>
              <a:latin typeface="Arial"/>
              <a:ea typeface="+mn-ea"/>
              <a:cs typeface="+mn-cs"/>
            </a:endParaRPr>
          </a:p>
        </p:txBody>
      </p:sp>
      <p:sp>
        <p:nvSpPr>
          <p:cNvPr id="10" name="Rectangle 5">
            <a:extLst>
              <a:ext uri="{FF2B5EF4-FFF2-40B4-BE49-F238E27FC236}">
                <a16:creationId xmlns:a16="http://schemas.microsoft.com/office/drawing/2014/main" id="{5D6D5389-1D2E-D942-8E95-D7FCA610D3B4}"/>
              </a:ext>
            </a:extLst>
          </p:cNvPr>
          <p:cNvSpPr>
            <a:spLocks noChangeArrowheads="1"/>
          </p:cNvSpPr>
          <p:nvPr userDrawn="1"/>
        </p:nvSpPr>
        <p:spPr bwMode="black">
          <a:xfrm>
            <a:off x="4246573" y="6548458"/>
            <a:ext cx="4127405" cy="107722"/>
          </a:xfrm>
          <a:prstGeom prst="rect">
            <a:avLst/>
          </a:prstGeom>
          <a:noFill/>
          <a:ln w="9525">
            <a:noFill/>
            <a:miter lim="800000"/>
            <a:headEnd/>
            <a:tailEnd/>
          </a:ln>
          <a:effectLst/>
        </p:spPr>
        <p:txBody>
          <a:bodyPr wrap="squar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alpha val="75000"/>
                  </a:srgbClr>
                </a:solidFill>
                <a:effectLst/>
                <a:uLnTx/>
                <a:uFillTx/>
                <a:latin typeface="Arial Bold"/>
                <a:ea typeface="+mn-ea"/>
                <a:cs typeface="+mn-cs"/>
              </a:rPr>
              <a:t>© 2023 Progress Software Corporation and/or its subsidiaries or affiliates. All rights reserved.</a:t>
            </a:r>
          </a:p>
        </p:txBody>
      </p:sp>
    </p:spTree>
    <p:extLst>
      <p:ext uri="{BB962C8B-B14F-4D97-AF65-F5344CB8AC3E}">
        <p14:creationId xmlns:p14="http://schemas.microsoft.com/office/powerpoint/2010/main" val="266072106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7" orient="horz" pos="2160">
          <p15:clr>
            <a:srgbClr val="FBAE40"/>
          </p15:clr>
        </p15:guide>
        <p15:guide id="8" pos="383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hyperlink" Target="https://www.progress.com/"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3.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47" Type="http://schemas.openxmlformats.org/officeDocument/2006/relationships/slideLayout" Target="../slideLayouts/slideLayout104.xml"/><Relationship Id="rId50" Type="http://schemas.openxmlformats.org/officeDocument/2006/relationships/slideLayout" Target="../slideLayouts/slideLayout107.xml"/><Relationship Id="rId55" Type="http://schemas.openxmlformats.org/officeDocument/2006/relationships/slideLayout" Target="../slideLayouts/slideLayout112.xml"/><Relationship Id="rId63" Type="http://schemas.openxmlformats.org/officeDocument/2006/relationships/slideLayout" Target="../slideLayouts/slideLayout120.xml"/><Relationship Id="rId68" Type="http://schemas.openxmlformats.org/officeDocument/2006/relationships/theme" Target="../theme/theme2.xml"/><Relationship Id="rId7" Type="http://schemas.openxmlformats.org/officeDocument/2006/relationships/slideLayout" Target="../slideLayouts/slideLayout64.xml"/><Relationship Id="rId71" Type="http://schemas.openxmlformats.org/officeDocument/2006/relationships/image" Target="../media/image1.emf"/><Relationship Id="rId2" Type="http://schemas.openxmlformats.org/officeDocument/2006/relationships/slideLayout" Target="../slideLayouts/slideLayout59.xml"/><Relationship Id="rId16" Type="http://schemas.openxmlformats.org/officeDocument/2006/relationships/slideLayout" Target="../slideLayouts/slideLayout73.xml"/><Relationship Id="rId29" Type="http://schemas.openxmlformats.org/officeDocument/2006/relationships/slideLayout" Target="../slideLayouts/slideLayout86.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slideLayout" Target="../slideLayouts/slideLayout102.xml"/><Relationship Id="rId53" Type="http://schemas.openxmlformats.org/officeDocument/2006/relationships/slideLayout" Target="../slideLayouts/slideLayout110.xml"/><Relationship Id="rId58" Type="http://schemas.openxmlformats.org/officeDocument/2006/relationships/slideLayout" Target="../slideLayouts/slideLayout115.xml"/><Relationship Id="rId66" Type="http://schemas.openxmlformats.org/officeDocument/2006/relationships/slideLayout" Target="../slideLayouts/slideLayout123.xml"/><Relationship Id="rId74" Type="http://schemas.openxmlformats.org/officeDocument/2006/relationships/image" Target="../media/image3.svg"/><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49" Type="http://schemas.openxmlformats.org/officeDocument/2006/relationships/slideLayout" Target="../slideLayouts/slideLayout106.xml"/><Relationship Id="rId57" Type="http://schemas.openxmlformats.org/officeDocument/2006/relationships/slideLayout" Target="../slideLayouts/slideLayout114.xml"/><Relationship Id="rId61" Type="http://schemas.openxmlformats.org/officeDocument/2006/relationships/slideLayout" Target="../slideLayouts/slideLayout118.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52" Type="http://schemas.openxmlformats.org/officeDocument/2006/relationships/slideLayout" Target="../slideLayouts/slideLayout109.xml"/><Relationship Id="rId60" Type="http://schemas.openxmlformats.org/officeDocument/2006/relationships/slideLayout" Target="../slideLayouts/slideLayout117.xml"/><Relationship Id="rId65" Type="http://schemas.openxmlformats.org/officeDocument/2006/relationships/slideLayout" Target="../slideLayouts/slideLayout122.xml"/><Relationship Id="rId73" Type="http://schemas.openxmlformats.org/officeDocument/2006/relationships/image" Target="../media/image2.png"/><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48" Type="http://schemas.openxmlformats.org/officeDocument/2006/relationships/slideLayout" Target="../slideLayouts/slideLayout105.xml"/><Relationship Id="rId56" Type="http://schemas.openxmlformats.org/officeDocument/2006/relationships/slideLayout" Target="../slideLayouts/slideLayout113.xml"/><Relationship Id="rId64" Type="http://schemas.openxmlformats.org/officeDocument/2006/relationships/slideLayout" Target="../slideLayouts/slideLayout121.xml"/><Relationship Id="rId69" Type="http://schemas.openxmlformats.org/officeDocument/2006/relationships/tags" Target="../tags/tag42.xml"/><Relationship Id="rId8" Type="http://schemas.openxmlformats.org/officeDocument/2006/relationships/slideLayout" Target="../slideLayouts/slideLayout65.xml"/><Relationship Id="rId51" Type="http://schemas.openxmlformats.org/officeDocument/2006/relationships/slideLayout" Target="../slideLayouts/slideLayout108.xml"/><Relationship Id="rId72" Type="http://schemas.openxmlformats.org/officeDocument/2006/relationships/hyperlink" Target="https://www.progress.com/" TargetMode="Externa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slideLayout" Target="../slideLayouts/slideLayout103.xml"/><Relationship Id="rId59" Type="http://schemas.openxmlformats.org/officeDocument/2006/relationships/slideLayout" Target="../slideLayouts/slideLayout116.xml"/><Relationship Id="rId67" Type="http://schemas.openxmlformats.org/officeDocument/2006/relationships/slideLayout" Target="../slideLayouts/slideLayout124.xml"/><Relationship Id="rId20" Type="http://schemas.openxmlformats.org/officeDocument/2006/relationships/slideLayout" Target="../slideLayouts/slideLayout77.xml"/><Relationship Id="rId41" Type="http://schemas.openxmlformats.org/officeDocument/2006/relationships/slideLayout" Target="../slideLayouts/slideLayout98.xml"/><Relationship Id="rId54" Type="http://schemas.openxmlformats.org/officeDocument/2006/relationships/slideLayout" Target="../slideLayouts/slideLayout111.xml"/><Relationship Id="rId62" Type="http://schemas.openxmlformats.org/officeDocument/2006/relationships/slideLayout" Target="../slideLayouts/slideLayout119.xml"/><Relationship Id="rId70" Type="http://schemas.openxmlformats.org/officeDocument/2006/relationships/oleObject" Target="../embeddings/oleObject41.bin"/><Relationship Id="rId1" Type="http://schemas.openxmlformats.org/officeDocument/2006/relationships/slideLayout" Target="../slideLayouts/slideLayout58.xml"/><Relationship Id="rId6"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AD4BAA7-03DD-44E7-AAFA-2970D3D54D6B}"/>
              </a:ext>
            </a:extLst>
          </p:cNvPr>
          <p:cNvGraphicFramePr>
            <a:graphicFrameLocks noChangeAspect="1"/>
          </p:cNvGraphicFramePr>
          <p:nvPr userDrawn="1">
            <p:custDataLst>
              <p:tags r:id="rId59"/>
            </p:custDataLst>
            <p:extLst>
              <p:ext uri="{D42A27DB-BD31-4B8C-83A1-F6EECF244321}">
                <p14:modId xmlns:p14="http://schemas.microsoft.com/office/powerpoint/2010/main" val="2797118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0" imgW="349" imgH="349" progId="TCLayout.ActiveDocument.1">
                  <p:embed/>
                </p:oleObj>
              </mc:Choice>
              <mc:Fallback>
                <p:oleObj name="think-cell Slide" r:id="rId60" imgW="349" imgH="349" progId="TCLayout.ActiveDocument.1">
                  <p:embed/>
                  <p:pic>
                    <p:nvPicPr>
                      <p:cNvPr id="3" name="Object 2" hidden="1">
                        <a:extLst>
                          <a:ext uri="{FF2B5EF4-FFF2-40B4-BE49-F238E27FC236}">
                            <a16:creationId xmlns:a16="http://schemas.microsoft.com/office/drawing/2014/main" id="{CAD4BAA7-03DD-44E7-AAFA-2970D3D54D6B}"/>
                          </a:ext>
                        </a:extLst>
                      </p:cNvPr>
                      <p:cNvPicPr/>
                      <p:nvPr/>
                    </p:nvPicPr>
                    <p:blipFill>
                      <a:blip r:embed="rId61"/>
                      <a:stretch>
                        <a:fillRect/>
                      </a:stretch>
                    </p:blipFill>
                    <p:spPr>
                      <a:xfrm>
                        <a:off x="1588" y="1588"/>
                        <a:ext cx="1588" cy="1588"/>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B7A4882C-43B6-4419-AD7D-B146CF7A7781}"/>
              </a:ext>
            </a:extLst>
          </p:cNvPr>
          <p:cNvSpPr>
            <a:spLocks noGrp="1"/>
          </p:cNvSpPr>
          <p:nvPr>
            <p:ph type="body" idx="1"/>
          </p:nvPr>
        </p:nvSpPr>
        <p:spPr>
          <a:xfrm>
            <a:off x="723600" y="1677989"/>
            <a:ext cx="10746088" cy="4536998"/>
          </a:xfrm>
          <a:prstGeom prst="rect">
            <a:avLst/>
          </a:prstGeom>
        </p:spPr>
        <p:txBody>
          <a:bodyPr vert="horz" lIns="0" tIns="0" rIns="0" bIns="0" rtlCol="0">
            <a:noAutofit/>
          </a:bodyPr>
          <a:lstStyle/>
          <a:p>
            <a:pPr lvl="0"/>
            <a:r>
              <a:rPr lang="en-US"/>
              <a:t>Click to edit Master text styles</a:t>
            </a:r>
            <a:endParaRPr lang="bg-BG"/>
          </a:p>
          <a:p>
            <a:pPr lvl="1"/>
            <a:r>
              <a:rPr lang="en-US"/>
              <a:t>Second Level</a:t>
            </a:r>
          </a:p>
          <a:p>
            <a:pPr lvl="2"/>
            <a:r>
              <a:rPr lang="en-US"/>
              <a:t> Third Level</a:t>
            </a:r>
          </a:p>
          <a:p>
            <a:pPr lvl="3"/>
            <a:r>
              <a:rPr lang="en-US"/>
              <a:t>Fourth Level</a:t>
            </a:r>
          </a:p>
          <a:p>
            <a:pPr lvl="4"/>
            <a:r>
              <a:rPr lang="en-US"/>
              <a:t>Fifth Level</a:t>
            </a:r>
          </a:p>
          <a:p>
            <a:pPr lvl="5"/>
            <a:r>
              <a:rPr lang="en-US"/>
              <a:t>6th Level</a:t>
            </a:r>
          </a:p>
          <a:p>
            <a:pPr lvl="4"/>
            <a:endParaRPr lang="en-US"/>
          </a:p>
        </p:txBody>
      </p:sp>
      <p:sp>
        <p:nvSpPr>
          <p:cNvPr id="8" name="Title Placeholder 7">
            <a:extLst>
              <a:ext uri="{FF2B5EF4-FFF2-40B4-BE49-F238E27FC236}">
                <a16:creationId xmlns:a16="http://schemas.microsoft.com/office/drawing/2014/main" id="{736C8E14-F9BC-E647-849A-249E89A17FDA}"/>
              </a:ext>
            </a:extLst>
          </p:cNvPr>
          <p:cNvSpPr>
            <a:spLocks noGrp="1"/>
          </p:cNvSpPr>
          <p:nvPr>
            <p:ph type="title"/>
          </p:nvPr>
        </p:nvSpPr>
        <p:spPr>
          <a:xfrm>
            <a:off x="723600" y="538163"/>
            <a:ext cx="10746088" cy="909637"/>
          </a:xfrm>
          <a:prstGeom prst="rect">
            <a:avLst/>
          </a:prstGeom>
        </p:spPr>
        <p:txBody>
          <a:bodyPr vert="horz" lIns="0" tIns="108000" rIns="0" bIns="0" rtlCol="0" anchor="t" anchorCtr="0">
            <a:noAutofit/>
          </a:bodyPr>
          <a:lstStyle/>
          <a:p>
            <a:r>
              <a:rPr lang="en-US"/>
              <a:t>Click to edit Master title style</a:t>
            </a:r>
            <a:endParaRPr lang="en-BG"/>
          </a:p>
        </p:txBody>
      </p:sp>
      <p:sp>
        <p:nvSpPr>
          <p:cNvPr id="11" name="Slide Number Placeholder 5">
            <a:extLst>
              <a:ext uri="{FF2B5EF4-FFF2-40B4-BE49-F238E27FC236}">
                <a16:creationId xmlns:a16="http://schemas.microsoft.com/office/drawing/2014/main" id="{B7AB045D-1123-C741-B93A-5E364D752A5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D00406F-91C3-374E-A473-E987487E33DA}"/>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9" name="Picture 2">
            <a:hlinkClick r:id="rId62"/>
            <a:extLst>
              <a:ext uri="{FF2B5EF4-FFF2-40B4-BE49-F238E27FC236}">
                <a16:creationId xmlns:a16="http://schemas.microsoft.com/office/drawing/2014/main" id="{C68807BC-3337-44CB-B44B-34553DF69BB0}"/>
              </a:ext>
            </a:extLst>
          </p:cNvPr>
          <p:cNvPicPr>
            <a:picLocks noChangeAspect="1"/>
          </p:cNvPicPr>
          <p:nvPr userDrawn="1"/>
        </p:nvPicPr>
        <p:blipFill>
          <a:blip r:embed="rId63" cstate="print">
            <a:extLst>
              <a:ext uri="{28A0092B-C50C-407E-A947-70E740481C1C}">
                <a14:useLocalDpi xmlns:a14="http://schemas.microsoft.com/office/drawing/2010/main" val="0"/>
              </a:ext>
              <a:ext uri="{96DAC541-7B7A-43D3-8B79-37D633B846F1}">
                <asvg:svgBlip xmlns:asvg="http://schemas.microsoft.com/office/drawing/2016/SVG/main" r:embed="rId64"/>
              </a:ext>
            </a:extLst>
          </a:blip>
          <a:srcRect/>
          <a:stretch/>
        </p:blipFill>
        <p:spPr>
          <a:xfrm>
            <a:off x="494075" y="6453499"/>
            <a:ext cx="939600" cy="217948"/>
          </a:xfrm>
          <a:prstGeom prst="rect">
            <a:avLst/>
          </a:prstGeom>
        </p:spPr>
      </p:pic>
    </p:spTree>
    <p:extLst>
      <p:ext uri="{BB962C8B-B14F-4D97-AF65-F5344CB8AC3E}">
        <p14:creationId xmlns:p14="http://schemas.microsoft.com/office/powerpoint/2010/main" val="1975465449"/>
      </p:ext>
    </p:extLst>
  </p:cSld>
  <p:clrMap bg1="lt1" tx1="dk1" bg2="lt2" tx2="dk2" accent1="accent1" accent2="accent2" accent3="accent3" accent4="accent4" accent5="accent5" accent6="accent6" hlink="hlink" folHlink="folHlink"/>
  <p:sldLayoutIdLst>
    <p:sldLayoutId id="2147483844" r:id="rId1"/>
    <p:sldLayoutId id="2147483728" r:id="rId2"/>
    <p:sldLayoutId id="2147483861" r:id="rId3"/>
    <p:sldLayoutId id="2147483809" r:id="rId4"/>
    <p:sldLayoutId id="2147483862" r:id="rId5"/>
    <p:sldLayoutId id="2147483815" r:id="rId6"/>
    <p:sldLayoutId id="2147483817" r:id="rId7"/>
    <p:sldLayoutId id="2147483810" r:id="rId8"/>
    <p:sldLayoutId id="2147483811" r:id="rId9"/>
    <p:sldLayoutId id="2147483812" r:id="rId10"/>
    <p:sldLayoutId id="2147483840" r:id="rId11"/>
    <p:sldLayoutId id="2147483841" r:id="rId12"/>
    <p:sldLayoutId id="2147483800" r:id="rId13"/>
    <p:sldLayoutId id="2147483819" r:id="rId14"/>
    <p:sldLayoutId id="2147483820" r:id="rId15"/>
    <p:sldLayoutId id="2147483649" r:id="rId16"/>
    <p:sldLayoutId id="2147483727" r:id="rId17"/>
    <p:sldLayoutId id="2147483859" r:id="rId18"/>
    <p:sldLayoutId id="2147483857" r:id="rId19"/>
    <p:sldLayoutId id="2147483858" r:id="rId20"/>
    <p:sldLayoutId id="2147483845" r:id="rId21"/>
    <p:sldLayoutId id="2147483726" r:id="rId22"/>
    <p:sldLayoutId id="2147483821" r:id="rId23"/>
    <p:sldLayoutId id="2147483822" r:id="rId24"/>
    <p:sldLayoutId id="2147483824" r:id="rId25"/>
    <p:sldLayoutId id="2147483827" r:id="rId26"/>
    <p:sldLayoutId id="2147483826" r:id="rId27"/>
    <p:sldLayoutId id="2147483730" r:id="rId28"/>
    <p:sldLayoutId id="2147483837" r:id="rId29"/>
    <p:sldLayoutId id="2147483851" r:id="rId30"/>
    <p:sldLayoutId id="2147483852" r:id="rId31"/>
    <p:sldLayoutId id="2147483732" r:id="rId32"/>
    <p:sldLayoutId id="2147483838" r:id="rId33"/>
    <p:sldLayoutId id="2147483839" r:id="rId34"/>
    <p:sldLayoutId id="2147483853" r:id="rId35"/>
    <p:sldLayoutId id="2147483854" r:id="rId36"/>
    <p:sldLayoutId id="2147483835" r:id="rId37"/>
    <p:sldLayoutId id="2147483836" r:id="rId38"/>
    <p:sldLayoutId id="2147483792" r:id="rId39"/>
    <p:sldLayoutId id="2147483799" r:id="rId40"/>
    <p:sldLayoutId id="2147483793" r:id="rId41"/>
    <p:sldLayoutId id="2147483823" r:id="rId42"/>
    <p:sldLayoutId id="2147483798" r:id="rId43"/>
    <p:sldLayoutId id="2147483842" r:id="rId44"/>
    <p:sldLayoutId id="2147483846" r:id="rId45"/>
    <p:sldLayoutId id="2147483833" r:id="rId46"/>
    <p:sldLayoutId id="2147483850" r:id="rId47"/>
    <p:sldLayoutId id="2147483849" r:id="rId48"/>
    <p:sldLayoutId id="2147483794" r:id="rId49"/>
    <p:sldLayoutId id="2147483764" r:id="rId50"/>
    <p:sldLayoutId id="2147483765" r:id="rId51"/>
    <p:sldLayoutId id="2147483766" r:id="rId52"/>
    <p:sldLayoutId id="2147483767" r:id="rId53"/>
    <p:sldLayoutId id="2147483855" r:id="rId54"/>
    <p:sldLayoutId id="2147483856" r:id="rId55"/>
    <p:sldLayoutId id="2384764996" r:id="rId56"/>
    <p:sldLayoutId id="2384765184" r:id="rId57"/>
  </p:sldLayoutIdLst>
  <p:txStyles>
    <p:title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p:titleStyle>
    <p:body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1" userDrawn="1">
          <p15:clr>
            <a:srgbClr val="A4A3A4"/>
          </p15:clr>
        </p15:guide>
        <p15:guide id="2" pos="455" userDrawn="1">
          <p15:clr>
            <a:srgbClr val="9FCC3B"/>
          </p15:clr>
        </p15:guide>
        <p15:guide id="4" pos="7225" userDrawn="1">
          <p15:clr>
            <a:srgbClr val="F26B43"/>
          </p15:clr>
        </p15:guide>
        <p15:guide id="7" orient="horz" pos="3929" userDrawn="1">
          <p15:clr>
            <a:srgbClr val="F26B43"/>
          </p15:clr>
        </p15:guide>
        <p15:guide id="8" orient="horz" pos="339" userDrawn="1">
          <p15:clr>
            <a:srgbClr val="F26B43"/>
          </p15:clr>
        </p15:guide>
        <p15:guide id="9" orient="horz" pos="626" userDrawn="1">
          <p15:clr>
            <a:srgbClr val="A4A3A4"/>
          </p15:clr>
        </p15:guide>
        <p15:guide id="10" orient="horz" pos="766" userDrawn="1">
          <p15:clr>
            <a:srgbClr val="A4A3A4"/>
          </p15:clr>
        </p15:guide>
        <p15:guide id="11" orient="horz" pos="912" userDrawn="1">
          <p15:clr>
            <a:srgbClr val="A4A3A4"/>
          </p15:clr>
        </p15:guide>
        <p15:guide id="12" orient="horz" pos="1057" userDrawn="1">
          <p15:clr>
            <a:srgbClr val="A4A3A4"/>
          </p15:clr>
        </p15:guide>
        <p15:guide id="13" orient="horz" pos="1202" userDrawn="1">
          <p15:clr>
            <a:srgbClr val="A4A3A4"/>
          </p15:clr>
        </p15:guide>
        <p15:guide id="14" orient="horz" pos="1344" userDrawn="1">
          <p15:clr>
            <a:srgbClr val="A4A3A4"/>
          </p15:clr>
        </p15:guide>
        <p15:guide id="15" orient="horz" pos="1488" userDrawn="1">
          <p15:clr>
            <a:srgbClr val="A4A3A4"/>
          </p15:clr>
        </p15:guide>
        <p15:guide id="16" orient="horz" pos="1633" userDrawn="1">
          <p15:clr>
            <a:srgbClr val="A4A3A4"/>
          </p15:clr>
        </p15:guide>
        <p15:guide id="17" orient="horz" pos="1778" userDrawn="1">
          <p15:clr>
            <a:srgbClr val="A4A3A4"/>
          </p15:clr>
        </p15:guide>
        <p15:guide id="18" orient="horz" pos="1924" userDrawn="1">
          <p15:clr>
            <a:srgbClr val="A4A3A4"/>
          </p15:clr>
        </p15:guide>
        <p15:guide id="19" orient="horz" pos="2064" userDrawn="1">
          <p15:clr>
            <a:srgbClr val="A4A3A4"/>
          </p15:clr>
        </p15:guide>
        <p15:guide id="20" orient="horz" pos="2215" userDrawn="1">
          <p15:clr>
            <a:srgbClr val="A4A3A4"/>
          </p15:clr>
        </p15:guide>
        <p15:guide id="21" orient="horz" pos="2354" userDrawn="1">
          <p15:clr>
            <a:srgbClr val="A4A3A4"/>
          </p15:clr>
        </p15:guide>
        <p15:guide id="22" orient="horz" pos="2500" userDrawn="1">
          <p15:clr>
            <a:srgbClr val="A4A3A4"/>
          </p15:clr>
        </p15:guide>
        <p15:guide id="23" orient="horz" pos="2645" userDrawn="1">
          <p15:clr>
            <a:srgbClr val="A4A3A4"/>
          </p15:clr>
        </p15:guide>
        <p15:guide id="24" orient="horz" pos="2785" userDrawn="1">
          <p15:clr>
            <a:srgbClr val="A4A3A4"/>
          </p15:clr>
        </p15:guide>
        <p15:guide id="25" orient="horz" pos="2930" userDrawn="1">
          <p15:clr>
            <a:srgbClr val="A4A3A4"/>
          </p15:clr>
        </p15:guide>
        <p15:guide id="26" orient="horz" pos="3076" userDrawn="1">
          <p15:clr>
            <a:srgbClr val="A4A3A4"/>
          </p15:clr>
        </p15:guide>
        <p15:guide id="27" orient="horz" pos="3216" userDrawn="1">
          <p15:clr>
            <a:srgbClr val="A4A3A4"/>
          </p15:clr>
        </p15:guide>
        <p15:guide id="28" orient="horz" pos="3361" userDrawn="1">
          <p15:clr>
            <a:srgbClr val="A4A3A4"/>
          </p15:clr>
        </p15:guide>
        <p15:guide id="29" orient="horz" pos="3506" userDrawn="1">
          <p15:clr>
            <a:srgbClr val="A4A3A4"/>
          </p15:clr>
        </p15:guide>
        <p15:guide id="30" orient="horz" pos="3652" userDrawn="1">
          <p15:clr>
            <a:srgbClr val="A4A3A4"/>
          </p15:clr>
        </p15:guide>
        <p15:guide id="31" orient="horz" pos="3797" userDrawn="1">
          <p15:clr>
            <a:srgbClr val="A4A3A4"/>
          </p15:clr>
        </p15:guide>
        <p15:guide id="32" pos="2048" userDrawn="1">
          <p15:clr>
            <a:srgbClr val="9FCC3B"/>
          </p15:clr>
        </p15:guide>
        <p15:guide id="33" pos="2175" userDrawn="1">
          <p15:clr>
            <a:srgbClr val="9FCC3B"/>
          </p15:clr>
        </p15:guide>
        <p15:guide id="34" pos="3780" userDrawn="1">
          <p15:clr>
            <a:srgbClr val="9FCC3B"/>
          </p15:clr>
        </p15:guide>
        <p15:guide id="35" pos="3892" userDrawn="1">
          <p15:clr>
            <a:srgbClr val="9FCC3B"/>
          </p15:clr>
        </p15:guide>
        <p15:guide id="36" pos="5501" userDrawn="1">
          <p15:clr>
            <a:srgbClr val="9FCC3B"/>
          </p15:clr>
        </p15:guide>
        <p15:guide id="37" pos="5617" userDrawn="1">
          <p15:clr>
            <a:srgbClr val="9FCC3B"/>
          </p15:clr>
        </p15:guide>
        <p15:guide id="38" pos="2634" userDrawn="1">
          <p15:clr>
            <a:srgbClr val="C35EA4"/>
          </p15:clr>
        </p15:guide>
        <p15:guide id="39" pos="2746" userDrawn="1">
          <p15:clr>
            <a:srgbClr val="C35EA4"/>
          </p15:clr>
        </p15:guide>
        <p15:guide id="40" pos="4929" userDrawn="1">
          <p15:clr>
            <a:srgbClr val="C35EA4"/>
          </p15:clr>
        </p15:guide>
        <p15:guide id="41" pos="5041" userDrawn="1">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AD4BAA7-03DD-44E7-AAFA-2970D3D54D6B}"/>
              </a:ext>
            </a:extLst>
          </p:cNvPr>
          <p:cNvGraphicFramePr>
            <a:graphicFrameLocks noChangeAspect="1"/>
          </p:cNvGraphicFramePr>
          <p:nvPr userDrawn="1">
            <p:custDataLst>
              <p:tags r:id="rId69"/>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0" imgW="349" imgH="349" progId="TCLayout.ActiveDocument.1">
                  <p:embed/>
                </p:oleObj>
              </mc:Choice>
              <mc:Fallback>
                <p:oleObj name="think-cell Slide" r:id="rId70" imgW="349" imgH="349" progId="TCLayout.ActiveDocument.1">
                  <p:embed/>
                  <p:pic>
                    <p:nvPicPr>
                      <p:cNvPr id="3" name="Object 2" hidden="1">
                        <a:extLst>
                          <a:ext uri="{FF2B5EF4-FFF2-40B4-BE49-F238E27FC236}">
                            <a16:creationId xmlns:a16="http://schemas.microsoft.com/office/drawing/2014/main" id="{CAD4BAA7-03DD-44E7-AAFA-2970D3D54D6B}"/>
                          </a:ext>
                        </a:extLst>
                      </p:cNvPr>
                      <p:cNvPicPr/>
                      <p:nvPr/>
                    </p:nvPicPr>
                    <p:blipFill>
                      <a:blip r:embed="rId71"/>
                      <a:stretch>
                        <a:fillRect/>
                      </a:stretch>
                    </p:blipFill>
                    <p:spPr>
                      <a:xfrm>
                        <a:off x="1588" y="1588"/>
                        <a:ext cx="1588" cy="1588"/>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B7A4882C-43B6-4419-AD7D-B146CF7A7781}"/>
              </a:ext>
            </a:extLst>
          </p:cNvPr>
          <p:cNvSpPr>
            <a:spLocks noGrp="1"/>
          </p:cNvSpPr>
          <p:nvPr>
            <p:ph type="body" idx="1"/>
          </p:nvPr>
        </p:nvSpPr>
        <p:spPr>
          <a:xfrm>
            <a:off x="723600" y="1677989"/>
            <a:ext cx="10746088" cy="4536998"/>
          </a:xfrm>
          <a:prstGeom prst="rect">
            <a:avLst/>
          </a:prstGeom>
        </p:spPr>
        <p:txBody>
          <a:bodyPr vert="horz" lIns="0" tIns="0" rIns="0" bIns="0" rtlCol="0">
            <a:noAutofit/>
          </a:bodyPr>
          <a:lstStyle/>
          <a:p>
            <a:pPr lvl="0"/>
            <a:r>
              <a:rPr lang="en-US"/>
              <a:t>Click to edit Master text styles</a:t>
            </a:r>
            <a:endParaRPr lang="bg-BG"/>
          </a:p>
          <a:p>
            <a:pPr lvl="1"/>
            <a:r>
              <a:rPr lang="en-US"/>
              <a:t>Second Level</a:t>
            </a:r>
          </a:p>
          <a:p>
            <a:pPr lvl="2"/>
            <a:r>
              <a:rPr lang="en-US"/>
              <a:t> Third Level</a:t>
            </a:r>
          </a:p>
          <a:p>
            <a:pPr lvl="3"/>
            <a:r>
              <a:rPr lang="en-US"/>
              <a:t>Fourth Level</a:t>
            </a:r>
          </a:p>
          <a:p>
            <a:pPr lvl="4"/>
            <a:r>
              <a:rPr lang="en-US"/>
              <a:t>FIFTH LEVEL</a:t>
            </a:r>
          </a:p>
          <a:p>
            <a:pPr lvl="5"/>
            <a:r>
              <a:rPr lang="en-US"/>
              <a:t>6TH LEVEL</a:t>
            </a:r>
          </a:p>
          <a:p>
            <a:pPr lvl="4"/>
            <a:endParaRPr lang="en-US"/>
          </a:p>
        </p:txBody>
      </p:sp>
      <p:sp>
        <p:nvSpPr>
          <p:cNvPr id="8" name="Title Placeholder 7">
            <a:extLst>
              <a:ext uri="{FF2B5EF4-FFF2-40B4-BE49-F238E27FC236}">
                <a16:creationId xmlns:a16="http://schemas.microsoft.com/office/drawing/2014/main" id="{736C8E14-F9BC-E647-849A-249E89A17FDA}"/>
              </a:ext>
            </a:extLst>
          </p:cNvPr>
          <p:cNvSpPr>
            <a:spLocks noGrp="1"/>
          </p:cNvSpPr>
          <p:nvPr>
            <p:ph type="title"/>
          </p:nvPr>
        </p:nvSpPr>
        <p:spPr>
          <a:xfrm>
            <a:off x="723600" y="365281"/>
            <a:ext cx="10746088" cy="1312708"/>
          </a:xfrm>
          <a:prstGeom prst="rect">
            <a:avLst/>
          </a:prstGeom>
        </p:spPr>
        <p:txBody>
          <a:bodyPr vert="horz" lIns="0" tIns="108000" rIns="0" bIns="0" rtlCol="0" anchor="t" anchorCtr="0">
            <a:noAutofit/>
          </a:bodyPr>
          <a:lstStyle/>
          <a:p>
            <a:endParaRPr lang="en-BG"/>
          </a:p>
        </p:txBody>
      </p:sp>
      <p:sp>
        <p:nvSpPr>
          <p:cNvPr id="11" name="Slide Number Placeholder 5">
            <a:extLst>
              <a:ext uri="{FF2B5EF4-FFF2-40B4-BE49-F238E27FC236}">
                <a16:creationId xmlns:a16="http://schemas.microsoft.com/office/drawing/2014/main" id="{B7AB045D-1123-C741-B93A-5E364D752A5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D00406F-91C3-374E-A473-E987487E33DA}"/>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2024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9" name="Picture 2">
            <a:hlinkClick r:id="rId72"/>
            <a:extLst>
              <a:ext uri="{FF2B5EF4-FFF2-40B4-BE49-F238E27FC236}">
                <a16:creationId xmlns:a16="http://schemas.microsoft.com/office/drawing/2014/main" id="{C68807BC-3337-44CB-B44B-34553DF69BB0}"/>
              </a:ext>
            </a:extLst>
          </p:cNvPr>
          <p:cNvPicPr>
            <a:picLocks noChangeAspect="1"/>
          </p:cNvPicPr>
          <p:nvPr userDrawn="1"/>
        </p:nvPicPr>
        <p:blipFill>
          <a:blip r:embed="rId73" cstate="screen">
            <a:extLst>
              <a:ext uri="{28A0092B-C50C-407E-A947-70E740481C1C}">
                <a14:useLocalDpi xmlns:a14="http://schemas.microsoft.com/office/drawing/2010/main"/>
              </a:ext>
              <a:ext uri="{96DAC541-7B7A-43D3-8B79-37D633B846F1}">
                <asvg:svgBlip xmlns:asvg="http://schemas.microsoft.com/office/drawing/2016/SVG/main" r:embed="rId74"/>
              </a:ext>
            </a:extLst>
          </a:blip>
          <a:srcRect/>
          <a:stretch/>
        </p:blipFill>
        <p:spPr>
          <a:xfrm>
            <a:off x="494075" y="6453499"/>
            <a:ext cx="939600" cy="217948"/>
          </a:xfrm>
          <a:prstGeom prst="rect">
            <a:avLst/>
          </a:prstGeom>
        </p:spPr>
      </p:pic>
    </p:spTree>
    <p:extLst>
      <p:ext uri="{BB962C8B-B14F-4D97-AF65-F5344CB8AC3E}">
        <p14:creationId xmlns:p14="http://schemas.microsoft.com/office/powerpoint/2010/main" val="1975465449"/>
      </p:ext>
    </p:extLst>
  </p:cSld>
  <p:clrMap bg1="lt1" tx1="dk1" bg2="lt2" tx2="dk2" accent1="accent1" accent2="accent2" accent3="accent3" accent4="accent4" accent5="accent5" accent6="accent6" hlink="hlink" folHlink="folHlink"/>
  <p:sldLayoutIdLst>
    <p:sldLayoutId id="2384764998" r:id="rId1"/>
    <p:sldLayoutId id="2147483874" r:id="rId2"/>
    <p:sldLayoutId id="2147483864" r:id="rId3"/>
    <p:sldLayoutId id="2147483882" r:id="rId4"/>
    <p:sldLayoutId id="2147483887" r:id="rId5"/>
    <p:sldLayoutId id="2147483883" r:id="rId6"/>
    <p:sldLayoutId id="2147483863" r:id="rId7"/>
    <p:sldLayoutId id="2147483880" r:id="rId8"/>
    <p:sldLayoutId id="2384765001" r:id="rId9"/>
    <p:sldLayoutId id="2147483866" r:id="rId10"/>
    <p:sldLayoutId id="2147483884" r:id="rId11"/>
    <p:sldLayoutId id="2384765003" r:id="rId12"/>
    <p:sldLayoutId id="2384765004" r:id="rId13"/>
    <p:sldLayoutId id="2384765005" r:id="rId14"/>
    <p:sldLayoutId id="2147483870" r:id="rId15"/>
    <p:sldLayoutId id="2384765007" r:id="rId16"/>
    <p:sldLayoutId id="2384765008" r:id="rId17"/>
    <p:sldLayoutId id="2384765009" r:id="rId18"/>
    <p:sldLayoutId id="2384765010" r:id="rId19"/>
    <p:sldLayoutId id="2384765011" r:id="rId20"/>
    <p:sldLayoutId id="2384765012" r:id="rId21"/>
    <p:sldLayoutId id="2147483869" r:id="rId22"/>
    <p:sldLayoutId id="2384765014" r:id="rId23"/>
    <p:sldLayoutId id="2147483867" r:id="rId24"/>
    <p:sldLayoutId id="2147483878" r:id="rId25"/>
    <p:sldLayoutId id="2384765016" r:id="rId26"/>
    <p:sldLayoutId id="2147483879" r:id="rId27"/>
    <p:sldLayoutId id="2384765017" r:id="rId28"/>
    <p:sldLayoutId id="2384765018" r:id="rId29"/>
    <p:sldLayoutId id="2384765019" r:id="rId30"/>
    <p:sldLayoutId id="2384765020" r:id="rId31"/>
    <p:sldLayoutId id="2384765021" r:id="rId32"/>
    <p:sldLayoutId id="2384765022" r:id="rId33"/>
    <p:sldLayoutId id="2384765023" r:id="rId34"/>
    <p:sldLayoutId id="2384765024" r:id="rId35"/>
    <p:sldLayoutId id="2384765025" r:id="rId36"/>
    <p:sldLayoutId id="2147483877" r:id="rId37"/>
    <p:sldLayoutId id="2384765026" r:id="rId38"/>
    <p:sldLayoutId id="2384765027" r:id="rId39"/>
    <p:sldLayoutId id="2384765028" r:id="rId40"/>
    <p:sldLayoutId id="2384765029" r:id="rId41"/>
    <p:sldLayoutId id="2384765030" r:id="rId42"/>
    <p:sldLayoutId id="2147483885" r:id="rId43"/>
    <p:sldLayoutId id="2147483886" r:id="rId44"/>
    <p:sldLayoutId id="2384765031" r:id="rId45"/>
    <p:sldLayoutId id="2147483902" r:id="rId46"/>
    <p:sldLayoutId id="2384765032" r:id="rId47"/>
    <p:sldLayoutId id="2384765033" r:id="rId48"/>
    <p:sldLayoutId id="2147483889" r:id="rId49"/>
    <p:sldLayoutId id="2147483890" r:id="rId50"/>
    <p:sldLayoutId id="2147483895" r:id="rId51"/>
    <p:sldLayoutId id="2147483897" r:id="rId52"/>
    <p:sldLayoutId id="2147483901" r:id="rId53"/>
    <p:sldLayoutId id="2147483893" r:id="rId54"/>
    <p:sldLayoutId id="2147483900" r:id="rId55"/>
    <p:sldLayoutId id="2147483899" r:id="rId56"/>
    <p:sldLayoutId id="2147483898" r:id="rId57"/>
    <p:sldLayoutId id="2147483892" r:id="rId58"/>
    <p:sldLayoutId id="2147483891" r:id="rId59"/>
    <p:sldLayoutId id="2147483896" r:id="rId60"/>
    <p:sldLayoutId id="2147483894" r:id="rId61"/>
    <p:sldLayoutId id="2384765034" r:id="rId62"/>
    <p:sldLayoutId id="2384765035" r:id="rId63"/>
    <p:sldLayoutId id="2384765036" r:id="rId64"/>
    <p:sldLayoutId id="2384765038" r:id="rId65"/>
    <p:sldLayoutId id="2384765039" r:id="rId66"/>
    <p:sldLayoutId id="2384765046" r:id="rId67"/>
  </p:sldLayoutIdLst>
  <p:txStyles>
    <p:titleStyle>
      <a:lvl1pPr algn="l" defTabSz="914400" rtl="0" eaLnBrk="1" latinLnBrk="0" hangingPunct="1">
        <a:lnSpc>
          <a:spcPct val="900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p:titleStyle>
    <p:body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1" userDrawn="1">
          <p15:clr>
            <a:srgbClr val="A4A3A4"/>
          </p15:clr>
        </p15:guide>
        <p15:guide id="2" pos="455" userDrawn="1">
          <p15:clr>
            <a:srgbClr val="9FCC3B"/>
          </p15:clr>
        </p15:guide>
        <p15:guide id="4" pos="7225" userDrawn="1">
          <p15:clr>
            <a:srgbClr val="F26B43"/>
          </p15:clr>
        </p15:guide>
        <p15:guide id="7" orient="horz" pos="3929" userDrawn="1">
          <p15:clr>
            <a:srgbClr val="F26B43"/>
          </p15:clr>
        </p15:guide>
        <p15:guide id="8" orient="horz" pos="339" userDrawn="1">
          <p15:clr>
            <a:srgbClr val="F26B43"/>
          </p15:clr>
        </p15:guide>
        <p15:guide id="9" orient="horz" pos="626" userDrawn="1">
          <p15:clr>
            <a:srgbClr val="A4A3A4"/>
          </p15:clr>
        </p15:guide>
        <p15:guide id="10" orient="horz" pos="766" userDrawn="1">
          <p15:clr>
            <a:srgbClr val="A4A3A4"/>
          </p15:clr>
        </p15:guide>
        <p15:guide id="11" orient="horz" pos="912" userDrawn="1">
          <p15:clr>
            <a:srgbClr val="A4A3A4"/>
          </p15:clr>
        </p15:guide>
        <p15:guide id="12" orient="horz" pos="1057" userDrawn="1">
          <p15:clr>
            <a:srgbClr val="A4A3A4"/>
          </p15:clr>
        </p15:guide>
        <p15:guide id="13" orient="horz" pos="1202" userDrawn="1">
          <p15:clr>
            <a:srgbClr val="A4A3A4"/>
          </p15:clr>
        </p15:guide>
        <p15:guide id="14" orient="horz" pos="1344" userDrawn="1">
          <p15:clr>
            <a:srgbClr val="A4A3A4"/>
          </p15:clr>
        </p15:guide>
        <p15:guide id="15" orient="horz" pos="1488" userDrawn="1">
          <p15:clr>
            <a:srgbClr val="A4A3A4"/>
          </p15:clr>
        </p15:guide>
        <p15:guide id="16" orient="horz" pos="1633" userDrawn="1">
          <p15:clr>
            <a:srgbClr val="A4A3A4"/>
          </p15:clr>
        </p15:guide>
        <p15:guide id="17" orient="horz" pos="1778" userDrawn="1">
          <p15:clr>
            <a:srgbClr val="A4A3A4"/>
          </p15:clr>
        </p15:guide>
        <p15:guide id="18" orient="horz" pos="1924" userDrawn="1">
          <p15:clr>
            <a:srgbClr val="A4A3A4"/>
          </p15:clr>
        </p15:guide>
        <p15:guide id="19" orient="horz" pos="2064" userDrawn="1">
          <p15:clr>
            <a:srgbClr val="A4A3A4"/>
          </p15:clr>
        </p15:guide>
        <p15:guide id="20" orient="horz" pos="2215" userDrawn="1">
          <p15:clr>
            <a:srgbClr val="A4A3A4"/>
          </p15:clr>
        </p15:guide>
        <p15:guide id="21" orient="horz" pos="2354" userDrawn="1">
          <p15:clr>
            <a:srgbClr val="A4A3A4"/>
          </p15:clr>
        </p15:guide>
        <p15:guide id="22" orient="horz" pos="2500" userDrawn="1">
          <p15:clr>
            <a:srgbClr val="A4A3A4"/>
          </p15:clr>
        </p15:guide>
        <p15:guide id="23" orient="horz" pos="2645" userDrawn="1">
          <p15:clr>
            <a:srgbClr val="A4A3A4"/>
          </p15:clr>
        </p15:guide>
        <p15:guide id="24" orient="horz" pos="2785" userDrawn="1">
          <p15:clr>
            <a:srgbClr val="A4A3A4"/>
          </p15:clr>
        </p15:guide>
        <p15:guide id="25" orient="horz" pos="2930" userDrawn="1">
          <p15:clr>
            <a:srgbClr val="A4A3A4"/>
          </p15:clr>
        </p15:guide>
        <p15:guide id="26" orient="horz" pos="3076" userDrawn="1">
          <p15:clr>
            <a:srgbClr val="A4A3A4"/>
          </p15:clr>
        </p15:guide>
        <p15:guide id="27" orient="horz" pos="3216" userDrawn="1">
          <p15:clr>
            <a:srgbClr val="A4A3A4"/>
          </p15:clr>
        </p15:guide>
        <p15:guide id="28" orient="horz" pos="3361" userDrawn="1">
          <p15:clr>
            <a:srgbClr val="A4A3A4"/>
          </p15:clr>
        </p15:guide>
        <p15:guide id="29" orient="horz" pos="3506" userDrawn="1">
          <p15:clr>
            <a:srgbClr val="A4A3A4"/>
          </p15:clr>
        </p15:guide>
        <p15:guide id="30" orient="horz" pos="3652" userDrawn="1">
          <p15:clr>
            <a:srgbClr val="A4A3A4"/>
          </p15:clr>
        </p15:guide>
        <p15:guide id="31" orient="horz" pos="3797" userDrawn="1">
          <p15:clr>
            <a:srgbClr val="A4A3A4"/>
          </p15:clr>
        </p15:guide>
        <p15:guide id="32" pos="2048" userDrawn="1">
          <p15:clr>
            <a:srgbClr val="9FCC3B"/>
          </p15:clr>
        </p15:guide>
        <p15:guide id="33" pos="2175" userDrawn="1">
          <p15:clr>
            <a:srgbClr val="9FCC3B"/>
          </p15:clr>
        </p15:guide>
        <p15:guide id="34" pos="3780" userDrawn="1">
          <p15:clr>
            <a:srgbClr val="9FCC3B"/>
          </p15:clr>
        </p15:guide>
        <p15:guide id="35" pos="3892" userDrawn="1">
          <p15:clr>
            <a:srgbClr val="9FCC3B"/>
          </p15:clr>
        </p15:guide>
        <p15:guide id="36" pos="5501" userDrawn="1">
          <p15:clr>
            <a:srgbClr val="9FCC3B"/>
          </p15:clr>
        </p15:guide>
        <p15:guide id="37" pos="5617" userDrawn="1">
          <p15:clr>
            <a:srgbClr val="9FCC3B"/>
          </p15:clr>
        </p15:guide>
        <p15:guide id="38" pos="2634" userDrawn="1">
          <p15:clr>
            <a:srgbClr val="C35EA4"/>
          </p15:clr>
        </p15:guide>
        <p15:guide id="39" pos="2746" userDrawn="1">
          <p15:clr>
            <a:srgbClr val="C35EA4"/>
          </p15:clr>
        </p15:guide>
        <p15:guide id="40" pos="4929" userDrawn="1">
          <p15:clr>
            <a:srgbClr val="C35EA4"/>
          </p15:clr>
        </p15:guide>
        <p15:guide id="41" pos="5041" userDrawn="1">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4.xml"/><Relationship Id="rId1" Type="http://schemas.openxmlformats.org/officeDocument/2006/relationships/slideLayout" Target="../slideLayouts/slideLayout78.xml"/><Relationship Id="rId4" Type="http://schemas.openxmlformats.org/officeDocument/2006/relationships/image" Target="../media/image148.png"/></Relationships>
</file>

<file path=ppt/slides/_rels/slide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78.xml"/><Relationship Id="rId4" Type="http://schemas.openxmlformats.org/officeDocument/2006/relationships/image" Target="../media/image151.png"/></Relationships>
</file>

<file path=ppt/slides/_rels/slide9.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5.xml"/><Relationship Id="rId1" Type="http://schemas.openxmlformats.org/officeDocument/2006/relationships/slideLayout" Target="../slideLayouts/slideLayout78.xml"/><Relationship Id="rId5" Type="http://schemas.openxmlformats.org/officeDocument/2006/relationships/image" Target="../media/image154.png"/><Relationship Id="rId4" Type="http://schemas.openxmlformats.org/officeDocument/2006/relationships/image" Target="../media/image15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2.xml"/></Relationships>
</file>

<file path=ppt/slides/_rels/slide11.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78.xml"/></Relationships>
</file>

<file path=ppt/slides/_rels/slide13.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8.xml"/></Relationships>
</file>

<file path=ppt/slides/_rels/slide21.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7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1.xml"/><Relationship Id="rId1" Type="http://schemas.openxmlformats.org/officeDocument/2006/relationships/tags" Target="../tags/tag92.xml"/><Relationship Id="rId5" Type="http://schemas.openxmlformats.org/officeDocument/2006/relationships/image" Target="../media/image1.emf"/><Relationship Id="rId4" Type="http://schemas.openxmlformats.org/officeDocument/2006/relationships/oleObject" Target="../embeddings/oleObject91.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2.xml"/><Relationship Id="rId1" Type="http://schemas.openxmlformats.org/officeDocument/2006/relationships/slideLayout" Target="../slideLayouts/slideLayout6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101.xml"/><Relationship Id="rId4" Type="http://schemas.openxmlformats.org/officeDocument/2006/relationships/image" Target="../media/image16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7.xml"/><Relationship Id="rId1" Type="http://schemas.openxmlformats.org/officeDocument/2006/relationships/tags" Target="../tags/tag93.xml"/><Relationship Id="rId5" Type="http://schemas.openxmlformats.org/officeDocument/2006/relationships/image" Target="../media/image1.emf"/><Relationship Id="rId4" Type="http://schemas.openxmlformats.org/officeDocument/2006/relationships/oleObject" Target="../embeddings/oleObject92.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7.xml"/><Relationship Id="rId1" Type="http://schemas.openxmlformats.org/officeDocument/2006/relationships/tags" Target="../tags/tag94.xml"/><Relationship Id="rId5" Type="http://schemas.openxmlformats.org/officeDocument/2006/relationships/image" Target="../media/image1.emf"/><Relationship Id="rId4" Type="http://schemas.openxmlformats.org/officeDocument/2006/relationships/oleObject" Target="../embeddings/oleObject93.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38.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9.xml"/><Relationship Id="rId1" Type="http://schemas.openxmlformats.org/officeDocument/2006/relationships/slideLayout" Target="../slideLayouts/slideLayout7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8.xml"/></Relationships>
</file>

<file path=ppt/slides/_rels/slide4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2.xml"/><Relationship Id="rId1" Type="http://schemas.openxmlformats.org/officeDocument/2006/relationships/slideLayout" Target="../slideLayouts/slideLayout105.xml"/></Relationships>
</file>

<file path=ppt/slides/_rels/slide43.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23.xml"/><Relationship Id="rId1" Type="http://schemas.openxmlformats.org/officeDocument/2006/relationships/slideLayout" Target="../slideLayouts/slideLayout105.xml"/></Relationships>
</file>

<file path=ppt/slides/_rels/slide4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24.xml"/><Relationship Id="rId1" Type="http://schemas.openxmlformats.org/officeDocument/2006/relationships/slideLayout" Target="../slideLayouts/slideLayout105.xml"/></Relationships>
</file>

<file path=ppt/slides/_rels/slide4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25.xml"/><Relationship Id="rId1" Type="http://schemas.openxmlformats.org/officeDocument/2006/relationships/slideLayout" Target="../slideLayouts/slideLayout10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9.xml.rels><?xml version="1.0" encoding="UTF-8" standalone="yes"?>
<Relationships xmlns="http://schemas.openxmlformats.org/package/2006/relationships"><Relationship Id="rId3" Type="http://schemas.openxmlformats.org/officeDocument/2006/relationships/hyperlink" Target="https://youtu.be/gid9jnCM5dQ?si=CxZ6M1AUm33bj8pe" TargetMode="External"/><Relationship Id="rId2" Type="http://schemas.openxmlformats.org/officeDocument/2006/relationships/hyperlink" Target="https://abldojo.services.progress.com/" TargetMode="External"/><Relationship Id="rId1" Type="http://schemas.openxmlformats.org/officeDocument/2006/relationships/slideLayout" Target="../slideLayouts/slideLayout82.xml"/></Relationships>
</file>

<file path=ppt/slides/_rels/slide50.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10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2.xml.rels><?xml version="1.0" encoding="UTF-8" standalone="yes"?>
<Relationships xmlns="http://schemas.openxmlformats.org/package/2006/relationships"><Relationship Id="rId8" Type="http://schemas.openxmlformats.org/officeDocument/2006/relationships/hyperlink" Target="https://docs.progress.com/bundle/openedge-whats-new/page/Whats-New-in-OpenEdge-12.5.html#ariaid-title29" TargetMode="External"/><Relationship Id="rId13" Type="http://schemas.openxmlformats.org/officeDocument/2006/relationships/hyperlink" Target="https://docs.progress.com/bundle/openedge-whats-new/page/Whats-New-in-OpenEdge-12.7.html#ariaid-title9" TargetMode="External"/><Relationship Id="rId3" Type="http://schemas.openxmlformats.org/officeDocument/2006/relationships/hyperlink" Target="https://docs.progress.com/bundle/openedge-whats-new/page/Whats-New-in-OpenEdge-12.4.html#ariaid-title4" TargetMode="External"/><Relationship Id="rId7" Type="http://schemas.openxmlformats.org/officeDocument/2006/relationships/hyperlink" Target="https://docs.progress.com/bundle/openedge-whats-new/page/Whats-New-in-OpenEdge-12.5.html#ariaid-title25" TargetMode="External"/><Relationship Id="rId12" Type="http://schemas.openxmlformats.org/officeDocument/2006/relationships/hyperlink" Target="https://docs.progress.com/bundle/openedge-whats-new/page/Whats-New-in-OpenEdge-12.7.html#ariaid-title20" TargetMode="External"/><Relationship Id="rId2" Type="http://schemas.openxmlformats.org/officeDocument/2006/relationships/hyperlink" Target="https://docs.progress.com/bundle/openedge-whats-new/page/Whats-New-in-OpenEdge-12.3.html#ariaid-title13" TargetMode="External"/><Relationship Id="rId1" Type="http://schemas.openxmlformats.org/officeDocument/2006/relationships/slideLayout" Target="../slideLayouts/slideLayout20.xml"/><Relationship Id="rId6" Type="http://schemas.openxmlformats.org/officeDocument/2006/relationships/hyperlink" Target="https://docs.progress.com/bundle/openedge-whats-new/page/Whats-New-in-OpenEdge-12.5.html#ariaid-title24" TargetMode="External"/><Relationship Id="rId11" Type="http://schemas.openxmlformats.org/officeDocument/2006/relationships/hyperlink" Target="https://docs.progress.com/bundle/openedge-whats-new/page/Whats-New-in-OpenEdge-12.7.html#ariaid-title3" TargetMode="External"/><Relationship Id="rId5" Type="http://schemas.openxmlformats.org/officeDocument/2006/relationships/hyperlink" Target="https://docs.progress.com/bundle/openedge-whats-new/page/Whats-New-in-OpenEdge-12.4.html#ariaid-title7" TargetMode="External"/><Relationship Id="rId10" Type="http://schemas.openxmlformats.org/officeDocument/2006/relationships/hyperlink" Target="https://docs.progress.com/bundle/openedge-whats-new/page/Whats-New-in-OpenEdge-12.6.html#ariaid-title13" TargetMode="External"/><Relationship Id="rId4" Type="http://schemas.openxmlformats.org/officeDocument/2006/relationships/hyperlink" Target="https://docs.progress.com/bundle/openedge-whats-new/page/Whats-New-in-OpenEdge-12.4.html#ariaid-title5" TargetMode="External"/><Relationship Id="rId9" Type="http://schemas.openxmlformats.org/officeDocument/2006/relationships/hyperlink" Target="https://docs.progress.com/bundle/openedge-whats-new/page/Whats-New-in-OpenEdge-12.6.html#Kafka-Event-Streaming" TargetMode="External"/><Relationship Id="rId14" Type="http://schemas.openxmlformats.org/officeDocument/2006/relationships/hyperlink" Target="https://docs.progress.com/bundle/openedge-whats-new/page/Whats-New-in-OpenEdge-12.8.html#ariaid-title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78C345-5012-6DFC-02ED-08C2A6A1FA5C}"/>
              </a:ext>
            </a:extLst>
          </p:cNvPr>
          <p:cNvSpPr>
            <a:spLocks noGrp="1"/>
          </p:cNvSpPr>
          <p:nvPr>
            <p:ph type="body" sz="quarter" idx="16"/>
          </p:nvPr>
        </p:nvSpPr>
        <p:spPr>
          <a:xfrm>
            <a:off x="738973" y="3114914"/>
            <a:ext cx="4022214" cy="674687"/>
          </a:xfrm>
        </p:spPr>
        <p:txBody>
          <a:bodyPr/>
          <a:lstStyle/>
          <a:p>
            <a:r>
              <a:rPr lang="en-US" sz="2500">
                <a:solidFill>
                  <a:schemeClr val="bg1">
                    <a:lumMod val="50000"/>
                  </a:schemeClr>
                </a:solidFill>
              </a:rPr>
              <a:t>Elevate your productivity by unleashing new possibilities in ABL</a:t>
            </a:r>
          </a:p>
        </p:txBody>
      </p:sp>
      <p:sp>
        <p:nvSpPr>
          <p:cNvPr id="3" name="Title 2">
            <a:extLst>
              <a:ext uri="{FF2B5EF4-FFF2-40B4-BE49-F238E27FC236}">
                <a16:creationId xmlns:a16="http://schemas.microsoft.com/office/drawing/2014/main" id="{3AFF4A26-73D3-FD76-744F-EF7323025CAA}"/>
              </a:ext>
            </a:extLst>
          </p:cNvPr>
          <p:cNvSpPr>
            <a:spLocks noGrp="1"/>
          </p:cNvSpPr>
          <p:nvPr>
            <p:ph type="title"/>
          </p:nvPr>
        </p:nvSpPr>
        <p:spPr/>
        <p:txBody>
          <a:bodyPr/>
          <a:lstStyle/>
          <a:p>
            <a:r>
              <a:rPr lang="en-US"/>
              <a:t>Upgrade and Thrive</a:t>
            </a:r>
          </a:p>
        </p:txBody>
      </p:sp>
      <p:sp>
        <p:nvSpPr>
          <p:cNvPr id="4" name="Text Placeholder 2">
            <a:extLst>
              <a:ext uri="{FF2B5EF4-FFF2-40B4-BE49-F238E27FC236}">
                <a16:creationId xmlns:a16="http://schemas.microsoft.com/office/drawing/2014/main" id="{BA20AA4E-8385-BB91-039D-B8ED60B58400}"/>
              </a:ext>
            </a:extLst>
          </p:cNvPr>
          <p:cNvSpPr txBox="1">
            <a:spLocks/>
          </p:cNvSpPr>
          <p:nvPr/>
        </p:nvSpPr>
        <p:spPr>
          <a:xfrm>
            <a:off x="738973" y="4846683"/>
            <a:ext cx="5278437" cy="388554"/>
          </a:xfrm>
          <a:prstGeom prst="rect">
            <a:avLst/>
          </a:prstGeom>
        </p:spPr>
        <p:txBody>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latin typeface="Arial"/>
                <a:cs typeface="Arial"/>
              </a:rPr>
              <a:t>Raphael Ross</a:t>
            </a:r>
            <a:endParaRPr lang="en-BG" b="1"/>
          </a:p>
        </p:txBody>
      </p:sp>
      <p:sp>
        <p:nvSpPr>
          <p:cNvPr id="5" name="Text Placeholder 3">
            <a:extLst>
              <a:ext uri="{FF2B5EF4-FFF2-40B4-BE49-F238E27FC236}">
                <a16:creationId xmlns:a16="http://schemas.microsoft.com/office/drawing/2014/main" id="{7BED715D-F8B9-B102-FE52-726FBF4B3CAC}"/>
              </a:ext>
            </a:extLst>
          </p:cNvPr>
          <p:cNvSpPr txBox="1">
            <a:spLocks/>
          </p:cNvSpPr>
          <p:nvPr/>
        </p:nvSpPr>
        <p:spPr>
          <a:xfrm>
            <a:off x="738973" y="5312130"/>
            <a:ext cx="5278437" cy="312131"/>
          </a:xfrm>
          <a:prstGeom prst="rect">
            <a:avLst/>
          </a:prstGeom>
        </p:spPr>
        <p:txBody>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t>Senior Product Manager</a:t>
            </a:r>
            <a:endParaRPr lang="en-BG" sz="1800"/>
          </a:p>
        </p:txBody>
      </p:sp>
      <p:sp>
        <p:nvSpPr>
          <p:cNvPr id="6" name="Text Placeholder 4">
            <a:extLst>
              <a:ext uri="{FF2B5EF4-FFF2-40B4-BE49-F238E27FC236}">
                <a16:creationId xmlns:a16="http://schemas.microsoft.com/office/drawing/2014/main" id="{B4C74464-497F-940E-76EA-22B1E304B303}"/>
              </a:ext>
            </a:extLst>
          </p:cNvPr>
          <p:cNvSpPr txBox="1">
            <a:spLocks/>
          </p:cNvSpPr>
          <p:nvPr/>
        </p:nvSpPr>
        <p:spPr>
          <a:xfrm>
            <a:off x="738973" y="5771692"/>
            <a:ext cx="5278437" cy="312131"/>
          </a:xfrm>
          <a:prstGeom prst="rect">
            <a:avLst/>
          </a:prstGeom>
        </p:spPr>
        <p:txBody>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lumMod val="50000"/>
                  </a:schemeClr>
                </a:solidFill>
                <a:latin typeface="Arial"/>
                <a:cs typeface="Arial"/>
              </a:rPr>
              <a:t>PUG Challenge 2024</a:t>
            </a:r>
            <a:endParaRPr lang="en-BG" sz="1800" dirty="0">
              <a:solidFill>
                <a:schemeClr val="bg1">
                  <a:lumMod val="50000"/>
                </a:schemeClr>
              </a:solidFill>
            </a:endParaRPr>
          </a:p>
        </p:txBody>
      </p:sp>
    </p:spTree>
    <p:extLst>
      <p:ext uri="{BB962C8B-B14F-4D97-AF65-F5344CB8AC3E}">
        <p14:creationId xmlns:p14="http://schemas.microsoft.com/office/powerpoint/2010/main" val="2996162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5CAA2-CB0F-78B9-5956-EE71C0939B5A}"/>
              </a:ext>
            </a:extLst>
          </p:cNvPr>
          <p:cNvSpPr>
            <a:spLocks noGrp="1"/>
          </p:cNvSpPr>
          <p:nvPr>
            <p:ph type="title"/>
          </p:nvPr>
        </p:nvSpPr>
        <p:spPr/>
        <p:txBody>
          <a:bodyPr/>
          <a:lstStyle/>
          <a:p>
            <a:r>
              <a:rPr lang="en-US"/>
              <a:t>Agenda</a:t>
            </a:r>
          </a:p>
        </p:txBody>
      </p:sp>
      <p:sp>
        <p:nvSpPr>
          <p:cNvPr id="3" name="Text Placeholder 2">
            <a:extLst>
              <a:ext uri="{FF2B5EF4-FFF2-40B4-BE49-F238E27FC236}">
                <a16:creationId xmlns:a16="http://schemas.microsoft.com/office/drawing/2014/main" id="{F89A23A9-4196-25CF-BB92-43F7380F7CC1}"/>
              </a:ext>
            </a:extLst>
          </p:cNvPr>
          <p:cNvSpPr>
            <a:spLocks noGrp="1"/>
          </p:cNvSpPr>
          <p:nvPr>
            <p:ph type="body" sz="quarter" idx="10"/>
          </p:nvPr>
        </p:nvSpPr>
        <p:spPr>
          <a:xfrm>
            <a:off x="5825509" y="1552575"/>
            <a:ext cx="5632687" cy="4749800"/>
          </a:xfrm>
        </p:spPr>
        <p:txBody>
          <a:bodyPr vert="horz" lIns="0" tIns="0" rIns="0" bIns="0" rtlCol="0" anchor="t">
            <a:noAutofit/>
          </a:bodyPr>
          <a:lstStyle/>
          <a:p>
            <a:pPr indent="-260985"/>
            <a:r>
              <a:rPr lang="en-US" dirty="0">
                <a:cs typeface="Arial"/>
              </a:rPr>
              <a:t>Why upgrade to 12.8?</a:t>
            </a:r>
          </a:p>
          <a:p>
            <a:pPr indent="-260985"/>
            <a:r>
              <a:rPr lang="en-US" dirty="0">
                <a:cs typeface="Arial"/>
              </a:rPr>
              <a:t>VAR Enhancements</a:t>
            </a:r>
          </a:p>
          <a:p>
            <a:pPr indent="-260985"/>
            <a:r>
              <a:rPr lang="en-US" dirty="0">
                <a:cs typeface="Arial"/>
              </a:rPr>
              <a:t>AGGREGATE Statement</a:t>
            </a:r>
            <a:endParaRPr lang="en-US" dirty="0"/>
          </a:p>
          <a:p>
            <a:pPr indent="-260985"/>
            <a:r>
              <a:rPr lang="en-US" dirty="0">
                <a:cs typeface="Arial"/>
              </a:rPr>
              <a:t>.NET Support</a:t>
            </a:r>
            <a:endParaRPr lang="en-US" dirty="0"/>
          </a:p>
          <a:p>
            <a:pPr indent="-260985"/>
            <a:r>
              <a:rPr lang="en-US" dirty="0">
                <a:cs typeface="Arial"/>
              </a:rPr>
              <a:t>Safe Navigation Operator</a:t>
            </a:r>
          </a:p>
          <a:p>
            <a:pPr indent="-260985"/>
            <a:r>
              <a:rPr lang="en-US" dirty="0">
                <a:cs typeface="Arial"/>
              </a:rPr>
              <a:t>ABL Collections</a:t>
            </a:r>
          </a:p>
          <a:p>
            <a:pPr indent="-260985"/>
            <a:r>
              <a:rPr lang="en-US" dirty="0">
                <a:cs typeface="Arial"/>
              </a:rPr>
              <a:t>Event Streaming with Kafka</a:t>
            </a:r>
          </a:p>
          <a:p>
            <a:pPr indent="-260985"/>
            <a:r>
              <a:rPr lang="en-US" dirty="0">
                <a:cs typeface="Arial"/>
              </a:rPr>
              <a:t>Protect Compiled R-Code</a:t>
            </a:r>
          </a:p>
          <a:p>
            <a:pPr indent="-260985"/>
            <a:r>
              <a:rPr lang="en-US" dirty="0">
                <a:cs typeface="Arial"/>
              </a:rPr>
              <a:t>Dynamic Data Masking</a:t>
            </a:r>
          </a:p>
        </p:txBody>
      </p:sp>
    </p:spTree>
    <p:extLst>
      <p:ext uri="{BB962C8B-B14F-4D97-AF65-F5344CB8AC3E}">
        <p14:creationId xmlns:p14="http://schemas.microsoft.com/office/powerpoint/2010/main" val="982642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7DA37A-9707-9812-62A5-90EAE0A05875}"/>
              </a:ext>
            </a:extLst>
          </p:cNvPr>
          <p:cNvSpPr>
            <a:spLocks noGrp="1"/>
          </p:cNvSpPr>
          <p:nvPr>
            <p:ph type="body" sz="quarter" idx="12"/>
          </p:nvPr>
        </p:nvSpPr>
        <p:spPr/>
        <p:txBody>
          <a:bodyPr/>
          <a:lstStyle/>
          <a:p>
            <a:pPr>
              <a:lnSpc>
                <a:spcPct val="100000"/>
              </a:lnSpc>
            </a:pPr>
            <a:r>
              <a:rPr lang="en-US" sz="5400" dirty="0"/>
              <a:t>Why should you upgrade to OpenEdge 12.8?</a:t>
            </a:r>
          </a:p>
        </p:txBody>
      </p:sp>
    </p:spTree>
    <p:extLst>
      <p:ext uri="{BB962C8B-B14F-4D97-AF65-F5344CB8AC3E}">
        <p14:creationId xmlns:p14="http://schemas.microsoft.com/office/powerpoint/2010/main" val="1245903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72B12D3-2AA5-D29A-BD43-5381505D1E89}"/>
              </a:ext>
            </a:extLst>
          </p:cNvPr>
          <p:cNvSpPr txBox="1">
            <a:spLocks/>
          </p:cNvSpPr>
          <p:nvPr/>
        </p:nvSpPr>
        <p:spPr>
          <a:xfrm>
            <a:off x="572471" y="4162424"/>
            <a:ext cx="10708239" cy="942975"/>
          </a:xfrm>
          <a:prstGeom prst="rect">
            <a:avLst/>
          </a:prstGeom>
        </p:spPr>
        <p:txBody>
          <a:bodyPr vert="horz" lIns="0" tIns="144000" rIns="0" bIns="0" rtlCol="0" anchor="t" anchorCtr="0">
            <a:noAutofit/>
          </a:bodyPr>
          <a:lstStyle>
            <a:lvl1pPr algn="l" defTabSz="914400" rtl="0" eaLnBrk="1" latinLnBrk="0" hangingPunct="1">
              <a:lnSpc>
                <a:spcPct val="90000"/>
              </a:lnSpc>
              <a:spcBef>
                <a:spcPct val="0"/>
              </a:spcBef>
              <a:buNone/>
              <a:defRPr lang="en-US" sz="5000" b="1" i="0" kern="0" spc="-150" baseline="0" noProof="0" dirty="0">
                <a:solidFill>
                  <a:schemeClr val="bg1"/>
                </a:solidFill>
                <a:latin typeface="Arial" panose="020B0604020202020204" pitchFamily="34" charset="0"/>
                <a:ea typeface="+mj-ea"/>
                <a:cs typeface="Arial" pitchFamily="34" charset="0"/>
              </a:defRPr>
            </a:lvl1pPr>
          </a:lstStyle>
          <a:p>
            <a:pPr algn="ctr"/>
            <a:r>
              <a:rPr lang="en-US" sz="4400" dirty="0">
                <a:solidFill>
                  <a:schemeClr val="accent5">
                    <a:lumMod val="75000"/>
                  </a:schemeClr>
                </a:solidFill>
              </a:rPr>
              <a:t>DAYS UNTIL 11.7 RETIRES! </a:t>
            </a:r>
          </a:p>
        </p:txBody>
      </p:sp>
      <p:sp>
        <p:nvSpPr>
          <p:cNvPr id="3" name="Title 1">
            <a:extLst>
              <a:ext uri="{FF2B5EF4-FFF2-40B4-BE49-F238E27FC236}">
                <a16:creationId xmlns:a16="http://schemas.microsoft.com/office/drawing/2014/main" id="{84B84088-7F25-41E2-6ED9-277680451EFE}"/>
              </a:ext>
            </a:extLst>
          </p:cNvPr>
          <p:cNvSpPr txBox="1">
            <a:spLocks/>
          </p:cNvSpPr>
          <p:nvPr/>
        </p:nvSpPr>
        <p:spPr>
          <a:xfrm>
            <a:off x="410547" y="1762124"/>
            <a:ext cx="10870164" cy="2400299"/>
          </a:xfrm>
          <a:prstGeom prst="rect">
            <a:avLst/>
          </a:prstGeom>
        </p:spPr>
        <p:txBody>
          <a:bodyPr vert="horz" lIns="0" tIns="144000" rIns="0" bIns="0" rtlCol="0" anchor="t" anchorCtr="0">
            <a:noAutofit/>
          </a:bodyPr>
          <a:lstStyle>
            <a:lvl1pPr algn="l" defTabSz="914400" rtl="0" eaLnBrk="1" latinLnBrk="0" hangingPunct="1">
              <a:lnSpc>
                <a:spcPct val="90000"/>
              </a:lnSpc>
              <a:spcBef>
                <a:spcPct val="0"/>
              </a:spcBef>
              <a:buNone/>
              <a:defRPr lang="en-US" sz="5000" b="1" i="0" kern="0" spc="-150" baseline="0" noProof="0" dirty="0">
                <a:solidFill>
                  <a:schemeClr val="bg1"/>
                </a:solidFill>
                <a:latin typeface="Arial" panose="020B0604020202020204" pitchFamily="34" charset="0"/>
                <a:ea typeface="+mj-ea"/>
                <a:cs typeface="Arial" pitchFamily="34" charset="0"/>
              </a:defRPr>
            </a:lvl1pPr>
          </a:lstStyle>
          <a:p>
            <a:pPr algn="ctr"/>
            <a:r>
              <a:rPr lang="en-US" sz="20000" dirty="0">
                <a:latin typeface="+mn-lt"/>
                <a:ea typeface="ADLaM Display" panose="020F0502020204030204" pitchFamily="2" charset="0"/>
                <a:cs typeface="ADLaM Display" panose="020F0502020204030204" pitchFamily="2" charset="0"/>
              </a:rPr>
              <a:t>183</a:t>
            </a:r>
          </a:p>
        </p:txBody>
      </p:sp>
    </p:spTree>
    <p:extLst>
      <p:ext uri="{BB962C8B-B14F-4D97-AF65-F5344CB8AC3E}">
        <p14:creationId xmlns:p14="http://schemas.microsoft.com/office/powerpoint/2010/main" val="1737704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907E-C1FD-8E7A-259F-D4BC881A4881}"/>
              </a:ext>
            </a:extLst>
          </p:cNvPr>
          <p:cNvSpPr>
            <a:spLocks noGrp="1"/>
          </p:cNvSpPr>
          <p:nvPr>
            <p:ph type="title"/>
          </p:nvPr>
        </p:nvSpPr>
        <p:spPr>
          <a:xfrm>
            <a:off x="572472" y="1752598"/>
            <a:ext cx="10870164" cy="2400299"/>
          </a:xfrm>
        </p:spPr>
        <p:txBody>
          <a:bodyPr/>
          <a:lstStyle/>
          <a:p>
            <a:pPr algn="ctr"/>
            <a:r>
              <a:rPr lang="en-US" sz="20000" dirty="0">
                <a:latin typeface="+mn-lt"/>
                <a:ea typeface="ADLaM Display" panose="020F0502020204030204" pitchFamily="2" charset="0"/>
                <a:cs typeface="ADLaM Display" panose="020F0502020204030204" pitchFamily="2" charset="0"/>
              </a:rPr>
              <a:t>214</a:t>
            </a:r>
          </a:p>
        </p:txBody>
      </p:sp>
      <p:sp>
        <p:nvSpPr>
          <p:cNvPr id="5" name="Title 1">
            <a:extLst>
              <a:ext uri="{FF2B5EF4-FFF2-40B4-BE49-F238E27FC236}">
                <a16:creationId xmlns:a16="http://schemas.microsoft.com/office/drawing/2014/main" id="{F72B12D3-2AA5-D29A-BD43-5381505D1E89}"/>
              </a:ext>
            </a:extLst>
          </p:cNvPr>
          <p:cNvSpPr txBox="1">
            <a:spLocks/>
          </p:cNvSpPr>
          <p:nvPr/>
        </p:nvSpPr>
        <p:spPr>
          <a:xfrm>
            <a:off x="572471" y="4162424"/>
            <a:ext cx="10708239" cy="942975"/>
          </a:xfrm>
          <a:prstGeom prst="rect">
            <a:avLst/>
          </a:prstGeom>
        </p:spPr>
        <p:txBody>
          <a:bodyPr vert="horz" lIns="0" tIns="144000" rIns="0" bIns="0" rtlCol="0" anchor="t" anchorCtr="0">
            <a:noAutofit/>
          </a:bodyPr>
          <a:lstStyle>
            <a:lvl1pPr algn="l" defTabSz="914400" rtl="0" eaLnBrk="1" latinLnBrk="0" hangingPunct="1">
              <a:lnSpc>
                <a:spcPct val="90000"/>
              </a:lnSpc>
              <a:spcBef>
                <a:spcPct val="0"/>
              </a:spcBef>
              <a:buNone/>
              <a:defRPr lang="en-US" sz="5000" b="1" i="0" kern="0" spc="-150" baseline="0" noProof="0" dirty="0">
                <a:solidFill>
                  <a:schemeClr val="bg1"/>
                </a:solidFill>
                <a:latin typeface="Arial" panose="020B0604020202020204" pitchFamily="34" charset="0"/>
                <a:ea typeface="+mj-ea"/>
                <a:cs typeface="Arial" pitchFamily="34" charset="0"/>
              </a:defRPr>
            </a:lvl1pPr>
          </a:lstStyle>
          <a:p>
            <a:pPr algn="ctr"/>
            <a:r>
              <a:rPr lang="en-US" sz="4400" dirty="0">
                <a:solidFill>
                  <a:schemeClr val="accent5">
                    <a:lumMod val="75000"/>
                  </a:schemeClr>
                </a:solidFill>
              </a:rPr>
              <a:t>NEW FEATURES </a:t>
            </a:r>
          </a:p>
        </p:txBody>
      </p:sp>
      <p:sp>
        <p:nvSpPr>
          <p:cNvPr id="3" name="Title 1">
            <a:extLst>
              <a:ext uri="{FF2B5EF4-FFF2-40B4-BE49-F238E27FC236}">
                <a16:creationId xmlns:a16="http://schemas.microsoft.com/office/drawing/2014/main" id="{84B84088-7F25-41E2-6ED9-277680451EFE}"/>
              </a:ext>
            </a:extLst>
          </p:cNvPr>
          <p:cNvSpPr txBox="1">
            <a:spLocks/>
          </p:cNvSpPr>
          <p:nvPr/>
        </p:nvSpPr>
        <p:spPr>
          <a:xfrm>
            <a:off x="410547" y="1762124"/>
            <a:ext cx="10870164" cy="2400299"/>
          </a:xfrm>
          <a:prstGeom prst="rect">
            <a:avLst/>
          </a:prstGeom>
        </p:spPr>
        <p:txBody>
          <a:bodyPr vert="horz" lIns="0" tIns="144000" rIns="0" bIns="0" rtlCol="0" anchor="t" anchorCtr="0">
            <a:noAutofit/>
          </a:bodyPr>
          <a:lstStyle>
            <a:lvl1pPr algn="l" defTabSz="914400" rtl="0" eaLnBrk="1" latinLnBrk="0" hangingPunct="1">
              <a:lnSpc>
                <a:spcPct val="90000"/>
              </a:lnSpc>
              <a:spcBef>
                <a:spcPct val="0"/>
              </a:spcBef>
              <a:buNone/>
              <a:defRPr lang="en-US" sz="5000" b="1" i="0" kern="0" spc="-150" baseline="0" noProof="0" dirty="0">
                <a:solidFill>
                  <a:schemeClr val="bg1"/>
                </a:solidFill>
                <a:latin typeface="Arial" panose="020B0604020202020204" pitchFamily="34" charset="0"/>
                <a:ea typeface="+mj-ea"/>
                <a:cs typeface="Arial" pitchFamily="34" charset="0"/>
              </a:defRPr>
            </a:lvl1pPr>
          </a:lstStyle>
          <a:p>
            <a:pPr algn="ctr"/>
            <a:r>
              <a:rPr lang="en-US" sz="20000" dirty="0">
                <a:latin typeface="+mn-lt"/>
                <a:ea typeface="ADLaM Display" panose="020F0502020204030204" pitchFamily="2" charset="0"/>
                <a:cs typeface="ADLaM Display" panose="020F0502020204030204" pitchFamily="2" charset="0"/>
              </a:rPr>
              <a:t>88</a:t>
            </a:r>
          </a:p>
        </p:txBody>
      </p:sp>
      <p:sp>
        <p:nvSpPr>
          <p:cNvPr id="4" name="Title 1">
            <a:extLst>
              <a:ext uri="{FF2B5EF4-FFF2-40B4-BE49-F238E27FC236}">
                <a16:creationId xmlns:a16="http://schemas.microsoft.com/office/drawing/2014/main" id="{B608C003-8F46-6748-E45D-41E6A3C98849}"/>
              </a:ext>
            </a:extLst>
          </p:cNvPr>
          <p:cNvSpPr txBox="1">
            <a:spLocks/>
          </p:cNvSpPr>
          <p:nvPr/>
        </p:nvSpPr>
        <p:spPr>
          <a:xfrm>
            <a:off x="572472" y="4152897"/>
            <a:ext cx="10870164" cy="942975"/>
          </a:xfrm>
          <a:prstGeom prst="rect">
            <a:avLst/>
          </a:prstGeom>
        </p:spPr>
        <p:txBody>
          <a:bodyPr vert="horz" lIns="0" tIns="144000" rIns="0" bIns="0" rtlCol="0" anchor="t" anchorCtr="0">
            <a:noAutofit/>
          </a:bodyPr>
          <a:lstStyle>
            <a:lvl1pPr algn="l" defTabSz="914400" rtl="0" eaLnBrk="1" latinLnBrk="0" hangingPunct="1">
              <a:lnSpc>
                <a:spcPct val="90000"/>
              </a:lnSpc>
              <a:spcBef>
                <a:spcPct val="0"/>
              </a:spcBef>
              <a:buNone/>
              <a:defRPr lang="en-US" sz="5000" b="1" i="0" kern="0" spc="-150" baseline="0" noProof="0" dirty="0">
                <a:solidFill>
                  <a:schemeClr val="bg1"/>
                </a:solidFill>
                <a:latin typeface="Arial" panose="020B0604020202020204" pitchFamily="34" charset="0"/>
                <a:ea typeface="+mj-ea"/>
                <a:cs typeface="Arial" pitchFamily="34" charset="0"/>
              </a:defRPr>
            </a:lvl1pPr>
          </a:lstStyle>
          <a:p>
            <a:pPr algn="ctr"/>
            <a:r>
              <a:rPr lang="en-US" sz="4400" dirty="0">
                <a:solidFill>
                  <a:schemeClr val="accent5">
                    <a:lumMod val="75000"/>
                  </a:schemeClr>
                </a:solidFill>
              </a:rPr>
              <a:t>ABL FEATURES </a:t>
            </a:r>
          </a:p>
        </p:txBody>
      </p:sp>
    </p:spTree>
    <p:extLst>
      <p:ext uri="{BB962C8B-B14F-4D97-AF65-F5344CB8AC3E}">
        <p14:creationId xmlns:p14="http://schemas.microsoft.com/office/powerpoint/2010/main" val="136018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xit" presetSubtype="0" fill="hold" grpId="0" nodeType="withEffect">
                                  <p:stCondLst>
                                    <p:cond delay="0"/>
                                  </p:stCondLst>
                                  <p:childTnLst>
                                    <p:animEffect transition="out" filter="fade">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5" grpId="1"/>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3722-0198-2EE8-15F3-EE1E33F03908}"/>
              </a:ext>
            </a:extLst>
          </p:cNvPr>
          <p:cNvSpPr>
            <a:spLocks noGrp="1"/>
          </p:cNvSpPr>
          <p:nvPr>
            <p:ph type="title"/>
          </p:nvPr>
        </p:nvSpPr>
        <p:spPr/>
        <p:txBody>
          <a:bodyPr/>
          <a:lstStyle/>
          <a:p>
            <a:r>
              <a:rPr lang="en-US" dirty="0">
                <a:latin typeface="Arial"/>
                <a:cs typeface="Arial"/>
              </a:rPr>
              <a:t>VAR</a:t>
            </a:r>
            <a:br>
              <a:rPr lang="en-US" dirty="0">
                <a:latin typeface="Arial"/>
                <a:cs typeface="Arial"/>
              </a:rPr>
            </a:br>
            <a:r>
              <a:rPr lang="en-US" dirty="0">
                <a:latin typeface="Arial"/>
                <a:cs typeface="Arial"/>
              </a:rPr>
              <a:t>Statement</a:t>
            </a:r>
            <a:br>
              <a:rPr lang="en-US" dirty="0">
                <a:latin typeface="Arial"/>
                <a:cs typeface="Arial"/>
              </a:rPr>
            </a:br>
            <a:endParaRPr lang="en-US" dirty="0"/>
          </a:p>
        </p:txBody>
      </p:sp>
    </p:spTree>
    <p:extLst>
      <p:ext uri="{BB962C8B-B14F-4D97-AF65-F5344CB8AC3E}">
        <p14:creationId xmlns:p14="http://schemas.microsoft.com/office/powerpoint/2010/main" val="3776802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p:txBody>
          <a:bodyPr/>
          <a:lstStyle/>
          <a:p>
            <a:r>
              <a:rPr lang="en-US" dirty="0">
                <a:latin typeface="Arial"/>
                <a:cs typeface="Arial"/>
              </a:rPr>
              <a:t>VAR Statement</a:t>
            </a:r>
          </a:p>
        </p:txBody>
      </p:sp>
      <p:sp>
        <p:nvSpPr>
          <p:cNvPr id="3" name="Text Placeholder 2">
            <a:extLst>
              <a:ext uri="{FF2B5EF4-FFF2-40B4-BE49-F238E27FC236}">
                <a16:creationId xmlns:a16="http://schemas.microsoft.com/office/drawing/2014/main" id="{AFC1FFFD-1680-6FF8-B9E1-D69A38197B89}"/>
              </a:ext>
            </a:extLst>
          </p:cNvPr>
          <p:cNvSpPr>
            <a:spLocks noGrp="1"/>
          </p:cNvSpPr>
          <p:nvPr>
            <p:ph type="body" sz="quarter" idx="11"/>
          </p:nvPr>
        </p:nvSpPr>
        <p:spPr>
          <a:xfrm>
            <a:off x="723899" y="3071395"/>
            <a:ext cx="10659447" cy="3248442"/>
          </a:xfrm>
        </p:spPr>
        <p:txBody>
          <a:bodyPr vert="horz" lIns="0" tIns="0" rIns="0" bIns="0" rtlCol="0" anchor="t">
            <a:noAutofit/>
          </a:bodyPr>
          <a:lstStyle/>
          <a:p>
            <a:pPr indent="-260985"/>
            <a:r>
              <a:rPr lang="en-US" sz="2000" dirty="0">
                <a:cs typeface="Arial"/>
              </a:rPr>
              <a:t>Allows you to define variables more concisely</a:t>
            </a:r>
          </a:p>
          <a:p>
            <a:pPr indent="-260985"/>
            <a:r>
              <a:rPr lang="en-US" sz="2000" dirty="0">
                <a:cs typeface="Arial"/>
              </a:rPr>
              <a:t>Short-hand notation for the </a:t>
            </a:r>
            <a:r>
              <a:rPr lang="en-US" sz="2000" dirty="0">
                <a:solidFill>
                  <a:schemeClr val="bg2">
                    <a:lumMod val="50000"/>
                  </a:schemeClr>
                </a:solidFill>
                <a:cs typeface="Arial"/>
              </a:rPr>
              <a:t>DEFINE VARIABLE </a:t>
            </a:r>
            <a:r>
              <a:rPr lang="en-US" sz="2000" dirty="0">
                <a:cs typeface="Arial"/>
              </a:rPr>
              <a:t>statement.</a:t>
            </a:r>
          </a:p>
          <a:p>
            <a:pPr indent="-260985"/>
            <a:r>
              <a:rPr lang="en-US" sz="2000" dirty="0">
                <a:cs typeface="Arial"/>
              </a:rPr>
              <a:t>With </a:t>
            </a:r>
            <a:r>
              <a:rPr lang="en-US" sz="2000" dirty="0">
                <a:solidFill>
                  <a:schemeClr val="bg2">
                    <a:lumMod val="50000"/>
                  </a:schemeClr>
                </a:solidFill>
                <a:cs typeface="Arial"/>
              </a:rPr>
              <a:t>VAR</a:t>
            </a:r>
            <a:r>
              <a:rPr lang="en-US" sz="2000" dirty="0">
                <a:cs typeface="Arial"/>
              </a:rPr>
              <a:t>, you always get </a:t>
            </a:r>
            <a:r>
              <a:rPr lang="en-US" sz="2000" dirty="0">
                <a:solidFill>
                  <a:schemeClr val="bg2">
                    <a:lumMod val="50000"/>
                  </a:schemeClr>
                </a:solidFill>
                <a:cs typeface="Arial"/>
              </a:rPr>
              <a:t>NO-UNDO</a:t>
            </a:r>
            <a:r>
              <a:rPr lang="en-US" sz="2000" dirty="0">
                <a:cs typeface="Arial"/>
              </a:rPr>
              <a:t> behavior.</a:t>
            </a:r>
          </a:p>
          <a:p>
            <a:pPr indent="-260985"/>
            <a:r>
              <a:rPr lang="en-US" sz="2000" dirty="0">
                <a:cs typeface="Arial"/>
              </a:rPr>
              <a:t>Multiple variables can be defined in a single statement.</a:t>
            </a:r>
          </a:p>
          <a:p>
            <a:pPr indent="-260985"/>
            <a:r>
              <a:rPr lang="en-US" sz="2000" dirty="0">
                <a:cs typeface="Arial"/>
              </a:rPr>
              <a:t>Bracket notation is used for defining arrays.</a:t>
            </a:r>
          </a:p>
          <a:p>
            <a:pPr indent="-260985"/>
            <a:r>
              <a:rPr lang="en-US" sz="2000" dirty="0">
                <a:cs typeface="Arial"/>
              </a:rPr>
              <a:t>The equal sign (=) is used to assign initial values.</a:t>
            </a:r>
          </a:p>
        </p:txBody>
      </p:sp>
      <p:grpSp>
        <p:nvGrpSpPr>
          <p:cNvPr id="6" name="Group 5">
            <a:extLst>
              <a:ext uri="{FF2B5EF4-FFF2-40B4-BE49-F238E27FC236}">
                <a16:creationId xmlns:a16="http://schemas.microsoft.com/office/drawing/2014/main" id="{B4095663-CF54-778D-DED7-BB810C249A29}"/>
              </a:ext>
            </a:extLst>
          </p:cNvPr>
          <p:cNvGrpSpPr/>
          <p:nvPr/>
        </p:nvGrpSpPr>
        <p:grpSpPr>
          <a:xfrm>
            <a:off x="1230526" y="1604450"/>
            <a:ext cx="2849766" cy="1126660"/>
            <a:chOff x="1808730" y="1739766"/>
            <a:chExt cx="3152775" cy="1246455"/>
          </a:xfrm>
        </p:grpSpPr>
        <p:pic>
          <p:nvPicPr>
            <p:cNvPr id="16" name="Picture 15">
              <a:extLst>
                <a:ext uri="{FF2B5EF4-FFF2-40B4-BE49-F238E27FC236}">
                  <a16:creationId xmlns:a16="http://schemas.microsoft.com/office/drawing/2014/main" id="{9AAFDB9D-1218-1675-DB03-7A4D3FA7AF72}"/>
                </a:ext>
              </a:extLst>
            </p:cNvPr>
            <p:cNvPicPr>
              <a:picLocks noChangeAspect="1"/>
            </p:cNvPicPr>
            <p:nvPr/>
          </p:nvPicPr>
          <p:blipFill>
            <a:blip r:embed="rId3"/>
            <a:stretch>
              <a:fillRect/>
            </a:stretch>
          </p:blipFill>
          <p:spPr>
            <a:xfrm>
              <a:off x="1808730" y="1739766"/>
              <a:ext cx="3152775" cy="381000"/>
            </a:xfrm>
            <a:prstGeom prst="rect">
              <a:avLst/>
            </a:prstGeom>
          </p:spPr>
        </p:pic>
        <p:sp>
          <p:nvSpPr>
            <p:cNvPr id="17" name="Arrow: Down 16">
              <a:extLst>
                <a:ext uri="{FF2B5EF4-FFF2-40B4-BE49-F238E27FC236}">
                  <a16:creationId xmlns:a16="http://schemas.microsoft.com/office/drawing/2014/main" id="{B5B05042-4341-5D78-5096-C6D2905DB6AE}"/>
                </a:ext>
              </a:extLst>
            </p:cNvPr>
            <p:cNvSpPr/>
            <p:nvPr/>
          </p:nvSpPr>
          <p:spPr>
            <a:xfrm>
              <a:off x="3235735" y="2258454"/>
              <a:ext cx="298764" cy="371004"/>
            </a:xfrm>
            <a:prstGeom prst="downArrow">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F669E0EF-ABE3-DD15-4475-1BF8BB840A3C}"/>
                </a:ext>
              </a:extLst>
            </p:cNvPr>
            <p:cNvPicPr>
              <a:picLocks noChangeAspect="1"/>
            </p:cNvPicPr>
            <p:nvPr/>
          </p:nvPicPr>
          <p:blipFill>
            <a:blip r:embed="rId4"/>
            <a:stretch>
              <a:fillRect/>
            </a:stretch>
          </p:blipFill>
          <p:spPr>
            <a:xfrm>
              <a:off x="2175442" y="2767146"/>
              <a:ext cx="2419350" cy="219075"/>
            </a:xfrm>
            <a:prstGeom prst="rect">
              <a:avLst/>
            </a:prstGeom>
          </p:spPr>
        </p:pic>
      </p:grpSp>
      <p:sp>
        <p:nvSpPr>
          <p:cNvPr id="19" name="Rectangle: Rounded Corners 18">
            <a:extLst>
              <a:ext uri="{FF2B5EF4-FFF2-40B4-BE49-F238E27FC236}">
                <a16:creationId xmlns:a16="http://schemas.microsoft.com/office/drawing/2014/main" id="{1F88188B-44CB-B6A6-CDEB-4FE19E995656}"/>
              </a:ext>
            </a:extLst>
          </p:cNvPr>
          <p:cNvSpPr/>
          <p:nvPr/>
        </p:nvSpPr>
        <p:spPr>
          <a:xfrm>
            <a:off x="9694548"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12.3</a:t>
            </a:r>
          </a:p>
        </p:txBody>
      </p:sp>
      <p:sp>
        <p:nvSpPr>
          <p:cNvPr id="2" name="Text Placeholder 2">
            <a:extLst>
              <a:ext uri="{FF2B5EF4-FFF2-40B4-BE49-F238E27FC236}">
                <a16:creationId xmlns:a16="http://schemas.microsoft.com/office/drawing/2014/main" id="{72BE7A88-758E-52A7-C503-837D6B25CA7C}"/>
              </a:ext>
            </a:extLst>
          </p:cNvPr>
          <p:cNvSpPr txBox="1">
            <a:spLocks/>
          </p:cNvSpPr>
          <p:nvPr/>
        </p:nvSpPr>
        <p:spPr>
          <a:xfrm>
            <a:off x="4364824" y="1604450"/>
            <a:ext cx="990947" cy="344383"/>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rgbClr val="FF6600"/>
                </a:solidFill>
                <a:cs typeface="Arial"/>
              </a:rPr>
              <a:t>(Before)</a:t>
            </a:r>
          </a:p>
        </p:txBody>
      </p:sp>
      <p:sp>
        <p:nvSpPr>
          <p:cNvPr id="5" name="Text Placeholder 2">
            <a:extLst>
              <a:ext uri="{FF2B5EF4-FFF2-40B4-BE49-F238E27FC236}">
                <a16:creationId xmlns:a16="http://schemas.microsoft.com/office/drawing/2014/main" id="{DFF4AC09-8568-9C3E-28AD-7BD9184F365F}"/>
              </a:ext>
            </a:extLst>
          </p:cNvPr>
          <p:cNvSpPr txBox="1">
            <a:spLocks/>
          </p:cNvSpPr>
          <p:nvPr/>
        </p:nvSpPr>
        <p:spPr>
          <a:xfrm>
            <a:off x="4364824" y="2459908"/>
            <a:ext cx="990947" cy="344383"/>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accent2"/>
                </a:solidFill>
                <a:cs typeface="Arial"/>
              </a:rPr>
              <a:t>(After)</a:t>
            </a:r>
          </a:p>
        </p:txBody>
      </p:sp>
    </p:spTree>
    <p:extLst>
      <p:ext uri="{BB962C8B-B14F-4D97-AF65-F5344CB8AC3E}">
        <p14:creationId xmlns:p14="http://schemas.microsoft.com/office/powerpoint/2010/main" val="387980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2AA8BD5-EF05-3355-18EE-36284F0D3A8D}"/>
              </a:ext>
            </a:extLst>
          </p:cNvPr>
          <p:cNvPicPr>
            <a:picLocks noChangeAspect="1"/>
          </p:cNvPicPr>
          <p:nvPr/>
        </p:nvPicPr>
        <p:blipFill>
          <a:blip r:embed="rId2"/>
          <a:stretch>
            <a:fillRect/>
          </a:stretch>
        </p:blipFill>
        <p:spPr>
          <a:xfrm>
            <a:off x="722314" y="5161205"/>
            <a:ext cx="6743700" cy="523875"/>
          </a:xfrm>
          <a:prstGeom prst="rect">
            <a:avLst/>
          </a:prstGeom>
        </p:spPr>
      </p:pic>
      <p:pic>
        <p:nvPicPr>
          <p:cNvPr id="11" name="Picture 10">
            <a:extLst>
              <a:ext uri="{FF2B5EF4-FFF2-40B4-BE49-F238E27FC236}">
                <a16:creationId xmlns:a16="http://schemas.microsoft.com/office/drawing/2014/main" id="{135CE0B4-FCBC-1AB4-6E18-E24133A70F66}"/>
              </a:ext>
            </a:extLst>
          </p:cNvPr>
          <p:cNvPicPr>
            <a:picLocks noChangeAspect="1"/>
          </p:cNvPicPr>
          <p:nvPr/>
        </p:nvPicPr>
        <p:blipFill>
          <a:blip r:embed="rId3"/>
          <a:stretch>
            <a:fillRect/>
          </a:stretch>
        </p:blipFill>
        <p:spPr>
          <a:xfrm>
            <a:off x="741364" y="3531731"/>
            <a:ext cx="6762750" cy="762000"/>
          </a:xfrm>
          <a:prstGeom prst="rect">
            <a:avLst/>
          </a:prstGeom>
        </p:spPr>
      </p:pic>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p:txBody>
          <a:bodyPr/>
          <a:lstStyle/>
          <a:p>
            <a:r>
              <a:rPr lang="en-US" dirty="0">
                <a:latin typeface="Arial"/>
                <a:cs typeface="Arial"/>
              </a:rPr>
              <a:t>VAR Statement Examples</a:t>
            </a:r>
          </a:p>
        </p:txBody>
      </p:sp>
      <p:sp>
        <p:nvSpPr>
          <p:cNvPr id="3" name="Text Placeholder 2">
            <a:extLst>
              <a:ext uri="{FF2B5EF4-FFF2-40B4-BE49-F238E27FC236}">
                <a16:creationId xmlns:a16="http://schemas.microsoft.com/office/drawing/2014/main" id="{AFC1FFFD-1680-6FF8-B9E1-D69A38197B89}"/>
              </a:ext>
            </a:extLst>
          </p:cNvPr>
          <p:cNvSpPr>
            <a:spLocks noGrp="1"/>
          </p:cNvSpPr>
          <p:nvPr>
            <p:ph type="body" sz="quarter" idx="11"/>
          </p:nvPr>
        </p:nvSpPr>
        <p:spPr>
          <a:xfrm>
            <a:off x="723900" y="1773935"/>
            <a:ext cx="8271819" cy="357605"/>
          </a:xfrm>
        </p:spPr>
        <p:txBody>
          <a:bodyPr vert="horz" lIns="0" tIns="0" rIns="0" bIns="0" rtlCol="0" anchor="t">
            <a:noAutofit/>
          </a:bodyPr>
          <a:lstStyle/>
          <a:p>
            <a:pPr indent="-260985"/>
            <a:r>
              <a:rPr lang="en-US" sz="2000" dirty="0">
                <a:cs typeface="Arial"/>
              </a:rPr>
              <a:t>Define multiple variables in one statement.</a:t>
            </a:r>
            <a:endParaRPr lang="en-US" sz="2000" dirty="0"/>
          </a:p>
        </p:txBody>
      </p:sp>
      <p:pic>
        <p:nvPicPr>
          <p:cNvPr id="8" name="Picture 7">
            <a:extLst>
              <a:ext uri="{FF2B5EF4-FFF2-40B4-BE49-F238E27FC236}">
                <a16:creationId xmlns:a16="http://schemas.microsoft.com/office/drawing/2014/main" id="{E42C7D62-09AA-A94C-9445-45D45106A832}"/>
              </a:ext>
            </a:extLst>
          </p:cNvPr>
          <p:cNvPicPr>
            <a:picLocks noChangeAspect="1"/>
          </p:cNvPicPr>
          <p:nvPr/>
        </p:nvPicPr>
        <p:blipFill>
          <a:blip r:embed="rId4"/>
          <a:stretch>
            <a:fillRect/>
          </a:stretch>
        </p:blipFill>
        <p:spPr>
          <a:xfrm>
            <a:off x="722314" y="2247126"/>
            <a:ext cx="6743700" cy="523875"/>
          </a:xfrm>
          <a:prstGeom prst="rect">
            <a:avLst/>
          </a:prstGeom>
        </p:spPr>
      </p:pic>
      <p:sp>
        <p:nvSpPr>
          <p:cNvPr id="9" name="Text Placeholder 2">
            <a:extLst>
              <a:ext uri="{FF2B5EF4-FFF2-40B4-BE49-F238E27FC236}">
                <a16:creationId xmlns:a16="http://schemas.microsoft.com/office/drawing/2014/main" id="{2EF53192-A02A-CA7F-4060-29651A144E5F}"/>
              </a:ext>
            </a:extLst>
          </p:cNvPr>
          <p:cNvSpPr txBox="1">
            <a:spLocks/>
          </p:cNvSpPr>
          <p:nvPr/>
        </p:nvSpPr>
        <p:spPr>
          <a:xfrm>
            <a:off x="722314" y="3083405"/>
            <a:ext cx="9000184" cy="357605"/>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Define arrays without the </a:t>
            </a:r>
            <a:r>
              <a:rPr lang="en-US" sz="2000" dirty="0">
                <a:solidFill>
                  <a:schemeClr val="accent4"/>
                </a:solidFill>
              </a:rPr>
              <a:t>EXTENT</a:t>
            </a:r>
            <a:r>
              <a:rPr lang="en-US" sz="2000" dirty="0"/>
              <a:t> keyword, using bracket notation instead. </a:t>
            </a:r>
          </a:p>
        </p:txBody>
      </p:sp>
      <p:sp>
        <p:nvSpPr>
          <p:cNvPr id="12" name="Text Placeholder 2">
            <a:extLst>
              <a:ext uri="{FF2B5EF4-FFF2-40B4-BE49-F238E27FC236}">
                <a16:creationId xmlns:a16="http://schemas.microsoft.com/office/drawing/2014/main" id="{D2D8137E-DDEB-93EC-9EDB-4EAD0C40588A}"/>
              </a:ext>
            </a:extLst>
          </p:cNvPr>
          <p:cNvSpPr txBox="1">
            <a:spLocks/>
          </p:cNvSpPr>
          <p:nvPr/>
        </p:nvSpPr>
        <p:spPr>
          <a:xfrm>
            <a:off x="722314" y="4648055"/>
            <a:ext cx="9158804" cy="357605"/>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Assign initial values without the </a:t>
            </a:r>
            <a:r>
              <a:rPr lang="en-US" sz="2000" dirty="0">
                <a:solidFill>
                  <a:schemeClr val="accent4"/>
                </a:solidFill>
              </a:rPr>
              <a:t>INITIAL</a:t>
            </a:r>
            <a:r>
              <a:rPr lang="en-US" sz="2000" dirty="0"/>
              <a:t> keyword, using an equal sign instead.</a:t>
            </a:r>
          </a:p>
        </p:txBody>
      </p:sp>
    </p:spTree>
    <p:extLst>
      <p:ext uri="{BB962C8B-B14F-4D97-AF65-F5344CB8AC3E}">
        <p14:creationId xmlns:p14="http://schemas.microsoft.com/office/powerpoint/2010/main" val="247747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A0543D5-38D2-94E5-252E-A9DCB4B68FA8}"/>
              </a:ext>
            </a:extLst>
          </p:cNvPr>
          <p:cNvPicPr>
            <a:picLocks noChangeAspect="1"/>
          </p:cNvPicPr>
          <p:nvPr/>
        </p:nvPicPr>
        <p:blipFill>
          <a:blip r:embed="rId3"/>
          <a:stretch>
            <a:fillRect/>
          </a:stretch>
        </p:blipFill>
        <p:spPr>
          <a:xfrm>
            <a:off x="727077" y="5356654"/>
            <a:ext cx="6734175" cy="514350"/>
          </a:xfrm>
          <a:prstGeom prst="rect">
            <a:avLst/>
          </a:prstGeom>
        </p:spPr>
      </p:pic>
      <p:pic>
        <p:nvPicPr>
          <p:cNvPr id="20" name="Picture 19">
            <a:extLst>
              <a:ext uri="{FF2B5EF4-FFF2-40B4-BE49-F238E27FC236}">
                <a16:creationId xmlns:a16="http://schemas.microsoft.com/office/drawing/2014/main" id="{8F4317F5-2EFD-0243-E994-541D1090794B}"/>
              </a:ext>
            </a:extLst>
          </p:cNvPr>
          <p:cNvPicPr>
            <a:picLocks noChangeAspect="1"/>
          </p:cNvPicPr>
          <p:nvPr/>
        </p:nvPicPr>
        <p:blipFill>
          <a:blip r:embed="rId4"/>
          <a:stretch>
            <a:fillRect/>
          </a:stretch>
        </p:blipFill>
        <p:spPr>
          <a:xfrm>
            <a:off x="722314" y="3751606"/>
            <a:ext cx="6762750" cy="771525"/>
          </a:xfrm>
          <a:prstGeom prst="rect">
            <a:avLst/>
          </a:prstGeom>
        </p:spPr>
      </p:pic>
      <p:pic>
        <p:nvPicPr>
          <p:cNvPr id="15" name="Picture 14">
            <a:extLst>
              <a:ext uri="{FF2B5EF4-FFF2-40B4-BE49-F238E27FC236}">
                <a16:creationId xmlns:a16="http://schemas.microsoft.com/office/drawing/2014/main" id="{D1F326C4-F3C5-AA2D-E9E1-B111B3ADA42B}"/>
              </a:ext>
            </a:extLst>
          </p:cNvPr>
          <p:cNvPicPr>
            <a:picLocks noChangeAspect="1"/>
          </p:cNvPicPr>
          <p:nvPr/>
        </p:nvPicPr>
        <p:blipFill>
          <a:blip r:embed="rId5"/>
          <a:stretch>
            <a:fillRect/>
          </a:stretch>
        </p:blipFill>
        <p:spPr>
          <a:xfrm>
            <a:off x="727077" y="2352460"/>
            <a:ext cx="6734175" cy="514350"/>
          </a:xfrm>
          <a:prstGeom prst="rect">
            <a:avLst/>
          </a:prstGeom>
        </p:spPr>
      </p:pic>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p:txBody>
          <a:bodyPr/>
          <a:lstStyle/>
          <a:p>
            <a:r>
              <a:rPr lang="en-US" dirty="0">
                <a:latin typeface="Arial"/>
                <a:cs typeface="Arial"/>
              </a:rPr>
              <a:t>VAR Enhancements Examples</a:t>
            </a:r>
          </a:p>
        </p:txBody>
      </p:sp>
      <p:sp>
        <p:nvSpPr>
          <p:cNvPr id="3" name="Text Placeholder 2">
            <a:extLst>
              <a:ext uri="{FF2B5EF4-FFF2-40B4-BE49-F238E27FC236}">
                <a16:creationId xmlns:a16="http://schemas.microsoft.com/office/drawing/2014/main" id="{AFC1FFFD-1680-6FF8-B9E1-D69A38197B89}"/>
              </a:ext>
            </a:extLst>
          </p:cNvPr>
          <p:cNvSpPr>
            <a:spLocks noGrp="1"/>
          </p:cNvSpPr>
          <p:nvPr>
            <p:ph type="body" sz="quarter" idx="11"/>
          </p:nvPr>
        </p:nvSpPr>
        <p:spPr>
          <a:xfrm>
            <a:off x="723900" y="1773935"/>
            <a:ext cx="8271819" cy="357605"/>
          </a:xfrm>
        </p:spPr>
        <p:txBody>
          <a:bodyPr/>
          <a:lstStyle/>
          <a:p>
            <a:r>
              <a:rPr lang="en-US" sz="2000" dirty="0"/>
              <a:t>Instantiate an object in a single statement.</a:t>
            </a:r>
          </a:p>
        </p:txBody>
      </p:sp>
      <p:sp>
        <p:nvSpPr>
          <p:cNvPr id="9" name="Text Placeholder 2">
            <a:extLst>
              <a:ext uri="{FF2B5EF4-FFF2-40B4-BE49-F238E27FC236}">
                <a16:creationId xmlns:a16="http://schemas.microsoft.com/office/drawing/2014/main" id="{2EF53192-A02A-CA7F-4060-29651A144E5F}"/>
              </a:ext>
            </a:extLst>
          </p:cNvPr>
          <p:cNvSpPr txBox="1">
            <a:spLocks/>
          </p:cNvSpPr>
          <p:nvPr/>
        </p:nvSpPr>
        <p:spPr>
          <a:xfrm>
            <a:off x="723900" y="3182606"/>
            <a:ext cx="8642522" cy="357605"/>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Instantiate and initialize array object variables.</a:t>
            </a:r>
          </a:p>
          <a:p>
            <a:pPr marL="0" indent="0">
              <a:buNone/>
            </a:pPr>
            <a:endParaRPr lang="en-US" sz="2000" dirty="0"/>
          </a:p>
        </p:txBody>
      </p:sp>
      <p:sp>
        <p:nvSpPr>
          <p:cNvPr id="12" name="Text Placeholder 2">
            <a:extLst>
              <a:ext uri="{FF2B5EF4-FFF2-40B4-BE49-F238E27FC236}">
                <a16:creationId xmlns:a16="http://schemas.microsoft.com/office/drawing/2014/main" id="{D2D8137E-DDEB-93EC-9EDB-4EAD0C40588A}"/>
              </a:ext>
            </a:extLst>
          </p:cNvPr>
          <p:cNvSpPr txBox="1">
            <a:spLocks/>
          </p:cNvSpPr>
          <p:nvPr/>
        </p:nvSpPr>
        <p:spPr>
          <a:xfrm>
            <a:off x="723900" y="4834165"/>
            <a:ext cx="8271819" cy="357605"/>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Use expressions to initialize a variable.</a:t>
            </a:r>
          </a:p>
        </p:txBody>
      </p:sp>
      <p:sp>
        <p:nvSpPr>
          <p:cNvPr id="2" name="Rectangle: Rounded Corners 1">
            <a:extLst>
              <a:ext uri="{FF2B5EF4-FFF2-40B4-BE49-F238E27FC236}">
                <a16:creationId xmlns:a16="http://schemas.microsoft.com/office/drawing/2014/main" id="{847FAF56-A6FA-668B-5213-FA717F437759}"/>
              </a:ext>
            </a:extLst>
          </p:cNvPr>
          <p:cNvSpPr/>
          <p:nvPr/>
        </p:nvSpPr>
        <p:spPr>
          <a:xfrm>
            <a:off x="9694548" y="474333"/>
            <a:ext cx="1973655" cy="633742"/>
          </a:xfrm>
          <a:prstGeom prst="roundRect">
            <a:avLst>
              <a:gd name="adj" fmla="val 50000"/>
            </a:avLst>
          </a:prstGeom>
          <a:ln/>
        </p:spPr>
        <p:style>
          <a:lnRef idx="2">
            <a:schemeClr val="accent4">
              <a:shade val="15000"/>
            </a:schemeClr>
          </a:lnRef>
          <a:fillRef idx="1">
            <a:schemeClr val="accent4"/>
          </a:fillRef>
          <a:effectRef idx="0">
            <a:schemeClr val="accent4"/>
          </a:effectRef>
          <a:fontRef idx="minor">
            <a:schemeClr val="lt1"/>
          </a:fontRef>
        </p:style>
        <p:txBody>
          <a:bodyPr lIns="108000" tIns="0" rIns="108000" rtlCol="0" anchor="ctr"/>
          <a:lstStyle/>
          <a:p>
            <a:pPr algn="ctr"/>
            <a:r>
              <a:rPr lang="en-US" sz="1600" dirty="0"/>
              <a:t>Released in </a:t>
            </a:r>
            <a:r>
              <a:rPr lang="en-US" sz="1600" dirty="0" err="1"/>
              <a:t>OpenEdge</a:t>
            </a:r>
            <a:r>
              <a:rPr lang="en-US" sz="1600" dirty="0"/>
              <a:t> 12.4</a:t>
            </a:r>
          </a:p>
        </p:txBody>
      </p:sp>
      <p:sp>
        <p:nvSpPr>
          <p:cNvPr id="5" name="Text Placeholder 2">
            <a:extLst>
              <a:ext uri="{FF2B5EF4-FFF2-40B4-BE49-F238E27FC236}">
                <a16:creationId xmlns:a16="http://schemas.microsoft.com/office/drawing/2014/main" id="{D789284E-9333-D93C-53B6-7BA506648166}"/>
              </a:ext>
            </a:extLst>
          </p:cNvPr>
          <p:cNvSpPr txBox="1">
            <a:spLocks/>
          </p:cNvSpPr>
          <p:nvPr/>
        </p:nvSpPr>
        <p:spPr>
          <a:xfrm>
            <a:off x="8049248" y="1823953"/>
            <a:ext cx="3881494" cy="1380157"/>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accent3"/>
                </a:solidFill>
                <a:highlight>
                  <a:srgbClr val="EEF5FF"/>
                </a:highlight>
              </a:rPr>
              <a:t>Key Benefit</a:t>
            </a:r>
          </a:p>
          <a:p>
            <a:pPr marL="0" indent="0" algn="ctr">
              <a:buNone/>
            </a:pPr>
            <a:r>
              <a:rPr lang="en-US" sz="1800" dirty="0">
                <a:highlight>
                  <a:srgbClr val="EEF5FF"/>
                </a:highlight>
              </a:rPr>
              <a:t>Simplifies code by combining multiple operations into a single statement!</a:t>
            </a:r>
          </a:p>
        </p:txBody>
      </p:sp>
    </p:spTree>
    <p:extLst>
      <p:ext uri="{BB962C8B-B14F-4D97-AF65-F5344CB8AC3E}">
        <p14:creationId xmlns:p14="http://schemas.microsoft.com/office/powerpoint/2010/main" val="249863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3722-0198-2EE8-15F3-EE1E33F03908}"/>
              </a:ext>
            </a:extLst>
          </p:cNvPr>
          <p:cNvSpPr>
            <a:spLocks noGrp="1"/>
          </p:cNvSpPr>
          <p:nvPr>
            <p:ph type="title"/>
          </p:nvPr>
        </p:nvSpPr>
        <p:spPr/>
        <p:txBody>
          <a:bodyPr/>
          <a:lstStyle/>
          <a:p>
            <a:r>
              <a:rPr kumimoji="0" lang="en-US" sz="4000" b="1" i="0" u="none" strike="noStrike" kern="1200" cap="none" spc="-100" normalizeH="0" baseline="0" noProof="0">
                <a:ln>
                  <a:noFill/>
                </a:ln>
                <a:solidFill>
                  <a:srgbClr val="FFFFFF"/>
                </a:solidFill>
                <a:effectLst/>
                <a:uLnTx/>
                <a:uFillTx/>
                <a:latin typeface="Arial" panose="020B0604020202020204" pitchFamily="34" charset="0"/>
                <a:ea typeface="+mj-ea"/>
                <a:cs typeface="Arial" pitchFamily="34" charset="0"/>
              </a:rPr>
              <a:t>AGGREGATE</a:t>
            </a:r>
            <a:br>
              <a:rPr kumimoji="0" lang="en-US" sz="4000" b="1" i="0" u="none" strike="noStrike" kern="1200" cap="none" spc="-100" normalizeH="0" baseline="0" noProof="0">
                <a:ln>
                  <a:noFill/>
                </a:ln>
                <a:solidFill>
                  <a:srgbClr val="FFFFFF"/>
                </a:solidFill>
                <a:effectLst/>
                <a:uLnTx/>
                <a:uFillTx/>
                <a:latin typeface="Arial" panose="020B0604020202020204" pitchFamily="34" charset="0"/>
                <a:ea typeface="+mj-ea"/>
                <a:cs typeface="Arial" pitchFamily="34" charset="0"/>
              </a:rPr>
            </a:br>
            <a:r>
              <a:rPr kumimoji="0" lang="en-US" sz="4000" b="1" i="0" u="none" strike="noStrike" kern="1200" cap="none" spc="-100" normalizeH="0" baseline="0" noProof="0">
                <a:ln>
                  <a:noFill/>
                </a:ln>
                <a:solidFill>
                  <a:srgbClr val="FFFFFF"/>
                </a:solidFill>
                <a:effectLst/>
                <a:uLnTx/>
                <a:uFillTx/>
                <a:latin typeface="Arial" panose="020B0604020202020204" pitchFamily="34" charset="0"/>
                <a:ea typeface="+mj-ea"/>
                <a:cs typeface="Arial" pitchFamily="34" charset="0"/>
              </a:rPr>
              <a:t>Statement</a:t>
            </a:r>
            <a:endParaRPr lang="en-US"/>
          </a:p>
        </p:txBody>
      </p:sp>
    </p:spTree>
    <p:extLst>
      <p:ext uri="{BB962C8B-B14F-4D97-AF65-F5344CB8AC3E}">
        <p14:creationId xmlns:p14="http://schemas.microsoft.com/office/powerpoint/2010/main" val="2154693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DEBC6B-4030-C64F-FAA0-114121F0CE4D}"/>
              </a:ext>
            </a:extLst>
          </p:cNvPr>
          <p:cNvPicPr>
            <a:picLocks noChangeAspect="1"/>
          </p:cNvPicPr>
          <p:nvPr/>
        </p:nvPicPr>
        <p:blipFill>
          <a:blip r:embed="rId2"/>
          <a:stretch>
            <a:fillRect/>
          </a:stretch>
        </p:blipFill>
        <p:spPr>
          <a:xfrm>
            <a:off x="927588" y="5053221"/>
            <a:ext cx="6734175" cy="723900"/>
          </a:xfrm>
          <a:prstGeom prst="rect">
            <a:avLst/>
          </a:prstGeom>
        </p:spPr>
      </p:pic>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p:txBody>
          <a:bodyPr/>
          <a:lstStyle/>
          <a:p>
            <a:r>
              <a:rPr lang="en-US" dirty="0">
                <a:latin typeface="Arial"/>
                <a:cs typeface="Arial"/>
              </a:rPr>
              <a:t>AGGREGATE Statement</a:t>
            </a:r>
          </a:p>
        </p:txBody>
      </p:sp>
      <p:sp>
        <p:nvSpPr>
          <p:cNvPr id="3" name="Text Placeholder 2">
            <a:extLst>
              <a:ext uri="{FF2B5EF4-FFF2-40B4-BE49-F238E27FC236}">
                <a16:creationId xmlns:a16="http://schemas.microsoft.com/office/drawing/2014/main" id="{AFC1FFFD-1680-6FF8-B9E1-D69A38197B89}"/>
              </a:ext>
            </a:extLst>
          </p:cNvPr>
          <p:cNvSpPr>
            <a:spLocks noGrp="1"/>
          </p:cNvSpPr>
          <p:nvPr>
            <p:ph type="body" sz="quarter" idx="11"/>
          </p:nvPr>
        </p:nvSpPr>
        <p:spPr>
          <a:xfrm>
            <a:off x="723900" y="1804779"/>
            <a:ext cx="8532067" cy="3248442"/>
          </a:xfrm>
        </p:spPr>
        <p:txBody>
          <a:bodyPr vert="horz" lIns="0" tIns="0" rIns="0" bIns="0" rtlCol="0" anchor="t">
            <a:noAutofit/>
          </a:bodyPr>
          <a:lstStyle/>
          <a:p>
            <a:pPr indent="-260985"/>
            <a:r>
              <a:rPr lang="en-US" sz="2000" dirty="0">
                <a:cs typeface="Arial"/>
              </a:rPr>
              <a:t>Uses server-side processing – computes aggregate values on the database server-side.</a:t>
            </a:r>
          </a:p>
          <a:p>
            <a:pPr lvl="1" indent="-260985"/>
            <a:r>
              <a:rPr lang="en-US" sz="2000" dirty="0">
                <a:cs typeface="Arial"/>
              </a:rPr>
              <a:t>Previously performed client-side using </a:t>
            </a:r>
            <a:r>
              <a:rPr lang="en-US" sz="2000" b="1" dirty="0">
                <a:cs typeface="Arial"/>
              </a:rPr>
              <a:t>both</a:t>
            </a:r>
            <a:r>
              <a:rPr lang="en-US" sz="2000" dirty="0">
                <a:cs typeface="Arial"/>
              </a:rPr>
              <a:t> the </a:t>
            </a:r>
            <a:r>
              <a:rPr lang="en-US" sz="2000" dirty="0">
                <a:solidFill>
                  <a:schemeClr val="accent4"/>
                </a:solidFill>
                <a:cs typeface="Arial"/>
              </a:rPr>
              <a:t>ACCUMULATE</a:t>
            </a:r>
            <a:r>
              <a:rPr lang="en-US" sz="2000" dirty="0">
                <a:cs typeface="Arial"/>
              </a:rPr>
              <a:t> statement and </a:t>
            </a:r>
            <a:r>
              <a:rPr lang="en-US" sz="2000" dirty="0">
                <a:solidFill>
                  <a:schemeClr val="accent4"/>
                </a:solidFill>
                <a:cs typeface="Arial"/>
              </a:rPr>
              <a:t>ACCUM</a:t>
            </a:r>
            <a:r>
              <a:rPr lang="en-US" sz="2000" dirty="0">
                <a:cs typeface="Arial"/>
              </a:rPr>
              <a:t> function.</a:t>
            </a:r>
          </a:p>
          <a:p>
            <a:pPr indent="-260985"/>
            <a:r>
              <a:rPr lang="en-US" sz="2000" dirty="0">
                <a:cs typeface="Arial"/>
              </a:rPr>
              <a:t>Simplifies your code by using a single </a:t>
            </a:r>
            <a:r>
              <a:rPr lang="en-US" sz="2000" dirty="0">
                <a:solidFill>
                  <a:schemeClr val="accent4"/>
                </a:solidFill>
                <a:cs typeface="Arial"/>
              </a:rPr>
              <a:t>AGGREGATE</a:t>
            </a:r>
            <a:r>
              <a:rPr lang="en-US" sz="2000" dirty="0">
                <a:cs typeface="Arial"/>
              </a:rPr>
              <a:t> statement.</a:t>
            </a:r>
          </a:p>
          <a:p>
            <a:pPr indent="-260985"/>
            <a:r>
              <a:rPr lang="en-US" sz="2000" dirty="0">
                <a:cs typeface="Arial"/>
              </a:rPr>
              <a:t>Improves performance as the computation is done more efficiently.</a:t>
            </a:r>
          </a:p>
          <a:p>
            <a:pPr indent="-260985"/>
            <a:r>
              <a:rPr lang="en-US" sz="2000" dirty="0">
                <a:solidFill>
                  <a:schemeClr val="accent4"/>
                </a:solidFill>
                <a:cs typeface="Arial"/>
              </a:rPr>
              <a:t>AGGREGATE </a:t>
            </a:r>
            <a:r>
              <a:rPr lang="en-US" sz="2000" dirty="0">
                <a:cs typeface="Arial"/>
              </a:rPr>
              <a:t>statement is used for the </a:t>
            </a:r>
            <a:r>
              <a:rPr lang="en-US" sz="2000" dirty="0">
                <a:solidFill>
                  <a:schemeClr val="accent4"/>
                </a:solidFill>
                <a:cs typeface="Arial"/>
              </a:rPr>
              <a:t>COUNT</a:t>
            </a:r>
            <a:r>
              <a:rPr lang="en-US" sz="2000" dirty="0">
                <a:cs typeface="Arial"/>
              </a:rPr>
              <a:t>, </a:t>
            </a:r>
            <a:r>
              <a:rPr lang="en-US" sz="2000" dirty="0">
                <a:solidFill>
                  <a:schemeClr val="accent4"/>
                </a:solidFill>
                <a:cs typeface="Arial"/>
              </a:rPr>
              <a:t>TOTAL</a:t>
            </a:r>
            <a:r>
              <a:rPr lang="en-US" sz="2000" dirty="0">
                <a:cs typeface="Arial"/>
              </a:rPr>
              <a:t> and </a:t>
            </a:r>
            <a:r>
              <a:rPr lang="en-US" sz="2000" dirty="0">
                <a:solidFill>
                  <a:schemeClr val="accent4"/>
                </a:solidFill>
                <a:cs typeface="Arial"/>
              </a:rPr>
              <a:t>AVERAGE </a:t>
            </a:r>
            <a:r>
              <a:rPr lang="en-US" sz="2000" dirty="0">
                <a:cs typeface="Arial"/>
              </a:rPr>
              <a:t>aggregate operations.</a:t>
            </a:r>
          </a:p>
        </p:txBody>
      </p:sp>
      <p:sp>
        <p:nvSpPr>
          <p:cNvPr id="19" name="Rectangle: Rounded Corners 18">
            <a:extLst>
              <a:ext uri="{FF2B5EF4-FFF2-40B4-BE49-F238E27FC236}">
                <a16:creationId xmlns:a16="http://schemas.microsoft.com/office/drawing/2014/main" id="{1F88188B-44CB-B6A6-CDEB-4FE19E995656}"/>
              </a:ext>
            </a:extLst>
          </p:cNvPr>
          <p:cNvSpPr/>
          <p:nvPr/>
        </p:nvSpPr>
        <p:spPr>
          <a:xfrm>
            <a:off x="9694548"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12.4</a:t>
            </a:r>
          </a:p>
        </p:txBody>
      </p:sp>
    </p:spTree>
    <p:extLst>
      <p:ext uri="{BB962C8B-B14F-4D97-AF65-F5344CB8AC3E}">
        <p14:creationId xmlns:p14="http://schemas.microsoft.com/office/powerpoint/2010/main" val="199469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9E42600-AE66-074E-E6B5-BF2B4BB9F170}"/>
              </a:ext>
            </a:extLst>
          </p:cNvPr>
          <p:cNvPicPr>
            <a:picLocks noChangeAspect="1"/>
          </p:cNvPicPr>
          <p:nvPr/>
        </p:nvPicPr>
        <p:blipFill>
          <a:blip r:embed="rId2"/>
          <a:stretch>
            <a:fillRect/>
          </a:stretch>
        </p:blipFill>
        <p:spPr>
          <a:xfrm>
            <a:off x="722314" y="4023455"/>
            <a:ext cx="6734175" cy="962025"/>
          </a:xfrm>
          <a:prstGeom prst="rect">
            <a:avLst/>
          </a:prstGeom>
        </p:spPr>
      </p:pic>
      <p:pic>
        <p:nvPicPr>
          <p:cNvPr id="23" name="Picture 22">
            <a:extLst>
              <a:ext uri="{FF2B5EF4-FFF2-40B4-BE49-F238E27FC236}">
                <a16:creationId xmlns:a16="http://schemas.microsoft.com/office/drawing/2014/main" id="{B4C01974-873D-FBD6-52AA-B3FD7D4951B7}"/>
              </a:ext>
            </a:extLst>
          </p:cNvPr>
          <p:cNvPicPr>
            <a:picLocks noChangeAspect="1"/>
          </p:cNvPicPr>
          <p:nvPr/>
        </p:nvPicPr>
        <p:blipFill>
          <a:blip r:embed="rId3"/>
          <a:stretch>
            <a:fillRect/>
          </a:stretch>
        </p:blipFill>
        <p:spPr>
          <a:xfrm>
            <a:off x="727077" y="2372004"/>
            <a:ext cx="6753225" cy="762000"/>
          </a:xfrm>
          <a:prstGeom prst="rect">
            <a:avLst/>
          </a:prstGeom>
        </p:spPr>
      </p:pic>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a:xfrm>
            <a:off x="722313" y="538163"/>
            <a:ext cx="9249589" cy="1139825"/>
          </a:xfrm>
        </p:spPr>
        <p:txBody>
          <a:bodyPr/>
          <a:lstStyle/>
          <a:p>
            <a:r>
              <a:rPr lang="en-US" dirty="0">
                <a:latin typeface="Arial"/>
                <a:cs typeface="Arial"/>
              </a:rPr>
              <a:t>AGGREGATE Statement Examples</a:t>
            </a:r>
          </a:p>
        </p:txBody>
      </p:sp>
      <p:sp>
        <p:nvSpPr>
          <p:cNvPr id="3" name="Text Placeholder 2">
            <a:extLst>
              <a:ext uri="{FF2B5EF4-FFF2-40B4-BE49-F238E27FC236}">
                <a16:creationId xmlns:a16="http://schemas.microsoft.com/office/drawing/2014/main" id="{AFC1FFFD-1680-6FF8-B9E1-D69A38197B89}"/>
              </a:ext>
            </a:extLst>
          </p:cNvPr>
          <p:cNvSpPr>
            <a:spLocks noGrp="1"/>
          </p:cNvSpPr>
          <p:nvPr>
            <p:ph type="body" sz="quarter" idx="11"/>
          </p:nvPr>
        </p:nvSpPr>
        <p:spPr>
          <a:xfrm>
            <a:off x="723900" y="1773935"/>
            <a:ext cx="8271819" cy="357605"/>
          </a:xfrm>
        </p:spPr>
        <p:txBody>
          <a:bodyPr vert="horz" lIns="0" tIns="0" rIns="0" bIns="0" rtlCol="0" anchor="t">
            <a:noAutofit/>
          </a:bodyPr>
          <a:lstStyle/>
          <a:p>
            <a:pPr indent="-260985"/>
            <a:r>
              <a:rPr lang="en-US" sz="2000" dirty="0">
                <a:cs typeface="Arial"/>
              </a:rPr>
              <a:t>Counts the number of records in the Customer table.</a:t>
            </a:r>
            <a:endParaRPr lang="en-US" sz="2000" dirty="0"/>
          </a:p>
        </p:txBody>
      </p:sp>
      <p:sp>
        <p:nvSpPr>
          <p:cNvPr id="9" name="Text Placeholder 2">
            <a:extLst>
              <a:ext uri="{FF2B5EF4-FFF2-40B4-BE49-F238E27FC236}">
                <a16:creationId xmlns:a16="http://schemas.microsoft.com/office/drawing/2014/main" id="{2EF53192-A02A-CA7F-4060-29651A144E5F}"/>
              </a:ext>
            </a:extLst>
          </p:cNvPr>
          <p:cNvSpPr txBox="1">
            <a:spLocks/>
          </p:cNvSpPr>
          <p:nvPr/>
        </p:nvSpPr>
        <p:spPr>
          <a:xfrm>
            <a:off x="723900" y="3411538"/>
            <a:ext cx="8642522" cy="357605"/>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0985"/>
            <a:r>
              <a:rPr lang="en-US" sz="2000" dirty="0">
                <a:cs typeface="Arial"/>
              </a:rPr>
              <a:t>Counts the number of customers in Boston.</a:t>
            </a:r>
            <a:endParaRPr lang="en-US" sz="2000" dirty="0"/>
          </a:p>
        </p:txBody>
      </p:sp>
      <p:sp>
        <p:nvSpPr>
          <p:cNvPr id="12" name="Text Placeholder 2">
            <a:extLst>
              <a:ext uri="{FF2B5EF4-FFF2-40B4-BE49-F238E27FC236}">
                <a16:creationId xmlns:a16="http://schemas.microsoft.com/office/drawing/2014/main" id="{D2D8137E-DDEB-93EC-9EDB-4EAD0C40588A}"/>
              </a:ext>
            </a:extLst>
          </p:cNvPr>
          <p:cNvSpPr txBox="1">
            <a:spLocks/>
          </p:cNvSpPr>
          <p:nvPr/>
        </p:nvSpPr>
        <p:spPr>
          <a:xfrm>
            <a:off x="723900" y="5477325"/>
            <a:ext cx="6756402" cy="357605"/>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accent4"/>
                </a:solidFill>
              </a:rPr>
              <a:t>COUNT</a:t>
            </a:r>
            <a:r>
              <a:rPr lang="en-US" sz="1800" dirty="0"/>
              <a:t> includes Unknown (?) values in the count.</a:t>
            </a:r>
          </a:p>
        </p:txBody>
      </p:sp>
    </p:spTree>
    <p:extLst>
      <p:ext uri="{BB962C8B-B14F-4D97-AF65-F5344CB8AC3E}">
        <p14:creationId xmlns:p14="http://schemas.microsoft.com/office/powerpoint/2010/main" val="57040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0BF40E-4F70-BF74-8967-341DC147A56F}"/>
              </a:ext>
            </a:extLst>
          </p:cNvPr>
          <p:cNvPicPr>
            <a:picLocks noChangeAspect="1"/>
          </p:cNvPicPr>
          <p:nvPr/>
        </p:nvPicPr>
        <p:blipFill>
          <a:blip r:embed="rId2"/>
          <a:stretch>
            <a:fillRect/>
          </a:stretch>
        </p:blipFill>
        <p:spPr>
          <a:xfrm>
            <a:off x="715965" y="4294773"/>
            <a:ext cx="6743700" cy="952500"/>
          </a:xfrm>
          <a:prstGeom prst="rect">
            <a:avLst/>
          </a:prstGeom>
        </p:spPr>
      </p:pic>
      <p:pic>
        <p:nvPicPr>
          <p:cNvPr id="2" name="Picture 1">
            <a:extLst>
              <a:ext uri="{FF2B5EF4-FFF2-40B4-BE49-F238E27FC236}">
                <a16:creationId xmlns:a16="http://schemas.microsoft.com/office/drawing/2014/main" id="{A44BD55C-07D6-9B45-00CE-658990215756}"/>
              </a:ext>
            </a:extLst>
          </p:cNvPr>
          <p:cNvPicPr>
            <a:picLocks noChangeAspect="1"/>
          </p:cNvPicPr>
          <p:nvPr/>
        </p:nvPicPr>
        <p:blipFill>
          <a:blip r:embed="rId3"/>
          <a:stretch>
            <a:fillRect/>
          </a:stretch>
        </p:blipFill>
        <p:spPr>
          <a:xfrm>
            <a:off x="727077" y="2372004"/>
            <a:ext cx="6743700" cy="942975"/>
          </a:xfrm>
          <a:prstGeom prst="rect">
            <a:avLst/>
          </a:prstGeom>
        </p:spPr>
      </p:pic>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a:xfrm>
            <a:off x="722313" y="538163"/>
            <a:ext cx="9249589" cy="1139825"/>
          </a:xfrm>
        </p:spPr>
        <p:txBody>
          <a:bodyPr/>
          <a:lstStyle/>
          <a:p>
            <a:r>
              <a:rPr lang="en-US" dirty="0">
                <a:latin typeface="Arial"/>
                <a:cs typeface="Arial"/>
              </a:rPr>
              <a:t>AGGREGATE Statement Examples</a:t>
            </a:r>
          </a:p>
        </p:txBody>
      </p:sp>
      <p:sp>
        <p:nvSpPr>
          <p:cNvPr id="3" name="Text Placeholder 2">
            <a:extLst>
              <a:ext uri="{FF2B5EF4-FFF2-40B4-BE49-F238E27FC236}">
                <a16:creationId xmlns:a16="http://schemas.microsoft.com/office/drawing/2014/main" id="{AFC1FFFD-1680-6FF8-B9E1-D69A38197B89}"/>
              </a:ext>
            </a:extLst>
          </p:cNvPr>
          <p:cNvSpPr>
            <a:spLocks noGrp="1"/>
          </p:cNvSpPr>
          <p:nvPr>
            <p:ph type="body" sz="quarter" idx="11"/>
          </p:nvPr>
        </p:nvSpPr>
        <p:spPr>
          <a:xfrm>
            <a:off x="723900" y="1773935"/>
            <a:ext cx="8271819" cy="357605"/>
          </a:xfrm>
        </p:spPr>
        <p:txBody>
          <a:bodyPr vert="horz" lIns="0" tIns="0" rIns="0" bIns="0" rtlCol="0" anchor="t">
            <a:noAutofit/>
          </a:bodyPr>
          <a:lstStyle/>
          <a:p>
            <a:pPr indent="-260985"/>
            <a:r>
              <a:rPr lang="en-US" sz="2000" dirty="0">
                <a:cs typeface="Arial"/>
              </a:rPr>
              <a:t>Calculates the average balance for customers in Chicago.</a:t>
            </a:r>
            <a:endParaRPr lang="en-US" sz="2000" dirty="0"/>
          </a:p>
        </p:txBody>
      </p:sp>
      <p:sp>
        <p:nvSpPr>
          <p:cNvPr id="9" name="Text Placeholder 2">
            <a:extLst>
              <a:ext uri="{FF2B5EF4-FFF2-40B4-BE49-F238E27FC236}">
                <a16:creationId xmlns:a16="http://schemas.microsoft.com/office/drawing/2014/main" id="{2EF53192-A02A-CA7F-4060-29651A144E5F}"/>
              </a:ext>
            </a:extLst>
          </p:cNvPr>
          <p:cNvSpPr txBox="1">
            <a:spLocks/>
          </p:cNvSpPr>
          <p:nvPr/>
        </p:nvSpPr>
        <p:spPr>
          <a:xfrm>
            <a:off x="722313" y="3678093"/>
            <a:ext cx="8642522" cy="357605"/>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0985"/>
            <a:r>
              <a:rPr lang="en-US" sz="2000" dirty="0">
                <a:cs typeface="Arial"/>
              </a:rPr>
              <a:t>Sums the customer balances for customers in Los Angeles.</a:t>
            </a:r>
            <a:endParaRPr lang="en-US" sz="2000" dirty="0"/>
          </a:p>
        </p:txBody>
      </p:sp>
      <p:sp>
        <p:nvSpPr>
          <p:cNvPr id="6" name="TextBox 5">
            <a:extLst>
              <a:ext uri="{FF2B5EF4-FFF2-40B4-BE49-F238E27FC236}">
                <a16:creationId xmlns:a16="http://schemas.microsoft.com/office/drawing/2014/main" id="{B6036BAC-8557-5858-C95A-831EC728B6B5}"/>
              </a:ext>
            </a:extLst>
          </p:cNvPr>
          <p:cNvSpPr txBox="1"/>
          <p:nvPr/>
        </p:nvSpPr>
        <p:spPr>
          <a:xfrm>
            <a:off x="10107827" y="5004486"/>
            <a:ext cx="0" cy="0"/>
          </a:xfrm>
          <a:prstGeom prst="rect">
            <a:avLst/>
          </a:prstGeom>
        </p:spPr>
        <p:txBody>
          <a:bodyPr vert="horz" wrap="none" lIns="0" tIns="0" rIns="0" bIns="0" rtlCol="0">
            <a:noAutofit/>
          </a:bodyPr>
          <a:lstStyle/>
          <a:p>
            <a:pPr algn="l">
              <a:lnSpc>
                <a:spcPts val="2700"/>
              </a:lnSpc>
            </a:pPr>
            <a:endParaRPr lang="en-BG" sz="2400"/>
          </a:p>
        </p:txBody>
      </p:sp>
      <p:sp>
        <p:nvSpPr>
          <p:cNvPr id="7" name="Text Placeholder 2">
            <a:extLst>
              <a:ext uri="{FF2B5EF4-FFF2-40B4-BE49-F238E27FC236}">
                <a16:creationId xmlns:a16="http://schemas.microsoft.com/office/drawing/2014/main" id="{11B7C28F-DD12-7CA0-9946-2A29B36135A3}"/>
              </a:ext>
            </a:extLst>
          </p:cNvPr>
          <p:cNvSpPr txBox="1">
            <a:spLocks/>
          </p:cNvSpPr>
          <p:nvPr/>
        </p:nvSpPr>
        <p:spPr>
          <a:xfrm>
            <a:off x="8049248" y="1823953"/>
            <a:ext cx="3881494" cy="1380157"/>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accent3"/>
                </a:solidFill>
                <a:highlight>
                  <a:srgbClr val="EEF5FF"/>
                </a:highlight>
              </a:rPr>
              <a:t>Key Benefits</a:t>
            </a:r>
          </a:p>
          <a:p>
            <a:pPr marL="0" indent="0" algn="ctr">
              <a:buNone/>
            </a:pPr>
            <a:r>
              <a:rPr lang="en-US" sz="1800" dirty="0">
                <a:highlight>
                  <a:srgbClr val="EEF5FF"/>
                </a:highlight>
              </a:rPr>
              <a:t>Simplifies code and significantly improves performance!</a:t>
            </a:r>
          </a:p>
        </p:txBody>
      </p:sp>
    </p:spTree>
    <p:extLst>
      <p:ext uri="{BB962C8B-B14F-4D97-AF65-F5344CB8AC3E}">
        <p14:creationId xmlns:p14="http://schemas.microsoft.com/office/powerpoint/2010/main" val="209897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5F9DE-C0CA-2501-9BC4-8EEF64ED8497}"/>
              </a:ext>
            </a:extLst>
          </p:cNvPr>
          <p:cNvSpPr>
            <a:spLocks noGrp="1"/>
          </p:cNvSpPr>
          <p:nvPr>
            <p:ph type="title"/>
          </p:nvPr>
        </p:nvSpPr>
        <p:spPr/>
        <p:txBody>
          <a:bodyPr/>
          <a:lstStyle/>
          <a:p>
            <a:r>
              <a:rPr lang="en-US" dirty="0"/>
              <a:t>Performance Results *</a:t>
            </a:r>
            <a:br>
              <a:rPr lang="en-US" dirty="0"/>
            </a:br>
            <a:endParaRPr lang="en-US" dirty="0"/>
          </a:p>
        </p:txBody>
      </p:sp>
      <p:graphicFrame>
        <p:nvGraphicFramePr>
          <p:cNvPr id="3" name="Table 2">
            <a:extLst>
              <a:ext uri="{FF2B5EF4-FFF2-40B4-BE49-F238E27FC236}">
                <a16:creationId xmlns:a16="http://schemas.microsoft.com/office/drawing/2014/main" id="{FD41B68C-E254-70FB-B8DE-C86D6A097D39}"/>
              </a:ext>
            </a:extLst>
          </p:cNvPr>
          <p:cNvGraphicFramePr>
            <a:graphicFrameLocks noGrp="1"/>
          </p:cNvGraphicFramePr>
          <p:nvPr/>
        </p:nvGraphicFramePr>
        <p:xfrm>
          <a:off x="1576873" y="2685816"/>
          <a:ext cx="9038253" cy="2847237"/>
        </p:xfrm>
        <a:graphic>
          <a:graphicData uri="http://schemas.openxmlformats.org/drawingml/2006/table">
            <a:tbl>
              <a:tblPr firstRow="1" bandRow="1">
                <a:tableStyleId>{F5AB1C69-6EDB-4FF4-983F-18BD219EF322}</a:tableStyleId>
              </a:tblPr>
              <a:tblGrid>
                <a:gridCol w="1807650">
                  <a:extLst>
                    <a:ext uri="{9D8B030D-6E8A-4147-A177-3AD203B41FA5}">
                      <a16:colId xmlns:a16="http://schemas.microsoft.com/office/drawing/2014/main" val="2072390932"/>
                    </a:ext>
                  </a:extLst>
                </a:gridCol>
                <a:gridCol w="3036670">
                  <a:extLst>
                    <a:ext uri="{9D8B030D-6E8A-4147-A177-3AD203B41FA5}">
                      <a16:colId xmlns:a16="http://schemas.microsoft.com/office/drawing/2014/main" val="1938829941"/>
                    </a:ext>
                  </a:extLst>
                </a:gridCol>
                <a:gridCol w="2439778">
                  <a:extLst>
                    <a:ext uri="{9D8B030D-6E8A-4147-A177-3AD203B41FA5}">
                      <a16:colId xmlns:a16="http://schemas.microsoft.com/office/drawing/2014/main" val="998714701"/>
                    </a:ext>
                  </a:extLst>
                </a:gridCol>
                <a:gridCol w="1754155">
                  <a:extLst>
                    <a:ext uri="{9D8B030D-6E8A-4147-A177-3AD203B41FA5}">
                      <a16:colId xmlns:a16="http://schemas.microsoft.com/office/drawing/2014/main" val="2100079786"/>
                    </a:ext>
                  </a:extLst>
                </a:gridCol>
              </a:tblGrid>
              <a:tr h="921165">
                <a:tc>
                  <a:txBody>
                    <a:bodyPr/>
                    <a:lstStyle/>
                    <a:p>
                      <a:endParaRPr lang="en-US" sz="2000" dirty="0"/>
                    </a:p>
                  </a:txBody>
                  <a:tcPr/>
                </a:tc>
                <a:tc>
                  <a:txBody>
                    <a:bodyPr/>
                    <a:lstStyle/>
                    <a:p>
                      <a:r>
                        <a:rPr lang="en-US" sz="2000" dirty="0"/>
                        <a:t>ACCUMLATE and ACCUM  (</a:t>
                      </a:r>
                      <a:r>
                        <a:rPr lang="en-US" sz="2000" dirty="0" err="1"/>
                        <a:t>ms</a:t>
                      </a:r>
                      <a:r>
                        <a:rPr lang="en-US" sz="2000" dirty="0"/>
                        <a:t>)</a:t>
                      </a:r>
                    </a:p>
                  </a:txBody>
                  <a:tcPr/>
                </a:tc>
                <a:tc>
                  <a:txBody>
                    <a:bodyPr/>
                    <a:lstStyle/>
                    <a:p>
                      <a:r>
                        <a:rPr lang="en-US" sz="2000" dirty="0"/>
                        <a:t>AGGREGATE</a:t>
                      </a:r>
                    </a:p>
                    <a:p>
                      <a:r>
                        <a:rPr lang="en-US" sz="2000" dirty="0"/>
                        <a:t>(</a:t>
                      </a:r>
                      <a:r>
                        <a:rPr lang="en-US" sz="2000" dirty="0" err="1"/>
                        <a:t>ms</a:t>
                      </a:r>
                      <a:r>
                        <a:rPr lang="en-US" sz="2000" dirty="0"/>
                        <a:t>)</a:t>
                      </a:r>
                    </a:p>
                  </a:txBody>
                  <a:tcPr/>
                </a:tc>
                <a:tc>
                  <a:txBody>
                    <a:bodyPr/>
                    <a:lstStyle/>
                    <a:p>
                      <a:r>
                        <a:rPr lang="en-US" sz="2000" dirty="0"/>
                        <a:t>% Gain</a:t>
                      </a:r>
                    </a:p>
                  </a:txBody>
                  <a:tcPr/>
                </a:tc>
                <a:extLst>
                  <a:ext uri="{0D108BD9-81ED-4DB2-BD59-A6C34878D82A}">
                    <a16:rowId xmlns:a16="http://schemas.microsoft.com/office/drawing/2014/main" val="1725324077"/>
                  </a:ext>
                </a:extLst>
              </a:tr>
              <a:tr h="642024">
                <a:tc>
                  <a:txBody>
                    <a:bodyPr/>
                    <a:lstStyle/>
                    <a:p>
                      <a:r>
                        <a:rPr lang="en-US" sz="2000" dirty="0"/>
                        <a:t>COUNT</a:t>
                      </a:r>
                    </a:p>
                  </a:txBody>
                  <a:tcPr/>
                </a:tc>
                <a:tc>
                  <a:txBody>
                    <a:bodyPr/>
                    <a:lstStyle/>
                    <a:p>
                      <a:r>
                        <a:rPr lang="en-US" sz="2000" dirty="0"/>
                        <a:t>26857</a:t>
                      </a:r>
                    </a:p>
                  </a:txBody>
                  <a:tcPr/>
                </a:tc>
                <a:tc>
                  <a:txBody>
                    <a:bodyPr/>
                    <a:lstStyle/>
                    <a:p>
                      <a:r>
                        <a:rPr lang="en-US" sz="2000"/>
                        <a:t>119</a:t>
                      </a:r>
                    </a:p>
                  </a:txBody>
                  <a:tcPr/>
                </a:tc>
                <a:tc>
                  <a:txBody>
                    <a:bodyPr/>
                    <a:lstStyle/>
                    <a:p>
                      <a:r>
                        <a:rPr lang="en-US" sz="2000" dirty="0"/>
                        <a:t>99.55%</a:t>
                      </a:r>
                    </a:p>
                  </a:txBody>
                  <a:tcPr/>
                </a:tc>
                <a:extLst>
                  <a:ext uri="{0D108BD9-81ED-4DB2-BD59-A6C34878D82A}">
                    <a16:rowId xmlns:a16="http://schemas.microsoft.com/office/drawing/2014/main" val="613152486"/>
                  </a:ext>
                </a:extLst>
              </a:tr>
              <a:tr h="642024">
                <a:tc>
                  <a:txBody>
                    <a:bodyPr/>
                    <a:lstStyle/>
                    <a:p>
                      <a:r>
                        <a:rPr lang="en-US" sz="2000"/>
                        <a:t>AVERAGE</a:t>
                      </a:r>
                    </a:p>
                  </a:txBody>
                  <a:tcPr/>
                </a:tc>
                <a:tc>
                  <a:txBody>
                    <a:bodyPr/>
                    <a:lstStyle/>
                    <a:p>
                      <a:r>
                        <a:rPr lang="en-US" sz="2000" dirty="0"/>
                        <a:t>26709</a:t>
                      </a:r>
                    </a:p>
                  </a:txBody>
                  <a:tcPr/>
                </a:tc>
                <a:tc>
                  <a:txBody>
                    <a:bodyPr/>
                    <a:lstStyle/>
                    <a:p>
                      <a:r>
                        <a:rPr lang="en-US" sz="2000"/>
                        <a:t>136</a:t>
                      </a:r>
                    </a:p>
                  </a:txBody>
                  <a:tcPr/>
                </a:tc>
                <a:tc>
                  <a:txBody>
                    <a:bodyPr/>
                    <a:lstStyle/>
                    <a:p>
                      <a:r>
                        <a:rPr lang="en-US" sz="2000"/>
                        <a:t>99.49%</a:t>
                      </a:r>
                    </a:p>
                  </a:txBody>
                  <a:tcPr/>
                </a:tc>
                <a:extLst>
                  <a:ext uri="{0D108BD9-81ED-4DB2-BD59-A6C34878D82A}">
                    <a16:rowId xmlns:a16="http://schemas.microsoft.com/office/drawing/2014/main" val="1317354452"/>
                  </a:ext>
                </a:extLst>
              </a:tr>
              <a:tr h="642024">
                <a:tc>
                  <a:txBody>
                    <a:bodyPr/>
                    <a:lstStyle/>
                    <a:p>
                      <a:r>
                        <a:rPr lang="en-US" sz="2000" dirty="0"/>
                        <a:t>TOTAL</a:t>
                      </a:r>
                    </a:p>
                  </a:txBody>
                  <a:tcPr/>
                </a:tc>
                <a:tc>
                  <a:txBody>
                    <a:bodyPr/>
                    <a:lstStyle/>
                    <a:p>
                      <a:r>
                        <a:rPr lang="en-US" sz="2000"/>
                        <a:t>26640</a:t>
                      </a:r>
                    </a:p>
                  </a:txBody>
                  <a:tcPr/>
                </a:tc>
                <a:tc>
                  <a:txBody>
                    <a:bodyPr/>
                    <a:lstStyle/>
                    <a:p>
                      <a:r>
                        <a:rPr lang="en-US" sz="2000"/>
                        <a:t>135</a:t>
                      </a:r>
                    </a:p>
                  </a:txBody>
                  <a:tcPr/>
                </a:tc>
                <a:tc>
                  <a:txBody>
                    <a:bodyPr/>
                    <a:lstStyle/>
                    <a:p>
                      <a:r>
                        <a:rPr lang="en-US" sz="2000" dirty="0"/>
                        <a:t>99.49%</a:t>
                      </a:r>
                    </a:p>
                  </a:txBody>
                  <a:tcPr/>
                </a:tc>
                <a:extLst>
                  <a:ext uri="{0D108BD9-81ED-4DB2-BD59-A6C34878D82A}">
                    <a16:rowId xmlns:a16="http://schemas.microsoft.com/office/drawing/2014/main" val="3956730866"/>
                  </a:ext>
                </a:extLst>
              </a:tr>
            </a:tbl>
          </a:graphicData>
        </a:graphic>
      </p:graphicFrame>
      <p:sp>
        <p:nvSpPr>
          <p:cNvPr id="4" name="Text Placeholder 2">
            <a:extLst>
              <a:ext uri="{FF2B5EF4-FFF2-40B4-BE49-F238E27FC236}">
                <a16:creationId xmlns:a16="http://schemas.microsoft.com/office/drawing/2014/main" id="{62541F0B-5D8C-1171-01DC-1014100E23B1}"/>
              </a:ext>
            </a:extLst>
          </p:cNvPr>
          <p:cNvSpPr txBox="1">
            <a:spLocks/>
          </p:cNvSpPr>
          <p:nvPr/>
        </p:nvSpPr>
        <p:spPr>
          <a:xfrm>
            <a:off x="1122784" y="6033986"/>
            <a:ext cx="8271819" cy="357605"/>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accent4"/>
                </a:solidFill>
                <a:cs typeface="Arial"/>
              </a:rPr>
              <a:t>* </a:t>
            </a:r>
            <a:r>
              <a:rPr lang="en-US" sz="2000" dirty="0">
                <a:cs typeface="Arial"/>
              </a:rPr>
              <a:t>Performed testing on a non-indexed table with 100K rows</a:t>
            </a:r>
            <a:endParaRPr lang="en-US" sz="2000" dirty="0"/>
          </a:p>
        </p:txBody>
      </p:sp>
    </p:spTree>
    <p:extLst>
      <p:ext uri="{BB962C8B-B14F-4D97-AF65-F5344CB8AC3E}">
        <p14:creationId xmlns:p14="http://schemas.microsoft.com/office/powerpoint/2010/main" val="3041051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3722-0198-2EE8-15F3-EE1E33F03908}"/>
              </a:ext>
            </a:extLst>
          </p:cNvPr>
          <p:cNvSpPr>
            <a:spLocks noGrp="1"/>
          </p:cNvSpPr>
          <p:nvPr>
            <p:ph type="title"/>
          </p:nvPr>
        </p:nvSpPr>
        <p:spPr/>
        <p:txBody>
          <a:bodyPr/>
          <a:lstStyle/>
          <a:p>
            <a:r>
              <a:rPr lang="en-US" dirty="0"/>
              <a:t>.NET Support</a:t>
            </a:r>
          </a:p>
        </p:txBody>
      </p:sp>
    </p:spTree>
    <p:extLst>
      <p:ext uri="{BB962C8B-B14F-4D97-AF65-F5344CB8AC3E}">
        <p14:creationId xmlns:p14="http://schemas.microsoft.com/office/powerpoint/2010/main" val="2464430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B13791-44F2-A3EF-7D5A-08DEDE2351F2}"/>
              </a:ext>
            </a:extLst>
          </p:cNvPr>
          <p:cNvSpPr>
            <a:spLocks noGrp="1"/>
          </p:cNvSpPr>
          <p:nvPr>
            <p:ph type="title"/>
          </p:nvPr>
        </p:nvSpPr>
        <p:spPr>
          <a:xfrm>
            <a:off x="722313" y="538163"/>
            <a:ext cx="8722141" cy="1139825"/>
          </a:xfrm>
        </p:spPr>
        <p:txBody>
          <a:bodyPr/>
          <a:lstStyle/>
          <a:p>
            <a:r>
              <a:rPr lang="en-US" dirty="0">
                <a:latin typeface="Arial"/>
                <a:cs typeface="Arial"/>
              </a:rPr>
              <a:t>.NET Support</a:t>
            </a:r>
          </a:p>
        </p:txBody>
      </p:sp>
      <p:sp>
        <p:nvSpPr>
          <p:cNvPr id="5" name="Text Placeholder 2">
            <a:extLst>
              <a:ext uri="{FF2B5EF4-FFF2-40B4-BE49-F238E27FC236}">
                <a16:creationId xmlns:a16="http://schemas.microsoft.com/office/drawing/2014/main" id="{0A74694C-1F32-AB37-F94E-37B8BED9AA4D}"/>
              </a:ext>
            </a:extLst>
          </p:cNvPr>
          <p:cNvSpPr>
            <a:spLocks noGrp="1"/>
          </p:cNvSpPr>
          <p:nvPr>
            <p:ph type="body" sz="quarter" idx="10"/>
          </p:nvPr>
        </p:nvSpPr>
        <p:spPr>
          <a:xfrm>
            <a:off x="722314" y="1863726"/>
            <a:ext cx="7675237" cy="2980124"/>
          </a:xfrm>
        </p:spPr>
        <p:txBody>
          <a:bodyPr vert="horz" lIns="0" tIns="0" rIns="0" bIns="0" rtlCol="0" anchor="t">
            <a:noAutofit/>
          </a:bodyPr>
          <a:lstStyle/>
          <a:p>
            <a:pPr indent="-260985"/>
            <a:r>
              <a:rPr lang="en-US" sz="2000" dirty="0">
                <a:cs typeface="Arial"/>
              </a:rPr>
              <a:t>Support for .NET added for Open Client Toolkit</a:t>
            </a:r>
          </a:p>
          <a:p>
            <a:pPr indent="-260985"/>
            <a:r>
              <a:rPr lang="en-US" sz="2000" dirty="0">
                <a:cs typeface="Arial"/>
              </a:rPr>
              <a:t>Run Open Client apps on any platform* </a:t>
            </a:r>
          </a:p>
          <a:p>
            <a:pPr lvl="1" indent="-260985"/>
            <a:r>
              <a:rPr lang="en-US" sz="2000" dirty="0">
                <a:cs typeface="Arial"/>
              </a:rPr>
              <a:t>Supports .NET Standard 2.0 libraries</a:t>
            </a:r>
          </a:p>
          <a:p>
            <a:pPr marL="186690" lvl="1" indent="0">
              <a:buNone/>
            </a:pPr>
            <a:r>
              <a:rPr lang="en-US" sz="2000" dirty="0">
                <a:solidFill>
                  <a:schemeClr val="bg1">
                    <a:lumMod val="50000"/>
                  </a:schemeClr>
                </a:solidFill>
                <a:cs typeface="Arial"/>
              </a:rPr>
              <a:t>   </a:t>
            </a:r>
            <a:r>
              <a:rPr lang="en-US" sz="1650" dirty="0">
                <a:solidFill>
                  <a:schemeClr val="bg1">
                    <a:lumMod val="50000"/>
                  </a:schemeClr>
                </a:solidFill>
                <a:cs typeface="Arial"/>
              </a:rPr>
              <a:t>(.NET Framework 4.8, .NET 6, and .NET 8) </a:t>
            </a:r>
            <a:endParaRPr lang="en-US" sz="1650" dirty="0">
              <a:solidFill>
                <a:schemeClr val="bg1">
                  <a:lumMod val="50000"/>
                </a:schemeClr>
              </a:solidFill>
            </a:endParaRPr>
          </a:p>
          <a:p>
            <a:pPr lvl="1" indent="-260985"/>
            <a:r>
              <a:rPr lang="en-US" sz="2000" dirty="0">
                <a:cs typeface="Arial"/>
              </a:rPr>
              <a:t>Run on Windows using .NET or .NET Framework 4.8</a:t>
            </a:r>
          </a:p>
        </p:txBody>
      </p:sp>
      <p:sp>
        <p:nvSpPr>
          <p:cNvPr id="8" name="Rectangle: Rounded Corners 18">
            <a:extLst>
              <a:ext uri="{FF2B5EF4-FFF2-40B4-BE49-F238E27FC236}">
                <a16:creationId xmlns:a16="http://schemas.microsoft.com/office/drawing/2014/main" id="{4541EA35-3AFA-49EB-0261-B709114FF166}"/>
              </a:ext>
            </a:extLst>
          </p:cNvPr>
          <p:cNvSpPr/>
          <p:nvPr/>
        </p:nvSpPr>
        <p:spPr>
          <a:xfrm>
            <a:off x="8220311"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12.4</a:t>
            </a:r>
          </a:p>
        </p:txBody>
      </p:sp>
      <p:sp>
        <p:nvSpPr>
          <p:cNvPr id="9" name="Rectangle: Rounded Corners 8">
            <a:extLst>
              <a:ext uri="{FF2B5EF4-FFF2-40B4-BE49-F238E27FC236}">
                <a16:creationId xmlns:a16="http://schemas.microsoft.com/office/drawing/2014/main" id="{BEF7520F-37D2-23DD-425C-B07D9F614F6D}"/>
              </a:ext>
            </a:extLst>
          </p:cNvPr>
          <p:cNvSpPr/>
          <p:nvPr/>
        </p:nvSpPr>
        <p:spPr>
          <a:xfrm>
            <a:off x="1823716" y="4495536"/>
            <a:ext cx="4891120" cy="1236053"/>
          </a:xfrm>
          <a:prstGeom prst="roundRect">
            <a:avLst>
              <a:gd name="adj" fmla="val 10416"/>
            </a:avLst>
          </a:prstGeom>
          <a:solidFill>
            <a:schemeClr val="accent4"/>
          </a:solidFill>
          <a:ln w="0" cap="flat" cmpd="sng" algn="ctr">
            <a:solidFill>
              <a:srgbClr val="F3FAFF"/>
            </a:solidFill>
            <a:prstDash val="solid"/>
            <a:miter lim="800000"/>
          </a:ln>
          <a:effectLst/>
        </p:spPr>
        <p:txBody>
          <a:bodyPr lIns="91440" tIns="45720" rIns="91440" bIns="45720" rtlCol="0" anchor="ctr"/>
          <a:lstStyle/>
          <a:p>
            <a:pPr marR="0" lvl="0" algn="ctr" defTabSz="914400" eaLnBrk="1" fontAlgn="auto" latinLnBrk="0" hangingPunct="1">
              <a:lnSpc>
                <a:spcPct val="100000"/>
              </a:lnSpc>
              <a:spcBef>
                <a:spcPts val="0"/>
              </a:spcBef>
              <a:spcAft>
                <a:spcPts val="0"/>
              </a:spcAft>
              <a:buClrTx/>
              <a:buSzTx/>
              <a:tabLst/>
              <a:defRPr/>
            </a:pPr>
            <a:r>
              <a:rPr lang="en-US" kern="0" dirty="0">
                <a:solidFill>
                  <a:srgbClr val="FFFFFF"/>
                </a:solidFill>
                <a:latin typeface="Arial"/>
              </a:rPr>
              <a:t>*A</a:t>
            </a:r>
            <a:r>
              <a:rPr kumimoji="0" lang="en-US" b="0" i="0" u="none" strike="noStrike" kern="0" cap="none" spc="0" normalizeH="0" baseline="0" noProof="0" dirty="0" err="1">
                <a:ln>
                  <a:noFill/>
                </a:ln>
                <a:solidFill>
                  <a:srgbClr val="FFFFFF"/>
                </a:solidFill>
                <a:effectLst/>
                <a:uLnTx/>
                <a:uFillTx/>
                <a:latin typeface="Arial"/>
              </a:rPr>
              <a:t>ccess</a:t>
            </a:r>
            <a:r>
              <a:rPr kumimoji="0" lang="en-US" b="0" i="0" u="none" strike="noStrike" kern="0" cap="none" spc="0" normalizeH="0" baseline="0" noProof="0" dirty="0">
                <a:ln>
                  <a:noFill/>
                </a:ln>
                <a:solidFill>
                  <a:srgbClr val="FFFFFF"/>
                </a:solidFill>
                <a:effectLst/>
                <a:uLnTx/>
                <a:uFillTx/>
                <a:latin typeface="Arial"/>
              </a:rPr>
              <a:t> to GUI functionality (</a:t>
            </a:r>
            <a:r>
              <a:rPr lang="en-US" kern="0" dirty="0">
                <a:solidFill>
                  <a:srgbClr val="FFFFFF"/>
                </a:solidFill>
                <a:latin typeface="Arial"/>
              </a:rPr>
              <a:t>like</a:t>
            </a:r>
            <a:r>
              <a:rPr kumimoji="0" lang="en-US" b="0" i="0" u="none" strike="noStrike" kern="0" cap="none" spc="0" normalizeH="0" baseline="0" noProof="0" dirty="0">
                <a:ln>
                  <a:noFill/>
                </a:ln>
                <a:solidFill>
                  <a:srgbClr val="FFFFFF"/>
                </a:solidFill>
                <a:effectLst/>
                <a:uLnTx/>
                <a:uFillTx/>
                <a:latin typeface="Arial"/>
              </a:rPr>
              <a:t> WinForms) is </a:t>
            </a:r>
            <a:r>
              <a:rPr kumimoji="0" lang="en-US" b="0" i="0" u="sng" strike="noStrike" kern="0" cap="none" spc="0" normalizeH="0" baseline="0" noProof="0" dirty="0">
                <a:ln>
                  <a:noFill/>
                </a:ln>
                <a:solidFill>
                  <a:srgbClr val="FFFFFF"/>
                </a:solidFill>
                <a:effectLst/>
                <a:uLnTx/>
                <a:uFillTx/>
                <a:latin typeface="Arial"/>
              </a:rPr>
              <a:t>not</a:t>
            </a:r>
            <a:r>
              <a:rPr kumimoji="0" lang="en-US" b="0" i="0" u="none" strike="noStrike" kern="0" cap="none" spc="0" normalizeH="0" baseline="0" noProof="0" dirty="0">
                <a:ln>
                  <a:noFill/>
                </a:ln>
                <a:solidFill>
                  <a:srgbClr val="FFFFFF"/>
                </a:solidFill>
                <a:effectLst/>
                <a:uLnTx/>
                <a:uFillTx/>
                <a:latin typeface="Arial"/>
              </a:rPr>
              <a:t> supported on Linux.</a:t>
            </a:r>
          </a:p>
        </p:txBody>
      </p:sp>
    </p:spTree>
    <p:extLst>
      <p:ext uri="{BB962C8B-B14F-4D97-AF65-F5344CB8AC3E}">
        <p14:creationId xmlns:p14="http://schemas.microsoft.com/office/powerpoint/2010/main" val="2849768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036BD-967A-4439-CB86-848136EE843D}"/>
              </a:ext>
            </a:extLst>
          </p:cNvPr>
          <p:cNvSpPr>
            <a:spLocks noGrp="1"/>
          </p:cNvSpPr>
          <p:nvPr>
            <p:ph type="title"/>
          </p:nvPr>
        </p:nvSpPr>
        <p:spPr/>
        <p:txBody>
          <a:bodyPr/>
          <a:lstStyle/>
          <a:p>
            <a:r>
              <a:rPr lang="en-US" dirty="0"/>
              <a:t>.NET 6 on Windows and Linux</a:t>
            </a:r>
            <a:br>
              <a:rPr lang="en-US" dirty="0"/>
            </a:br>
            <a:endParaRPr lang="en-US" dirty="0"/>
          </a:p>
        </p:txBody>
      </p:sp>
      <p:sp>
        <p:nvSpPr>
          <p:cNvPr id="3" name="Text Placeholder 2">
            <a:extLst>
              <a:ext uri="{FF2B5EF4-FFF2-40B4-BE49-F238E27FC236}">
                <a16:creationId xmlns:a16="http://schemas.microsoft.com/office/drawing/2014/main" id="{9A0DA4F3-F374-2335-F9D7-70A3D14095BC}"/>
              </a:ext>
            </a:extLst>
          </p:cNvPr>
          <p:cNvSpPr txBox="1">
            <a:spLocks/>
          </p:cNvSpPr>
          <p:nvPr/>
        </p:nvSpPr>
        <p:spPr>
          <a:xfrm>
            <a:off x="4478695" y="2652626"/>
            <a:ext cx="7151330" cy="3822065"/>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5425" lvl="1" indent="0">
              <a:buNone/>
            </a:pPr>
            <a:r>
              <a:rPr lang="en-US" sz="2200" b="1" dirty="0">
                <a:solidFill>
                  <a:schemeClr val="accent3"/>
                </a:solidFill>
                <a:highlight>
                  <a:srgbClr val="EEF5FF"/>
                </a:highlight>
                <a:cs typeface="Arial"/>
              </a:rPr>
              <a:t>Key Benefits</a:t>
            </a:r>
          </a:p>
          <a:p>
            <a:pPr lvl="1"/>
            <a:r>
              <a:rPr lang="en-US" sz="2000" dirty="0">
                <a:cs typeface="Arial"/>
              </a:rPr>
              <a:t>Use newer .NET libraries, .NET-based controls (UI)</a:t>
            </a:r>
          </a:p>
          <a:p>
            <a:pPr lvl="1"/>
            <a:r>
              <a:rPr lang="en-US" sz="2000" dirty="0">
                <a:cs typeface="Arial"/>
              </a:rPr>
              <a:t>Access .NET classes from ABL</a:t>
            </a:r>
          </a:p>
          <a:p>
            <a:pPr lvl="2"/>
            <a:r>
              <a:rPr lang="en-US" sz="1600" dirty="0">
                <a:cs typeface="Arial"/>
              </a:rPr>
              <a:t>Character, Batch, GUI clients, and PAS for </a:t>
            </a:r>
            <a:r>
              <a:rPr lang="en-US" sz="1600" dirty="0" err="1">
                <a:cs typeface="Arial"/>
              </a:rPr>
              <a:t>OpenEdge</a:t>
            </a:r>
            <a:r>
              <a:rPr lang="en-US" sz="1600" dirty="0">
                <a:cs typeface="Arial"/>
              </a:rPr>
              <a:t> agent</a:t>
            </a:r>
          </a:p>
          <a:p>
            <a:pPr lvl="1"/>
            <a:r>
              <a:rPr lang="en-US" sz="2000" dirty="0">
                <a:cs typeface="Arial"/>
              </a:rPr>
              <a:t>Tooling support in PDSOE </a:t>
            </a:r>
          </a:p>
          <a:p>
            <a:pPr lvl="1"/>
            <a:r>
              <a:rPr lang="en-US" sz="2000" dirty="0">
                <a:cs typeface="Arial"/>
              </a:rPr>
              <a:t>Increased performance over .NET Framework</a:t>
            </a:r>
          </a:p>
          <a:p>
            <a:pPr lvl="1"/>
            <a:r>
              <a:rPr lang="en-US" sz="2000" dirty="0">
                <a:cs typeface="Arial"/>
              </a:rPr>
              <a:t>Renew applications – support, security, and look and feel without a disruptive architectural redesign</a:t>
            </a:r>
          </a:p>
        </p:txBody>
      </p:sp>
      <p:sp>
        <p:nvSpPr>
          <p:cNvPr id="4" name="Rectangle: Rounded Corners 3">
            <a:extLst>
              <a:ext uri="{FF2B5EF4-FFF2-40B4-BE49-F238E27FC236}">
                <a16:creationId xmlns:a16="http://schemas.microsoft.com/office/drawing/2014/main" id="{18CF6356-CC3F-5619-D04F-28BCC42A8E38}"/>
              </a:ext>
            </a:extLst>
          </p:cNvPr>
          <p:cNvSpPr/>
          <p:nvPr/>
        </p:nvSpPr>
        <p:spPr>
          <a:xfrm>
            <a:off x="2069531" y="2652626"/>
            <a:ext cx="1973655" cy="633742"/>
          </a:xfrm>
          <a:prstGeom prst="roundRect">
            <a:avLst>
              <a:gd name="adj" fmla="val 50000"/>
            </a:avLst>
          </a:prstGeom>
          <a:solidFill>
            <a:schemeClr val="accent4"/>
          </a:solidFill>
          <a:ln>
            <a:solidFill>
              <a:schemeClr val="accent4"/>
            </a:solidFill>
          </a:ln>
        </p:spPr>
        <p:style>
          <a:lnRef idx="2">
            <a:schemeClr val="accent4">
              <a:shade val="15000"/>
            </a:schemeClr>
          </a:lnRef>
          <a:fillRef idx="1">
            <a:schemeClr val="accent4"/>
          </a:fillRef>
          <a:effectRef idx="0">
            <a:schemeClr val="accent4"/>
          </a:effectRef>
          <a:fontRef idx="minor">
            <a:schemeClr val="lt1"/>
          </a:fontRef>
        </p:style>
        <p:txBody>
          <a:bodyPr lIns="108000" tIns="0" rIns="108000" rtlCol="0" anchor="ctr"/>
          <a:lstStyle/>
          <a:p>
            <a:pPr algn="ctr"/>
            <a:r>
              <a:rPr lang="en-US" sz="1600" dirty="0"/>
              <a:t>Released in OpenEdge 12.7</a:t>
            </a:r>
          </a:p>
        </p:txBody>
      </p:sp>
      <p:sp>
        <p:nvSpPr>
          <p:cNvPr id="5" name="Rectangle: Rounded Corners 4">
            <a:extLst>
              <a:ext uri="{FF2B5EF4-FFF2-40B4-BE49-F238E27FC236}">
                <a16:creationId xmlns:a16="http://schemas.microsoft.com/office/drawing/2014/main" id="{DD4A049F-41D4-8541-9C81-FA8FD15B7368}"/>
              </a:ext>
            </a:extLst>
          </p:cNvPr>
          <p:cNvSpPr/>
          <p:nvPr/>
        </p:nvSpPr>
        <p:spPr>
          <a:xfrm>
            <a:off x="2069530" y="3683537"/>
            <a:ext cx="1973655" cy="633742"/>
          </a:xfrm>
          <a:prstGeom prst="roundRect">
            <a:avLst>
              <a:gd name="adj" fmla="val 50000"/>
            </a:avLst>
          </a:prstGeom>
          <a:ln>
            <a:solidFill>
              <a:schemeClr val="accent3"/>
            </a:solidFill>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12.8</a:t>
            </a:r>
          </a:p>
        </p:txBody>
      </p:sp>
      <p:sp>
        <p:nvSpPr>
          <p:cNvPr id="6" name="Text Placeholder 2">
            <a:extLst>
              <a:ext uri="{FF2B5EF4-FFF2-40B4-BE49-F238E27FC236}">
                <a16:creationId xmlns:a16="http://schemas.microsoft.com/office/drawing/2014/main" id="{F0F4E6FF-5CCC-E63B-EF31-EA92E1DEF691}"/>
              </a:ext>
            </a:extLst>
          </p:cNvPr>
          <p:cNvSpPr txBox="1">
            <a:spLocks/>
          </p:cNvSpPr>
          <p:nvPr/>
        </p:nvSpPr>
        <p:spPr>
          <a:xfrm>
            <a:off x="214604" y="2723430"/>
            <a:ext cx="1854926" cy="1663070"/>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cs typeface="Arial"/>
              </a:rPr>
              <a:t>   </a:t>
            </a:r>
            <a:r>
              <a:rPr lang="en-US" b="1" dirty="0">
                <a:cs typeface="Arial"/>
              </a:rPr>
              <a:t>Windows</a:t>
            </a:r>
            <a:endParaRPr lang="en-US" b="1" dirty="0"/>
          </a:p>
          <a:p>
            <a:pPr lvl="1"/>
            <a:endParaRPr lang="en-US" dirty="0"/>
          </a:p>
          <a:p>
            <a:pPr marL="0" indent="0">
              <a:buFont typeface="Arial" panose="020B0604020202020204" pitchFamily="34" charset="0"/>
              <a:buNone/>
            </a:pPr>
            <a:r>
              <a:rPr lang="en-US" dirty="0">
                <a:cs typeface="Arial"/>
              </a:rPr>
              <a:t>         </a:t>
            </a:r>
            <a:r>
              <a:rPr lang="en-US" b="1" dirty="0">
                <a:cs typeface="Arial"/>
              </a:rPr>
              <a:t>Linux </a:t>
            </a:r>
          </a:p>
          <a:p>
            <a:pPr lvl="1"/>
            <a:endParaRPr lang="en-US" dirty="0"/>
          </a:p>
          <a:p>
            <a:pPr marL="225425" lvl="1" indent="0">
              <a:buNone/>
            </a:pPr>
            <a:r>
              <a:rPr lang="en-US" sz="2000" dirty="0">
                <a:cs typeface="Arial"/>
              </a:rPr>
              <a:t>			</a:t>
            </a:r>
          </a:p>
          <a:p>
            <a:pPr marL="225425" lvl="1" indent="0">
              <a:buNone/>
            </a:pPr>
            <a:endParaRPr lang="en-US" sz="2000" dirty="0">
              <a:cs typeface="Arial"/>
            </a:endParaRPr>
          </a:p>
          <a:p>
            <a:pPr marL="225425" lvl="1" indent="0">
              <a:buNone/>
            </a:pPr>
            <a:endParaRPr lang="en-US" sz="2000" dirty="0">
              <a:cs typeface="Arial"/>
            </a:endParaRPr>
          </a:p>
        </p:txBody>
      </p:sp>
    </p:spTree>
    <p:extLst>
      <p:ext uri="{BB962C8B-B14F-4D97-AF65-F5344CB8AC3E}">
        <p14:creationId xmlns:p14="http://schemas.microsoft.com/office/powerpoint/2010/main" val="64835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829F0C-C13D-7B3C-2D7B-43AF4C52023A}"/>
              </a:ext>
            </a:extLst>
          </p:cNvPr>
          <p:cNvSpPr>
            <a:spLocks noGrp="1"/>
          </p:cNvSpPr>
          <p:nvPr>
            <p:ph type="title"/>
          </p:nvPr>
        </p:nvSpPr>
        <p:spPr>
          <a:xfrm>
            <a:off x="722313" y="538163"/>
            <a:ext cx="10747374" cy="1139825"/>
          </a:xfrm>
        </p:spPr>
        <p:txBody>
          <a:bodyPr/>
          <a:lstStyle/>
          <a:p>
            <a:r>
              <a:rPr lang="en-US" dirty="0">
                <a:latin typeface="Arial"/>
                <a:cs typeface="Arial"/>
              </a:rPr>
              <a:t>How do you enable this feature?</a:t>
            </a:r>
          </a:p>
        </p:txBody>
      </p:sp>
      <p:sp>
        <p:nvSpPr>
          <p:cNvPr id="5" name="Text Placeholder 2">
            <a:extLst>
              <a:ext uri="{FF2B5EF4-FFF2-40B4-BE49-F238E27FC236}">
                <a16:creationId xmlns:a16="http://schemas.microsoft.com/office/drawing/2014/main" id="{A2B8184C-D4EB-8F82-BE7A-2B5AC7428A38}"/>
              </a:ext>
            </a:extLst>
          </p:cNvPr>
          <p:cNvSpPr>
            <a:spLocks noGrp="1"/>
          </p:cNvSpPr>
          <p:nvPr>
            <p:ph type="body" sz="quarter" idx="10"/>
          </p:nvPr>
        </p:nvSpPr>
        <p:spPr>
          <a:xfrm>
            <a:off x="722314" y="1863725"/>
            <a:ext cx="7573962" cy="4365625"/>
          </a:xfrm>
        </p:spPr>
        <p:txBody>
          <a:bodyPr vert="horz" lIns="0" tIns="0" rIns="0" bIns="0" rtlCol="0" anchor="t">
            <a:noAutofit/>
          </a:bodyPr>
          <a:lstStyle/>
          <a:p>
            <a:pPr marL="0" indent="0">
              <a:buClr>
                <a:srgbClr val="4B4BF7"/>
              </a:buClr>
              <a:buNone/>
              <a:defRPr/>
            </a:pPr>
            <a:r>
              <a:rPr lang="en-US" sz="2200" b="1" dirty="0">
                <a:solidFill>
                  <a:schemeClr val="accent4"/>
                </a:solidFill>
                <a:latin typeface="Arial"/>
                <a:cs typeface="Arial"/>
              </a:rPr>
              <a:t>Steps to use .NET with </a:t>
            </a:r>
            <a:r>
              <a:rPr lang="en-US" sz="2200" b="1" dirty="0" err="1">
                <a:solidFill>
                  <a:schemeClr val="accent4"/>
                </a:solidFill>
                <a:latin typeface="Arial"/>
                <a:cs typeface="Arial"/>
              </a:rPr>
              <a:t>OpenEdge</a:t>
            </a:r>
            <a:endParaRPr lang="en-US" sz="2200" b="1" dirty="0">
              <a:solidFill>
                <a:schemeClr val="accent4"/>
              </a:solidFill>
              <a:latin typeface="Arial"/>
              <a:cs typeface="Arial"/>
            </a:endParaRPr>
          </a:p>
          <a:p>
            <a:pPr marR="0" lvl="0" indent="-260985" algn="l" defTabSz="914400">
              <a:lnSpc>
                <a:spcPct val="100000"/>
              </a:lnSpc>
              <a:spcBef>
                <a:spcPts val="0"/>
              </a:spcBef>
              <a:spcAft>
                <a:spcPts val="1200"/>
              </a:spcAft>
              <a:buClr>
                <a:srgbClr val="4B4BF7"/>
              </a:buClr>
              <a:buSzPct val="150000"/>
              <a:tabLst/>
              <a:defRPr/>
            </a:pPr>
            <a:r>
              <a:rPr kumimoji="0" lang="en-US" sz="2000" b="0" i="0" u="none" strike="noStrike" kern="1200" cap="none" spc="0" normalizeH="0" baseline="0" noProof="0" dirty="0">
                <a:ln>
                  <a:noFill/>
                </a:ln>
                <a:solidFill>
                  <a:srgbClr val="000000"/>
                </a:solidFill>
                <a:effectLst/>
                <a:uLnTx/>
                <a:uFillTx/>
                <a:latin typeface="Arial"/>
                <a:ea typeface="+mn-ea"/>
                <a:cs typeface="Arial"/>
              </a:rPr>
              <a:t>Install .NET runtime</a:t>
            </a:r>
            <a:endParaRPr lang="en-US" dirty="0">
              <a:cs typeface="Arial"/>
            </a:endParaRPr>
          </a:p>
          <a:p>
            <a:pPr lvl="1">
              <a:buClr>
                <a:srgbClr val="4B4BF7"/>
              </a:buClr>
              <a:defRPr/>
            </a:pPr>
            <a:r>
              <a:rPr lang="en-US" sz="2000" dirty="0">
                <a:solidFill>
                  <a:srgbClr val="000000"/>
                </a:solidFill>
                <a:latin typeface="Arial"/>
              </a:rPr>
              <a:t>.NET Desktop Runtime or SDK</a:t>
            </a:r>
          </a:p>
          <a:p>
            <a:pPr lvl="1">
              <a:buClr>
                <a:srgbClr val="4B4BF7"/>
              </a:buClr>
              <a:defRPr/>
            </a:pPr>
            <a:r>
              <a:rPr kumimoji="0" lang="en-US" sz="20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64-bit or 32-bit install</a:t>
            </a:r>
            <a:endParaRPr lang="en-US" sz="2000" b="0" i="0" u="none" strike="noStrike" kern="1200" cap="none" spc="0" normalizeH="0" baseline="0" noProof="0" dirty="0">
              <a:ln>
                <a:noFill/>
              </a:ln>
              <a:solidFill>
                <a:srgbClr val="000000"/>
              </a:solidFill>
              <a:effectLst/>
              <a:uLnTx/>
              <a:uFillTx/>
              <a:latin typeface="Arial"/>
            </a:endParaRPr>
          </a:p>
          <a:p>
            <a:pPr marR="0" lvl="0" indent="-260985" algn="l" defTabSz="914400" rtl="0" eaLnBrk="1" fontAlgn="auto" latinLnBrk="0" hangingPunct="1">
              <a:lnSpc>
                <a:spcPct val="100000"/>
              </a:lnSpc>
              <a:spcBef>
                <a:spcPts val="0"/>
              </a:spcBef>
              <a:spcAft>
                <a:spcPts val="1200"/>
              </a:spcAft>
              <a:buClr>
                <a:srgbClr val="4B4BF7"/>
              </a:buClr>
              <a:buSzPct val="150000"/>
              <a:tabLst/>
              <a:defRPr/>
            </a:pPr>
            <a:r>
              <a:rPr kumimoji="0" lang="en-US" sz="20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Load .NET runtime</a:t>
            </a:r>
            <a:endParaRPr lang="en-US" sz="2000" b="0" i="0" u="none" strike="noStrike" kern="1200" cap="none" spc="0" normalizeH="0" baseline="0" noProof="0" dirty="0">
              <a:ln>
                <a:noFill/>
              </a:ln>
              <a:solidFill>
                <a:srgbClr val="000000"/>
              </a:solidFill>
              <a:effectLst/>
              <a:uLnTx/>
              <a:uFillTx/>
              <a:latin typeface="Arial"/>
            </a:endParaRPr>
          </a:p>
          <a:p>
            <a:pPr lvl="1">
              <a:buClr>
                <a:srgbClr val="4B4BF7"/>
              </a:buClr>
              <a:defRPr/>
            </a:pPr>
            <a:r>
              <a:rPr lang="en-GB" sz="2000" dirty="0">
                <a:solidFill>
                  <a:srgbClr val="000000"/>
                </a:solidFill>
                <a:latin typeface="Arial"/>
                <a:cs typeface="Arial"/>
              </a:rPr>
              <a:t>Add startup parameter: </a:t>
            </a:r>
            <a:r>
              <a:rPr kumimoji="0" lang="en-GB" sz="2000" b="0" i="0" u="none" strike="noStrike" kern="1200" cap="none" spc="0" normalizeH="0" baseline="0" noProof="0" dirty="0">
                <a:ln>
                  <a:noFill/>
                </a:ln>
                <a:solidFill>
                  <a:srgbClr val="000000"/>
                </a:solidFill>
                <a:effectLst/>
                <a:uLnTx/>
                <a:uFillTx/>
                <a:latin typeface="Arial"/>
                <a:ea typeface="+mn-ea"/>
                <a:cs typeface="Arial"/>
              </a:rPr>
              <a:t>–</a:t>
            </a:r>
            <a:r>
              <a:rPr kumimoji="0" lang="en-GB" sz="2000" b="0" i="0" u="none" strike="noStrike" kern="1200" cap="none" spc="0" normalizeH="0" baseline="0" noProof="0" dirty="0" err="1">
                <a:ln>
                  <a:noFill/>
                </a:ln>
                <a:solidFill>
                  <a:srgbClr val="000000"/>
                </a:solidFill>
                <a:effectLst/>
                <a:uLnTx/>
                <a:uFillTx/>
                <a:latin typeface="Arial"/>
                <a:ea typeface="+mn-ea"/>
                <a:cs typeface="Arial"/>
              </a:rPr>
              <a:t>clrnetcore</a:t>
            </a:r>
            <a:endParaRPr lang="en-GB" sz="2000" b="0" i="0" u="none" strike="noStrike" kern="1200" cap="none" spc="0" normalizeH="0" baseline="0" noProof="0" dirty="0">
              <a:ln>
                <a:noFill/>
              </a:ln>
              <a:solidFill>
                <a:srgbClr val="000000"/>
              </a:solidFill>
              <a:effectLst/>
              <a:uLnTx/>
              <a:uFillTx/>
              <a:latin typeface="Arial"/>
              <a:cs typeface="Arial"/>
            </a:endParaRPr>
          </a:p>
          <a:p>
            <a:pPr indent="-260985">
              <a:buClr>
                <a:srgbClr val="4B4BF7"/>
              </a:buClr>
              <a:defRPr/>
            </a:pPr>
            <a:r>
              <a:rPr lang="en-GB" sz="2000" dirty="0">
                <a:solidFill>
                  <a:srgbClr val="000000"/>
                </a:solidFill>
                <a:latin typeface="Arial"/>
                <a:cs typeface="Arial"/>
              </a:rPr>
              <a:t>Replace .NET Framework libraries with .NET compatible libraries (if required)</a:t>
            </a:r>
            <a:endParaRPr lang="en-GB" sz="2000" b="0" i="0" u="none" strike="noStrike" kern="1200" cap="none" spc="0" normalizeH="0" baseline="0" noProof="0" dirty="0">
              <a:ln>
                <a:noFill/>
              </a:ln>
              <a:solidFill>
                <a:srgbClr val="000000"/>
              </a:solidFill>
              <a:effectLst/>
              <a:uLnTx/>
              <a:uFillTx/>
              <a:latin typeface="Arial"/>
            </a:endParaRPr>
          </a:p>
          <a:p>
            <a:pPr indent="-260985"/>
            <a:r>
              <a:rPr lang="en-GB" sz="2000" dirty="0">
                <a:cs typeface="Arial"/>
              </a:rPr>
              <a:t>Recompile your r-code</a:t>
            </a:r>
            <a:endParaRPr lang="en-GB" sz="2000" dirty="0"/>
          </a:p>
          <a:p>
            <a:pPr indent="-260985">
              <a:buSzPct val="114999"/>
            </a:pPr>
            <a:endParaRPr lang="en-GB" sz="2000" dirty="0"/>
          </a:p>
          <a:p>
            <a:pPr indent="-260985">
              <a:buSzPct val="114999"/>
            </a:pPr>
            <a:endParaRPr lang="en-GB" sz="2000" dirty="0"/>
          </a:p>
          <a:p>
            <a:pPr lvl="1" indent="0">
              <a:buNone/>
            </a:pPr>
            <a:endParaRPr lang="en-US" sz="2000" dirty="0"/>
          </a:p>
          <a:p>
            <a:pPr indent="-260985"/>
            <a:endParaRPr lang="en-US" sz="2000" dirty="0"/>
          </a:p>
        </p:txBody>
      </p:sp>
    </p:spTree>
    <p:extLst>
      <p:ext uri="{BB962C8B-B14F-4D97-AF65-F5344CB8AC3E}">
        <p14:creationId xmlns:p14="http://schemas.microsoft.com/office/powerpoint/2010/main" val="88386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500"/>
                                        <p:tgtEl>
                                          <p:spTgt spid="5">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5" end="5"/>
                                            </p:txEl>
                                          </p:spTgt>
                                        </p:tgtEl>
                                        <p:attrNameLst>
                                          <p:attrName>style.visibility</p:attrName>
                                        </p:attrNameLst>
                                      </p:cBhvr>
                                      <p:to>
                                        <p:strVal val="visible"/>
                                      </p:to>
                                    </p:set>
                                    <p:animEffect transition="in" filter="fade">
                                      <p:cBhvr>
                                        <p:cTn id="10" dur="500"/>
                                        <p:tgtEl>
                                          <p:spTgt spid="5">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animEffect transition="in" filter="fade">
                                      <p:cBhvr>
                                        <p:cTn id="15" dur="500"/>
                                        <p:tgtEl>
                                          <p:spTgt spid="5">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7" end="7"/>
                                            </p:txEl>
                                          </p:spTgt>
                                        </p:tgtEl>
                                        <p:attrNameLst>
                                          <p:attrName>style.visibility</p:attrName>
                                        </p:attrNameLst>
                                      </p:cBhvr>
                                      <p:to>
                                        <p:strVal val="visible"/>
                                      </p:to>
                                    </p:set>
                                    <p:animEffect transition="in" filter="fade">
                                      <p:cBhvr>
                                        <p:cTn id="1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3722-0198-2EE8-15F3-EE1E33F03908}"/>
              </a:ext>
            </a:extLst>
          </p:cNvPr>
          <p:cNvSpPr>
            <a:spLocks noGrp="1"/>
          </p:cNvSpPr>
          <p:nvPr>
            <p:ph type="title"/>
          </p:nvPr>
        </p:nvSpPr>
        <p:spPr/>
        <p:txBody>
          <a:bodyPr/>
          <a:lstStyle/>
          <a:p>
            <a:r>
              <a:rPr kumimoji="0" lang="en-US" sz="4000" b="1" i="0" u="none" strike="noStrike" kern="1200" cap="none" spc="-100" normalizeH="0" baseline="0" noProof="0">
                <a:ln>
                  <a:noFill/>
                </a:ln>
                <a:solidFill>
                  <a:srgbClr val="FFFFFF"/>
                </a:solidFill>
                <a:effectLst/>
                <a:uLnTx/>
                <a:uFillTx/>
                <a:latin typeface="Arial" panose="020B0604020202020204" pitchFamily="34" charset="0"/>
                <a:ea typeface="+mj-ea"/>
                <a:cs typeface="Arial" pitchFamily="34" charset="0"/>
              </a:rPr>
              <a:t>Safe Navigation</a:t>
            </a:r>
            <a:br>
              <a:rPr kumimoji="0" lang="en-US" sz="4000" b="1" i="0" u="none" strike="noStrike" kern="1200" cap="none" spc="-100" normalizeH="0" baseline="0" noProof="0">
                <a:ln>
                  <a:noFill/>
                </a:ln>
                <a:solidFill>
                  <a:srgbClr val="FFFFFF"/>
                </a:solidFill>
                <a:effectLst/>
                <a:uLnTx/>
                <a:uFillTx/>
                <a:latin typeface="Arial" panose="020B0604020202020204" pitchFamily="34" charset="0"/>
                <a:ea typeface="+mj-ea"/>
                <a:cs typeface="Arial" pitchFamily="34" charset="0"/>
              </a:rPr>
            </a:br>
            <a:r>
              <a:rPr kumimoji="0" lang="en-US" sz="4000" b="1" i="0" u="none" strike="noStrike" kern="1200" cap="none" spc="-100" normalizeH="0" baseline="0" noProof="0">
                <a:ln>
                  <a:noFill/>
                </a:ln>
                <a:solidFill>
                  <a:srgbClr val="FFFFFF"/>
                </a:solidFill>
                <a:effectLst/>
                <a:uLnTx/>
                <a:uFillTx/>
                <a:latin typeface="Arial" panose="020B0604020202020204" pitchFamily="34" charset="0"/>
                <a:ea typeface="+mj-ea"/>
                <a:cs typeface="Arial" pitchFamily="34" charset="0"/>
              </a:rPr>
              <a:t>Operator</a:t>
            </a:r>
            <a:endParaRPr lang="en-US"/>
          </a:p>
        </p:txBody>
      </p:sp>
    </p:spTree>
    <p:extLst>
      <p:ext uri="{BB962C8B-B14F-4D97-AF65-F5344CB8AC3E}">
        <p14:creationId xmlns:p14="http://schemas.microsoft.com/office/powerpoint/2010/main" val="4179689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BEBDC3-B87D-653A-60CF-9D6E3106BF59}"/>
              </a:ext>
            </a:extLst>
          </p:cNvPr>
          <p:cNvPicPr>
            <a:picLocks noChangeAspect="1"/>
          </p:cNvPicPr>
          <p:nvPr/>
        </p:nvPicPr>
        <p:blipFill>
          <a:blip r:embed="rId2"/>
          <a:stretch>
            <a:fillRect/>
          </a:stretch>
        </p:blipFill>
        <p:spPr>
          <a:xfrm>
            <a:off x="1270077" y="4674638"/>
            <a:ext cx="7105650" cy="581025"/>
          </a:xfrm>
          <a:prstGeom prst="rect">
            <a:avLst/>
          </a:prstGeom>
        </p:spPr>
      </p:pic>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a:xfrm>
            <a:off x="722314" y="538163"/>
            <a:ext cx="8201176" cy="1139825"/>
          </a:xfrm>
        </p:spPr>
        <p:txBody>
          <a:bodyPr/>
          <a:lstStyle/>
          <a:p>
            <a:r>
              <a:rPr lang="en-US" dirty="0">
                <a:latin typeface="Arial"/>
                <a:cs typeface="Arial"/>
              </a:rPr>
              <a:t>Safe Navigation Operator</a:t>
            </a:r>
            <a:endParaRPr lang="en-US" dirty="0"/>
          </a:p>
        </p:txBody>
      </p:sp>
      <p:sp>
        <p:nvSpPr>
          <p:cNvPr id="3" name="Text Placeholder 2">
            <a:extLst>
              <a:ext uri="{FF2B5EF4-FFF2-40B4-BE49-F238E27FC236}">
                <a16:creationId xmlns:a16="http://schemas.microsoft.com/office/drawing/2014/main" id="{AFC1FFFD-1680-6FF8-B9E1-D69A38197B89}"/>
              </a:ext>
            </a:extLst>
          </p:cNvPr>
          <p:cNvSpPr>
            <a:spLocks noGrp="1"/>
          </p:cNvSpPr>
          <p:nvPr>
            <p:ph type="body" sz="quarter" idx="11"/>
          </p:nvPr>
        </p:nvSpPr>
        <p:spPr>
          <a:xfrm>
            <a:off x="744776" y="1804780"/>
            <a:ext cx="8399224" cy="2869858"/>
          </a:xfrm>
        </p:spPr>
        <p:txBody>
          <a:bodyPr vert="horz" lIns="0" tIns="0" rIns="0" bIns="0" rtlCol="0" anchor="t">
            <a:noAutofit/>
          </a:bodyPr>
          <a:lstStyle/>
          <a:p>
            <a:pPr indent="-260985"/>
            <a:r>
              <a:rPr lang="en-US" sz="2000" dirty="0">
                <a:cs typeface="Arial"/>
              </a:rPr>
              <a:t>The question mark-colon (?:) is the symbol for the Safe Navigation Operator (aka the Elvis operator) in the ABL.</a:t>
            </a:r>
          </a:p>
          <a:p>
            <a:pPr indent="-260985"/>
            <a:r>
              <a:rPr lang="en-US" sz="2000" dirty="0">
                <a:cs typeface="Arial"/>
              </a:rPr>
              <a:t>Supports the conditional execution of a chain of object-oriented ABL cascading elements.</a:t>
            </a:r>
          </a:p>
          <a:p>
            <a:pPr indent="-260985"/>
            <a:r>
              <a:rPr lang="en-US" sz="2000" dirty="0">
                <a:cs typeface="Arial"/>
              </a:rPr>
              <a:t>Eliminates elaborate conditional code to validate the return of each element in the chain.</a:t>
            </a:r>
          </a:p>
          <a:p>
            <a:pPr indent="-260985"/>
            <a:r>
              <a:rPr lang="en-US" sz="2000" dirty="0">
                <a:cs typeface="Arial"/>
              </a:rPr>
              <a:t>Allows developers to write concise, compact object-oriented ABL code.</a:t>
            </a:r>
          </a:p>
        </p:txBody>
      </p:sp>
      <p:sp>
        <p:nvSpPr>
          <p:cNvPr id="19" name="Rectangle: Rounded Corners 18">
            <a:extLst>
              <a:ext uri="{FF2B5EF4-FFF2-40B4-BE49-F238E27FC236}">
                <a16:creationId xmlns:a16="http://schemas.microsoft.com/office/drawing/2014/main" id="{1F88188B-44CB-B6A6-CDEB-4FE19E995656}"/>
              </a:ext>
            </a:extLst>
          </p:cNvPr>
          <p:cNvSpPr/>
          <p:nvPr/>
        </p:nvSpPr>
        <p:spPr>
          <a:xfrm>
            <a:off x="9694548"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12.4</a:t>
            </a:r>
          </a:p>
        </p:txBody>
      </p:sp>
    </p:spTree>
    <p:extLst>
      <p:ext uri="{BB962C8B-B14F-4D97-AF65-F5344CB8AC3E}">
        <p14:creationId xmlns:p14="http://schemas.microsoft.com/office/powerpoint/2010/main" val="187233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2EF53192-A02A-CA7F-4060-29651A144E5F}"/>
              </a:ext>
            </a:extLst>
          </p:cNvPr>
          <p:cNvSpPr txBox="1">
            <a:spLocks/>
          </p:cNvSpPr>
          <p:nvPr/>
        </p:nvSpPr>
        <p:spPr>
          <a:xfrm>
            <a:off x="723900" y="2559295"/>
            <a:ext cx="7085012" cy="1350232"/>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0985"/>
            <a:r>
              <a:rPr lang="en-US" sz="2000" dirty="0">
                <a:cs typeface="Arial"/>
              </a:rPr>
              <a:t>If a NULL value is returned by any of the methods, then the AVM raises an error condition.</a:t>
            </a:r>
          </a:p>
          <a:p>
            <a:pPr indent="-260985"/>
            <a:r>
              <a:rPr lang="en-US" sz="2000" dirty="0">
                <a:cs typeface="Arial"/>
              </a:rPr>
              <a:t>To catch the occurrence of the NULL value in the chain, elaborate condition code is needed.</a:t>
            </a:r>
            <a:endParaRPr lang="en-US" sz="2000" dirty="0"/>
          </a:p>
        </p:txBody>
      </p:sp>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a:xfrm>
            <a:off x="722313" y="538163"/>
            <a:ext cx="9249589" cy="1139825"/>
          </a:xfrm>
        </p:spPr>
        <p:txBody>
          <a:bodyPr/>
          <a:lstStyle/>
          <a:p>
            <a:r>
              <a:rPr lang="en-US" dirty="0">
                <a:latin typeface="Arial"/>
                <a:cs typeface="Arial"/>
              </a:rPr>
              <a:t>Safe Navigation Operator Example</a:t>
            </a:r>
            <a:endParaRPr lang="en-US" dirty="0"/>
          </a:p>
        </p:txBody>
      </p:sp>
      <p:sp>
        <p:nvSpPr>
          <p:cNvPr id="8" name="Text Placeholder 2">
            <a:extLst>
              <a:ext uri="{FF2B5EF4-FFF2-40B4-BE49-F238E27FC236}">
                <a16:creationId xmlns:a16="http://schemas.microsoft.com/office/drawing/2014/main" id="{306002A8-09B2-D8F3-F011-4C0D527AC5DB}"/>
              </a:ext>
            </a:extLst>
          </p:cNvPr>
          <p:cNvSpPr txBox="1">
            <a:spLocks/>
          </p:cNvSpPr>
          <p:nvPr/>
        </p:nvSpPr>
        <p:spPr>
          <a:xfrm>
            <a:off x="723898" y="5018290"/>
            <a:ext cx="10127603" cy="1233220"/>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0985"/>
            <a:r>
              <a:rPr lang="en-US" sz="2000" dirty="0">
                <a:cs typeface="Arial"/>
              </a:rPr>
              <a:t>Terminates the expression if an error occurs in any of the methods.</a:t>
            </a:r>
          </a:p>
          <a:p>
            <a:pPr indent="-260985"/>
            <a:r>
              <a:rPr lang="en-US" sz="2000" dirty="0">
                <a:cs typeface="Arial"/>
              </a:rPr>
              <a:t>Expression returns an unknown (?) value.</a:t>
            </a:r>
          </a:p>
          <a:p>
            <a:pPr marL="0" indent="0">
              <a:buNone/>
            </a:pPr>
            <a:endParaRPr lang="en-US" sz="2000" dirty="0">
              <a:cs typeface="Arial"/>
            </a:endParaRPr>
          </a:p>
          <a:p>
            <a:pPr marL="0" indent="0">
              <a:buNone/>
            </a:pPr>
            <a:endParaRPr lang="en-US" sz="2000" dirty="0">
              <a:cs typeface="Arial"/>
            </a:endParaRPr>
          </a:p>
        </p:txBody>
      </p:sp>
      <p:pic>
        <p:nvPicPr>
          <p:cNvPr id="3" name="Picture 2" descr="A red and white rectangular sign with black text&#10;&#10;Description automatically generated">
            <a:extLst>
              <a:ext uri="{FF2B5EF4-FFF2-40B4-BE49-F238E27FC236}">
                <a16:creationId xmlns:a16="http://schemas.microsoft.com/office/drawing/2014/main" id="{FE00374B-4071-57A1-517A-80A8055D1083}"/>
              </a:ext>
            </a:extLst>
          </p:cNvPr>
          <p:cNvPicPr>
            <a:picLocks noChangeAspect="1"/>
          </p:cNvPicPr>
          <p:nvPr/>
        </p:nvPicPr>
        <p:blipFill>
          <a:blip r:embed="rId2"/>
          <a:stretch>
            <a:fillRect/>
          </a:stretch>
        </p:blipFill>
        <p:spPr>
          <a:xfrm>
            <a:off x="718290" y="1714109"/>
            <a:ext cx="7143750" cy="590550"/>
          </a:xfrm>
          <a:prstGeom prst="rect">
            <a:avLst/>
          </a:prstGeom>
        </p:spPr>
      </p:pic>
      <p:pic>
        <p:nvPicPr>
          <p:cNvPr id="5" name="Picture 4" descr="A green and black text&#10;&#10;Description automatically generated">
            <a:extLst>
              <a:ext uri="{FF2B5EF4-FFF2-40B4-BE49-F238E27FC236}">
                <a16:creationId xmlns:a16="http://schemas.microsoft.com/office/drawing/2014/main" id="{D2C071B7-8190-1C18-86F5-FAC9F6ADB677}"/>
              </a:ext>
            </a:extLst>
          </p:cNvPr>
          <p:cNvPicPr>
            <a:picLocks noChangeAspect="1"/>
          </p:cNvPicPr>
          <p:nvPr/>
        </p:nvPicPr>
        <p:blipFill>
          <a:blip r:embed="rId3"/>
          <a:stretch>
            <a:fillRect/>
          </a:stretch>
        </p:blipFill>
        <p:spPr>
          <a:xfrm>
            <a:off x="723052" y="4100644"/>
            <a:ext cx="7134225" cy="619125"/>
          </a:xfrm>
          <a:prstGeom prst="rect">
            <a:avLst/>
          </a:prstGeom>
        </p:spPr>
      </p:pic>
      <p:sp>
        <p:nvSpPr>
          <p:cNvPr id="10" name="Text Placeholder 2">
            <a:extLst>
              <a:ext uri="{FF2B5EF4-FFF2-40B4-BE49-F238E27FC236}">
                <a16:creationId xmlns:a16="http://schemas.microsoft.com/office/drawing/2014/main" id="{82BC9331-7565-78A8-790D-B18C8BD20D2E}"/>
              </a:ext>
            </a:extLst>
          </p:cNvPr>
          <p:cNvSpPr txBox="1">
            <a:spLocks/>
          </p:cNvSpPr>
          <p:nvPr/>
        </p:nvSpPr>
        <p:spPr>
          <a:xfrm>
            <a:off x="7958234" y="1839710"/>
            <a:ext cx="2174810" cy="464949"/>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C00000"/>
                </a:solidFill>
                <a:cs typeface="Arial"/>
              </a:rPr>
              <a:t>(without operator)</a:t>
            </a:r>
            <a:endParaRPr lang="en-US" sz="2000" b="1" dirty="0">
              <a:solidFill>
                <a:srgbClr val="C00000"/>
              </a:solidFill>
            </a:endParaRPr>
          </a:p>
        </p:txBody>
      </p:sp>
      <p:sp>
        <p:nvSpPr>
          <p:cNvPr id="11" name="Text Placeholder 2">
            <a:extLst>
              <a:ext uri="{FF2B5EF4-FFF2-40B4-BE49-F238E27FC236}">
                <a16:creationId xmlns:a16="http://schemas.microsoft.com/office/drawing/2014/main" id="{A9A2AA2B-FFA3-F093-C8C6-8C3AA0C03334}"/>
              </a:ext>
            </a:extLst>
          </p:cNvPr>
          <p:cNvSpPr txBox="1">
            <a:spLocks/>
          </p:cNvSpPr>
          <p:nvPr/>
        </p:nvSpPr>
        <p:spPr>
          <a:xfrm>
            <a:off x="7958234" y="4248792"/>
            <a:ext cx="2174810" cy="464949"/>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accent2"/>
                </a:solidFill>
                <a:cs typeface="Arial"/>
              </a:rPr>
              <a:t>(with operator)</a:t>
            </a:r>
            <a:endParaRPr lang="en-US" sz="2000" b="1" dirty="0">
              <a:solidFill>
                <a:schemeClr val="accent2"/>
              </a:solidFill>
            </a:endParaRPr>
          </a:p>
        </p:txBody>
      </p:sp>
      <p:sp>
        <p:nvSpPr>
          <p:cNvPr id="2" name="Text Placeholder 2">
            <a:extLst>
              <a:ext uri="{FF2B5EF4-FFF2-40B4-BE49-F238E27FC236}">
                <a16:creationId xmlns:a16="http://schemas.microsoft.com/office/drawing/2014/main" id="{835C6327-197F-30D0-E446-E92A4EAD3054}"/>
              </a:ext>
            </a:extLst>
          </p:cNvPr>
          <p:cNvSpPr txBox="1">
            <a:spLocks/>
          </p:cNvSpPr>
          <p:nvPr/>
        </p:nvSpPr>
        <p:spPr>
          <a:xfrm>
            <a:off x="7958234" y="2658060"/>
            <a:ext cx="3881494" cy="1380157"/>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accent3"/>
                </a:solidFill>
                <a:highlight>
                  <a:srgbClr val="F3FAFF"/>
                </a:highlight>
              </a:rPr>
              <a:t>Key Benefit</a:t>
            </a:r>
          </a:p>
          <a:p>
            <a:pPr marL="0" indent="0" algn="ctr">
              <a:buNone/>
            </a:pPr>
            <a:r>
              <a:rPr lang="en-US" sz="1800" dirty="0">
                <a:highlight>
                  <a:srgbClr val="F3FAFF"/>
                </a:highlight>
              </a:rPr>
              <a:t>Eliminates the need for conditional code with compact code (?:) instead!</a:t>
            </a:r>
          </a:p>
        </p:txBody>
      </p:sp>
    </p:spTree>
    <p:extLst>
      <p:ext uri="{BB962C8B-B14F-4D97-AF65-F5344CB8AC3E}">
        <p14:creationId xmlns:p14="http://schemas.microsoft.com/office/powerpoint/2010/main" val="213062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500"/>
                                        <p:tgtEl>
                                          <p:spTgt spid="8">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fade">
                                      <p:cBhvr>
                                        <p:cTn id="26" dur="500"/>
                                        <p:tgtEl>
                                          <p:spTgt spid="8">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3722-0198-2EE8-15F3-EE1E33F03908}"/>
              </a:ext>
            </a:extLst>
          </p:cNvPr>
          <p:cNvSpPr>
            <a:spLocks noGrp="1"/>
          </p:cNvSpPr>
          <p:nvPr>
            <p:ph type="title"/>
          </p:nvPr>
        </p:nvSpPr>
        <p:spPr/>
        <p:txBody>
          <a:bodyPr/>
          <a:lstStyle/>
          <a:p>
            <a:r>
              <a:rPr lang="en-US" dirty="0"/>
              <a:t>OOABL Collections</a:t>
            </a:r>
          </a:p>
        </p:txBody>
      </p:sp>
    </p:spTree>
    <p:extLst>
      <p:ext uri="{BB962C8B-B14F-4D97-AF65-F5344CB8AC3E}">
        <p14:creationId xmlns:p14="http://schemas.microsoft.com/office/powerpoint/2010/main" val="2215815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032C248-BF82-4A72-AD23-851BB7BCFB9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6" name="Object 5" hidden="1">
                        <a:extLst>
                          <a:ext uri="{FF2B5EF4-FFF2-40B4-BE49-F238E27FC236}">
                            <a16:creationId xmlns:a16="http://schemas.microsoft.com/office/drawing/2014/main" id="{6032C248-BF82-4A72-AD23-851BB7BCFB9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B8612BA0-8AFB-ED2A-201B-49C6AB5C3A80}"/>
              </a:ext>
            </a:extLst>
          </p:cNvPr>
          <p:cNvSpPr>
            <a:spLocks noGrp="1"/>
          </p:cNvSpPr>
          <p:nvPr>
            <p:ph type="title"/>
          </p:nvPr>
        </p:nvSpPr>
        <p:spPr/>
        <p:txBody>
          <a:bodyPr/>
          <a:lstStyle/>
          <a:p>
            <a:r>
              <a:rPr lang="en-US" dirty="0">
                <a:latin typeface="Arial"/>
                <a:cs typeface="Arial"/>
              </a:rPr>
              <a:t>OOABL Collections</a:t>
            </a:r>
            <a:endParaRPr lang="en-BG" dirty="0"/>
          </a:p>
        </p:txBody>
      </p:sp>
      <p:sp>
        <p:nvSpPr>
          <p:cNvPr id="7" name="Rounded Rectangle 6">
            <a:extLst>
              <a:ext uri="{FF2B5EF4-FFF2-40B4-BE49-F238E27FC236}">
                <a16:creationId xmlns:a16="http://schemas.microsoft.com/office/drawing/2014/main" id="{98508784-74B3-9C07-AA50-A507BBE0AB85}"/>
              </a:ext>
            </a:extLst>
          </p:cNvPr>
          <p:cNvSpPr/>
          <p:nvPr/>
        </p:nvSpPr>
        <p:spPr>
          <a:xfrm>
            <a:off x="722055" y="1677988"/>
            <a:ext cx="3305990" cy="4554628"/>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8" name="TextBox 7">
            <a:extLst>
              <a:ext uri="{FF2B5EF4-FFF2-40B4-BE49-F238E27FC236}">
                <a16:creationId xmlns:a16="http://schemas.microsoft.com/office/drawing/2014/main" id="{44E01C2B-2375-0E78-2090-7926BC94694D}"/>
              </a:ext>
            </a:extLst>
          </p:cNvPr>
          <p:cNvSpPr txBox="1"/>
          <p:nvPr/>
        </p:nvSpPr>
        <p:spPr>
          <a:xfrm>
            <a:off x="1267708" y="1910219"/>
            <a:ext cx="2214685" cy="707886"/>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rial"/>
                <a:cs typeface="Arial"/>
              </a:rPr>
              <a:t>List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rial"/>
                <a:cs typeface="Arial"/>
              </a:rPr>
              <a:t>Collections</a:t>
            </a:r>
            <a:endParaRPr kumimoji="0" lang="en-US" sz="2000" b="1" i="0" u="none" strike="noStrike" kern="1200" cap="none" spc="0" normalizeH="0" baseline="0" noProof="0" dirty="0">
              <a:ln>
                <a:noFill/>
              </a:ln>
              <a:effectLst/>
              <a:uLnTx/>
              <a:uFillTx/>
              <a:latin typeface="Arial"/>
              <a:ea typeface="+mn-ea"/>
              <a:cs typeface="Arial"/>
            </a:endParaRPr>
          </a:p>
        </p:txBody>
      </p:sp>
      <p:cxnSp>
        <p:nvCxnSpPr>
          <p:cNvPr id="10" name="Straight Connector 9">
            <a:extLst>
              <a:ext uri="{FF2B5EF4-FFF2-40B4-BE49-F238E27FC236}">
                <a16:creationId xmlns:a16="http://schemas.microsoft.com/office/drawing/2014/main" id="{C9B31A15-1CA9-26DB-97F1-33E2CDE2D54F}"/>
              </a:ext>
            </a:extLst>
          </p:cNvPr>
          <p:cNvCxnSpPr>
            <a:cxnSpLocks/>
          </p:cNvCxnSpPr>
          <p:nvPr/>
        </p:nvCxnSpPr>
        <p:spPr>
          <a:xfrm>
            <a:off x="1038756" y="1705924"/>
            <a:ext cx="2672588"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A7CAC0C-06C0-5DF3-B838-72F61C1A682E}"/>
              </a:ext>
            </a:extLst>
          </p:cNvPr>
          <p:cNvSpPr txBox="1"/>
          <p:nvPr/>
        </p:nvSpPr>
        <p:spPr>
          <a:xfrm>
            <a:off x="905454" y="2759856"/>
            <a:ext cx="2939192" cy="2288806"/>
          </a:xfrm>
          <a:prstGeom prst="rect">
            <a:avLst/>
          </a:prstGeom>
        </p:spPr>
        <p:txBody>
          <a:bodyPr vert="horz" wrap="square" lIns="0" tIns="0" rIns="0" bIns="0" rtlCol="0" anchor="t">
            <a:noAutofit/>
          </a:bodyPr>
          <a:lstStyle/>
          <a:p>
            <a:pPr marL="0" marR="0" lvl="0" indent="0" algn="ctr" defTabSz="914400" rtl="0" eaLnBrk="1" fontAlgn="auto" latinLnBrk="0" hangingPunct="1">
              <a:lnSpc>
                <a:spcPts val="27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a:ea typeface="+mn-ea"/>
                <a:cs typeface="+mn-cs"/>
              </a:rPr>
              <a:t> </a:t>
            </a:r>
            <a:r>
              <a:rPr kumimoji="0" lang="en-US" b="1" i="0" u="none" strike="noStrike" kern="1200" cap="none" spc="0" normalizeH="0" baseline="0" noProof="0" dirty="0">
                <a:ln>
                  <a:noFill/>
                </a:ln>
                <a:solidFill>
                  <a:schemeClr val="accent1"/>
                </a:solidFill>
                <a:effectLst/>
                <a:uLnTx/>
                <a:uFillTx/>
                <a:latin typeface="Arial"/>
                <a:ea typeface="+mn-ea"/>
                <a:cs typeface="+mn-cs"/>
              </a:rPr>
              <a:t>OpenEdge 12.5</a:t>
            </a:r>
          </a:p>
          <a:p>
            <a:pPr marL="0" marR="0" lvl="0" indent="0" algn="ctr" defTabSz="914400" rtl="0" eaLnBrk="1" fontAlgn="auto" latinLnBrk="0" hangingPunct="1">
              <a:lnSpc>
                <a:spcPts val="2700"/>
              </a:lnSpc>
              <a:spcBef>
                <a:spcPts val="0"/>
              </a:spcBef>
              <a:spcAft>
                <a:spcPts val="0"/>
              </a:spcAft>
              <a:buClrTx/>
              <a:buSzTx/>
              <a:buFontTx/>
              <a:buNone/>
              <a:tabLst/>
              <a:defRPr/>
            </a:pPr>
            <a:r>
              <a:rPr lang="en-US" b="0" i="0" dirty="0">
                <a:solidFill>
                  <a:srgbClr val="222222"/>
                </a:solidFill>
                <a:effectLst/>
                <a:highlight>
                  <a:srgbClr val="FFFFFF"/>
                </a:highlight>
                <a:latin typeface="Helvetica Neue"/>
              </a:rPr>
              <a:t> </a:t>
            </a:r>
          </a:p>
          <a:p>
            <a:pPr marL="0" marR="0" lvl="0" indent="0" algn="ctr" defTabSz="914400" rtl="0" eaLnBrk="1" fontAlgn="auto" latinLnBrk="0" hangingPunct="1">
              <a:lnSpc>
                <a:spcPts val="2700"/>
              </a:lnSpc>
              <a:spcBef>
                <a:spcPts val="0"/>
              </a:spcBef>
              <a:spcAft>
                <a:spcPts val="0"/>
              </a:spcAft>
              <a:buClrTx/>
              <a:buSzTx/>
              <a:buFontTx/>
              <a:buNone/>
              <a:tabLst/>
              <a:defRPr/>
            </a:pPr>
            <a:r>
              <a:rPr lang="en-US" dirty="0">
                <a:solidFill>
                  <a:srgbClr val="222222"/>
                </a:solidFill>
                <a:highlight>
                  <a:srgbClr val="FFFFFF"/>
                </a:highlight>
                <a:latin typeface="Helvetica Neue"/>
              </a:rPr>
              <a:t>A</a:t>
            </a:r>
            <a:r>
              <a:rPr lang="en-US" b="0" i="0" dirty="0">
                <a:solidFill>
                  <a:srgbClr val="222222"/>
                </a:solidFill>
                <a:effectLst/>
                <a:highlight>
                  <a:srgbClr val="FFFFFF"/>
                </a:highlight>
                <a:latin typeface="Helvetica Neue"/>
              </a:rPr>
              <a:t> collection that maintains a set of elements (objects) to be accessed in sequential order.</a:t>
            </a:r>
            <a:endParaRPr kumimoji="0" lang="en-US" b="0" i="0" u="none" strike="noStrike" kern="1200" cap="none" spc="0" normalizeH="0" baseline="0" noProof="0" dirty="0">
              <a:ln>
                <a:noFill/>
              </a:ln>
              <a:solidFill>
                <a:srgbClr val="000000"/>
              </a:solidFill>
              <a:effectLst/>
              <a:uLnTx/>
              <a:uFillTx/>
              <a:latin typeface="Arial"/>
              <a:ea typeface="+mn-ea"/>
              <a:cs typeface="Arial"/>
            </a:endParaRPr>
          </a:p>
        </p:txBody>
      </p:sp>
      <p:sp>
        <p:nvSpPr>
          <p:cNvPr id="13" name="Rounded Rectangle 12">
            <a:extLst>
              <a:ext uri="{FF2B5EF4-FFF2-40B4-BE49-F238E27FC236}">
                <a16:creationId xmlns:a16="http://schemas.microsoft.com/office/drawing/2014/main" id="{8C2444D9-1AB8-B325-C92A-1B3EC0B8824D}"/>
              </a:ext>
            </a:extLst>
          </p:cNvPr>
          <p:cNvSpPr/>
          <p:nvPr/>
        </p:nvSpPr>
        <p:spPr>
          <a:xfrm>
            <a:off x="4443005" y="1677988"/>
            <a:ext cx="3305990" cy="4554628"/>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dirty="0">
                <a:ln>
                  <a:noFill/>
                </a:ln>
                <a:solidFill>
                  <a:srgbClr val="FFFFFF"/>
                </a:solidFill>
                <a:effectLst/>
                <a:uLnTx/>
                <a:uFillTx/>
                <a:latin typeface="Arial"/>
                <a:ea typeface="+mn-ea"/>
                <a:cs typeface="+mn-cs"/>
              </a:rPr>
              <a:t>ÇÇ</a:t>
            </a:r>
          </a:p>
        </p:txBody>
      </p:sp>
      <p:sp>
        <p:nvSpPr>
          <p:cNvPr id="25" name="TextBox 24">
            <a:extLst>
              <a:ext uri="{FF2B5EF4-FFF2-40B4-BE49-F238E27FC236}">
                <a16:creationId xmlns:a16="http://schemas.microsoft.com/office/drawing/2014/main" id="{A4B5EA5D-5824-0DD9-988A-C4B1C43A0F4C}"/>
              </a:ext>
            </a:extLst>
          </p:cNvPr>
          <p:cNvSpPr txBox="1"/>
          <p:nvPr/>
        </p:nvSpPr>
        <p:spPr>
          <a:xfrm>
            <a:off x="4759706" y="1910219"/>
            <a:ext cx="2672588" cy="707886"/>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effectLst/>
                <a:uLnTx/>
                <a:uFillTx/>
                <a:latin typeface="Arial"/>
                <a:ea typeface="+mn-ea"/>
                <a:cs typeface="Arial"/>
              </a:rPr>
              <a:t>SortedSet</a:t>
            </a:r>
            <a:r>
              <a:rPr kumimoji="0" lang="en-US" sz="2000" b="1" i="0" u="none" strike="noStrike" kern="1200" cap="none" spc="0" normalizeH="0" baseline="0" noProof="0" dirty="0">
                <a:ln>
                  <a:noFill/>
                </a:ln>
                <a:effectLst/>
                <a:uLnTx/>
                <a:uFillTx/>
                <a:latin typeface="Arial"/>
                <a:ea typeface="+mn-ea"/>
                <a:cs typeface="Arial"/>
              </a:rPr>
              <a:t> Collections</a:t>
            </a:r>
          </a:p>
        </p:txBody>
      </p:sp>
      <p:cxnSp>
        <p:nvCxnSpPr>
          <p:cNvPr id="56" name="Straight Connector 55">
            <a:extLst>
              <a:ext uri="{FF2B5EF4-FFF2-40B4-BE49-F238E27FC236}">
                <a16:creationId xmlns:a16="http://schemas.microsoft.com/office/drawing/2014/main" id="{ED6A295D-05BE-EA6F-1A08-D605BB7C2AB4}"/>
              </a:ext>
            </a:extLst>
          </p:cNvPr>
          <p:cNvCxnSpPr>
            <a:cxnSpLocks/>
          </p:cNvCxnSpPr>
          <p:nvPr/>
        </p:nvCxnSpPr>
        <p:spPr>
          <a:xfrm>
            <a:off x="4759706" y="1705924"/>
            <a:ext cx="2672588"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BC2A939F-0540-8EB2-7E59-7F7B1406E4CC}"/>
              </a:ext>
            </a:extLst>
          </p:cNvPr>
          <p:cNvSpPr txBox="1"/>
          <p:nvPr/>
        </p:nvSpPr>
        <p:spPr>
          <a:xfrm>
            <a:off x="4626404" y="2759856"/>
            <a:ext cx="2939192" cy="2288806"/>
          </a:xfrm>
          <a:prstGeom prst="rect">
            <a:avLst/>
          </a:prstGeom>
        </p:spPr>
        <p:txBody>
          <a:bodyPr vert="horz" wrap="square" lIns="0" tIns="0" rIns="0" bIns="0" rtlCol="0" anchor="t">
            <a:noAutofit/>
          </a:bodyPr>
          <a:lstStyle/>
          <a:p>
            <a:pPr marL="0" marR="0" lvl="0" indent="0" algn="ctr" defTabSz="914400" rtl="0" eaLnBrk="1" fontAlgn="auto" latinLnBrk="0" hangingPunct="1">
              <a:lnSpc>
                <a:spcPts val="27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a:ea typeface="+mn-ea"/>
                <a:cs typeface="+mn-cs"/>
              </a:rPr>
              <a:t> </a:t>
            </a:r>
            <a:r>
              <a:rPr lang="en-US" b="1" dirty="0">
                <a:solidFill>
                  <a:schemeClr val="accent4"/>
                </a:solidFill>
                <a:latin typeface="Arial"/>
              </a:rPr>
              <a:t>OpenEdge 12.6</a:t>
            </a:r>
          </a:p>
          <a:p>
            <a:pPr marL="0" marR="0" lvl="0" indent="0" algn="ctr" defTabSz="914400" rtl="0" eaLnBrk="1" fontAlgn="auto" latinLnBrk="0" hangingPunct="1">
              <a:lnSpc>
                <a:spcPts val="27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a:ea typeface="+mn-ea"/>
                <a:cs typeface="+mn-cs"/>
              </a:rPr>
              <a:t> </a:t>
            </a:r>
          </a:p>
          <a:p>
            <a:pPr marL="0" marR="0" lvl="0" indent="0" algn="ctr" defTabSz="914400" rtl="0" eaLnBrk="1" fontAlgn="auto" latinLnBrk="0" hangingPunct="1">
              <a:lnSpc>
                <a:spcPts val="27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a:ea typeface="+mn-ea"/>
                <a:cs typeface="+mn-cs"/>
              </a:rPr>
              <a:t>A collection that maintains a unique set of elements (objects) in a specific order.</a:t>
            </a:r>
          </a:p>
        </p:txBody>
      </p:sp>
      <p:sp>
        <p:nvSpPr>
          <p:cNvPr id="68" name="Rounded Rectangle 67">
            <a:extLst>
              <a:ext uri="{FF2B5EF4-FFF2-40B4-BE49-F238E27FC236}">
                <a16:creationId xmlns:a16="http://schemas.microsoft.com/office/drawing/2014/main" id="{5ABA267B-96BE-3DFF-44D5-F5B92AF06D25}"/>
              </a:ext>
            </a:extLst>
          </p:cNvPr>
          <p:cNvSpPr/>
          <p:nvPr/>
        </p:nvSpPr>
        <p:spPr>
          <a:xfrm>
            <a:off x="8163955" y="1677988"/>
            <a:ext cx="3305990" cy="4554628"/>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dirty="0">
                <a:ln>
                  <a:noFill/>
                </a:ln>
                <a:solidFill>
                  <a:srgbClr val="FFFFFF"/>
                </a:solidFill>
                <a:effectLst/>
                <a:uLnTx/>
                <a:uFillTx/>
                <a:latin typeface="Arial"/>
                <a:ea typeface="+mn-ea"/>
                <a:cs typeface="+mn-cs"/>
              </a:rPr>
              <a:t>ÇÇ</a:t>
            </a:r>
          </a:p>
        </p:txBody>
      </p:sp>
      <p:sp>
        <p:nvSpPr>
          <p:cNvPr id="69" name="TextBox 68">
            <a:extLst>
              <a:ext uri="{FF2B5EF4-FFF2-40B4-BE49-F238E27FC236}">
                <a16:creationId xmlns:a16="http://schemas.microsoft.com/office/drawing/2014/main" id="{07D9C33A-2EBF-CB22-E350-D47C51B3014D}"/>
              </a:ext>
            </a:extLst>
          </p:cNvPr>
          <p:cNvSpPr txBox="1"/>
          <p:nvPr/>
        </p:nvSpPr>
        <p:spPr>
          <a:xfrm>
            <a:off x="8709608" y="1910219"/>
            <a:ext cx="2214685" cy="707886"/>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rial"/>
                <a:cs typeface="Arial"/>
              </a:rPr>
              <a:t>HashMap Collections</a:t>
            </a:r>
            <a:endParaRPr kumimoji="0" lang="en-US" sz="2000" b="1" i="0" u="none" strike="noStrike" kern="1200" cap="none" spc="0" normalizeH="0" baseline="0" noProof="0" dirty="0">
              <a:ln>
                <a:noFill/>
              </a:ln>
              <a:effectLst/>
              <a:uLnTx/>
              <a:uFillTx/>
              <a:latin typeface="Arial"/>
              <a:ea typeface="+mn-ea"/>
              <a:cs typeface="Arial"/>
            </a:endParaRPr>
          </a:p>
        </p:txBody>
      </p:sp>
      <p:cxnSp>
        <p:nvCxnSpPr>
          <p:cNvPr id="70" name="Straight Connector 69">
            <a:extLst>
              <a:ext uri="{FF2B5EF4-FFF2-40B4-BE49-F238E27FC236}">
                <a16:creationId xmlns:a16="http://schemas.microsoft.com/office/drawing/2014/main" id="{3F714452-14C1-64C8-6DBF-E79653E1CA27}"/>
              </a:ext>
            </a:extLst>
          </p:cNvPr>
          <p:cNvCxnSpPr>
            <a:cxnSpLocks/>
          </p:cNvCxnSpPr>
          <p:nvPr/>
        </p:nvCxnSpPr>
        <p:spPr>
          <a:xfrm>
            <a:off x="8480656" y="1705924"/>
            <a:ext cx="2672588" cy="0"/>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9E2F3668-B031-3C07-9906-8377F8486E60}"/>
              </a:ext>
            </a:extLst>
          </p:cNvPr>
          <p:cNvSpPr txBox="1"/>
          <p:nvPr/>
        </p:nvSpPr>
        <p:spPr>
          <a:xfrm>
            <a:off x="8347354" y="2759856"/>
            <a:ext cx="2939192" cy="2288806"/>
          </a:xfrm>
          <a:prstGeom prst="rect">
            <a:avLst/>
          </a:prstGeom>
        </p:spPr>
        <p:txBody>
          <a:bodyPr vert="horz" wrap="square" lIns="0" tIns="0" rIns="0" bIns="0" rtlCol="0" anchor="t">
            <a:noAutofit/>
          </a:bodyPr>
          <a:lstStyle/>
          <a:p>
            <a:pPr marL="0" marR="0" lvl="0" indent="0" algn="ctr" defTabSz="914400" rtl="0" eaLnBrk="1" fontAlgn="auto" latinLnBrk="0" hangingPunct="1">
              <a:lnSpc>
                <a:spcPts val="27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a:ea typeface="+mn-ea"/>
                <a:cs typeface="+mn-cs"/>
              </a:rPr>
              <a:t> </a:t>
            </a:r>
            <a:r>
              <a:rPr lang="en-US" b="1" dirty="0">
                <a:solidFill>
                  <a:schemeClr val="accent6"/>
                </a:solidFill>
                <a:latin typeface="Arial"/>
              </a:rPr>
              <a:t>OpenEdge 12.7</a:t>
            </a:r>
          </a:p>
          <a:p>
            <a:pPr marL="0" marR="0" lvl="0" indent="0" algn="ctr" defTabSz="914400" rtl="0" eaLnBrk="1" fontAlgn="auto" latinLnBrk="0" hangingPunct="1">
              <a:lnSpc>
                <a:spcPts val="27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ts val="27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a:ea typeface="+mn-ea"/>
                <a:cs typeface="+mn-cs"/>
              </a:rPr>
              <a:t>A collection of key-value pairs (referred to as a map) and is backed by a hash table. </a:t>
            </a:r>
          </a:p>
        </p:txBody>
      </p:sp>
    </p:spTree>
    <p:extLst>
      <p:ext uri="{BB962C8B-B14F-4D97-AF65-F5344CB8AC3E}">
        <p14:creationId xmlns:p14="http://schemas.microsoft.com/office/powerpoint/2010/main" val="38509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nodeType="withEffect">
                                  <p:stCondLst>
                                    <p:cond delay="400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1000"/>
                                        <p:tgtEl>
                                          <p:spTgt spid="56"/>
                                        </p:tgtEl>
                                      </p:cBhvr>
                                    </p:animEffect>
                                  </p:childTnLst>
                                </p:cTn>
                              </p:par>
                              <p:par>
                                <p:cTn id="20" presetID="10" presetClass="entr" presetSubtype="0" fill="hold" grpId="0" nodeType="withEffect">
                                  <p:stCondLst>
                                    <p:cond delay="40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childTnLst>
                                </p:cTn>
                              </p:par>
                              <p:par>
                                <p:cTn id="23" presetID="10" presetClass="entr" presetSubtype="0" fill="hold" grpId="0" nodeType="withEffect">
                                  <p:stCondLst>
                                    <p:cond delay="40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childTnLst>
                                </p:cTn>
                              </p:par>
                              <p:par>
                                <p:cTn id="26" presetID="10" presetClass="entr" presetSubtype="0" fill="hold" grpId="0" nodeType="withEffect">
                                  <p:stCondLst>
                                    <p:cond delay="400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1000"/>
                                        <p:tgtEl>
                                          <p:spTgt spid="57"/>
                                        </p:tgtEl>
                                      </p:cBhvr>
                                    </p:animEffect>
                                  </p:childTnLst>
                                </p:cTn>
                              </p:par>
                              <p:par>
                                <p:cTn id="29" presetID="10" presetClass="entr" presetSubtype="0" fill="hold" grpId="0" nodeType="withEffect">
                                  <p:stCondLst>
                                    <p:cond delay="800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1000"/>
                                        <p:tgtEl>
                                          <p:spTgt spid="71"/>
                                        </p:tgtEl>
                                      </p:cBhvr>
                                    </p:animEffect>
                                  </p:childTnLst>
                                </p:cTn>
                              </p:par>
                              <p:par>
                                <p:cTn id="32" presetID="10" presetClass="entr" presetSubtype="0" fill="hold" grpId="0" nodeType="withEffect">
                                  <p:stCondLst>
                                    <p:cond delay="800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1000"/>
                                        <p:tgtEl>
                                          <p:spTgt spid="69"/>
                                        </p:tgtEl>
                                      </p:cBhvr>
                                    </p:animEffect>
                                  </p:childTnLst>
                                </p:cTn>
                              </p:par>
                              <p:par>
                                <p:cTn id="35" presetID="10" presetClass="entr" presetSubtype="0" fill="hold" nodeType="withEffect">
                                  <p:stCondLst>
                                    <p:cond delay="800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childTnLst>
                                </p:cTn>
                              </p:par>
                              <p:par>
                                <p:cTn id="38" presetID="10" presetClass="entr" presetSubtype="0" fill="hold" grpId="0" nodeType="withEffect">
                                  <p:stCondLst>
                                    <p:cond delay="800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21" grpId="0"/>
      <p:bldP spid="13" grpId="0" animBg="1"/>
      <p:bldP spid="25" grpId="0"/>
      <p:bldP spid="57" grpId="0"/>
      <p:bldP spid="68" grpId="0" animBg="1"/>
      <p:bldP spid="69" grpId="0"/>
      <p:bldP spid="7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a:xfrm>
            <a:off x="722313" y="538163"/>
            <a:ext cx="9249589" cy="1139825"/>
          </a:xfrm>
        </p:spPr>
        <p:txBody>
          <a:bodyPr/>
          <a:lstStyle/>
          <a:p>
            <a:r>
              <a:rPr lang="en-US" dirty="0">
                <a:latin typeface="Arial"/>
                <a:cs typeface="Arial"/>
              </a:rPr>
              <a:t>List Collections</a:t>
            </a:r>
            <a:endParaRPr lang="en-US" dirty="0"/>
          </a:p>
        </p:txBody>
      </p:sp>
      <p:sp>
        <p:nvSpPr>
          <p:cNvPr id="2" name="Text Placeholder 2">
            <a:extLst>
              <a:ext uri="{FF2B5EF4-FFF2-40B4-BE49-F238E27FC236}">
                <a16:creationId xmlns:a16="http://schemas.microsoft.com/office/drawing/2014/main" id="{6874CB2A-527C-4976-3F91-EBF99B80136A}"/>
              </a:ext>
            </a:extLst>
          </p:cNvPr>
          <p:cNvSpPr txBox="1">
            <a:spLocks/>
          </p:cNvSpPr>
          <p:nvPr/>
        </p:nvSpPr>
        <p:spPr>
          <a:xfrm>
            <a:off x="723901" y="1804779"/>
            <a:ext cx="10239374" cy="4515058"/>
          </a:xfrm>
          <a:prstGeom prst="rect">
            <a:avLst/>
          </a:prstGeom>
        </p:spPr>
        <p:txBody>
          <a:bodyPr lIns="91440" tIns="45720" rIns="91440" bIns="45720" anchor="t"/>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0985"/>
            <a:r>
              <a:rPr lang="en-US" sz="1800" dirty="0">
                <a:cs typeface="Arial"/>
              </a:rPr>
              <a:t>Collection </a:t>
            </a:r>
            <a:r>
              <a:rPr lang="en-US" sz="1800" dirty="0">
                <a:solidFill>
                  <a:srgbClr val="222222"/>
                </a:solidFill>
                <a:highlight>
                  <a:srgbClr val="FFFFFF"/>
                </a:highlight>
              </a:rPr>
              <a:t>that maintains a set of elements (objects) to be accessed in sequential order.</a:t>
            </a:r>
            <a:endParaRPr lang="en-US" sz="1800" dirty="0">
              <a:cs typeface="Arial"/>
            </a:endParaRPr>
          </a:p>
          <a:p>
            <a:pPr indent="-260985"/>
            <a:r>
              <a:rPr lang="en-US" sz="1800" dirty="0">
                <a:cs typeface="Arial"/>
              </a:rPr>
              <a:t>Preserves the order of elements (as they were inserted)</a:t>
            </a:r>
          </a:p>
          <a:p>
            <a:pPr indent="-260985"/>
            <a:r>
              <a:rPr lang="en-US" sz="1800" dirty="0">
                <a:cs typeface="Arial"/>
              </a:rPr>
              <a:t>Allows duplicate elements</a:t>
            </a:r>
          </a:p>
          <a:p>
            <a:pPr indent="-260985"/>
            <a:r>
              <a:rPr lang="en-US" sz="1800" dirty="0">
                <a:solidFill>
                  <a:srgbClr val="222222"/>
                </a:solidFill>
                <a:highlight>
                  <a:srgbClr val="FFFFFF"/>
                </a:highlight>
                <a:cs typeface="+mn-cs"/>
              </a:rPr>
              <a:t>Supports a type-safe, generic programming model (generic type reference </a:t>
            </a:r>
            <a:r>
              <a:rPr lang="en-US" sz="1800" dirty="0">
                <a:solidFill>
                  <a:schemeClr val="bg2">
                    <a:lumMod val="50000"/>
                  </a:schemeClr>
                </a:solidFill>
                <a:highlight>
                  <a:srgbClr val="FFFFFF"/>
                </a:highlight>
              </a:rPr>
              <a:t>&lt;T&gt;</a:t>
            </a:r>
            <a:r>
              <a:rPr lang="en-US" sz="1800" dirty="0">
                <a:solidFill>
                  <a:srgbClr val="222222"/>
                </a:solidFill>
                <a:highlight>
                  <a:srgbClr val="FFFFFF"/>
                </a:highlight>
                <a:cs typeface="+mn-cs"/>
              </a:rPr>
              <a:t>) </a:t>
            </a:r>
            <a:endParaRPr lang="en-US" sz="1800" dirty="0">
              <a:highlight>
                <a:srgbClr val="FFFFFF"/>
              </a:highlight>
              <a:cs typeface="+mn-cs"/>
            </a:endParaRPr>
          </a:p>
          <a:p>
            <a:pPr indent="-260985"/>
            <a:r>
              <a:rPr lang="en-US" sz="1800" dirty="0">
                <a:solidFill>
                  <a:srgbClr val="222222"/>
                </a:solidFill>
                <a:highlight>
                  <a:srgbClr val="FFFFFF"/>
                </a:highlight>
                <a:cs typeface="+mn-cs"/>
              </a:rPr>
              <a:t>Supports 6 built-in classes and interfaces (with properties and methods)</a:t>
            </a:r>
          </a:p>
          <a:p>
            <a:pPr marL="508000" lvl="1" indent="-285750"/>
            <a:r>
              <a:rPr lang="en-US" sz="1600" b="0" i="0" dirty="0">
                <a:solidFill>
                  <a:srgbClr val="024DB5"/>
                </a:solidFill>
                <a:effectLst/>
                <a:highlight>
                  <a:srgbClr val="FFFFFF"/>
                </a:highlight>
                <a:latin typeface="Helvetica Neue"/>
              </a:rPr>
              <a:t>Progress.Collections.ICollection&lt;T&gt; interface</a:t>
            </a:r>
            <a:endParaRPr lang="en-US" sz="1600" b="0" i="0" dirty="0">
              <a:solidFill>
                <a:srgbClr val="222222"/>
              </a:solidFill>
              <a:effectLst/>
              <a:highlight>
                <a:srgbClr val="FFFFFF"/>
              </a:highlight>
              <a:latin typeface="Helvetica Neue"/>
            </a:endParaRPr>
          </a:p>
          <a:p>
            <a:pPr marL="508000" lvl="1" indent="-285750"/>
            <a:r>
              <a:rPr lang="en-US" sz="1600" b="0" i="0" strike="noStrike" dirty="0" err="1">
                <a:solidFill>
                  <a:srgbClr val="0051D3"/>
                </a:solidFill>
                <a:effectLst/>
                <a:highlight>
                  <a:srgbClr val="FFFFFF"/>
                </a:highlight>
                <a:latin typeface="Helvetica Neue"/>
              </a:rPr>
              <a:t>Progress.Collections.IIterable</a:t>
            </a:r>
            <a:r>
              <a:rPr lang="en-US" sz="1600" b="0" i="0" strike="noStrike" dirty="0">
                <a:solidFill>
                  <a:srgbClr val="0051D3"/>
                </a:solidFill>
                <a:effectLst/>
                <a:highlight>
                  <a:srgbClr val="FFFFFF"/>
                </a:highlight>
                <a:latin typeface="Helvetica Neue"/>
              </a:rPr>
              <a:t>&lt;T&gt; interface</a:t>
            </a:r>
            <a:endParaRPr lang="en-US" sz="1600" b="0" i="0" dirty="0">
              <a:solidFill>
                <a:srgbClr val="222222"/>
              </a:solidFill>
              <a:effectLst/>
              <a:highlight>
                <a:srgbClr val="FFFFFF"/>
              </a:highlight>
              <a:latin typeface="Helvetica Neue"/>
            </a:endParaRPr>
          </a:p>
          <a:p>
            <a:pPr marL="508000" lvl="1" indent="-285750"/>
            <a:r>
              <a:rPr lang="en-US" sz="1600" b="0" i="0" strike="noStrike" dirty="0" err="1">
                <a:solidFill>
                  <a:srgbClr val="0051D3"/>
                </a:solidFill>
                <a:effectLst/>
                <a:highlight>
                  <a:srgbClr val="FFFFFF"/>
                </a:highlight>
                <a:latin typeface="Helvetica Neue"/>
              </a:rPr>
              <a:t>Progress.Collections.IIterator</a:t>
            </a:r>
            <a:r>
              <a:rPr lang="en-US" sz="1600" b="0" i="0" strike="noStrike" dirty="0">
                <a:solidFill>
                  <a:srgbClr val="0051D3"/>
                </a:solidFill>
                <a:effectLst/>
                <a:highlight>
                  <a:srgbClr val="FFFFFF"/>
                </a:highlight>
                <a:latin typeface="Helvetica Neue"/>
              </a:rPr>
              <a:t>&lt;T&gt; interface</a:t>
            </a:r>
            <a:endParaRPr lang="en-US" sz="1600" b="0" i="0" dirty="0">
              <a:solidFill>
                <a:srgbClr val="222222"/>
              </a:solidFill>
              <a:effectLst/>
              <a:highlight>
                <a:srgbClr val="FFFFFF"/>
              </a:highlight>
              <a:latin typeface="Helvetica Neue"/>
            </a:endParaRPr>
          </a:p>
          <a:p>
            <a:pPr marL="508000" lvl="1" indent="-285750"/>
            <a:r>
              <a:rPr lang="en-US" sz="1600" b="0" i="0" strike="noStrike" dirty="0" err="1">
                <a:solidFill>
                  <a:srgbClr val="0051D3"/>
                </a:solidFill>
                <a:effectLst/>
                <a:highlight>
                  <a:srgbClr val="FFFFFF"/>
                </a:highlight>
                <a:latin typeface="Helvetica Neue"/>
              </a:rPr>
              <a:t>Progress.Collections.IList</a:t>
            </a:r>
            <a:r>
              <a:rPr lang="en-US" sz="1600" b="0" i="0" strike="noStrike" dirty="0">
                <a:solidFill>
                  <a:srgbClr val="0051D3"/>
                </a:solidFill>
                <a:effectLst/>
                <a:highlight>
                  <a:srgbClr val="FFFFFF"/>
                </a:highlight>
                <a:latin typeface="Helvetica Neue"/>
              </a:rPr>
              <a:t>&lt;T&gt; interface</a:t>
            </a:r>
            <a:endParaRPr lang="en-US" sz="1600" b="0" i="0" dirty="0">
              <a:solidFill>
                <a:srgbClr val="222222"/>
              </a:solidFill>
              <a:effectLst/>
              <a:highlight>
                <a:srgbClr val="FFFFFF"/>
              </a:highlight>
              <a:latin typeface="Helvetica Neue"/>
            </a:endParaRPr>
          </a:p>
          <a:p>
            <a:pPr marL="508000" lvl="1" indent="-285750"/>
            <a:r>
              <a:rPr lang="en-US" sz="1600" b="0" i="0" strike="noStrike" dirty="0" err="1">
                <a:solidFill>
                  <a:srgbClr val="0051D3"/>
                </a:solidFill>
                <a:effectLst/>
                <a:highlight>
                  <a:srgbClr val="FFFFFF"/>
                </a:highlight>
                <a:latin typeface="Helvetica Neue"/>
              </a:rPr>
              <a:t>Progress.Collections.List</a:t>
            </a:r>
            <a:r>
              <a:rPr lang="en-US" sz="1600" b="0" i="0" strike="noStrike" dirty="0">
                <a:solidFill>
                  <a:srgbClr val="0051D3"/>
                </a:solidFill>
                <a:effectLst/>
                <a:highlight>
                  <a:srgbClr val="FFFFFF"/>
                </a:highlight>
                <a:latin typeface="Helvetica Neue"/>
              </a:rPr>
              <a:t>&lt;T&gt; class</a:t>
            </a:r>
            <a:endParaRPr lang="en-US" sz="1600" b="0" i="0" dirty="0">
              <a:solidFill>
                <a:srgbClr val="222222"/>
              </a:solidFill>
              <a:effectLst/>
              <a:highlight>
                <a:srgbClr val="FFFFFF"/>
              </a:highlight>
              <a:latin typeface="Helvetica Neue"/>
            </a:endParaRPr>
          </a:p>
          <a:p>
            <a:pPr marL="508000" lvl="1" indent="-285750"/>
            <a:r>
              <a:rPr lang="en-US" sz="1600" b="0" i="0" strike="noStrike" dirty="0">
                <a:solidFill>
                  <a:srgbClr val="0051D3"/>
                </a:solidFill>
                <a:effectLst/>
                <a:highlight>
                  <a:srgbClr val="FFFFFF"/>
                </a:highlight>
                <a:latin typeface="Helvetica Neue"/>
              </a:rPr>
              <a:t>Progress.Collections.ListIterator &lt;T&gt; class</a:t>
            </a:r>
            <a:endParaRPr lang="en-US" sz="1600" b="0" i="0" dirty="0">
              <a:solidFill>
                <a:srgbClr val="222222"/>
              </a:solidFill>
              <a:effectLst/>
              <a:highlight>
                <a:srgbClr val="FFFFFF"/>
              </a:highlight>
              <a:latin typeface="Helvetica Neue"/>
            </a:endParaRPr>
          </a:p>
          <a:p>
            <a:pPr marL="0" indent="0">
              <a:buNone/>
            </a:pPr>
            <a:endParaRPr lang="en-US" sz="2000" dirty="0">
              <a:cs typeface="Arial"/>
            </a:endParaRPr>
          </a:p>
          <a:p>
            <a:pPr marL="0" indent="0">
              <a:buFont typeface="Arial" panose="020B0604020202020204" pitchFamily="34" charset="0"/>
              <a:buNone/>
            </a:pPr>
            <a:endParaRPr lang="en-US" sz="1800" dirty="0"/>
          </a:p>
        </p:txBody>
      </p:sp>
      <p:sp>
        <p:nvSpPr>
          <p:cNvPr id="6" name="Rectangle: Rounded Corners 5">
            <a:extLst>
              <a:ext uri="{FF2B5EF4-FFF2-40B4-BE49-F238E27FC236}">
                <a16:creationId xmlns:a16="http://schemas.microsoft.com/office/drawing/2014/main" id="{EA70D5FA-64B4-D222-7573-CBB976553021}"/>
              </a:ext>
            </a:extLst>
          </p:cNvPr>
          <p:cNvSpPr/>
          <p:nvPr/>
        </p:nvSpPr>
        <p:spPr>
          <a:xfrm>
            <a:off x="9694548"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12.5</a:t>
            </a:r>
          </a:p>
        </p:txBody>
      </p:sp>
    </p:spTree>
    <p:extLst>
      <p:ext uri="{BB962C8B-B14F-4D97-AF65-F5344CB8AC3E}">
        <p14:creationId xmlns:p14="http://schemas.microsoft.com/office/powerpoint/2010/main" val="153530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fade">
                                      <p:cBhvr>
                                        <p:cTn id="25" dur="500"/>
                                        <p:tgtEl>
                                          <p:spTgt spid="2">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500"/>
                                        <p:tgtEl>
                                          <p:spTgt spid="2">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Effect transition="in" filter="fade">
                                      <p:cBhvr>
                                        <p:cTn id="31" dur="500"/>
                                        <p:tgtEl>
                                          <p:spTgt spid="2">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8" end="8"/>
                                            </p:txEl>
                                          </p:spTgt>
                                        </p:tgtEl>
                                        <p:attrNameLst>
                                          <p:attrName>style.visibility</p:attrName>
                                        </p:attrNameLst>
                                      </p:cBhvr>
                                      <p:to>
                                        <p:strVal val="visible"/>
                                      </p:to>
                                    </p:set>
                                    <p:animEffect transition="in" filter="fade">
                                      <p:cBhvr>
                                        <p:cTn id="34" dur="500"/>
                                        <p:tgtEl>
                                          <p:spTgt spid="2">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fade">
                                      <p:cBhvr>
                                        <p:cTn id="37" dur="500"/>
                                        <p:tgtEl>
                                          <p:spTgt spid="2">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
                                            <p:txEl>
                                              <p:pRg st="10" end="10"/>
                                            </p:txEl>
                                          </p:spTgt>
                                        </p:tgtEl>
                                        <p:attrNameLst>
                                          <p:attrName>style.visibility</p:attrName>
                                        </p:attrNameLst>
                                      </p:cBhvr>
                                      <p:to>
                                        <p:strVal val="visible"/>
                                      </p:to>
                                    </p:set>
                                    <p:animEffect transition="in" filter="fade">
                                      <p:cBhvr>
                                        <p:cTn id="40"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968618-70A3-7135-B464-649684DA39A3}"/>
              </a:ext>
            </a:extLst>
          </p:cNvPr>
          <p:cNvSpPr txBox="1">
            <a:spLocks/>
          </p:cNvSpPr>
          <p:nvPr/>
        </p:nvSpPr>
        <p:spPr>
          <a:xfrm>
            <a:off x="611739" y="2851864"/>
            <a:ext cx="3531053" cy="2236040"/>
          </a:xfrm>
          <a:prstGeom prst="rect">
            <a:avLst/>
          </a:prstGeom>
        </p:spPr>
        <p:txBody>
          <a:bodyPr vert="horz" lIns="0" tIns="108000" rIns="0" bIns="0" rtlCol="0" anchor="t" anchorCtr="0">
            <a:noAutofit/>
          </a:bodyPr>
          <a:lstStyle>
            <a:lvl1pPr algn="l" defTabSz="914400" rtl="0" eaLnBrk="1" latinLnBrk="0" hangingPunct="1">
              <a:lnSpc>
                <a:spcPct val="900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dirty="0">
                <a:solidFill>
                  <a:schemeClr val="bg1"/>
                </a:solidFill>
              </a:rPr>
              <a:t>List Collections</a:t>
            </a:r>
            <a:br>
              <a:rPr lang="en-US" dirty="0">
                <a:solidFill>
                  <a:schemeClr val="bg1"/>
                </a:solidFill>
              </a:rPr>
            </a:br>
            <a:r>
              <a:rPr lang="en-US" dirty="0">
                <a:solidFill>
                  <a:schemeClr val="bg1"/>
                </a:solidFill>
              </a:rPr>
              <a:t>Code Example</a:t>
            </a:r>
          </a:p>
        </p:txBody>
      </p:sp>
      <p:pic>
        <p:nvPicPr>
          <p:cNvPr id="3" name="Picture 2">
            <a:extLst>
              <a:ext uri="{FF2B5EF4-FFF2-40B4-BE49-F238E27FC236}">
                <a16:creationId xmlns:a16="http://schemas.microsoft.com/office/drawing/2014/main" id="{ED3C7C50-E4AE-7E60-B0D5-E8CBE037FA0A}"/>
              </a:ext>
            </a:extLst>
          </p:cNvPr>
          <p:cNvPicPr>
            <a:picLocks noChangeAspect="1"/>
          </p:cNvPicPr>
          <p:nvPr/>
        </p:nvPicPr>
        <p:blipFill>
          <a:blip r:embed="rId3"/>
          <a:stretch>
            <a:fillRect/>
          </a:stretch>
        </p:blipFill>
        <p:spPr>
          <a:xfrm>
            <a:off x="5666653" y="468889"/>
            <a:ext cx="6086475" cy="5476875"/>
          </a:xfrm>
          <a:prstGeom prst="rect">
            <a:avLst/>
          </a:prstGeom>
        </p:spPr>
      </p:pic>
    </p:spTree>
    <p:extLst>
      <p:ext uri="{BB962C8B-B14F-4D97-AF65-F5344CB8AC3E}">
        <p14:creationId xmlns:p14="http://schemas.microsoft.com/office/powerpoint/2010/main" val="1283141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a:xfrm>
            <a:off x="722313" y="538163"/>
            <a:ext cx="9249589" cy="1139825"/>
          </a:xfrm>
        </p:spPr>
        <p:txBody>
          <a:bodyPr/>
          <a:lstStyle/>
          <a:p>
            <a:r>
              <a:rPr lang="en-US" dirty="0" err="1">
                <a:latin typeface="Arial"/>
                <a:cs typeface="Arial"/>
              </a:rPr>
              <a:t>SortedSet</a:t>
            </a:r>
            <a:r>
              <a:rPr lang="en-US" dirty="0">
                <a:latin typeface="Arial"/>
                <a:cs typeface="Arial"/>
              </a:rPr>
              <a:t> Collections</a:t>
            </a:r>
            <a:endParaRPr lang="en-US" dirty="0"/>
          </a:p>
        </p:txBody>
      </p:sp>
      <p:sp>
        <p:nvSpPr>
          <p:cNvPr id="2" name="Text Placeholder 2">
            <a:extLst>
              <a:ext uri="{FF2B5EF4-FFF2-40B4-BE49-F238E27FC236}">
                <a16:creationId xmlns:a16="http://schemas.microsoft.com/office/drawing/2014/main" id="{6874CB2A-527C-4976-3F91-EBF99B80136A}"/>
              </a:ext>
            </a:extLst>
          </p:cNvPr>
          <p:cNvSpPr txBox="1">
            <a:spLocks/>
          </p:cNvSpPr>
          <p:nvPr/>
        </p:nvSpPr>
        <p:spPr>
          <a:xfrm>
            <a:off x="723900" y="1804779"/>
            <a:ext cx="8821315" cy="4515058"/>
          </a:xfrm>
          <a:prstGeom prst="rect">
            <a:avLst/>
          </a:prstGeom>
        </p:spPr>
        <p:txBody>
          <a:bodyPr lIns="91440" tIns="45720" rIns="91440" bIns="45720" anchor="t"/>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0985"/>
            <a:r>
              <a:rPr lang="en-US" sz="1800" dirty="0">
                <a:cs typeface="Arial"/>
              </a:rPr>
              <a:t>Collection </a:t>
            </a:r>
            <a:r>
              <a:rPr kumimoji="0" lang="en-US" sz="1800" b="0" i="0" u="none" strike="noStrike" kern="1200" cap="none" spc="0" normalizeH="0" baseline="0" noProof="0" dirty="0">
                <a:ln>
                  <a:noFill/>
                </a:ln>
                <a:solidFill>
                  <a:srgbClr val="222222"/>
                </a:solidFill>
                <a:effectLst/>
                <a:highlight>
                  <a:srgbClr val="FFFFFF"/>
                </a:highlight>
                <a:uLnTx/>
                <a:uFillTx/>
                <a:ea typeface="+mn-ea"/>
                <a:cs typeface="+mn-cs"/>
              </a:rPr>
              <a:t>that maintains a </a:t>
            </a:r>
            <a:r>
              <a:rPr kumimoji="0" lang="en-US" sz="1800" b="1" i="0" u="none" strike="noStrike" kern="1200" cap="none" spc="0" normalizeH="0" baseline="0" noProof="0" dirty="0">
                <a:ln>
                  <a:noFill/>
                </a:ln>
                <a:solidFill>
                  <a:srgbClr val="222222"/>
                </a:solidFill>
                <a:effectLst/>
                <a:highlight>
                  <a:srgbClr val="FFFFFF"/>
                </a:highlight>
                <a:uLnTx/>
                <a:uFillTx/>
                <a:ea typeface="+mn-ea"/>
                <a:cs typeface="+mn-cs"/>
              </a:rPr>
              <a:t>unique</a:t>
            </a:r>
            <a:r>
              <a:rPr kumimoji="0" lang="en-US" sz="1800" b="0" i="0" u="none" strike="noStrike" kern="1200" cap="none" spc="0" normalizeH="0" baseline="0" noProof="0" dirty="0">
                <a:ln>
                  <a:noFill/>
                </a:ln>
                <a:solidFill>
                  <a:srgbClr val="222222"/>
                </a:solidFill>
                <a:effectLst/>
                <a:highlight>
                  <a:srgbClr val="FFFFFF"/>
                </a:highlight>
                <a:uLnTx/>
                <a:uFillTx/>
                <a:ea typeface="+mn-ea"/>
                <a:cs typeface="+mn-cs"/>
              </a:rPr>
              <a:t> set of elements (objects) in a specific order</a:t>
            </a:r>
          </a:p>
          <a:p>
            <a:pPr indent="-260985"/>
            <a:r>
              <a:rPr lang="en-US" sz="1800" dirty="0">
                <a:cs typeface="Arial"/>
              </a:rPr>
              <a:t>Maintains elements in a sorted order (regardless how they were inserted)</a:t>
            </a:r>
          </a:p>
          <a:p>
            <a:pPr indent="-260985"/>
            <a:r>
              <a:rPr lang="en-US" sz="1800" dirty="0">
                <a:cs typeface="Arial"/>
              </a:rPr>
              <a:t>Does NOT allow duplicate elements</a:t>
            </a:r>
            <a:endParaRPr kumimoji="0" lang="en-US" sz="1800" b="0" i="0" u="none" strike="noStrike" kern="1200" cap="none" spc="0" normalizeH="0" baseline="0" noProof="0" dirty="0">
              <a:ln>
                <a:noFill/>
              </a:ln>
              <a:solidFill>
                <a:srgbClr val="222222"/>
              </a:solidFill>
              <a:effectLst/>
              <a:highlight>
                <a:srgbClr val="FFFFFF"/>
              </a:highlight>
              <a:uLnTx/>
              <a:uFillTx/>
              <a:ea typeface="+mn-ea"/>
              <a:cs typeface="+mn-cs"/>
            </a:endParaRPr>
          </a:p>
          <a:p>
            <a:pPr indent="-260985"/>
            <a:r>
              <a:rPr lang="en-US" sz="1800" dirty="0">
                <a:solidFill>
                  <a:srgbClr val="222222"/>
                </a:solidFill>
                <a:highlight>
                  <a:srgbClr val="FFFFFF"/>
                </a:highlight>
              </a:rPr>
              <a:t>Supports a type-safe, generic programming model (generic type reference </a:t>
            </a:r>
            <a:r>
              <a:rPr lang="en-US" sz="1800" dirty="0">
                <a:solidFill>
                  <a:schemeClr val="bg2">
                    <a:lumMod val="50000"/>
                  </a:schemeClr>
                </a:solidFill>
                <a:highlight>
                  <a:srgbClr val="FFFFFF"/>
                </a:highlight>
              </a:rPr>
              <a:t>&lt;T&gt;</a:t>
            </a:r>
            <a:r>
              <a:rPr lang="en-US" sz="1800" dirty="0">
                <a:solidFill>
                  <a:srgbClr val="222222"/>
                </a:solidFill>
                <a:highlight>
                  <a:srgbClr val="FFFFFF"/>
                </a:highlight>
              </a:rPr>
              <a:t>)</a:t>
            </a:r>
            <a:endParaRPr lang="en-US" sz="1800" dirty="0">
              <a:highlight>
                <a:srgbClr val="FFFFFF"/>
              </a:highlight>
            </a:endParaRPr>
          </a:p>
          <a:p>
            <a:pPr indent="-260985"/>
            <a:r>
              <a:rPr lang="en-US" sz="1800" dirty="0">
                <a:solidFill>
                  <a:srgbClr val="222222"/>
                </a:solidFill>
                <a:highlight>
                  <a:srgbClr val="FFFFFF"/>
                </a:highlight>
                <a:cs typeface="+mn-cs"/>
              </a:rPr>
              <a:t>Supports 5 built-in classes and interfaces (with properties and methods)</a:t>
            </a:r>
          </a:p>
          <a:p>
            <a:pPr lvl="1"/>
            <a:r>
              <a:rPr lang="en-US" sz="1600" b="0" i="0" strike="noStrike" dirty="0" err="1">
                <a:solidFill>
                  <a:srgbClr val="0051D3"/>
                </a:solidFill>
                <a:effectLst/>
                <a:highlight>
                  <a:srgbClr val="FFFFFF"/>
                </a:highlight>
                <a:latin typeface="Helvetica Neue"/>
              </a:rPr>
              <a:t>Progress.Collections.IComparable</a:t>
            </a:r>
            <a:r>
              <a:rPr lang="en-US" sz="1600" b="0" i="0" strike="noStrike" dirty="0">
                <a:solidFill>
                  <a:srgbClr val="0051D3"/>
                </a:solidFill>
                <a:effectLst/>
                <a:highlight>
                  <a:srgbClr val="FFFFFF"/>
                </a:highlight>
                <a:latin typeface="Helvetica Neue"/>
              </a:rPr>
              <a:t> &lt;T&gt; interface</a:t>
            </a:r>
            <a:endParaRPr lang="en-US" sz="1600" b="0" i="0" dirty="0">
              <a:solidFill>
                <a:srgbClr val="222222"/>
              </a:solidFill>
              <a:effectLst/>
              <a:highlight>
                <a:srgbClr val="FFFFFF"/>
              </a:highlight>
              <a:latin typeface="Helvetica Neue"/>
            </a:endParaRPr>
          </a:p>
          <a:p>
            <a:pPr lvl="1"/>
            <a:r>
              <a:rPr lang="en-US" sz="1600" b="0" i="0" strike="noStrike" dirty="0" err="1">
                <a:solidFill>
                  <a:srgbClr val="0051D3"/>
                </a:solidFill>
                <a:effectLst/>
                <a:highlight>
                  <a:srgbClr val="FFFFFF"/>
                </a:highlight>
                <a:latin typeface="Helvetica Neue"/>
              </a:rPr>
              <a:t>Progress.Collections.IComparer</a:t>
            </a:r>
            <a:r>
              <a:rPr lang="en-US" sz="1600" b="0" i="0" strike="noStrike" dirty="0">
                <a:solidFill>
                  <a:srgbClr val="0051D3"/>
                </a:solidFill>
                <a:effectLst/>
                <a:highlight>
                  <a:srgbClr val="FFFFFF"/>
                </a:highlight>
                <a:latin typeface="Helvetica Neue"/>
              </a:rPr>
              <a:t> &lt;T&gt; interface</a:t>
            </a:r>
            <a:endParaRPr lang="en-US" sz="1600" b="0" i="0" dirty="0">
              <a:solidFill>
                <a:srgbClr val="222222"/>
              </a:solidFill>
              <a:effectLst/>
              <a:highlight>
                <a:srgbClr val="FFFFFF"/>
              </a:highlight>
              <a:latin typeface="Helvetica Neue"/>
            </a:endParaRPr>
          </a:p>
          <a:p>
            <a:pPr lvl="1"/>
            <a:r>
              <a:rPr lang="en-US" sz="1600" b="0" i="0" strike="noStrike" dirty="0" err="1">
                <a:solidFill>
                  <a:srgbClr val="0051D3"/>
                </a:solidFill>
                <a:effectLst/>
                <a:highlight>
                  <a:srgbClr val="FFFFFF"/>
                </a:highlight>
                <a:latin typeface="Helvetica Neue"/>
              </a:rPr>
              <a:t>Progress.Collections.ISet</a:t>
            </a:r>
            <a:r>
              <a:rPr lang="en-US" sz="1600" b="0" i="0" strike="noStrike" dirty="0">
                <a:solidFill>
                  <a:srgbClr val="0051D3"/>
                </a:solidFill>
                <a:effectLst/>
                <a:highlight>
                  <a:srgbClr val="FFFFFF"/>
                </a:highlight>
                <a:latin typeface="Helvetica Neue"/>
              </a:rPr>
              <a:t>&lt;T&gt; interface</a:t>
            </a:r>
            <a:endParaRPr lang="en-US" sz="1600" b="0" i="0" dirty="0">
              <a:solidFill>
                <a:srgbClr val="222222"/>
              </a:solidFill>
              <a:effectLst/>
              <a:highlight>
                <a:srgbClr val="FFFFFF"/>
              </a:highlight>
              <a:latin typeface="Helvetica Neue"/>
            </a:endParaRPr>
          </a:p>
          <a:p>
            <a:pPr lvl="1"/>
            <a:r>
              <a:rPr lang="en-US" sz="1600" b="0" i="0" strike="noStrike" dirty="0" err="1">
                <a:solidFill>
                  <a:srgbClr val="0051D3"/>
                </a:solidFill>
                <a:effectLst/>
                <a:highlight>
                  <a:srgbClr val="FFFFFF"/>
                </a:highlight>
                <a:latin typeface="Helvetica Neue"/>
              </a:rPr>
              <a:t>Progress.Collections.SortedSet</a:t>
            </a:r>
            <a:r>
              <a:rPr lang="en-US" sz="1600" b="0" i="0" strike="noStrike" dirty="0">
                <a:solidFill>
                  <a:srgbClr val="0051D3"/>
                </a:solidFill>
                <a:effectLst/>
                <a:highlight>
                  <a:srgbClr val="FFFFFF"/>
                </a:highlight>
                <a:latin typeface="Helvetica Neue"/>
              </a:rPr>
              <a:t>&lt;T&gt; class</a:t>
            </a:r>
            <a:endParaRPr lang="en-US" sz="1600" b="0" i="0" dirty="0">
              <a:solidFill>
                <a:srgbClr val="222222"/>
              </a:solidFill>
              <a:effectLst/>
              <a:highlight>
                <a:srgbClr val="FFFFFF"/>
              </a:highlight>
              <a:latin typeface="Helvetica Neue"/>
            </a:endParaRPr>
          </a:p>
          <a:p>
            <a:pPr lvl="1"/>
            <a:r>
              <a:rPr lang="en-US" sz="1600" b="0" i="0" dirty="0" err="1">
                <a:solidFill>
                  <a:srgbClr val="024DB5"/>
                </a:solidFill>
                <a:effectLst/>
                <a:highlight>
                  <a:srgbClr val="FFFFFF"/>
                </a:highlight>
                <a:latin typeface="Helvetica Neue"/>
              </a:rPr>
              <a:t>Progress.Collections.SortedSetIterator</a:t>
            </a:r>
            <a:r>
              <a:rPr lang="en-US" sz="1600" b="0" i="0" dirty="0">
                <a:solidFill>
                  <a:srgbClr val="024DB5"/>
                </a:solidFill>
                <a:effectLst/>
                <a:highlight>
                  <a:srgbClr val="FFFFFF"/>
                </a:highlight>
                <a:latin typeface="Helvetica Neue"/>
              </a:rPr>
              <a:t>&lt;T&gt; class</a:t>
            </a:r>
            <a:endParaRPr lang="en-US" sz="1600" b="0" i="0" dirty="0">
              <a:solidFill>
                <a:srgbClr val="222222"/>
              </a:solidFill>
              <a:effectLst/>
              <a:highlight>
                <a:srgbClr val="FFFFFF"/>
              </a:highlight>
              <a:latin typeface="Helvetica Neue"/>
            </a:endParaRPr>
          </a:p>
          <a:p>
            <a:pPr marL="0" indent="0">
              <a:buNone/>
            </a:pPr>
            <a:endParaRPr lang="en-US" sz="2000" dirty="0">
              <a:cs typeface="Arial"/>
            </a:endParaRPr>
          </a:p>
          <a:p>
            <a:pPr marL="0" indent="0">
              <a:buFont typeface="Arial" panose="020B0604020202020204" pitchFamily="34" charset="0"/>
              <a:buNone/>
            </a:pPr>
            <a:endParaRPr lang="en-US" sz="1800" dirty="0"/>
          </a:p>
        </p:txBody>
      </p:sp>
      <p:sp>
        <p:nvSpPr>
          <p:cNvPr id="6" name="Rectangle: Rounded Corners 5">
            <a:extLst>
              <a:ext uri="{FF2B5EF4-FFF2-40B4-BE49-F238E27FC236}">
                <a16:creationId xmlns:a16="http://schemas.microsoft.com/office/drawing/2014/main" id="{EA70D5FA-64B4-D222-7573-CBB976553021}"/>
              </a:ext>
            </a:extLst>
          </p:cNvPr>
          <p:cNvSpPr/>
          <p:nvPr/>
        </p:nvSpPr>
        <p:spPr>
          <a:xfrm>
            <a:off x="9694548"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12.6</a:t>
            </a:r>
          </a:p>
        </p:txBody>
      </p:sp>
      <p:sp>
        <p:nvSpPr>
          <p:cNvPr id="3" name="Text Placeholder 2">
            <a:extLst>
              <a:ext uri="{FF2B5EF4-FFF2-40B4-BE49-F238E27FC236}">
                <a16:creationId xmlns:a16="http://schemas.microsoft.com/office/drawing/2014/main" id="{AC8A5423-6DFE-3CD8-34C3-3713689EC5F6}"/>
              </a:ext>
            </a:extLst>
          </p:cNvPr>
          <p:cNvSpPr txBox="1">
            <a:spLocks/>
          </p:cNvSpPr>
          <p:nvPr/>
        </p:nvSpPr>
        <p:spPr>
          <a:xfrm>
            <a:off x="3353377" y="6111083"/>
            <a:ext cx="4261525" cy="417508"/>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solidFill>
                  <a:srgbClr val="00D364"/>
                </a:solidFill>
                <a:cs typeface="Arial"/>
              </a:rPr>
              <a:t>Load code example in </a:t>
            </a:r>
            <a:r>
              <a:rPr lang="en-US" sz="2000" b="1" dirty="0">
                <a:solidFill>
                  <a:srgbClr val="00D364"/>
                </a:solidFill>
                <a:cs typeface="Arial"/>
              </a:rPr>
              <a:t>ABL Dojo</a:t>
            </a:r>
            <a:r>
              <a:rPr lang="en-US" sz="2000" dirty="0">
                <a:solidFill>
                  <a:srgbClr val="00D364"/>
                </a:solidFill>
                <a:cs typeface="Arial"/>
              </a:rPr>
              <a:t>!</a:t>
            </a:r>
            <a:endParaRPr lang="en-US" sz="2000" dirty="0">
              <a:solidFill>
                <a:srgbClr val="00D364"/>
              </a:solidFill>
            </a:endParaRPr>
          </a:p>
          <a:p>
            <a:pPr indent="-260985"/>
            <a:endParaRPr lang="en-US" sz="2200" dirty="0">
              <a:solidFill>
                <a:srgbClr val="00D364"/>
              </a:solidFill>
            </a:endParaRPr>
          </a:p>
        </p:txBody>
      </p:sp>
    </p:spTree>
    <p:extLst>
      <p:ext uri="{BB962C8B-B14F-4D97-AF65-F5344CB8AC3E}">
        <p14:creationId xmlns:p14="http://schemas.microsoft.com/office/powerpoint/2010/main" val="294886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fade">
                                      <p:cBhvr>
                                        <p:cTn id="25" dur="500"/>
                                        <p:tgtEl>
                                          <p:spTgt spid="2">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500"/>
                                        <p:tgtEl>
                                          <p:spTgt spid="2">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Effect transition="in" filter="fade">
                                      <p:cBhvr>
                                        <p:cTn id="31" dur="500"/>
                                        <p:tgtEl>
                                          <p:spTgt spid="2">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8" end="8"/>
                                            </p:txEl>
                                          </p:spTgt>
                                        </p:tgtEl>
                                        <p:attrNameLst>
                                          <p:attrName>style.visibility</p:attrName>
                                        </p:attrNameLst>
                                      </p:cBhvr>
                                      <p:to>
                                        <p:strVal val="visible"/>
                                      </p:to>
                                    </p:set>
                                    <p:animEffect transition="in" filter="fade">
                                      <p:cBhvr>
                                        <p:cTn id="34" dur="500"/>
                                        <p:tgtEl>
                                          <p:spTgt spid="2">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fade">
                                      <p:cBhvr>
                                        <p:cTn id="37" dur="500"/>
                                        <p:tgtEl>
                                          <p:spTgt spid="2">
                                            <p:txEl>
                                              <p:pRg st="9" end="9"/>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E20254A-B55E-B7EB-ECF8-FABBADB12330}"/>
              </a:ext>
            </a:extLst>
          </p:cNvPr>
          <p:cNvSpPr>
            <a:spLocks noGrp="1"/>
          </p:cNvSpPr>
          <p:nvPr>
            <p:ph type="title"/>
          </p:nvPr>
        </p:nvSpPr>
        <p:spPr>
          <a:xfrm>
            <a:off x="722313" y="538163"/>
            <a:ext cx="9249589" cy="1139825"/>
          </a:xfrm>
        </p:spPr>
        <p:txBody>
          <a:bodyPr/>
          <a:lstStyle/>
          <a:p>
            <a:r>
              <a:rPr lang="en-US" dirty="0">
                <a:latin typeface="Arial"/>
                <a:cs typeface="Arial"/>
              </a:rPr>
              <a:t>HashMap Collections</a:t>
            </a:r>
            <a:endParaRPr lang="en-US" dirty="0"/>
          </a:p>
        </p:txBody>
      </p:sp>
      <p:sp>
        <p:nvSpPr>
          <p:cNvPr id="2" name="Text Placeholder 2">
            <a:extLst>
              <a:ext uri="{FF2B5EF4-FFF2-40B4-BE49-F238E27FC236}">
                <a16:creationId xmlns:a16="http://schemas.microsoft.com/office/drawing/2014/main" id="{6874CB2A-527C-4976-3F91-EBF99B80136A}"/>
              </a:ext>
            </a:extLst>
          </p:cNvPr>
          <p:cNvSpPr txBox="1">
            <a:spLocks/>
          </p:cNvSpPr>
          <p:nvPr/>
        </p:nvSpPr>
        <p:spPr>
          <a:xfrm>
            <a:off x="723900" y="1804779"/>
            <a:ext cx="8970648" cy="4515058"/>
          </a:xfrm>
          <a:prstGeom prst="rect">
            <a:avLst/>
          </a:prstGeom>
        </p:spPr>
        <p:txBody>
          <a:bodyPr lIns="91440" tIns="45720" rIns="91440" bIns="45720" anchor="t"/>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0985"/>
            <a:r>
              <a:rPr lang="en-US" sz="1800" dirty="0">
                <a:cs typeface="Arial"/>
              </a:rPr>
              <a:t>Collection </a:t>
            </a:r>
            <a:r>
              <a:rPr kumimoji="0" lang="en-US" sz="1800" b="0" i="0" u="none" strike="noStrike" kern="1200" cap="none" spc="0" normalizeH="0" baseline="0" noProof="0" dirty="0">
                <a:ln>
                  <a:noFill/>
                </a:ln>
                <a:solidFill>
                  <a:srgbClr val="222222"/>
                </a:solidFill>
                <a:effectLst/>
                <a:highlight>
                  <a:srgbClr val="FFFFFF"/>
                </a:highlight>
                <a:uLnTx/>
                <a:uFillTx/>
                <a:ea typeface="+mn-ea"/>
                <a:cs typeface="+mn-cs"/>
              </a:rPr>
              <a:t>of key-value pairs (map) and is backed by a hash table.</a:t>
            </a:r>
          </a:p>
          <a:p>
            <a:pPr indent="-260985"/>
            <a:r>
              <a:rPr lang="en-US" sz="1800" dirty="0">
                <a:solidFill>
                  <a:srgbClr val="222222"/>
                </a:solidFill>
                <a:highlight>
                  <a:srgbClr val="FFFFFF"/>
                </a:highlight>
              </a:rPr>
              <a:t>Contains unique keys, where each key is associated with a value (allows duplicates) </a:t>
            </a:r>
            <a:endParaRPr lang="en-US" sz="1800" dirty="0">
              <a:highlight>
                <a:srgbClr val="FFFFFF"/>
              </a:highlight>
            </a:endParaRPr>
          </a:p>
          <a:p>
            <a:pPr indent="-260985"/>
            <a:r>
              <a:rPr lang="en-US" sz="1800" dirty="0">
                <a:solidFill>
                  <a:srgbClr val="222222"/>
                </a:solidFill>
                <a:highlight>
                  <a:srgbClr val="FFFFFF"/>
                </a:highlight>
                <a:cs typeface="+mn-cs"/>
              </a:rPr>
              <a:t>Supports 8 built-in classes and interfaces (with properties and methods)</a:t>
            </a:r>
          </a:p>
          <a:p>
            <a:pPr lvl="1"/>
            <a:r>
              <a:rPr lang="en-US" sz="1600" b="0" i="0" dirty="0" err="1">
                <a:solidFill>
                  <a:srgbClr val="024DB5"/>
                </a:solidFill>
                <a:effectLst/>
                <a:highlight>
                  <a:srgbClr val="FFFFFF"/>
                </a:highlight>
                <a:latin typeface="Helvetica Neue"/>
              </a:rPr>
              <a:t>Progress.Collections.HashMap</a:t>
            </a:r>
            <a:r>
              <a:rPr lang="en-US" sz="1600" b="0" i="0" dirty="0">
                <a:solidFill>
                  <a:srgbClr val="024DB5"/>
                </a:solidFill>
                <a:effectLst/>
                <a:highlight>
                  <a:srgbClr val="FFFFFF"/>
                </a:highlight>
                <a:latin typeface="Helvetica Neue"/>
              </a:rPr>
              <a:t>&lt;K,V&gt; class</a:t>
            </a:r>
            <a:endParaRPr lang="en-US" sz="1600" b="0" i="0" dirty="0">
              <a:solidFill>
                <a:srgbClr val="222222"/>
              </a:solidFill>
              <a:effectLst/>
              <a:highlight>
                <a:srgbClr val="FFFFFF"/>
              </a:highlight>
              <a:latin typeface="Helvetica Neue"/>
            </a:endParaRPr>
          </a:p>
          <a:p>
            <a:pPr lvl="1"/>
            <a:r>
              <a:rPr lang="en-US" sz="1600" b="0" i="0" strike="noStrike" dirty="0">
                <a:solidFill>
                  <a:srgbClr val="0051D3"/>
                </a:solidFill>
                <a:effectLst/>
                <a:highlight>
                  <a:srgbClr val="FFFFFF"/>
                </a:highlight>
                <a:latin typeface="Helvetica Neue"/>
              </a:rPr>
              <a:t>Progress.Collections.HashMapIterator&lt;K,V&gt; class</a:t>
            </a:r>
            <a:endParaRPr lang="en-US" sz="1600" b="0" i="0" dirty="0">
              <a:solidFill>
                <a:srgbClr val="222222"/>
              </a:solidFill>
              <a:effectLst/>
              <a:highlight>
                <a:srgbClr val="FFFFFF"/>
              </a:highlight>
              <a:latin typeface="Helvetica Neue"/>
            </a:endParaRPr>
          </a:p>
          <a:p>
            <a:pPr lvl="1"/>
            <a:r>
              <a:rPr lang="en-US" sz="1600" b="0" i="0" strike="noStrike" dirty="0">
                <a:solidFill>
                  <a:srgbClr val="0051D3"/>
                </a:solidFill>
                <a:effectLst/>
                <a:highlight>
                  <a:srgbClr val="FFFFFF"/>
                </a:highlight>
                <a:latin typeface="Helvetica Neue"/>
              </a:rPr>
              <a:t>Progress.Collections.IEqualityComparer&lt;T&gt; interface</a:t>
            </a:r>
            <a:endParaRPr lang="en-US" sz="1600" b="0" i="0" dirty="0">
              <a:solidFill>
                <a:srgbClr val="222222"/>
              </a:solidFill>
              <a:effectLst/>
              <a:highlight>
                <a:srgbClr val="FFFFFF"/>
              </a:highlight>
              <a:latin typeface="Helvetica Neue"/>
            </a:endParaRPr>
          </a:p>
          <a:p>
            <a:pPr lvl="1"/>
            <a:r>
              <a:rPr lang="en-US" sz="1600" b="0" i="0" strike="noStrike" dirty="0">
                <a:solidFill>
                  <a:srgbClr val="0051D3"/>
                </a:solidFill>
                <a:effectLst/>
                <a:highlight>
                  <a:srgbClr val="FFFFFF"/>
                </a:highlight>
                <a:latin typeface="Helvetica Neue"/>
              </a:rPr>
              <a:t>Progress.Collections.IHashable interface</a:t>
            </a:r>
            <a:endParaRPr lang="en-US" sz="1600" b="0" i="0" dirty="0">
              <a:solidFill>
                <a:srgbClr val="222222"/>
              </a:solidFill>
              <a:effectLst/>
              <a:highlight>
                <a:srgbClr val="FFFFFF"/>
              </a:highlight>
              <a:latin typeface="Helvetica Neue"/>
            </a:endParaRPr>
          </a:p>
          <a:p>
            <a:pPr lvl="1"/>
            <a:r>
              <a:rPr lang="en-US" sz="1600" b="0" i="0" strike="noStrike" dirty="0" err="1">
                <a:solidFill>
                  <a:srgbClr val="0051D3"/>
                </a:solidFill>
                <a:effectLst/>
                <a:highlight>
                  <a:srgbClr val="FFFFFF"/>
                </a:highlight>
                <a:latin typeface="Helvetica Neue"/>
              </a:rPr>
              <a:t>Progress.Collections.IMap</a:t>
            </a:r>
            <a:r>
              <a:rPr lang="en-US" sz="1600" b="0" i="0" strike="noStrike" dirty="0">
                <a:solidFill>
                  <a:srgbClr val="0051D3"/>
                </a:solidFill>
                <a:effectLst/>
                <a:highlight>
                  <a:srgbClr val="FFFFFF"/>
                </a:highlight>
                <a:latin typeface="Helvetica Neue"/>
              </a:rPr>
              <a:t>&lt;K,V&gt; interface</a:t>
            </a:r>
            <a:endParaRPr lang="en-US" sz="1600" b="0" i="0" dirty="0">
              <a:solidFill>
                <a:srgbClr val="222222"/>
              </a:solidFill>
              <a:effectLst/>
              <a:highlight>
                <a:srgbClr val="FFFFFF"/>
              </a:highlight>
              <a:latin typeface="Helvetica Neue"/>
            </a:endParaRPr>
          </a:p>
          <a:p>
            <a:pPr lvl="1"/>
            <a:r>
              <a:rPr lang="en-US" sz="1600" b="0" i="0" strike="noStrike" dirty="0" err="1">
                <a:solidFill>
                  <a:srgbClr val="0051D3"/>
                </a:solidFill>
                <a:effectLst/>
                <a:highlight>
                  <a:srgbClr val="FFFFFF"/>
                </a:highlight>
                <a:latin typeface="Helvetica Neue"/>
              </a:rPr>
              <a:t>Progress.Collections.KeySet</a:t>
            </a:r>
            <a:r>
              <a:rPr lang="en-US" sz="1600" b="0" i="0" strike="noStrike" dirty="0">
                <a:solidFill>
                  <a:srgbClr val="0051D3"/>
                </a:solidFill>
                <a:effectLst/>
                <a:highlight>
                  <a:srgbClr val="FFFFFF"/>
                </a:highlight>
                <a:latin typeface="Helvetica Neue"/>
              </a:rPr>
              <a:t>&lt;K&gt; class</a:t>
            </a:r>
            <a:endParaRPr lang="en-US" sz="1600" b="0" i="0" dirty="0">
              <a:solidFill>
                <a:srgbClr val="222222"/>
              </a:solidFill>
              <a:effectLst/>
              <a:highlight>
                <a:srgbClr val="FFFFFF"/>
              </a:highlight>
              <a:latin typeface="Helvetica Neue"/>
            </a:endParaRPr>
          </a:p>
          <a:p>
            <a:pPr lvl="1"/>
            <a:r>
              <a:rPr lang="en-US" sz="1600" b="0" i="0" strike="noStrike" dirty="0" err="1">
                <a:solidFill>
                  <a:srgbClr val="0051D3"/>
                </a:solidFill>
                <a:effectLst/>
                <a:highlight>
                  <a:srgbClr val="FFFFFF"/>
                </a:highlight>
                <a:latin typeface="Helvetica Neue"/>
              </a:rPr>
              <a:t>Progress.Collections.KeySetIterator</a:t>
            </a:r>
            <a:r>
              <a:rPr lang="en-US" sz="1600" b="0" i="0" strike="noStrike" dirty="0">
                <a:solidFill>
                  <a:srgbClr val="0051D3"/>
                </a:solidFill>
                <a:effectLst/>
                <a:highlight>
                  <a:srgbClr val="FFFFFF"/>
                </a:highlight>
                <a:latin typeface="Helvetica Neue"/>
              </a:rPr>
              <a:t>&lt;K&gt; class</a:t>
            </a:r>
            <a:endParaRPr lang="en-US" sz="1600" b="0" i="0" dirty="0">
              <a:solidFill>
                <a:srgbClr val="222222"/>
              </a:solidFill>
              <a:effectLst/>
              <a:highlight>
                <a:srgbClr val="FFFFFF"/>
              </a:highlight>
              <a:latin typeface="Helvetica Neue"/>
            </a:endParaRPr>
          </a:p>
          <a:p>
            <a:pPr lvl="1"/>
            <a:r>
              <a:rPr lang="en-US" sz="1600" b="0" i="0" strike="noStrike" dirty="0" err="1">
                <a:solidFill>
                  <a:srgbClr val="0051D3"/>
                </a:solidFill>
                <a:effectLst/>
                <a:highlight>
                  <a:srgbClr val="FFFFFF"/>
                </a:highlight>
                <a:latin typeface="Helvetica Neue"/>
              </a:rPr>
              <a:t>Progress.Collections.KeyValuePair</a:t>
            </a:r>
            <a:r>
              <a:rPr lang="en-US" sz="1600" b="0" i="0" strike="noStrike" dirty="0">
                <a:solidFill>
                  <a:srgbClr val="0051D3"/>
                </a:solidFill>
                <a:effectLst/>
                <a:highlight>
                  <a:srgbClr val="FFFFFF"/>
                </a:highlight>
                <a:latin typeface="Helvetica Neue"/>
              </a:rPr>
              <a:t>&lt;K,V&gt; class</a:t>
            </a:r>
            <a:endParaRPr lang="en-US" sz="1600" b="0" i="0" dirty="0">
              <a:solidFill>
                <a:srgbClr val="222222"/>
              </a:solidFill>
              <a:effectLst/>
              <a:highlight>
                <a:srgbClr val="FFFFFF"/>
              </a:highlight>
              <a:latin typeface="Helvetica Neue"/>
            </a:endParaRPr>
          </a:p>
          <a:p>
            <a:pPr marL="0" indent="0">
              <a:buNone/>
            </a:pPr>
            <a:endParaRPr lang="en-US" sz="2000" dirty="0">
              <a:cs typeface="Arial"/>
            </a:endParaRPr>
          </a:p>
          <a:p>
            <a:pPr marL="0" indent="0">
              <a:buFont typeface="Arial" panose="020B0604020202020204" pitchFamily="34" charset="0"/>
              <a:buNone/>
            </a:pPr>
            <a:endParaRPr lang="en-US" sz="1800" dirty="0"/>
          </a:p>
        </p:txBody>
      </p:sp>
      <p:sp>
        <p:nvSpPr>
          <p:cNvPr id="6" name="Rectangle: Rounded Corners 5">
            <a:extLst>
              <a:ext uri="{FF2B5EF4-FFF2-40B4-BE49-F238E27FC236}">
                <a16:creationId xmlns:a16="http://schemas.microsoft.com/office/drawing/2014/main" id="{EA70D5FA-64B4-D222-7573-CBB976553021}"/>
              </a:ext>
            </a:extLst>
          </p:cNvPr>
          <p:cNvSpPr/>
          <p:nvPr/>
        </p:nvSpPr>
        <p:spPr>
          <a:xfrm>
            <a:off x="9694548"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12.7</a:t>
            </a:r>
          </a:p>
        </p:txBody>
      </p:sp>
      <p:sp>
        <p:nvSpPr>
          <p:cNvPr id="5" name="Text Placeholder 2">
            <a:extLst>
              <a:ext uri="{FF2B5EF4-FFF2-40B4-BE49-F238E27FC236}">
                <a16:creationId xmlns:a16="http://schemas.microsoft.com/office/drawing/2014/main" id="{24EA47D8-2300-26F2-DACF-AD6DF4E11455}"/>
              </a:ext>
            </a:extLst>
          </p:cNvPr>
          <p:cNvSpPr txBox="1">
            <a:spLocks/>
          </p:cNvSpPr>
          <p:nvPr/>
        </p:nvSpPr>
        <p:spPr>
          <a:xfrm>
            <a:off x="6799881" y="3708025"/>
            <a:ext cx="3881494" cy="1638389"/>
          </a:xfrm>
          <a:prstGeom prst="rect">
            <a:avLst/>
          </a:prstGeom>
        </p:spPr>
        <p:txBody>
          <a:bodyPr vert="horz" lIns="0" tIns="0" rIns="0" bIns="0" rtlCol="0">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accent3"/>
                </a:solidFill>
                <a:highlight>
                  <a:srgbClr val="EEF5FF"/>
                </a:highlight>
              </a:rPr>
              <a:t>Key Benefit</a:t>
            </a:r>
          </a:p>
          <a:p>
            <a:pPr marL="0" indent="0" algn="ctr">
              <a:buNone/>
            </a:pPr>
            <a:r>
              <a:rPr lang="en-US" sz="1800" dirty="0">
                <a:highlight>
                  <a:srgbClr val="EEF5FF"/>
                </a:highlight>
              </a:rPr>
              <a:t>Built-in OOABL Collections improves performance over using </a:t>
            </a:r>
            <a:r>
              <a:rPr lang="en-US" sz="1800" dirty="0" err="1">
                <a:highlight>
                  <a:srgbClr val="EEF5FF"/>
                </a:highlight>
              </a:rPr>
              <a:t>OpenEdge.Core.Collections</a:t>
            </a:r>
            <a:endParaRPr lang="en-US" sz="1800" dirty="0">
              <a:highlight>
                <a:srgbClr val="EEF5FF"/>
              </a:highlight>
            </a:endParaRPr>
          </a:p>
        </p:txBody>
      </p:sp>
    </p:spTree>
    <p:extLst>
      <p:ext uri="{BB962C8B-B14F-4D97-AF65-F5344CB8AC3E}">
        <p14:creationId xmlns:p14="http://schemas.microsoft.com/office/powerpoint/2010/main" val="305470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fade">
                                      <p:cBhvr>
                                        <p:cTn id="24" dur="500"/>
                                        <p:tgtEl>
                                          <p:spTgt spid="2">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500"/>
                                        <p:tgtEl>
                                          <p:spTgt spid="2">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Effect transition="in" filter="fade">
                                      <p:cBhvr>
                                        <p:cTn id="30" dur="500"/>
                                        <p:tgtEl>
                                          <p:spTgt spid="2">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Effect transition="in" filter="fade">
                                      <p:cBhvr>
                                        <p:cTn id="33" dur="500"/>
                                        <p:tgtEl>
                                          <p:spTgt spid="2">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
                                            <p:txEl>
                                              <p:pRg st="10" end="10"/>
                                            </p:txEl>
                                          </p:spTgt>
                                        </p:tgtEl>
                                        <p:attrNameLst>
                                          <p:attrName>style.visibility</p:attrName>
                                        </p:attrNameLst>
                                      </p:cBhvr>
                                      <p:to>
                                        <p:strVal val="visible"/>
                                      </p:to>
                                    </p:set>
                                    <p:animEffect transition="in" filter="fade">
                                      <p:cBhvr>
                                        <p:cTn id="36" dur="500"/>
                                        <p:tgtEl>
                                          <p:spTgt spid="2">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3722-0198-2EE8-15F3-EE1E33F03908}"/>
              </a:ext>
            </a:extLst>
          </p:cNvPr>
          <p:cNvSpPr>
            <a:spLocks noGrp="1"/>
          </p:cNvSpPr>
          <p:nvPr>
            <p:ph type="title"/>
          </p:nvPr>
        </p:nvSpPr>
        <p:spPr/>
        <p:txBody>
          <a:bodyPr/>
          <a:lstStyle/>
          <a:p>
            <a:r>
              <a:rPr lang="en-US" dirty="0"/>
              <a:t>Event Streaming</a:t>
            </a:r>
            <a:br>
              <a:rPr lang="en-US" dirty="0"/>
            </a:br>
            <a:r>
              <a:rPr lang="en-US" dirty="0"/>
              <a:t>with Kafka</a:t>
            </a:r>
          </a:p>
        </p:txBody>
      </p:sp>
    </p:spTree>
    <p:extLst>
      <p:ext uri="{BB962C8B-B14F-4D97-AF65-F5344CB8AC3E}">
        <p14:creationId xmlns:p14="http://schemas.microsoft.com/office/powerpoint/2010/main" val="1088997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D21E0-9A5B-FA75-5BC5-C81B495B67E2}"/>
              </a:ext>
            </a:extLst>
          </p:cNvPr>
          <p:cNvSpPr>
            <a:spLocks noGrp="1"/>
          </p:cNvSpPr>
          <p:nvPr>
            <p:ph type="title"/>
          </p:nvPr>
        </p:nvSpPr>
        <p:spPr>
          <a:xfrm>
            <a:off x="722313" y="538164"/>
            <a:ext cx="7796536" cy="1130526"/>
          </a:xfrm>
        </p:spPr>
        <p:txBody>
          <a:bodyPr/>
          <a:lstStyle/>
          <a:p>
            <a:r>
              <a:rPr lang="en-US" sz="3600" dirty="0" err="1"/>
              <a:t>OpenEdge</a:t>
            </a:r>
            <a:r>
              <a:rPr lang="en-US" sz="3600" dirty="0"/>
              <a:t> with Apache® Kafka®</a:t>
            </a:r>
            <a:br>
              <a:rPr lang="en-US" sz="3600" dirty="0"/>
            </a:br>
            <a:endParaRPr lang="en-US" sz="3600" dirty="0"/>
          </a:p>
        </p:txBody>
      </p:sp>
      <p:sp>
        <p:nvSpPr>
          <p:cNvPr id="3" name="Text Placeholder 2">
            <a:extLst>
              <a:ext uri="{FF2B5EF4-FFF2-40B4-BE49-F238E27FC236}">
                <a16:creationId xmlns:a16="http://schemas.microsoft.com/office/drawing/2014/main" id="{80DB3568-976C-0A06-E861-E2818C39A619}"/>
              </a:ext>
            </a:extLst>
          </p:cNvPr>
          <p:cNvSpPr>
            <a:spLocks noGrp="1"/>
          </p:cNvSpPr>
          <p:nvPr>
            <p:ph type="body" sz="quarter" idx="10"/>
          </p:nvPr>
        </p:nvSpPr>
        <p:spPr/>
        <p:txBody>
          <a:bodyPr vert="horz" lIns="0" tIns="0" rIns="0" bIns="0" rtlCol="0" anchor="t">
            <a:noAutofit/>
          </a:bodyPr>
          <a:lstStyle/>
          <a:p>
            <a:pPr indent="-260985"/>
            <a:r>
              <a:rPr lang="en-US" sz="2000" dirty="0"/>
              <a:t>Enterprises consist of many interconnected business applications.</a:t>
            </a:r>
            <a:endParaRPr lang="en-US" dirty="0"/>
          </a:p>
          <a:p>
            <a:pPr indent="-260985"/>
            <a:r>
              <a:rPr lang="en-US" sz="2000" dirty="0">
                <a:cs typeface="Arial"/>
              </a:rPr>
              <a:t>Applications must respond to events and interact with other business applications in near real time.</a:t>
            </a:r>
          </a:p>
          <a:p>
            <a:pPr indent="-260985"/>
            <a:r>
              <a:rPr lang="en-US" sz="2000" b="1" dirty="0"/>
              <a:t>Kafka</a:t>
            </a:r>
            <a:r>
              <a:rPr lang="en-US" sz="2000" dirty="0"/>
              <a:t> is the industry standard for event streaming.</a:t>
            </a:r>
          </a:p>
          <a:p>
            <a:pPr lvl="1"/>
            <a:r>
              <a:rPr lang="en-US" sz="2000" dirty="0"/>
              <a:t>Fast, scalable processing of real time messaging and streaming.</a:t>
            </a:r>
          </a:p>
          <a:p>
            <a:pPr lvl="1"/>
            <a:r>
              <a:rPr lang="en-US" sz="2000"/>
              <a:t>Popular: 80</a:t>
            </a:r>
            <a:r>
              <a:rPr lang="en-US" sz="2000" dirty="0"/>
              <a:t>% of Fortune 100 companies use Kafka.</a:t>
            </a:r>
          </a:p>
          <a:p>
            <a:pPr lvl="1"/>
            <a:endParaRPr lang="en-US" sz="200" dirty="0"/>
          </a:p>
          <a:p>
            <a:pPr marL="0" indent="0">
              <a:buNone/>
            </a:pPr>
            <a:r>
              <a:rPr lang="en-US" sz="2000" b="1" dirty="0">
                <a:solidFill>
                  <a:schemeClr val="accent3"/>
                </a:solidFill>
                <a:highlight>
                  <a:srgbClr val="EEF5FF"/>
                </a:highlight>
              </a:rPr>
              <a:t>Key Benefit </a:t>
            </a:r>
          </a:p>
          <a:p>
            <a:pPr indent="-260985"/>
            <a:r>
              <a:rPr lang="en-US" sz="2000" dirty="0" err="1"/>
              <a:t>OpenEdge</a:t>
            </a:r>
            <a:r>
              <a:rPr lang="en-US" sz="2000" dirty="0"/>
              <a:t> developers can leverage event-driven architectures that use Kafka directly from within the ABL.</a:t>
            </a:r>
          </a:p>
          <a:p>
            <a:pPr indent="-260985"/>
            <a:endParaRPr lang="en-US" dirty="0"/>
          </a:p>
        </p:txBody>
      </p:sp>
      <p:sp>
        <p:nvSpPr>
          <p:cNvPr id="4" name="Rectangle: Rounded Corners 3">
            <a:extLst>
              <a:ext uri="{FF2B5EF4-FFF2-40B4-BE49-F238E27FC236}">
                <a16:creationId xmlns:a16="http://schemas.microsoft.com/office/drawing/2014/main" id="{CC6F5860-4CE0-AE11-3F2F-9B5E681AB7A5}"/>
              </a:ext>
            </a:extLst>
          </p:cNvPr>
          <p:cNvSpPr/>
          <p:nvPr/>
        </p:nvSpPr>
        <p:spPr>
          <a:xfrm>
            <a:off x="8099013" y="538164"/>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bIns="45720" rtlCol="0" anchor="ctr"/>
          <a:lstStyle/>
          <a:p>
            <a:pPr algn="ctr"/>
            <a:r>
              <a:rPr lang="en-US" sz="1600" dirty="0"/>
              <a:t>Released in </a:t>
            </a:r>
            <a:r>
              <a:rPr lang="en-US" sz="1600" dirty="0" err="1"/>
              <a:t>OpenEdge</a:t>
            </a:r>
            <a:r>
              <a:rPr lang="en-US" sz="1600" dirty="0"/>
              <a:t> 12.5</a:t>
            </a:r>
          </a:p>
        </p:txBody>
      </p:sp>
    </p:spTree>
    <p:extLst>
      <p:ext uri="{BB962C8B-B14F-4D97-AF65-F5344CB8AC3E}">
        <p14:creationId xmlns:p14="http://schemas.microsoft.com/office/powerpoint/2010/main" val="461686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9413-02DA-585B-D184-E3A60C099D15}"/>
              </a:ext>
            </a:extLst>
          </p:cNvPr>
          <p:cNvSpPr>
            <a:spLocks noGrp="1"/>
          </p:cNvSpPr>
          <p:nvPr>
            <p:ph type="title"/>
          </p:nvPr>
        </p:nvSpPr>
        <p:spPr/>
        <p:txBody>
          <a:bodyPr/>
          <a:lstStyle/>
          <a:p>
            <a:r>
              <a:rPr lang="en-US" dirty="0"/>
              <a:t>Event Streaming with Kafka</a:t>
            </a:r>
          </a:p>
        </p:txBody>
      </p:sp>
      <p:sp>
        <p:nvSpPr>
          <p:cNvPr id="3" name="Text Placeholder 2">
            <a:extLst>
              <a:ext uri="{FF2B5EF4-FFF2-40B4-BE49-F238E27FC236}">
                <a16:creationId xmlns:a16="http://schemas.microsoft.com/office/drawing/2014/main" id="{14515D70-4D8A-8983-296C-46B6DD5EF736}"/>
              </a:ext>
            </a:extLst>
          </p:cNvPr>
          <p:cNvSpPr txBox="1">
            <a:spLocks/>
          </p:cNvSpPr>
          <p:nvPr/>
        </p:nvSpPr>
        <p:spPr>
          <a:xfrm>
            <a:off x="489048" y="2557092"/>
            <a:ext cx="5085363" cy="1757734"/>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latin typeface="Arial"/>
                <a:cs typeface="Arial"/>
              </a:rPr>
              <a:t>Kafka Producer for </a:t>
            </a:r>
            <a:r>
              <a:rPr lang="en-US" sz="2200" b="1" dirty="0" err="1">
                <a:latin typeface="Arial"/>
                <a:cs typeface="Arial"/>
              </a:rPr>
              <a:t>OpenEdge</a:t>
            </a:r>
            <a:r>
              <a:rPr lang="en-US" sz="2200" b="1" dirty="0">
                <a:latin typeface="Arial"/>
                <a:cs typeface="Arial"/>
              </a:rPr>
              <a:t> ABL</a:t>
            </a:r>
            <a:r>
              <a:rPr lang="en-US" sz="2200" dirty="0">
                <a:latin typeface="Arial"/>
                <a:cs typeface="Arial"/>
              </a:rPr>
              <a:t> </a:t>
            </a:r>
            <a:endParaRPr lang="en-US" dirty="0">
              <a:latin typeface="Arial"/>
            </a:endParaRPr>
          </a:p>
          <a:p>
            <a:pPr marL="0" indent="0">
              <a:buNone/>
            </a:pPr>
            <a:r>
              <a:rPr lang="en-US" sz="2000" dirty="0">
                <a:latin typeface="Arial"/>
                <a:cs typeface="Arial"/>
              </a:rPr>
              <a:t>With the </a:t>
            </a:r>
            <a:r>
              <a:rPr lang="en-US" sz="2000" dirty="0" err="1">
                <a:latin typeface="Arial"/>
                <a:cs typeface="Arial"/>
              </a:rPr>
              <a:t>OpenEdge.Messaging</a:t>
            </a:r>
            <a:r>
              <a:rPr lang="en-US" sz="2000" dirty="0">
                <a:latin typeface="Arial"/>
                <a:cs typeface="Arial"/>
              </a:rPr>
              <a:t> API you can connect to a Kafka cluster and send messages directly to a Kafka broker within an ABL application.</a:t>
            </a:r>
            <a:r>
              <a:rPr lang="en-US" sz="2000" dirty="0">
                <a:cs typeface="Arial"/>
              </a:rPr>
              <a:t> </a:t>
            </a:r>
            <a:endParaRPr lang="en-US" sz="2000" dirty="0"/>
          </a:p>
          <a:p>
            <a:pPr indent="-260985"/>
            <a:endParaRPr lang="en-US" sz="2200" dirty="0"/>
          </a:p>
        </p:txBody>
      </p:sp>
      <p:pic>
        <p:nvPicPr>
          <p:cNvPr id="4" name="Picture 3">
            <a:extLst>
              <a:ext uri="{FF2B5EF4-FFF2-40B4-BE49-F238E27FC236}">
                <a16:creationId xmlns:a16="http://schemas.microsoft.com/office/drawing/2014/main" id="{9126A657-02BB-CA2D-8366-6CF7EA9507F2}"/>
              </a:ext>
            </a:extLst>
          </p:cNvPr>
          <p:cNvPicPr>
            <a:picLocks noChangeAspect="1"/>
          </p:cNvPicPr>
          <p:nvPr/>
        </p:nvPicPr>
        <p:blipFill>
          <a:blip r:embed="rId2"/>
          <a:stretch>
            <a:fillRect/>
          </a:stretch>
        </p:blipFill>
        <p:spPr>
          <a:xfrm>
            <a:off x="6410325" y="2520272"/>
            <a:ext cx="5781675" cy="1352550"/>
          </a:xfrm>
          <a:prstGeom prst="rect">
            <a:avLst/>
          </a:prstGeom>
        </p:spPr>
      </p:pic>
      <p:pic>
        <p:nvPicPr>
          <p:cNvPr id="5" name="Picture 4">
            <a:extLst>
              <a:ext uri="{FF2B5EF4-FFF2-40B4-BE49-F238E27FC236}">
                <a16:creationId xmlns:a16="http://schemas.microsoft.com/office/drawing/2014/main" id="{179EF06A-0480-400F-117A-5A980C48EE05}"/>
              </a:ext>
            </a:extLst>
          </p:cNvPr>
          <p:cNvPicPr>
            <a:picLocks noChangeAspect="1"/>
          </p:cNvPicPr>
          <p:nvPr/>
        </p:nvPicPr>
        <p:blipFill>
          <a:blip r:embed="rId3"/>
          <a:stretch>
            <a:fillRect/>
          </a:stretch>
        </p:blipFill>
        <p:spPr>
          <a:xfrm>
            <a:off x="6410325" y="3872822"/>
            <a:ext cx="5781675" cy="914400"/>
          </a:xfrm>
          <a:prstGeom prst="rect">
            <a:avLst/>
          </a:prstGeom>
        </p:spPr>
      </p:pic>
      <p:pic>
        <p:nvPicPr>
          <p:cNvPr id="6" name="Picture 5">
            <a:extLst>
              <a:ext uri="{FF2B5EF4-FFF2-40B4-BE49-F238E27FC236}">
                <a16:creationId xmlns:a16="http://schemas.microsoft.com/office/drawing/2014/main" id="{6B0640B9-2D15-1466-49D2-7E23EC3FDD94}"/>
              </a:ext>
            </a:extLst>
          </p:cNvPr>
          <p:cNvPicPr>
            <a:picLocks noChangeAspect="1"/>
          </p:cNvPicPr>
          <p:nvPr/>
        </p:nvPicPr>
        <p:blipFill>
          <a:blip r:embed="rId4"/>
          <a:stretch>
            <a:fillRect/>
          </a:stretch>
        </p:blipFill>
        <p:spPr>
          <a:xfrm>
            <a:off x="6305550" y="4787222"/>
            <a:ext cx="5886450" cy="1362075"/>
          </a:xfrm>
          <a:prstGeom prst="rect">
            <a:avLst/>
          </a:prstGeom>
        </p:spPr>
      </p:pic>
      <p:sp>
        <p:nvSpPr>
          <p:cNvPr id="11" name="Text Placeholder 2">
            <a:extLst>
              <a:ext uri="{FF2B5EF4-FFF2-40B4-BE49-F238E27FC236}">
                <a16:creationId xmlns:a16="http://schemas.microsoft.com/office/drawing/2014/main" id="{E442C253-5C0B-C8C6-046D-7F9F5F48517F}"/>
              </a:ext>
            </a:extLst>
          </p:cNvPr>
          <p:cNvSpPr txBox="1">
            <a:spLocks/>
          </p:cNvSpPr>
          <p:nvPr/>
        </p:nvSpPr>
        <p:spPr>
          <a:xfrm>
            <a:off x="489047" y="4587197"/>
            <a:ext cx="5085363" cy="1940598"/>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latin typeface="Arial"/>
                <a:cs typeface="Arial"/>
              </a:rPr>
              <a:t>Kafka Consumer for </a:t>
            </a:r>
            <a:r>
              <a:rPr lang="en-US" sz="2200" b="1" dirty="0" err="1">
                <a:latin typeface="Arial"/>
                <a:cs typeface="Arial"/>
              </a:rPr>
              <a:t>OpenEdge</a:t>
            </a:r>
            <a:r>
              <a:rPr lang="en-US" sz="2200" b="1" dirty="0">
                <a:latin typeface="Arial"/>
                <a:cs typeface="Arial"/>
              </a:rPr>
              <a:t> ABL </a:t>
            </a:r>
          </a:p>
          <a:p>
            <a:pPr marL="0" indent="0">
              <a:buFont typeface="Arial" panose="020B0604020202020204" pitchFamily="34" charset="0"/>
              <a:buNone/>
            </a:pPr>
            <a:r>
              <a:rPr lang="en-US" sz="2000" dirty="0">
                <a:cs typeface="Arial"/>
              </a:rPr>
              <a:t>The </a:t>
            </a:r>
            <a:r>
              <a:rPr lang="en-US" sz="2000" dirty="0" err="1">
                <a:cs typeface="Arial"/>
              </a:rPr>
              <a:t>OpenEdge.Messaging</a:t>
            </a:r>
            <a:r>
              <a:rPr lang="en-US" sz="2000" dirty="0">
                <a:cs typeface="Arial"/>
              </a:rPr>
              <a:t> API also enables you to connect to a Kafka cluster and receive messages in your ABL applications. </a:t>
            </a:r>
            <a:endParaRPr lang="en-US" sz="2000" dirty="0"/>
          </a:p>
          <a:p>
            <a:pPr indent="-260985"/>
            <a:endParaRPr lang="en-US" sz="2200" dirty="0"/>
          </a:p>
        </p:txBody>
      </p:sp>
    </p:spTree>
    <p:extLst>
      <p:ext uri="{BB962C8B-B14F-4D97-AF65-F5344CB8AC3E}">
        <p14:creationId xmlns:p14="http://schemas.microsoft.com/office/powerpoint/2010/main" val="51626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07F26-59D6-4522-2214-CC7FA447E9AF}"/>
              </a:ext>
            </a:extLst>
          </p:cNvPr>
          <p:cNvSpPr>
            <a:spLocks noGrp="1"/>
          </p:cNvSpPr>
          <p:nvPr>
            <p:ph type="title"/>
          </p:nvPr>
        </p:nvSpPr>
        <p:spPr/>
        <p:txBody>
          <a:bodyPr/>
          <a:lstStyle/>
          <a:p>
            <a:r>
              <a:rPr lang="en-US" dirty="0"/>
              <a:t>Event Streaming with Kafka</a:t>
            </a:r>
          </a:p>
        </p:txBody>
      </p:sp>
      <p:sp>
        <p:nvSpPr>
          <p:cNvPr id="4" name="Text Placeholder 2">
            <a:extLst>
              <a:ext uri="{FF2B5EF4-FFF2-40B4-BE49-F238E27FC236}">
                <a16:creationId xmlns:a16="http://schemas.microsoft.com/office/drawing/2014/main" id="{CC90A240-9287-E334-CAB4-3DCE854F8EF0}"/>
              </a:ext>
            </a:extLst>
          </p:cNvPr>
          <p:cNvSpPr txBox="1">
            <a:spLocks/>
          </p:cNvSpPr>
          <p:nvPr/>
        </p:nvSpPr>
        <p:spPr>
          <a:xfrm>
            <a:off x="722313" y="2193197"/>
            <a:ext cx="7218038" cy="4025429"/>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latin typeface="Arial"/>
                <a:cs typeface="Arial"/>
              </a:rPr>
              <a:t>Asynchronous Send of Kafka Messages </a:t>
            </a:r>
          </a:p>
          <a:p>
            <a:pPr marL="0" indent="0">
              <a:buNone/>
            </a:pPr>
            <a:r>
              <a:rPr lang="en-US" sz="2000" dirty="0">
                <a:latin typeface="Arial"/>
                <a:cs typeface="Arial"/>
              </a:rPr>
              <a:t>ABL developers can send messages asynchronously, significantly enhancing the Kafka producer's throughput.</a:t>
            </a:r>
          </a:p>
          <a:p>
            <a:pPr marL="0" indent="0">
              <a:buFont typeface="Arial" panose="020B0604020202020204" pitchFamily="34" charset="0"/>
              <a:buNone/>
            </a:pPr>
            <a:endParaRPr lang="en-US" sz="800" dirty="0"/>
          </a:p>
          <a:p>
            <a:pPr marL="0" indent="0">
              <a:buFont typeface="Arial" panose="020B0604020202020204" pitchFamily="34" charset="0"/>
              <a:buNone/>
            </a:pPr>
            <a:r>
              <a:rPr lang="en-US" sz="2200" b="1" dirty="0">
                <a:latin typeface="Arial"/>
                <a:cs typeface="Arial"/>
              </a:rPr>
              <a:t>Kafka Transactional Producer </a:t>
            </a:r>
          </a:p>
          <a:p>
            <a:pPr marL="0" indent="0">
              <a:buFont typeface="Arial" panose="020B0604020202020204" pitchFamily="34" charset="0"/>
              <a:buNone/>
            </a:pPr>
            <a:r>
              <a:rPr lang="en-US" sz="2000" dirty="0">
                <a:cs typeface="Arial"/>
              </a:rPr>
              <a:t>Facilitates that a set of messages, typically associated with a single database transaction, are completely sent (all or nothing).</a:t>
            </a:r>
          </a:p>
          <a:p>
            <a:pPr indent="-260985"/>
            <a:endParaRPr lang="en-US" sz="2200" dirty="0"/>
          </a:p>
        </p:txBody>
      </p:sp>
      <p:sp>
        <p:nvSpPr>
          <p:cNvPr id="5" name="Rectangle: Rounded Corners 4">
            <a:extLst>
              <a:ext uri="{FF2B5EF4-FFF2-40B4-BE49-F238E27FC236}">
                <a16:creationId xmlns:a16="http://schemas.microsoft.com/office/drawing/2014/main" id="{372944FD-6954-FD78-83D7-C19FA05282ED}"/>
              </a:ext>
            </a:extLst>
          </p:cNvPr>
          <p:cNvSpPr/>
          <p:nvPr/>
        </p:nvSpPr>
        <p:spPr>
          <a:xfrm>
            <a:off x="8099013" y="538164"/>
            <a:ext cx="1973655" cy="633742"/>
          </a:xfrm>
          <a:prstGeom prst="roundRect">
            <a:avLst>
              <a:gd name="adj" fmla="val 50000"/>
            </a:avLst>
          </a:prstGeom>
          <a:ln/>
        </p:spPr>
        <p:style>
          <a:lnRef idx="2">
            <a:schemeClr val="accent4">
              <a:shade val="15000"/>
            </a:schemeClr>
          </a:lnRef>
          <a:fillRef idx="1">
            <a:schemeClr val="accent4"/>
          </a:fillRef>
          <a:effectRef idx="0">
            <a:schemeClr val="accent4"/>
          </a:effectRef>
          <a:fontRef idx="minor">
            <a:schemeClr val="lt1"/>
          </a:fontRef>
        </p:style>
        <p:txBody>
          <a:bodyPr lIns="108000" tIns="0" rIns="108000" bIns="45720" rtlCol="0" anchor="ctr"/>
          <a:lstStyle/>
          <a:p>
            <a:pPr algn="ctr"/>
            <a:r>
              <a:rPr lang="en-US" sz="1600" dirty="0"/>
              <a:t>Released in OpenEdge 12.6</a:t>
            </a:r>
          </a:p>
        </p:txBody>
      </p:sp>
    </p:spTree>
    <p:extLst>
      <p:ext uri="{BB962C8B-B14F-4D97-AF65-F5344CB8AC3E}">
        <p14:creationId xmlns:p14="http://schemas.microsoft.com/office/powerpoint/2010/main" val="2223379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723714" y="538165"/>
            <a:ext cx="10744575" cy="1139825"/>
          </a:xfrm>
        </p:spPr>
        <p:txBody>
          <a:bodyPr/>
          <a:lstStyle/>
          <a:p>
            <a:r>
              <a:rPr lang="en-US"/>
              <a:t>Kafka</a:t>
            </a:r>
          </a:p>
        </p:txBody>
      </p:sp>
      <p:grpSp>
        <p:nvGrpSpPr>
          <p:cNvPr id="21527" name="Group 21526">
            <a:extLst>
              <a:ext uri="{FF2B5EF4-FFF2-40B4-BE49-F238E27FC236}">
                <a16:creationId xmlns:a16="http://schemas.microsoft.com/office/drawing/2014/main" id="{0EE86D2C-8EB3-EA13-1A0D-E44406721C20}"/>
              </a:ext>
            </a:extLst>
          </p:cNvPr>
          <p:cNvGrpSpPr/>
          <p:nvPr/>
        </p:nvGrpSpPr>
        <p:grpSpPr>
          <a:xfrm>
            <a:off x="2452516" y="1409424"/>
            <a:ext cx="7286969" cy="1562361"/>
            <a:chOff x="3671132" y="113385"/>
            <a:chExt cx="7286969" cy="1562361"/>
          </a:xfrm>
        </p:grpSpPr>
        <p:grpSp>
          <p:nvGrpSpPr>
            <p:cNvPr id="32" name="Group 31">
              <a:extLst>
                <a:ext uri="{FF2B5EF4-FFF2-40B4-BE49-F238E27FC236}">
                  <a16:creationId xmlns:a16="http://schemas.microsoft.com/office/drawing/2014/main" id="{1EF48F6A-DEFE-0579-27C1-9432C1F3B9E2}"/>
                </a:ext>
              </a:extLst>
            </p:cNvPr>
            <p:cNvGrpSpPr/>
            <p:nvPr/>
          </p:nvGrpSpPr>
          <p:grpSpPr>
            <a:xfrm>
              <a:off x="3671132" y="122285"/>
              <a:ext cx="1400733" cy="1553461"/>
              <a:chOff x="911556" y="1684857"/>
              <a:chExt cx="1400733" cy="1553461"/>
            </a:xfrm>
          </p:grpSpPr>
          <p:sp>
            <p:nvSpPr>
              <p:cNvPr id="4" name="TextBox 3">
                <a:extLst>
                  <a:ext uri="{FF2B5EF4-FFF2-40B4-BE49-F238E27FC236}">
                    <a16:creationId xmlns:a16="http://schemas.microsoft.com/office/drawing/2014/main" id="{68EAC224-50AD-F82E-F568-A9DA48AC8B6E}"/>
                  </a:ext>
                </a:extLst>
              </p:cNvPr>
              <p:cNvSpPr txBox="1"/>
              <p:nvPr/>
            </p:nvSpPr>
            <p:spPr>
              <a:xfrm>
                <a:off x="911556" y="2555805"/>
                <a:ext cx="1400733" cy="682513"/>
              </a:xfrm>
              <a:prstGeom prst="rect">
                <a:avLst/>
              </a:prstGeom>
            </p:spPr>
            <p:txBody>
              <a:bodyPr vert="horz" wrap="square" lIns="0" tIns="0" rIns="0" bIns="0" rtlCol="0">
                <a:noAutofit/>
              </a:bodyPr>
              <a:lstStyle/>
              <a:p>
                <a:pPr algn="ctr" defTabSz="1066800">
                  <a:lnSpc>
                    <a:spcPct val="90000"/>
                  </a:lnSpc>
                  <a:spcBef>
                    <a:spcPct val="0"/>
                  </a:spcBef>
                  <a:spcAft>
                    <a:spcPct val="35000"/>
                  </a:spcAft>
                </a:pPr>
                <a:r>
                  <a:rPr lang="en-US" sz="1400"/>
                  <a:t>Publish (write) streams of events</a:t>
                </a:r>
              </a:p>
            </p:txBody>
          </p:sp>
          <p:grpSp>
            <p:nvGrpSpPr>
              <p:cNvPr id="31" name="Group 30">
                <a:extLst>
                  <a:ext uri="{FF2B5EF4-FFF2-40B4-BE49-F238E27FC236}">
                    <a16:creationId xmlns:a16="http://schemas.microsoft.com/office/drawing/2014/main" id="{FC75B2F8-68B8-420A-3605-10F58743984A}"/>
                  </a:ext>
                </a:extLst>
              </p:cNvPr>
              <p:cNvGrpSpPr/>
              <p:nvPr/>
            </p:nvGrpSpPr>
            <p:grpSpPr>
              <a:xfrm>
                <a:off x="1272326" y="1684857"/>
                <a:ext cx="679194" cy="716240"/>
                <a:chOff x="1272325" y="1684857"/>
                <a:chExt cx="679194" cy="716240"/>
              </a:xfrm>
            </p:grpSpPr>
            <p:sp>
              <p:nvSpPr>
                <p:cNvPr id="5" name="Rounded Rectangle 4">
                  <a:extLst>
                    <a:ext uri="{FF2B5EF4-FFF2-40B4-BE49-F238E27FC236}">
                      <a16:creationId xmlns:a16="http://schemas.microsoft.com/office/drawing/2014/main" id="{A8697A09-FCF0-7F5A-23DB-550578679715}"/>
                    </a:ext>
                  </a:extLst>
                </p:cNvPr>
                <p:cNvSpPr/>
                <p:nvPr/>
              </p:nvSpPr>
              <p:spPr>
                <a:xfrm>
                  <a:off x="1272325" y="1684857"/>
                  <a:ext cx="679194" cy="716240"/>
                </a:xfrm>
                <a:prstGeom prst="roundRect">
                  <a:avLst/>
                </a:prstGeom>
                <a:solidFill>
                  <a:srgbClr val="4B4BF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grpSp>
              <p:nvGrpSpPr>
                <p:cNvPr id="6" name="Group 5">
                  <a:extLst>
                    <a:ext uri="{FF2B5EF4-FFF2-40B4-BE49-F238E27FC236}">
                      <a16:creationId xmlns:a16="http://schemas.microsoft.com/office/drawing/2014/main" id="{F82EAB47-9E4C-F467-F902-D74797CAADC9}"/>
                    </a:ext>
                  </a:extLst>
                </p:cNvPr>
                <p:cNvGrpSpPr/>
                <p:nvPr/>
              </p:nvGrpSpPr>
              <p:grpSpPr>
                <a:xfrm>
                  <a:off x="1404564" y="1835176"/>
                  <a:ext cx="414717" cy="415602"/>
                  <a:chOff x="10271126" y="4011613"/>
                  <a:chExt cx="742950" cy="744537"/>
                </a:xfrm>
              </p:grpSpPr>
              <p:sp>
                <p:nvSpPr>
                  <p:cNvPr id="7" name="Freeform 153">
                    <a:extLst>
                      <a:ext uri="{FF2B5EF4-FFF2-40B4-BE49-F238E27FC236}">
                        <a16:creationId xmlns:a16="http://schemas.microsoft.com/office/drawing/2014/main" id="{744BA441-36C2-2A31-0029-964C7E938E02}"/>
                      </a:ext>
                    </a:extLst>
                  </p:cNvPr>
                  <p:cNvSpPr>
                    <a:spLocks/>
                  </p:cNvSpPr>
                  <p:nvPr/>
                </p:nvSpPr>
                <p:spPr bwMode="auto">
                  <a:xfrm>
                    <a:off x="10445751" y="4273550"/>
                    <a:ext cx="568325" cy="482600"/>
                  </a:xfrm>
                  <a:custGeom>
                    <a:avLst/>
                    <a:gdLst>
                      <a:gd name="T0" fmla="*/ 640 w 694"/>
                      <a:gd name="T1" fmla="*/ 0 h 586"/>
                      <a:gd name="T2" fmla="*/ 640 w 694"/>
                      <a:gd name="T3" fmla="*/ 0 h 586"/>
                      <a:gd name="T4" fmla="*/ 54 w 694"/>
                      <a:gd name="T5" fmla="*/ 0 h 586"/>
                      <a:gd name="T6" fmla="*/ 0 w 694"/>
                      <a:gd name="T7" fmla="*/ 53 h 586"/>
                      <a:gd name="T8" fmla="*/ 0 w 694"/>
                      <a:gd name="T9" fmla="*/ 533 h 586"/>
                      <a:gd name="T10" fmla="*/ 54 w 694"/>
                      <a:gd name="T11" fmla="*/ 586 h 586"/>
                      <a:gd name="T12" fmla="*/ 640 w 694"/>
                      <a:gd name="T13" fmla="*/ 586 h 586"/>
                      <a:gd name="T14" fmla="*/ 694 w 694"/>
                      <a:gd name="T15" fmla="*/ 533 h 586"/>
                      <a:gd name="T16" fmla="*/ 694 w 694"/>
                      <a:gd name="T17" fmla="*/ 53 h 586"/>
                      <a:gd name="T18" fmla="*/ 640 w 694"/>
                      <a:gd name="T19" fmla="*/ 0 h 586"/>
                      <a:gd name="T20" fmla="*/ 640 w 694"/>
                      <a:gd name="T2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4" h="586">
                        <a:moveTo>
                          <a:pt x="640" y="0"/>
                        </a:moveTo>
                        <a:lnTo>
                          <a:pt x="640" y="0"/>
                        </a:lnTo>
                        <a:lnTo>
                          <a:pt x="54" y="0"/>
                        </a:lnTo>
                        <a:cubicBezTo>
                          <a:pt x="24" y="0"/>
                          <a:pt x="0" y="23"/>
                          <a:pt x="0" y="53"/>
                        </a:cubicBezTo>
                        <a:lnTo>
                          <a:pt x="0" y="533"/>
                        </a:lnTo>
                        <a:cubicBezTo>
                          <a:pt x="0" y="562"/>
                          <a:pt x="24" y="586"/>
                          <a:pt x="54" y="586"/>
                        </a:cubicBezTo>
                        <a:lnTo>
                          <a:pt x="640" y="586"/>
                        </a:lnTo>
                        <a:cubicBezTo>
                          <a:pt x="670" y="586"/>
                          <a:pt x="694" y="562"/>
                          <a:pt x="694" y="533"/>
                        </a:cubicBezTo>
                        <a:lnTo>
                          <a:pt x="694" y="53"/>
                        </a:lnTo>
                        <a:cubicBezTo>
                          <a:pt x="694" y="23"/>
                          <a:pt x="670" y="0"/>
                          <a:pt x="640" y="0"/>
                        </a:cubicBezTo>
                        <a:lnTo>
                          <a:pt x="640" y="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8" name="Freeform 154">
                    <a:extLst>
                      <a:ext uri="{FF2B5EF4-FFF2-40B4-BE49-F238E27FC236}">
                        <a16:creationId xmlns:a16="http://schemas.microsoft.com/office/drawing/2014/main" id="{30302229-5334-82AE-62E4-E82ABCD55BE8}"/>
                      </a:ext>
                    </a:extLst>
                  </p:cNvPr>
                  <p:cNvSpPr>
                    <a:spLocks noEditPoints="1"/>
                  </p:cNvSpPr>
                  <p:nvPr/>
                </p:nvSpPr>
                <p:spPr bwMode="auto">
                  <a:xfrm>
                    <a:off x="10533064" y="4011613"/>
                    <a:ext cx="393700" cy="261937"/>
                  </a:xfrm>
                  <a:custGeom>
                    <a:avLst/>
                    <a:gdLst>
                      <a:gd name="T0" fmla="*/ 480 w 480"/>
                      <a:gd name="T1" fmla="*/ 320 h 320"/>
                      <a:gd name="T2" fmla="*/ 480 w 480"/>
                      <a:gd name="T3" fmla="*/ 320 h 320"/>
                      <a:gd name="T4" fmla="*/ 480 w 480"/>
                      <a:gd name="T5" fmla="*/ 240 h 320"/>
                      <a:gd name="T6" fmla="*/ 240 w 480"/>
                      <a:gd name="T7" fmla="*/ 0 h 320"/>
                      <a:gd name="T8" fmla="*/ 0 w 480"/>
                      <a:gd name="T9" fmla="*/ 240 h 320"/>
                      <a:gd name="T10" fmla="*/ 0 w 480"/>
                      <a:gd name="T11" fmla="*/ 320 h 320"/>
                      <a:gd name="T12" fmla="*/ 107 w 480"/>
                      <a:gd name="T13" fmla="*/ 320 h 320"/>
                      <a:gd name="T14" fmla="*/ 107 w 480"/>
                      <a:gd name="T15" fmla="*/ 320 h 320"/>
                      <a:gd name="T16" fmla="*/ 107 w 480"/>
                      <a:gd name="T17" fmla="*/ 240 h 320"/>
                      <a:gd name="T18" fmla="*/ 240 w 480"/>
                      <a:gd name="T19" fmla="*/ 106 h 320"/>
                      <a:gd name="T20" fmla="*/ 373 w 480"/>
                      <a:gd name="T21" fmla="*/ 240 h 320"/>
                      <a:gd name="T22" fmla="*/ 373 w 480"/>
                      <a:gd name="T23"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0" h="320">
                        <a:moveTo>
                          <a:pt x="480" y="320"/>
                        </a:moveTo>
                        <a:lnTo>
                          <a:pt x="480" y="320"/>
                        </a:lnTo>
                        <a:lnTo>
                          <a:pt x="480" y="240"/>
                        </a:lnTo>
                        <a:cubicBezTo>
                          <a:pt x="480" y="107"/>
                          <a:pt x="372" y="0"/>
                          <a:pt x="240" y="0"/>
                        </a:cubicBezTo>
                        <a:cubicBezTo>
                          <a:pt x="107" y="0"/>
                          <a:pt x="0" y="107"/>
                          <a:pt x="0" y="240"/>
                        </a:cubicBezTo>
                        <a:lnTo>
                          <a:pt x="0" y="320"/>
                        </a:lnTo>
                        <a:moveTo>
                          <a:pt x="107" y="320"/>
                        </a:moveTo>
                        <a:lnTo>
                          <a:pt x="107" y="320"/>
                        </a:lnTo>
                        <a:lnTo>
                          <a:pt x="107" y="240"/>
                        </a:lnTo>
                        <a:cubicBezTo>
                          <a:pt x="107" y="166"/>
                          <a:pt x="166" y="106"/>
                          <a:pt x="240" y="106"/>
                        </a:cubicBezTo>
                        <a:cubicBezTo>
                          <a:pt x="313" y="106"/>
                          <a:pt x="373" y="166"/>
                          <a:pt x="373" y="240"/>
                        </a:cubicBezTo>
                        <a:lnTo>
                          <a:pt x="373" y="32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 name="Freeform 155">
                    <a:extLst>
                      <a:ext uri="{FF2B5EF4-FFF2-40B4-BE49-F238E27FC236}">
                        <a16:creationId xmlns:a16="http://schemas.microsoft.com/office/drawing/2014/main" id="{687CF6F5-AD97-3C3E-471B-7A1BA96B3B3F}"/>
                      </a:ext>
                    </a:extLst>
                  </p:cNvPr>
                  <p:cNvSpPr>
                    <a:spLocks/>
                  </p:cNvSpPr>
                  <p:nvPr/>
                </p:nvSpPr>
                <p:spPr bwMode="auto">
                  <a:xfrm>
                    <a:off x="10634664" y="4383088"/>
                    <a:ext cx="188913" cy="263525"/>
                  </a:xfrm>
                  <a:custGeom>
                    <a:avLst/>
                    <a:gdLst>
                      <a:gd name="T0" fmla="*/ 231 w 231"/>
                      <a:gd name="T1" fmla="*/ 320 h 320"/>
                      <a:gd name="T2" fmla="*/ 231 w 231"/>
                      <a:gd name="T3" fmla="*/ 320 h 320"/>
                      <a:gd name="T4" fmla="*/ 160 w 231"/>
                      <a:gd name="T5" fmla="*/ 147 h 320"/>
                      <a:gd name="T6" fmla="*/ 196 w 231"/>
                      <a:gd name="T7" fmla="*/ 80 h 320"/>
                      <a:gd name="T8" fmla="*/ 116 w 231"/>
                      <a:gd name="T9" fmla="*/ 0 h 320"/>
                      <a:gd name="T10" fmla="*/ 36 w 231"/>
                      <a:gd name="T11" fmla="*/ 80 h 320"/>
                      <a:gd name="T12" fmla="*/ 72 w 231"/>
                      <a:gd name="T13" fmla="*/ 147 h 320"/>
                      <a:gd name="T14" fmla="*/ 0 w 231"/>
                      <a:gd name="T15" fmla="*/ 320 h 320"/>
                      <a:gd name="T16" fmla="*/ 231 w 231"/>
                      <a:gd name="T17" fmla="*/ 320 h 320"/>
                      <a:gd name="T18" fmla="*/ 231 w 231"/>
                      <a:gd name="T19"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320">
                        <a:moveTo>
                          <a:pt x="231" y="320"/>
                        </a:moveTo>
                        <a:lnTo>
                          <a:pt x="231" y="320"/>
                        </a:lnTo>
                        <a:lnTo>
                          <a:pt x="160" y="147"/>
                        </a:lnTo>
                        <a:cubicBezTo>
                          <a:pt x="182" y="132"/>
                          <a:pt x="196" y="108"/>
                          <a:pt x="196" y="80"/>
                        </a:cubicBezTo>
                        <a:cubicBezTo>
                          <a:pt x="196" y="36"/>
                          <a:pt x="160" y="0"/>
                          <a:pt x="116" y="0"/>
                        </a:cubicBezTo>
                        <a:cubicBezTo>
                          <a:pt x="72" y="0"/>
                          <a:pt x="36" y="36"/>
                          <a:pt x="36" y="80"/>
                        </a:cubicBezTo>
                        <a:cubicBezTo>
                          <a:pt x="36" y="108"/>
                          <a:pt x="50" y="132"/>
                          <a:pt x="72" y="147"/>
                        </a:cubicBezTo>
                        <a:lnTo>
                          <a:pt x="0" y="320"/>
                        </a:lnTo>
                        <a:lnTo>
                          <a:pt x="231" y="320"/>
                        </a:lnTo>
                        <a:lnTo>
                          <a:pt x="231" y="32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7" name="Freeform 156">
                    <a:extLst>
                      <a:ext uri="{FF2B5EF4-FFF2-40B4-BE49-F238E27FC236}">
                        <a16:creationId xmlns:a16="http://schemas.microsoft.com/office/drawing/2014/main" id="{EE73B87F-035A-BEC1-E74D-3448551C2B15}"/>
                      </a:ext>
                    </a:extLst>
                  </p:cNvPr>
                  <p:cNvSpPr>
                    <a:spLocks/>
                  </p:cNvSpPr>
                  <p:nvPr/>
                </p:nvSpPr>
                <p:spPr bwMode="auto">
                  <a:xfrm>
                    <a:off x="10271126" y="4141788"/>
                    <a:ext cx="130175" cy="131762"/>
                  </a:xfrm>
                  <a:custGeom>
                    <a:avLst/>
                    <a:gdLst>
                      <a:gd name="T0" fmla="*/ 160 w 160"/>
                      <a:gd name="T1" fmla="*/ 80 h 160"/>
                      <a:gd name="T2" fmla="*/ 160 w 160"/>
                      <a:gd name="T3" fmla="*/ 80 h 160"/>
                      <a:gd name="T4" fmla="*/ 80 w 160"/>
                      <a:gd name="T5" fmla="*/ 160 h 160"/>
                      <a:gd name="T6" fmla="*/ 0 w 160"/>
                      <a:gd name="T7" fmla="*/ 80 h 160"/>
                      <a:gd name="T8" fmla="*/ 80 w 160"/>
                      <a:gd name="T9" fmla="*/ 0 h 160"/>
                      <a:gd name="T10" fmla="*/ 160 w 160"/>
                      <a:gd name="T11" fmla="*/ 80 h 160"/>
                      <a:gd name="T12" fmla="*/ 160 w 160"/>
                      <a:gd name="T13" fmla="*/ 80 h 160"/>
                    </a:gdLst>
                    <a:ahLst/>
                    <a:cxnLst>
                      <a:cxn ang="0">
                        <a:pos x="T0" y="T1"/>
                      </a:cxn>
                      <a:cxn ang="0">
                        <a:pos x="T2" y="T3"/>
                      </a:cxn>
                      <a:cxn ang="0">
                        <a:pos x="T4" y="T5"/>
                      </a:cxn>
                      <a:cxn ang="0">
                        <a:pos x="T6" y="T7"/>
                      </a:cxn>
                      <a:cxn ang="0">
                        <a:pos x="T8" y="T9"/>
                      </a:cxn>
                      <a:cxn ang="0">
                        <a:pos x="T10" y="T11"/>
                      </a:cxn>
                      <a:cxn ang="0">
                        <a:pos x="T12" y="T13"/>
                      </a:cxn>
                    </a:cxnLst>
                    <a:rect l="0" t="0" r="r" b="b"/>
                    <a:pathLst>
                      <a:path w="160" h="160">
                        <a:moveTo>
                          <a:pt x="160" y="80"/>
                        </a:moveTo>
                        <a:lnTo>
                          <a:pt x="160" y="80"/>
                        </a:lnTo>
                        <a:cubicBezTo>
                          <a:pt x="160" y="125"/>
                          <a:pt x="124" y="160"/>
                          <a:pt x="80" y="160"/>
                        </a:cubicBezTo>
                        <a:cubicBezTo>
                          <a:pt x="36" y="160"/>
                          <a:pt x="0" y="125"/>
                          <a:pt x="0" y="80"/>
                        </a:cubicBezTo>
                        <a:cubicBezTo>
                          <a:pt x="0" y="36"/>
                          <a:pt x="36" y="0"/>
                          <a:pt x="80" y="0"/>
                        </a:cubicBezTo>
                        <a:cubicBezTo>
                          <a:pt x="124" y="0"/>
                          <a:pt x="160" y="36"/>
                          <a:pt x="160" y="80"/>
                        </a:cubicBezTo>
                        <a:lnTo>
                          <a:pt x="160" y="8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8" name="Freeform 157">
                    <a:extLst>
                      <a:ext uri="{FF2B5EF4-FFF2-40B4-BE49-F238E27FC236}">
                        <a16:creationId xmlns:a16="http://schemas.microsoft.com/office/drawing/2014/main" id="{CB357ABE-4446-EC31-5BB0-A963E699EF51}"/>
                      </a:ext>
                    </a:extLst>
                  </p:cNvPr>
                  <p:cNvSpPr>
                    <a:spLocks/>
                  </p:cNvSpPr>
                  <p:nvPr/>
                </p:nvSpPr>
                <p:spPr bwMode="auto">
                  <a:xfrm>
                    <a:off x="10336214" y="4270375"/>
                    <a:ext cx="55563" cy="485775"/>
                  </a:xfrm>
                  <a:custGeom>
                    <a:avLst/>
                    <a:gdLst>
                      <a:gd name="T0" fmla="*/ 67 w 67"/>
                      <a:gd name="T1" fmla="*/ 590 h 590"/>
                      <a:gd name="T2" fmla="*/ 67 w 67"/>
                      <a:gd name="T3" fmla="*/ 590 h 590"/>
                      <a:gd name="T4" fmla="*/ 0 w 67"/>
                      <a:gd name="T5" fmla="*/ 590 h 590"/>
                      <a:gd name="T6" fmla="*/ 0 w 67"/>
                      <a:gd name="T7" fmla="*/ 0 h 590"/>
                    </a:gdLst>
                    <a:ahLst/>
                    <a:cxnLst>
                      <a:cxn ang="0">
                        <a:pos x="T0" y="T1"/>
                      </a:cxn>
                      <a:cxn ang="0">
                        <a:pos x="T2" y="T3"/>
                      </a:cxn>
                      <a:cxn ang="0">
                        <a:pos x="T4" y="T5"/>
                      </a:cxn>
                      <a:cxn ang="0">
                        <a:pos x="T6" y="T7"/>
                      </a:cxn>
                    </a:cxnLst>
                    <a:rect l="0" t="0" r="r" b="b"/>
                    <a:pathLst>
                      <a:path w="67" h="590">
                        <a:moveTo>
                          <a:pt x="67" y="590"/>
                        </a:moveTo>
                        <a:lnTo>
                          <a:pt x="67" y="590"/>
                        </a:lnTo>
                        <a:lnTo>
                          <a:pt x="0" y="59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9" name="Freeform 158">
                    <a:extLst>
                      <a:ext uri="{FF2B5EF4-FFF2-40B4-BE49-F238E27FC236}">
                        <a16:creationId xmlns:a16="http://schemas.microsoft.com/office/drawing/2014/main" id="{A7F2DF99-24FF-7761-2846-593F8489AD0C}"/>
                      </a:ext>
                    </a:extLst>
                  </p:cNvPr>
                  <p:cNvSpPr>
                    <a:spLocks/>
                  </p:cNvSpPr>
                  <p:nvPr/>
                </p:nvSpPr>
                <p:spPr bwMode="auto">
                  <a:xfrm>
                    <a:off x="10336214" y="4689475"/>
                    <a:ext cx="55563" cy="0"/>
                  </a:xfrm>
                  <a:custGeom>
                    <a:avLst/>
                    <a:gdLst>
                      <a:gd name="T0" fmla="*/ 67 w 67"/>
                      <a:gd name="T1" fmla="*/ 67 w 67"/>
                      <a:gd name="T2" fmla="*/ 0 w 67"/>
                    </a:gdLst>
                    <a:ahLst/>
                    <a:cxnLst>
                      <a:cxn ang="0">
                        <a:pos x="T0" y="0"/>
                      </a:cxn>
                      <a:cxn ang="0">
                        <a:pos x="T1" y="0"/>
                      </a:cxn>
                      <a:cxn ang="0">
                        <a:pos x="T2" y="0"/>
                      </a:cxn>
                    </a:cxnLst>
                    <a:rect l="0" t="0" r="r" b="b"/>
                    <a:pathLst>
                      <a:path w="67">
                        <a:moveTo>
                          <a:pt x="67" y="0"/>
                        </a:moveTo>
                        <a:lnTo>
                          <a:pt x="67" y="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30" name="Freeform 159">
                    <a:extLst>
                      <a:ext uri="{FF2B5EF4-FFF2-40B4-BE49-F238E27FC236}">
                        <a16:creationId xmlns:a16="http://schemas.microsoft.com/office/drawing/2014/main" id="{2CF1D5E8-47C2-6C1E-70B9-9729CDC9E88F}"/>
                      </a:ext>
                    </a:extLst>
                  </p:cNvPr>
                  <p:cNvSpPr>
                    <a:spLocks/>
                  </p:cNvSpPr>
                  <p:nvPr/>
                </p:nvSpPr>
                <p:spPr bwMode="auto">
                  <a:xfrm>
                    <a:off x="10336214" y="4624388"/>
                    <a:ext cx="55563" cy="0"/>
                  </a:xfrm>
                  <a:custGeom>
                    <a:avLst/>
                    <a:gdLst>
                      <a:gd name="T0" fmla="*/ 67 w 67"/>
                      <a:gd name="T1" fmla="*/ 67 w 67"/>
                      <a:gd name="T2" fmla="*/ 0 w 67"/>
                    </a:gdLst>
                    <a:ahLst/>
                    <a:cxnLst>
                      <a:cxn ang="0">
                        <a:pos x="T0" y="0"/>
                      </a:cxn>
                      <a:cxn ang="0">
                        <a:pos x="T1" y="0"/>
                      </a:cxn>
                      <a:cxn ang="0">
                        <a:pos x="T2" y="0"/>
                      </a:cxn>
                    </a:cxnLst>
                    <a:rect l="0" t="0" r="r" b="b"/>
                    <a:pathLst>
                      <a:path w="67">
                        <a:moveTo>
                          <a:pt x="67" y="0"/>
                        </a:moveTo>
                        <a:lnTo>
                          <a:pt x="67" y="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grpSp>
          <p:nvGrpSpPr>
            <p:cNvPr id="33" name="Group 32">
              <a:extLst>
                <a:ext uri="{FF2B5EF4-FFF2-40B4-BE49-F238E27FC236}">
                  <a16:creationId xmlns:a16="http://schemas.microsoft.com/office/drawing/2014/main" id="{60A0C23E-994C-CFFC-7895-70B4CF1DE96B}"/>
                </a:ext>
              </a:extLst>
            </p:cNvPr>
            <p:cNvGrpSpPr/>
            <p:nvPr/>
          </p:nvGrpSpPr>
          <p:grpSpPr>
            <a:xfrm>
              <a:off x="5633211" y="122285"/>
              <a:ext cx="1400733" cy="1553461"/>
              <a:chOff x="911556" y="1684857"/>
              <a:chExt cx="1400733" cy="1553461"/>
            </a:xfrm>
          </p:grpSpPr>
          <p:sp>
            <p:nvSpPr>
              <p:cNvPr id="34" name="TextBox 33">
                <a:extLst>
                  <a:ext uri="{FF2B5EF4-FFF2-40B4-BE49-F238E27FC236}">
                    <a16:creationId xmlns:a16="http://schemas.microsoft.com/office/drawing/2014/main" id="{4FA59E67-E867-2D67-31ED-C0CE95FE8F0F}"/>
                  </a:ext>
                </a:extLst>
              </p:cNvPr>
              <p:cNvSpPr txBox="1"/>
              <p:nvPr/>
            </p:nvSpPr>
            <p:spPr>
              <a:xfrm>
                <a:off x="911556" y="2555805"/>
                <a:ext cx="1400733" cy="682513"/>
              </a:xfrm>
              <a:prstGeom prst="rect">
                <a:avLst/>
              </a:prstGeom>
            </p:spPr>
            <p:txBody>
              <a:bodyPr vert="horz" wrap="square" lIns="0" tIns="0" rIns="0" bIns="0" rtlCol="0">
                <a:noAutofit/>
              </a:bodyPr>
              <a:lstStyle/>
              <a:p>
                <a:pPr algn="ctr" defTabSz="1066800">
                  <a:spcBef>
                    <a:spcPct val="0"/>
                  </a:spcBef>
                </a:pPr>
                <a:r>
                  <a:rPr lang="en-US" sz="1400"/>
                  <a:t>Subscribe to (read) streams</a:t>
                </a:r>
              </a:p>
              <a:p>
                <a:pPr algn="ctr" defTabSz="1066800">
                  <a:spcBef>
                    <a:spcPct val="0"/>
                  </a:spcBef>
                </a:pPr>
                <a:r>
                  <a:rPr lang="en-US" sz="1400"/>
                  <a:t>of events</a:t>
                </a:r>
              </a:p>
            </p:txBody>
          </p:sp>
          <p:grpSp>
            <p:nvGrpSpPr>
              <p:cNvPr id="35" name="Group 34">
                <a:extLst>
                  <a:ext uri="{FF2B5EF4-FFF2-40B4-BE49-F238E27FC236}">
                    <a16:creationId xmlns:a16="http://schemas.microsoft.com/office/drawing/2014/main" id="{6EB04387-786B-1D27-2E07-25E9F007D684}"/>
                  </a:ext>
                </a:extLst>
              </p:cNvPr>
              <p:cNvGrpSpPr/>
              <p:nvPr/>
            </p:nvGrpSpPr>
            <p:grpSpPr>
              <a:xfrm>
                <a:off x="1272326" y="1684857"/>
                <a:ext cx="679194" cy="716240"/>
                <a:chOff x="1272325" y="1684857"/>
                <a:chExt cx="679194" cy="716240"/>
              </a:xfrm>
            </p:grpSpPr>
            <p:sp>
              <p:nvSpPr>
                <p:cNvPr id="36" name="Rounded Rectangle 35">
                  <a:extLst>
                    <a:ext uri="{FF2B5EF4-FFF2-40B4-BE49-F238E27FC236}">
                      <a16:creationId xmlns:a16="http://schemas.microsoft.com/office/drawing/2014/main" id="{97856C06-57FB-431D-5396-07538546DABD}"/>
                    </a:ext>
                  </a:extLst>
                </p:cNvPr>
                <p:cNvSpPr/>
                <p:nvPr/>
              </p:nvSpPr>
              <p:spPr>
                <a:xfrm>
                  <a:off x="1272325" y="1684857"/>
                  <a:ext cx="679194" cy="716240"/>
                </a:xfrm>
                <a:prstGeom prst="roundRect">
                  <a:avLst/>
                </a:prstGeom>
                <a:solidFill>
                  <a:srgbClr val="4B4BF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grpSp>
              <p:nvGrpSpPr>
                <p:cNvPr id="37" name="Group 36">
                  <a:extLst>
                    <a:ext uri="{FF2B5EF4-FFF2-40B4-BE49-F238E27FC236}">
                      <a16:creationId xmlns:a16="http://schemas.microsoft.com/office/drawing/2014/main" id="{2D1F22D9-7199-4A63-BE0F-908C39C99725}"/>
                    </a:ext>
                  </a:extLst>
                </p:cNvPr>
                <p:cNvGrpSpPr/>
                <p:nvPr/>
              </p:nvGrpSpPr>
              <p:grpSpPr>
                <a:xfrm>
                  <a:off x="1404564" y="1835176"/>
                  <a:ext cx="414717" cy="415602"/>
                  <a:chOff x="10271126" y="4011613"/>
                  <a:chExt cx="742950" cy="744537"/>
                </a:xfrm>
              </p:grpSpPr>
              <p:sp>
                <p:nvSpPr>
                  <p:cNvPr id="38" name="Freeform 153">
                    <a:extLst>
                      <a:ext uri="{FF2B5EF4-FFF2-40B4-BE49-F238E27FC236}">
                        <a16:creationId xmlns:a16="http://schemas.microsoft.com/office/drawing/2014/main" id="{A422065A-7D0F-3139-6992-843C4B69FE80}"/>
                      </a:ext>
                    </a:extLst>
                  </p:cNvPr>
                  <p:cNvSpPr>
                    <a:spLocks/>
                  </p:cNvSpPr>
                  <p:nvPr/>
                </p:nvSpPr>
                <p:spPr bwMode="auto">
                  <a:xfrm>
                    <a:off x="10445751" y="4273550"/>
                    <a:ext cx="568325" cy="482600"/>
                  </a:xfrm>
                  <a:custGeom>
                    <a:avLst/>
                    <a:gdLst>
                      <a:gd name="T0" fmla="*/ 640 w 694"/>
                      <a:gd name="T1" fmla="*/ 0 h 586"/>
                      <a:gd name="T2" fmla="*/ 640 w 694"/>
                      <a:gd name="T3" fmla="*/ 0 h 586"/>
                      <a:gd name="T4" fmla="*/ 54 w 694"/>
                      <a:gd name="T5" fmla="*/ 0 h 586"/>
                      <a:gd name="T6" fmla="*/ 0 w 694"/>
                      <a:gd name="T7" fmla="*/ 53 h 586"/>
                      <a:gd name="T8" fmla="*/ 0 w 694"/>
                      <a:gd name="T9" fmla="*/ 533 h 586"/>
                      <a:gd name="T10" fmla="*/ 54 w 694"/>
                      <a:gd name="T11" fmla="*/ 586 h 586"/>
                      <a:gd name="T12" fmla="*/ 640 w 694"/>
                      <a:gd name="T13" fmla="*/ 586 h 586"/>
                      <a:gd name="T14" fmla="*/ 694 w 694"/>
                      <a:gd name="T15" fmla="*/ 533 h 586"/>
                      <a:gd name="T16" fmla="*/ 694 w 694"/>
                      <a:gd name="T17" fmla="*/ 53 h 586"/>
                      <a:gd name="T18" fmla="*/ 640 w 694"/>
                      <a:gd name="T19" fmla="*/ 0 h 586"/>
                      <a:gd name="T20" fmla="*/ 640 w 694"/>
                      <a:gd name="T2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4" h="586">
                        <a:moveTo>
                          <a:pt x="640" y="0"/>
                        </a:moveTo>
                        <a:lnTo>
                          <a:pt x="640" y="0"/>
                        </a:lnTo>
                        <a:lnTo>
                          <a:pt x="54" y="0"/>
                        </a:lnTo>
                        <a:cubicBezTo>
                          <a:pt x="24" y="0"/>
                          <a:pt x="0" y="23"/>
                          <a:pt x="0" y="53"/>
                        </a:cubicBezTo>
                        <a:lnTo>
                          <a:pt x="0" y="533"/>
                        </a:lnTo>
                        <a:cubicBezTo>
                          <a:pt x="0" y="562"/>
                          <a:pt x="24" y="586"/>
                          <a:pt x="54" y="586"/>
                        </a:cubicBezTo>
                        <a:lnTo>
                          <a:pt x="640" y="586"/>
                        </a:lnTo>
                        <a:cubicBezTo>
                          <a:pt x="670" y="586"/>
                          <a:pt x="694" y="562"/>
                          <a:pt x="694" y="533"/>
                        </a:cubicBezTo>
                        <a:lnTo>
                          <a:pt x="694" y="53"/>
                        </a:lnTo>
                        <a:cubicBezTo>
                          <a:pt x="694" y="23"/>
                          <a:pt x="670" y="0"/>
                          <a:pt x="640" y="0"/>
                        </a:cubicBezTo>
                        <a:lnTo>
                          <a:pt x="640" y="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39" name="Freeform 154">
                    <a:extLst>
                      <a:ext uri="{FF2B5EF4-FFF2-40B4-BE49-F238E27FC236}">
                        <a16:creationId xmlns:a16="http://schemas.microsoft.com/office/drawing/2014/main" id="{246EDE1A-0E1D-3B2A-F784-F32D44C690A6}"/>
                      </a:ext>
                    </a:extLst>
                  </p:cNvPr>
                  <p:cNvSpPr>
                    <a:spLocks noEditPoints="1"/>
                  </p:cNvSpPr>
                  <p:nvPr/>
                </p:nvSpPr>
                <p:spPr bwMode="auto">
                  <a:xfrm>
                    <a:off x="10533064" y="4011613"/>
                    <a:ext cx="393700" cy="261937"/>
                  </a:xfrm>
                  <a:custGeom>
                    <a:avLst/>
                    <a:gdLst>
                      <a:gd name="T0" fmla="*/ 480 w 480"/>
                      <a:gd name="T1" fmla="*/ 320 h 320"/>
                      <a:gd name="T2" fmla="*/ 480 w 480"/>
                      <a:gd name="T3" fmla="*/ 320 h 320"/>
                      <a:gd name="T4" fmla="*/ 480 w 480"/>
                      <a:gd name="T5" fmla="*/ 240 h 320"/>
                      <a:gd name="T6" fmla="*/ 240 w 480"/>
                      <a:gd name="T7" fmla="*/ 0 h 320"/>
                      <a:gd name="T8" fmla="*/ 0 w 480"/>
                      <a:gd name="T9" fmla="*/ 240 h 320"/>
                      <a:gd name="T10" fmla="*/ 0 w 480"/>
                      <a:gd name="T11" fmla="*/ 320 h 320"/>
                      <a:gd name="T12" fmla="*/ 107 w 480"/>
                      <a:gd name="T13" fmla="*/ 320 h 320"/>
                      <a:gd name="T14" fmla="*/ 107 w 480"/>
                      <a:gd name="T15" fmla="*/ 320 h 320"/>
                      <a:gd name="T16" fmla="*/ 107 w 480"/>
                      <a:gd name="T17" fmla="*/ 240 h 320"/>
                      <a:gd name="T18" fmla="*/ 240 w 480"/>
                      <a:gd name="T19" fmla="*/ 106 h 320"/>
                      <a:gd name="T20" fmla="*/ 373 w 480"/>
                      <a:gd name="T21" fmla="*/ 240 h 320"/>
                      <a:gd name="T22" fmla="*/ 373 w 480"/>
                      <a:gd name="T23"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0" h="320">
                        <a:moveTo>
                          <a:pt x="480" y="320"/>
                        </a:moveTo>
                        <a:lnTo>
                          <a:pt x="480" y="320"/>
                        </a:lnTo>
                        <a:lnTo>
                          <a:pt x="480" y="240"/>
                        </a:lnTo>
                        <a:cubicBezTo>
                          <a:pt x="480" y="107"/>
                          <a:pt x="372" y="0"/>
                          <a:pt x="240" y="0"/>
                        </a:cubicBezTo>
                        <a:cubicBezTo>
                          <a:pt x="107" y="0"/>
                          <a:pt x="0" y="107"/>
                          <a:pt x="0" y="240"/>
                        </a:cubicBezTo>
                        <a:lnTo>
                          <a:pt x="0" y="320"/>
                        </a:lnTo>
                        <a:moveTo>
                          <a:pt x="107" y="320"/>
                        </a:moveTo>
                        <a:lnTo>
                          <a:pt x="107" y="320"/>
                        </a:lnTo>
                        <a:lnTo>
                          <a:pt x="107" y="240"/>
                        </a:lnTo>
                        <a:cubicBezTo>
                          <a:pt x="107" y="166"/>
                          <a:pt x="166" y="106"/>
                          <a:pt x="240" y="106"/>
                        </a:cubicBezTo>
                        <a:cubicBezTo>
                          <a:pt x="313" y="106"/>
                          <a:pt x="373" y="166"/>
                          <a:pt x="373" y="240"/>
                        </a:cubicBezTo>
                        <a:lnTo>
                          <a:pt x="373" y="32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1" name="Freeform 155">
                    <a:extLst>
                      <a:ext uri="{FF2B5EF4-FFF2-40B4-BE49-F238E27FC236}">
                        <a16:creationId xmlns:a16="http://schemas.microsoft.com/office/drawing/2014/main" id="{3DC83081-2595-A9C4-C44B-13582D468021}"/>
                      </a:ext>
                    </a:extLst>
                  </p:cNvPr>
                  <p:cNvSpPr>
                    <a:spLocks/>
                  </p:cNvSpPr>
                  <p:nvPr/>
                </p:nvSpPr>
                <p:spPr bwMode="auto">
                  <a:xfrm>
                    <a:off x="10634664" y="4383088"/>
                    <a:ext cx="188913" cy="263525"/>
                  </a:xfrm>
                  <a:custGeom>
                    <a:avLst/>
                    <a:gdLst>
                      <a:gd name="T0" fmla="*/ 231 w 231"/>
                      <a:gd name="T1" fmla="*/ 320 h 320"/>
                      <a:gd name="T2" fmla="*/ 231 w 231"/>
                      <a:gd name="T3" fmla="*/ 320 h 320"/>
                      <a:gd name="T4" fmla="*/ 160 w 231"/>
                      <a:gd name="T5" fmla="*/ 147 h 320"/>
                      <a:gd name="T6" fmla="*/ 196 w 231"/>
                      <a:gd name="T7" fmla="*/ 80 h 320"/>
                      <a:gd name="T8" fmla="*/ 116 w 231"/>
                      <a:gd name="T9" fmla="*/ 0 h 320"/>
                      <a:gd name="T10" fmla="*/ 36 w 231"/>
                      <a:gd name="T11" fmla="*/ 80 h 320"/>
                      <a:gd name="T12" fmla="*/ 72 w 231"/>
                      <a:gd name="T13" fmla="*/ 147 h 320"/>
                      <a:gd name="T14" fmla="*/ 0 w 231"/>
                      <a:gd name="T15" fmla="*/ 320 h 320"/>
                      <a:gd name="T16" fmla="*/ 231 w 231"/>
                      <a:gd name="T17" fmla="*/ 320 h 320"/>
                      <a:gd name="T18" fmla="*/ 231 w 231"/>
                      <a:gd name="T19"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320">
                        <a:moveTo>
                          <a:pt x="231" y="320"/>
                        </a:moveTo>
                        <a:lnTo>
                          <a:pt x="231" y="320"/>
                        </a:lnTo>
                        <a:lnTo>
                          <a:pt x="160" y="147"/>
                        </a:lnTo>
                        <a:cubicBezTo>
                          <a:pt x="182" y="132"/>
                          <a:pt x="196" y="108"/>
                          <a:pt x="196" y="80"/>
                        </a:cubicBezTo>
                        <a:cubicBezTo>
                          <a:pt x="196" y="36"/>
                          <a:pt x="160" y="0"/>
                          <a:pt x="116" y="0"/>
                        </a:cubicBezTo>
                        <a:cubicBezTo>
                          <a:pt x="72" y="0"/>
                          <a:pt x="36" y="36"/>
                          <a:pt x="36" y="80"/>
                        </a:cubicBezTo>
                        <a:cubicBezTo>
                          <a:pt x="36" y="108"/>
                          <a:pt x="50" y="132"/>
                          <a:pt x="72" y="147"/>
                        </a:cubicBezTo>
                        <a:lnTo>
                          <a:pt x="0" y="320"/>
                        </a:lnTo>
                        <a:lnTo>
                          <a:pt x="231" y="320"/>
                        </a:lnTo>
                        <a:lnTo>
                          <a:pt x="231" y="32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2" name="Freeform 156">
                    <a:extLst>
                      <a:ext uri="{FF2B5EF4-FFF2-40B4-BE49-F238E27FC236}">
                        <a16:creationId xmlns:a16="http://schemas.microsoft.com/office/drawing/2014/main" id="{867B592C-1CAE-E98B-EDA0-1DF06FC8A028}"/>
                      </a:ext>
                    </a:extLst>
                  </p:cNvPr>
                  <p:cNvSpPr>
                    <a:spLocks/>
                  </p:cNvSpPr>
                  <p:nvPr/>
                </p:nvSpPr>
                <p:spPr bwMode="auto">
                  <a:xfrm>
                    <a:off x="10271126" y="4141788"/>
                    <a:ext cx="130175" cy="131762"/>
                  </a:xfrm>
                  <a:custGeom>
                    <a:avLst/>
                    <a:gdLst>
                      <a:gd name="T0" fmla="*/ 160 w 160"/>
                      <a:gd name="T1" fmla="*/ 80 h 160"/>
                      <a:gd name="T2" fmla="*/ 160 w 160"/>
                      <a:gd name="T3" fmla="*/ 80 h 160"/>
                      <a:gd name="T4" fmla="*/ 80 w 160"/>
                      <a:gd name="T5" fmla="*/ 160 h 160"/>
                      <a:gd name="T6" fmla="*/ 0 w 160"/>
                      <a:gd name="T7" fmla="*/ 80 h 160"/>
                      <a:gd name="T8" fmla="*/ 80 w 160"/>
                      <a:gd name="T9" fmla="*/ 0 h 160"/>
                      <a:gd name="T10" fmla="*/ 160 w 160"/>
                      <a:gd name="T11" fmla="*/ 80 h 160"/>
                      <a:gd name="T12" fmla="*/ 160 w 160"/>
                      <a:gd name="T13" fmla="*/ 80 h 160"/>
                    </a:gdLst>
                    <a:ahLst/>
                    <a:cxnLst>
                      <a:cxn ang="0">
                        <a:pos x="T0" y="T1"/>
                      </a:cxn>
                      <a:cxn ang="0">
                        <a:pos x="T2" y="T3"/>
                      </a:cxn>
                      <a:cxn ang="0">
                        <a:pos x="T4" y="T5"/>
                      </a:cxn>
                      <a:cxn ang="0">
                        <a:pos x="T6" y="T7"/>
                      </a:cxn>
                      <a:cxn ang="0">
                        <a:pos x="T8" y="T9"/>
                      </a:cxn>
                      <a:cxn ang="0">
                        <a:pos x="T10" y="T11"/>
                      </a:cxn>
                      <a:cxn ang="0">
                        <a:pos x="T12" y="T13"/>
                      </a:cxn>
                    </a:cxnLst>
                    <a:rect l="0" t="0" r="r" b="b"/>
                    <a:pathLst>
                      <a:path w="160" h="160">
                        <a:moveTo>
                          <a:pt x="160" y="80"/>
                        </a:moveTo>
                        <a:lnTo>
                          <a:pt x="160" y="80"/>
                        </a:lnTo>
                        <a:cubicBezTo>
                          <a:pt x="160" y="125"/>
                          <a:pt x="124" y="160"/>
                          <a:pt x="80" y="160"/>
                        </a:cubicBezTo>
                        <a:cubicBezTo>
                          <a:pt x="36" y="160"/>
                          <a:pt x="0" y="125"/>
                          <a:pt x="0" y="80"/>
                        </a:cubicBezTo>
                        <a:cubicBezTo>
                          <a:pt x="0" y="36"/>
                          <a:pt x="36" y="0"/>
                          <a:pt x="80" y="0"/>
                        </a:cubicBezTo>
                        <a:cubicBezTo>
                          <a:pt x="124" y="0"/>
                          <a:pt x="160" y="36"/>
                          <a:pt x="160" y="80"/>
                        </a:cubicBezTo>
                        <a:lnTo>
                          <a:pt x="160" y="8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3" name="Freeform 157">
                    <a:extLst>
                      <a:ext uri="{FF2B5EF4-FFF2-40B4-BE49-F238E27FC236}">
                        <a16:creationId xmlns:a16="http://schemas.microsoft.com/office/drawing/2014/main" id="{1132AD99-F47A-10B0-FD5A-EED46DC90BD9}"/>
                      </a:ext>
                    </a:extLst>
                  </p:cNvPr>
                  <p:cNvSpPr>
                    <a:spLocks/>
                  </p:cNvSpPr>
                  <p:nvPr/>
                </p:nvSpPr>
                <p:spPr bwMode="auto">
                  <a:xfrm>
                    <a:off x="10336214" y="4270375"/>
                    <a:ext cx="55563" cy="485775"/>
                  </a:xfrm>
                  <a:custGeom>
                    <a:avLst/>
                    <a:gdLst>
                      <a:gd name="T0" fmla="*/ 67 w 67"/>
                      <a:gd name="T1" fmla="*/ 590 h 590"/>
                      <a:gd name="T2" fmla="*/ 67 w 67"/>
                      <a:gd name="T3" fmla="*/ 590 h 590"/>
                      <a:gd name="T4" fmla="*/ 0 w 67"/>
                      <a:gd name="T5" fmla="*/ 590 h 590"/>
                      <a:gd name="T6" fmla="*/ 0 w 67"/>
                      <a:gd name="T7" fmla="*/ 0 h 590"/>
                    </a:gdLst>
                    <a:ahLst/>
                    <a:cxnLst>
                      <a:cxn ang="0">
                        <a:pos x="T0" y="T1"/>
                      </a:cxn>
                      <a:cxn ang="0">
                        <a:pos x="T2" y="T3"/>
                      </a:cxn>
                      <a:cxn ang="0">
                        <a:pos x="T4" y="T5"/>
                      </a:cxn>
                      <a:cxn ang="0">
                        <a:pos x="T6" y="T7"/>
                      </a:cxn>
                    </a:cxnLst>
                    <a:rect l="0" t="0" r="r" b="b"/>
                    <a:pathLst>
                      <a:path w="67" h="590">
                        <a:moveTo>
                          <a:pt x="67" y="590"/>
                        </a:moveTo>
                        <a:lnTo>
                          <a:pt x="67" y="590"/>
                        </a:lnTo>
                        <a:lnTo>
                          <a:pt x="0" y="59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4" name="Freeform 158">
                    <a:extLst>
                      <a:ext uri="{FF2B5EF4-FFF2-40B4-BE49-F238E27FC236}">
                        <a16:creationId xmlns:a16="http://schemas.microsoft.com/office/drawing/2014/main" id="{4D9CBC10-3D33-5826-E72A-1E1A3BDC0E5E}"/>
                      </a:ext>
                    </a:extLst>
                  </p:cNvPr>
                  <p:cNvSpPr>
                    <a:spLocks/>
                  </p:cNvSpPr>
                  <p:nvPr/>
                </p:nvSpPr>
                <p:spPr bwMode="auto">
                  <a:xfrm>
                    <a:off x="10336214" y="4689475"/>
                    <a:ext cx="55563" cy="0"/>
                  </a:xfrm>
                  <a:custGeom>
                    <a:avLst/>
                    <a:gdLst>
                      <a:gd name="T0" fmla="*/ 67 w 67"/>
                      <a:gd name="T1" fmla="*/ 67 w 67"/>
                      <a:gd name="T2" fmla="*/ 0 w 67"/>
                    </a:gdLst>
                    <a:ahLst/>
                    <a:cxnLst>
                      <a:cxn ang="0">
                        <a:pos x="T0" y="0"/>
                      </a:cxn>
                      <a:cxn ang="0">
                        <a:pos x="T1" y="0"/>
                      </a:cxn>
                      <a:cxn ang="0">
                        <a:pos x="T2" y="0"/>
                      </a:cxn>
                    </a:cxnLst>
                    <a:rect l="0" t="0" r="r" b="b"/>
                    <a:pathLst>
                      <a:path w="67">
                        <a:moveTo>
                          <a:pt x="67" y="0"/>
                        </a:moveTo>
                        <a:lnTo>
                          <a:pt x="67" y="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5" name="Freeform 159">
                    <a:extLst>
                      <a:ext uri="{FF2B5EF4-FFF2-40B4-BE49-F238E27FC236}">
                        <a16:creationId xmlns:a16="http://schemas.microsoft.com/office/drawing/2014/main" id="{47F79097-9B75-9098-6E4F-AC2B2BC26141}"/>
                      </a:ext>
                    </a:extLst>
                  </p:cNvPr>
                  <p:cNvSpPr>
                    <a:spLocks/>
                  </p:cNvSpPr>
                  <p:nvPr/>
                </p:nvSpPr>
                <p:spPr bwMode="auto">
                  <a:xfrm>
                    <a:off x="10336214" y="4624388"/>
                    <a:ext cx="55563" cy="0"/>
                  </a:xfrm>
                  <a:custGeom>
                    <a:avLst/>
                    <a:gdLst>
                      <a:gd name="T0" fmla="*/ 67 w 67"/>
                      <a:gd name="T1" fmla="*/ 67 w 67"/>
                      <a:gd name="T2" fmla="*/ 0 w 67"/>
                    </a:gdLst>
                    <a:ahLst/>
                    <a:cxnLst>
                      <a:cxn ang="0">
                        <a:pos x="T0" y="0"/>
                      </a:cxn>
                      <a:cxn ang="0">
                        <a:pos x="T1" y="0"/>
                      </a:cxn>
                      <a:cxn ang="0">
                        <a:pos x="T2" y="0"/>
                      </a:cxn>
                    </a:cxnLst>
                    <a:rect l="0" t="0" r="r" b="b"/>
                    <a:pathLst>
                      <a:path w="67">
                        <a:moveTo>
                          <a:pt x="67" y="0"/>
                        </a:moveTo>
                        <a:lnTo>
                          <a:pt x="67" y="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grpSp>
          <p:nvGrpSpPr>
            <p:cNvPr id="46" name="Group 45">
              <a:extLst>
                <a:ext uri="{FF2B5EF4-FFF2-40B4-BE49-F238E27FC236}">
                  <a16:creationId xmlns:a16="http://schemas.microsoft.com/office/drawing/2014/main" id="{C7B9F4ED-6543-66BD-E0EB-49A77B3D3B57}"/>
                </a:ext>
              </a:extLst>
            </p:cNvPr>
            <p:cNvGrpSpPr/>
            <p:nvPr/>
          </p:nvGrpSpPr>
          <p:grpSpPr>
            <a:xfrm>
              <a:off x="7595289" y="113385"/>
              <a:ext cx="1400733" cy="1553461"/>
              <a:chOff x="911556" y="1684857"/>
              <a:chExt cx="1400733" cy="1553461"/>
            </a:xfrm>
          </p:grpSpPr>
          <p:sp>
            <p:nvSpPr>
              <p:cNvPr id="48" name="TextBox 47">
                <a:extLst>
                  <a:ext uri="{FF2B5EF4-FFF2-40B4-BE49-F238E27FC236}">
                    <a16:creationId xmlns:a16="http://schemas.microsoft.com/office/drawing/2014/main" id="{EAD3FD87-011B-2417-2318-16DE2D38E730}"/>
                  </a:ext>
                </a:extLst>
              </p:cNvPr>
              <p:cNvSpPr txBox="1"/>
              <p:nvPr/>
            </p:nvSpPr>
            <p:spPr>
              <a:xfrm>
                <a:off x="911556" y="2555805"/>
                <a:ext cx="1400733" cy="682513"/>
              </a:xfrm>
              <a:prstGeom prst="rect">
                <a:avLst/>
              </a:prstGeom>
            </p:spPr>
            <p:txBody>
              <a:bodyPr vert="horz" wrap="square" lIns="0" tIns="0" rIns="0" bIns="0" rtlCol="0">
                <a:noAutofit/>
              </a:bodyPr>
              <a:lstStyle/>
              <a:p>
                <a:pPr algn="ctr" defTabSz="1066800">
                  <a:lnSpc>
                    <a:spcPct val="90000"/>
                  </a:lnSpc>
                  <a:spcBef>
                    <a:spcPct val="0"/>
                  </a:spcBef>
                </a:pPr>
                <a:r>
                  <a:rPr lang="en-US" sz="1400" dirty="0"/>
                  <a:t>Store streams</a:t>
                </a:r>
              </a:p>
              <a:p>
                <a:pPr algn="ctr" defTabSz="1066800">
                  <a:lnSpc>
                    <a:spcPct val="90000"/>
                  </a:lnSpc>
                  <a:spcBef>
                    <a:spcPct val="0"/>
                  </a:spcBef>
                </a:pPr>
                <a:r>
                  <a:rPr lang="en-US" sz="1400" dirty="0"/>
                  <a:t>of events</a:t>
                </a:r>
              </a:p>
            </p:txBody>
          </p:sp>
          <p:grpSp>
            <p:nvGrpSpPr>
              <p:cNvPr id="49" name="Group 48">
                <a:extLst>
                  <a:ext uri="{FF2B5EF4-FFF2-40B4-BE49-F238E27FC236}">
                    <a16:creationId xmlns:a16="http://schemas.microsoft.com/office/drawing/2014/main" id="{7BBAC588-D925-6E40-60FC-5ADD5B6A1EEC}"/>
                  </a:ext>
                </a:extLst>
              </p:cNvPr>
              <p:cNvGrpSpPr/>
              <p:nvPr/>
            </p:nvGrpSpPr>
            <p:grpSpPr>
              <a:xfrm>
                <a:off x="1272326" y="1684857"/>
                <a:ext cx="679194" cy="716240"/>
                <a:chOff x="1272325" y="1684857"/>
                <a:chExt cx="679194" cy="716240"/>
              </a:xfrm>
            </p:grpSpPr>
            <p:sp>
              <p:nvSpPr>
                <p:cNvPr id="50" name="Rounded Rectangle 49">
                  <a:extLst>
                    <a:ext uri="{FF2B5EF4-FFF2-40B4-BE49-F238E27FC236}">
                      <a16:creationId xmlns:a16="http://schemas.microsoft.com/office/drawing/2014/main" id="{8D0F29CE-783B-C74A-A4C9-4A18E8C4A9A9}"/>
                    </a:ext>
                  </a:extLst>
                </p:cNvPr>
                <p:cNvSpPr/>
                <p:nvPr/>
              </p:nvSpPr>
              <p:spPr>
                <a:xfrm>
                  <a:off x="1272325" y="1684857"/>
                  <a:ext cx="679194" cy="716240"/>
                </a:xfrm>
                <a:prstGeom prst="roundRect">
                  <a:avLst/>
                </a:prstGeom>
                <a:solidFill>
                  <a:srgbClr val="4B4BF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grpSp>
              <p:nvGrpSpPr>
                <p:cNvPr id="51" name="Group 50">
                  <a:extLst>
                    <a:ext uri="{FF2B5EF4-FFF2-40B4-BE49-F238E27FC236}">
                      <a16:creationId xmlns:a16="http://schemas.microsoft.com/office/drawing/2014/main" id="{0EFDE97E-0BBF-83F5-F575-B5BD31170E1C}"/>
                    </a:ext>
                  </a:extLst>
                </p:cNvPr>
                <p:cNvGrpSpPr/>
                <p:nvPr/>
              </p:nvGrpSpPr>
              <p:grpSpPr>
                <a:xfrm>
                  <a:off x="1404564" y="1835176"/>
                  <a:ext cx="414717" cy="415602"/>
                  <a:chOff x="10271126" y="4011613"/>
                  <a:chExt cx="742950" cy="744537"/>
                </a:xfrm>
              </p:grpSpPr>
              <p:sp>
                <p:nvSpPr>
                  <p:cNvPr id="52" name="Freeform 153">
                    <a:extLst>
                      <a:ext uri="{FF2B5EF4-FFF2-40B4-BE49-F238E27FC236}">
                        <a16:creationId xmlns:a16="http://schemas.microsoft.com/office/drawing/2014/main" id="{0E02CBBF-1CED-B7B1-9D78-2A45B496DD99}"/>
                      </a:ext>
                    </a:extLst>
                  </p:cNvPr>
                  <p:cNvSpPr>
                    <a:spLocks/>
                  </p:cNvSpPr>
                  <p:nvPr/>
                </p:nvSpPr>
                <p:spPr bwMode="auto">
                  <a:xfrm>
                    <a:off x="10445751" y="4273550"/>
                    <a:ext cx="568325" cy="482600"/>
                  </a:xfrm>
                  <a:custGeom>
                    <a:avLst/>
                    <a:gdLst>
                      <a:gd name="T0" fmla="*/ 640 w 694"/>
                      <a:gd name="T1" fmla="*/ 0 h 586"/>
                      <a:gd name="T2" fmla="*/ 640 w 694"/>
                      <a:gd name="T3" fmla="*/ 0 h 586"/>
                      <a:gd name="T4" fmla="*/ 54 w 694"/>
                      <a:gd name="T5" fmla="*/ 0 h 586"/>
                      <a:gd name="T6" fmla="*/ 0 w 694"/>
                      <a:gd name="T7" fmla="*/ 53 h 586"/>
                      <a:gd name="T8" fmla="*/ 0 w 694"/>
                      <a:gd name="T9" fmla="*/ 533 h 586"/>
                      <a:gd name="T10" fmla="*/ 54 w 694"/>
                      <a:gd name="T11" fmla="*/ 586 h 586"/>
                      <a:gd name="T12" fmla="*/ 640 w 694"/>
                      <a:gd name="T13" fmla="*/ 586 h 586"/>
                      <a:gd name="T14" fmla="*/ 694 w 694"/>
                      <a:gd name="T15" fmla="*/ 533 h 586"/>
                      <a:gd name="T16" fmla="*/ 694 w 694"/>
                      <a:gd name="T17" fmla="*/ 53 h 586"/>
                      <a:gd name="T18" fmla="*/ 640 w 694"/>
                      <a:gd name="T19" fmla="*/ 0 h 586"/>
                      <a:gd name="T20" fmla="*/ 640 w 694"/>
                      <a:gd name="T2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4" h="586">
                        <a:moveTo>
                          <a:pt x="640" y="0"/>
                        </a:moveTo>
                        <a:lnTo>
                          <a:pt x="640" y="0"/>
                        </a:lnTo>
                        <a:lnTo>
                          <a:pt x="54" y="0"/>
                        </a:lnTo>
                        <a:cubicBezTo>
                          <a:pt x="24" y="0"/>
                          <a:pt x="0" y="23"/>
                          <a:pt x="0" y="53"/>
                        </a:cubicBezTo>
                        <a:lnTo>
                          <a:pt x="0" y="533"/>
                        </a:lnTo>
                        <a:cubicBezTo>
                          <a:pt x="0" y="562"/>
                          <a:pt x="24" y="586"/>
                          <a:pt x="54" y="586"/>
                        </a:cubicBezTo>
                        <a:lnTo>
                          <a:pt x="640" y="586"/>
                        </a:lnTo>
                        <a:cubicBezTo>
                          <a:pt x="670" y="586"/>
                          <a:pt x="694" y="562"/>
                          <a:pt x="694" y="533"/>
                        </a:cubicBezTo>
                        <a:lnTo>
                          <a:pt x="694" y="53"/>
                        </a:lnTo>
                        <a:cubicBezTo>
                          <a:pt x="694" y="23"/>
                          <a:pt x="670" y="0"/>
                          <a:pt x="640" y="0"/>
                        </a:cubicBezTo>
                        <a:lnTo>
                          <a:pt x="640" y="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5" name="Freeform 154">
                    <a:extLst>
                      <a:ext uri="{FF2B5EF4-FFF2-40B4-BE49-F238E27FC236}">
                        <a16:creationId xmlns:a16="http://schemas.microsoft.com/office/drawing/2014/main" id="{B676E603-F7F8-320D-D0D1-C9DCD52BFF38}"/>
                      </a:ext>
                    </a:extLst>
                  </p:cNvPr>
                  <p:cNvSpPr>
                    <a:spLocks noEditPoints="1"/>
                  </p:cNvSpPr>
                  <p:nvPr/>
                </p:nvSpPr>
                <p:spPr bwMode="auto">
                  <a:xfrm>
                    <a:off x="10533064" y="4011613"/>
                    <a:ext cx="393700" cy="261937"/>
                  </a:xfrm>
                  <a:custGeom>
                    <a:avLst/>
                    <a:gdLst>
                      <a:gd name="T0" fmla="*/ 480 w 480"/>
                      <a:gd name="T1" fmla="*/ 320 h 320"/>
                      <a:gd name="T2" fmla="*/ 480 w 480"/>
                      <a:gd name="T3" fmla="*/ 320 h 320"/>
                      <a:gd name="T4" fmla="*/ 480 w 480"/>
                      <a:gd name="T5" fmla="*/ 240 h 320"/>
                      <a:gd name="T6" fmla="*/ 240 w 480"/>
                      <a:gd name="T7" fmla="*/ 0 h 320"/>
                      <a:gd name="T8" fmla="*/ 0 w 480"/>
                      <a:gd name="T9" fmla="*/ 240 h 320"/>
                      <a:gd name="T10" fmla="*/ 0 w 480"/>
                      <a:gd name="T11" fmla="*/ 320 h 320"/>
                      <a:gd name="T12" fmla="*/ 107 w 480"/>
                      <a:gd name="T13" fmla="*/ 320 h 320"/>
                      <a:gd name="T14" fmla="*/ 107 w 480"/>
                      <a:gd name="T15" fmla="*/ 320 h 320"/>
                      <a:gd name="T16" fmla="*/ 107 w 480"/>
                      <a:gd name="T17" fmla="*/ 240 h 320"/>
                      <a:gd name="T18" fmla="*/ 240 w 480"/>
                      <a:gd name="T19" fmla="*/ 106 h 320"/>
                      <a:gd name="T20" fmla="*/ 373 w 480"/>
                      <a:gd name="T21" fmla="*/ 240 h 320"/>
                      <a:gd name="T22" fmla="*/ 373 w 480"/>
                      <a:gd name="T23"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0" h="320">
                        <a:moveTo>
                          <a:pt x="480" y="320"/>
                        </a:moveTo>
                        <a:lnTo>
                          <a:pt x="480" y="320"/>
                        </a:lnTo>
                        <a:lnTo>
                          <a:pt x="480" y="240"/>
                        </a:lnTo>
                        <a:cubicBezTo>
                          <a:pt x="480" y="107"/>
                          <a:pt x="372" y="0"/>
                          <a:pt x="240" y="0"/>
                        </a:cubicBezTo>
                        <a:cubicBezTo>
                          <a:pt x="107" y="0"/>
                          <a:pt x="0" y="107"/>
                          <a:pt x="0" y="240"/>
                        </a:cubicBezTo>
                        <a:lnTo>
                          <a:pt x="0" y="320"/>
                        </a:lnTo>
                        <a:moveTo>
                          <a:pt x="107" y="320"/>
                        </a:moveTo>
                        <a:lnTo>
                          <a:pt x="107" y="320"/>
                        </a:lnTo>
                        <a:lnTo>
                          <a:pt x="107" y="240"/>
                        </a:lnTo>
                        <a:cubicBezTo>
                          <a:pt x="107" y="166"/>
                          <a:pt x="166" y="106"/>
                          <a:pt x="240" y="106"/>
                        </a:cubicBezTo>
                        <a:cubicBezTo>
                          <a:pt x="313" y="106"/>
                          <a:pt x="373" y="166"/>
                          <a:pt x="373" y="240"/>
                        </a:cubicBezTo>
                        <a:lnTo>
                          <a:pt x="373" y="32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6" name="Freeform 155">
                    <a:extLst>
                      <a:ext uri="{FF2B5EF4-FFF2-40B4-BE49-F238E27FC236}">
                        <a16:creationId xmlns:a16="http://schemas.microsoft.com/office/drawing/2014/main" id="{BAD8EB1A-D10D-6314-7A7D-01E1F4BCB8A7}"/>
                      </a:ext>
                    </a:extLst>
                  </p:cNvPr>
                  <p:cNvSpPr>
                    <a:spLocks/>
                  </p:cNvSpPr>
                  <p:nvPr/>
                </p:nvSpPr>
                <p:spPr bwMode="auto">
                  <a:xfrm>
                    <a:off x="10634664" y="4383088"/>
                    <a:ext cx="188913" cy="263525"/>
                  </a:xfrm>
                  <a:custGeom>
                    <a:avLst/>
                    <a:gdLst>
                      <a:gd name="T0" fmla="*/ 231 w 231"/>
                      <a:gd name="T1" fmla="*/ 320 h 320"/>
                      <a:gd name="T2" fmla="*/ 231 w 231"/>
                      <a:gd name="T3" fmla="*/ 320 h 320"/>
                      <a:gd name="T4" fmla="*/ 160 w 231"/>
                      <a:gd name="T5" fmla="*/ 147 h 320"/>
                      <a:gd name="T6" fmla="*/ 196 w 231"/>
                      <a:gd name="T7" fmla="*/ 80 h 320"/>
                      <a:gd name="T8" fmla="*/ 116 w 231"/>
                      <a:gd name="T9" fmla="*/ 0 h 320"/>
                      <a:gd name="T10" fmla="*/ 36 w 231"/>
                      <a:gd name="T11" fmla="*/ 80 h 320"/>
                      <a:gd name="T12" fmla="*/ 72 w 231"/>
                      <a:gd name="T13" fmla="*/ 147 h 320"/>
                      <a:gd name="T14" fmla="*/ 0 w 231"/>
                      <a:gd name="T15" fmla="*/ 320 h 320"/>
                      <a:gd name="T16" fmla="*/ 231 w 231"/>
                      <a:gd name="T17" fmla="*/ 320 h 320"/>
                      <a:gd name="T18" fmla="*/ 231 w 231"/>
                      <a:gd name="T19"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320">
                        <a:moveTo>
                          <a:pt x="231" y="320"/>
                        </a:moveTo>
                        <a:lnTo>
                          <a:pt x="231" y="320"/>
                        </a:lnTo>
                        <a:lnTo>
                          <a:pt x="160" y="147"/>
                        </a:lnTo>
                        <a:cubicBezTo>
                          <a:pt x="182" y="132"/>
                          <a:pt x="196" y="108"/>
                          <a:pt x="196" y="80"/>
                        </a:cubicBezTo>
                        <a:cubicBezTo>
                          <a:pt x="196" y="36"/>
                          <a:pt x="160" y="0"/>
                          <a:pt x="116" y="0"/>
                        </a:cubicBezTo>
                        <a:cubicBezTo>
                          <a:pt x="72" y="0"/>
                          <a:pt x="36" y="36"/>
                          <a:pt x="36" y="80"/>
                        </a:cubicBezTo>
                        <a:cubicBezTo>
                          <a:pt x="36" y="108"/>
                          <a:pt x="50" y="132"/>
                          <a:pt x="72" y="147"/>
                        </a:cubicBezTo>
                        <a:lnTo>
                          <a:pt x="0" y="320"/>
                        </a:lnTo>
                        <a:lnTo>
                          <a:pt x="231" y="320"/>
                        </a:lnTo>
                        <a:lnTo>
                          <a:pt x="231" y="32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7" name="Freeform 156">
                    <a:extLst>
                      <a:ext uri="{FF2B5EF4-FFF2-40B4-BE49-F238E27FC236}">
                        <a16:creationId xmlns:a16="http://schemas.microsoft.com/office/drawing/2014/main" id="{1A890E82-2E50-29D2-CDC4-EDFB310FBFB8}"/>
                      </a:ext>
                    </a:extLst>
                  </p:cNvPr>
                  <p:cNvSpPr>
                    <a:spLocks/>
                  </p:cNvSpPr>
                  <p:nvPr/>
                </p:nvSpPr>
                <p:spPr bwMode="auto">
                  <a:xfrm>
                    <a:off x="10271126" y="4141788"/>
                    <a:ext cx="130175" cy="131762"/>
                  </a:xfrm>
                  <a:custGeom>
                    <a:avLst/>
                    <a:gdLst>
                      <a:gd name="T0" fmla="*/ 160 w 160"/>
                      <a:gd name="T1" fmla="*/ 80 h 160"/>
                      <a:gd name="T2" fmla="*/ 160 w 160"/>
                      <a:gd name="T3" fmla="*/ 80 h 160"/>
                      <a:gd name="T4" fmla="*/ 80 w 160"/>
                      <a:gd name="T5" fmla="*/ 160 h 160"/>
                      <a:gd name="T6" fmla="*/ 0 w 160"/>
                      <a:gd name="T7" fmla="*/ 80 h 160"/>
                      <a:gd name="T8" fmla="*/ 80 w 160"/>
                      <a:gd name="T9" fmla="*/ 0 h 160"/>
                      <a:gd name="T10" fmla="*/ 160 w 160"/>
                      <a:gd name="T11" fmla="*/ 80 h 160"/>
                      <a:gd name="T12" fmla="*/ 160 w 160"/>
                      <a:gd name="T13" fmla="*/ 80 h 160"/>
                    </a:gdLst>
                    <a:ahLst/>
                    <a:cxnLst>
                      <a:cxn ang="0">
                        <a:pos x="T0" y="T1"/>
                      </a:cxn>
                      <a:cxn ang="0">
                        <a:pos x="T2" y="T3"/>
                      </a:cxn>
                      <a:cxn ang="0">
                        <a:pos x="T4" y="T5"/>
                      </a:cxn>
                      <a:cxn ang="0">
                        <a:pos x="T6" y="T7"/>
                      </a:cxn>
                      <a:cxn ang="0">
                        <a:pos x="T8" y="T9"/>
                      </a:cxn>
                      <a:cxn ang="0">
                        <a:pos x="T10" y="T11"/>
                      </a:cxn>
                      <a:cxn ang="0">
                        <a:pos x="T12" y="T13"/>
                      </a:cxn>
                    </a:cxnLst>
                    <a:rect l="0" t="0" r="r" b="b"/>
                    <a:pathLst>
                      <a:path w="160" h="160">
                        <a:moveTo>
                          <a:pt x="160" y="80"/>
                        </a:moveTo>
                        <a:lnTo>
                          <a:pt x="160" y="80"/>
                        </a:lnTo>
                        <a:cubicBezTo>
                          <a:pt x="160" y="125"/>
                          <a:pt x="124" y="160"/>
                          <a:pt x="80" y="160"/>
                        </a:cubicBezTo>
                        <a:cubicBezTo>
                          <a:pt x="36" y="160"/>
                          <a:pt x="0" y="125"/>
                          <a:pt x="0" y="80"/>
                        </a:cubicBezTo>
                        <a:cubicBezTo>
                          <a:pt x="0" y="36"/>
                          <a:pt x="36" y="0"/>
                          <a:pt x="80" y="0"/>
                        </a:cubicBezTo>
                        <a:cubicBezTo>
                          <a:pt x="124" y="0"/>
                          <a:pt x="160" y="36"/>
                          <a:pt x="160" y="80"/>
                        </a:cubicBezTo>
                        <a:lnTo>
                          <a:pt x="160" y="8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8" name="Freeform 157">
                    <a:extLst>
                      <a:ext uri="{FF2B5EF4-FFF2-40B4-BE49-F238E27FC236}">
                        <a16:creationId xmlns:a16="http://schemas.microsoft.com/office/drawing/2014/main" id="{E8A92A67-6280-4394-A320-3FF63E96C475}"/>
                      </a:ext>
                    </a:extLst>
                  </p:cNvPr>
                  <p:cNvSpPr>
                    <a:spLocks/>
                  </p:cNvSpPr>
                  <p:nvPr/>
                </p:nvSpPr>
                <p:spPr bwMode="auto">
                  <a:xfrm>
                    <a:off x="10336214" y="4270375"/>
                    <a:ext cx="55563" cy="485775"/>
                  </a:xfrm>
                  <a:custGeom>
                    <a:avLst/>
                    <a:gdLst>
                      <a:gd name="T0" fmla="*/ 67 w 67"/>
                      <a:gd name="T1" fmla="*/ 590 h 590"/>
                      <a:gd name="T2" fmla="*/ 67 w 67"/>
                      <a:gd name="T3" fmla="*/ 590 h 590"/>
                      <a:gd name="T4" fmla="*/ 0 w 67"/>
                      <a:gd name="T5" fmla="*/ 590 h 590"/>
                      <a:gd name="T6" fmla="*/ 0 w 67"/>
                      <a:gd name="T7" fmla="*/ 0 h 590"/>
                    </a:gdLst>
                    <a:ahLst/>
                    <a:cxnLst>
                      <a:cxn ang="0">
                        <a:pos x="T0" y="T1"/>
                      </a:cxn>
                      <a:cxn ang="0">
                        <a:pos x="T2" y="T3"/>
                      </a:cxn>
                      <a:cxn ang="0">
                        <a:pos x="T4" y="T5"/>
                      </a:cxn>
                      <a:cxn ang="0">
                        <a:pos x="T6" y="T7"/>
                      </a:cxn>
                    </a:cxnLst>
                    <a:rect l="0" t="0" r="r" b="b"/>
                    <a:pathLst>
                      <a:path w="67" h="590">
                        <a:moveTo>
                          <a:pt x="67" y="590"/>
                        </a:moveTo>
                        <a:lnTo>
                          <a:pt x="67" y="590"/>
                        </a:lnTo>
                        <a:lnTo>
                          <a:pt x="0" y="59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9" name="Freeform 158">
                    <a:extLst>
                      <a:ext uri="{FF2B5EF4-FFF2-40B4-BE49-F238E27FC236}">
                        <a16:creationId xmlns:a16="http://schemas.microsoft.com/office/drawing/2014/main" id="{92E56AE2-11AB-7E73-0732-55888BA81824}"/>
                      </a:ext>
                    </a:extLst>
                  </p:cNvPr>
                  <p:cNvSpPr>
                    <a:spLocks/>
                  </p:cNvSpPr>
                  <p:nvPr/>
                </p:nvSpPr>
                <p:spPr bwMode="auto">
                  <a:xfrm>
                    <a:off x="10336214" y="4689475"/>
                    <a:ext cx="55563" cy="0"/>
                  </a:xfrm>
                  <a:custGeom>
                    <a:avLst/>
                    <a:gdLst>
                      <a:gd name="T0" fmla="*/ 67 w 67"/>
                      <a:gd name="T1" fmla="*/ 67 w 67"/>
                      <a:gd name="T2" fmla="*/ 0 w 67"/>
                    </a:gdLst>
                    <a:ahLst/>
                    <a:cxnLst>
                      <a:cxn ang="0">
                        <a:pos x="T0" y="0"/>
                      </a:cxn>
                      <a:cxn ang="0">
                        <a:pos x="T1" y="0"/>
                      </a:cxn>
                      <a:cxn ang="0">
                        <a:pos x="T2" y="0"/>
                      </a:cxn>
                    </a:cxnLst>
                    <a:rect l="0" t="0" r="r" b="b"/>
                    <a:pathLst>
                      <a:path w="67">
                        <a:moveTo>
                          <a:pt x="67" y="0"/>
                        </a:moveTo>
                        <a:lnTo>
                          <a:pt x="67" y="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0" name="Freeform 159">
                    <a:extLst>
                      <a:ext uri="{FF2B5EF4-FFF2-40B4-BE49-F238E27FC236}">
                        <a16:creationId xmlns:a16="http://schemas.microsoft.com/office/drawing/2014/main" id="{520FA3B8-0694-4459-DC33-9B9668672600}"/>
                      </a:ext>
                    </a:extLst>
                  </p:cNvPr>
                  <p:cNvSpPr>
                    <a:spLocks/>
                  </p:cNvSpPr>
                  <p:nvPr/>
                </p:nvSpPr>
                <p:spPr bwMode="auto">
                  <a:xfrm>
                    <a:off x="10336214" y="4624388"/>
                    <a:ext cx="55563" cy="0"/>
                  </a:xfrm>
                  <a:custGeom>
                    <a:avLst/>
                    <a:gdLst>
                      <a:gd name="T0" fmla="*/ 67 w 67"/>
                      <a:gd name="T1" fmla="*/ 67 w 67"/>
                      <a:gd name="T2" fmla="*/ 0 w 67"/>
                    </a:gdLst>
                    <a:ahLst/>
                    <a:cxnLst>
                      <a:cxn ang="0">
                        <a:pos x="T0" y="0"/>
                      </a:cxn>
                      <a:cxn ang="0">
                        <a:pos x="T1" y="0"/>
                      </a:cxn>
                      <a:cxn ang="0">
                        <a:pos x="T2" y="0"/>
                      </a:cxn>
                    </a:cxnLst>
                    <a:rect l="0" t="0" r="r" b="b"/>
                    <a:pathLst>
                      <a:path w="67">
                        <a:moveTo>
                          <a:pt x="67" y="0"/>
                        </a:moveTo>
                        <a:lnTo>
                          <a:pt x="67" y="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grpSp>
          <p:nvGrpSpPr>
            <p:cNvPr id="61" name="Group 60">
              <a:extLst>
                <a:ext uri="{FF2B5EF4-FFF2-40B4-BE49-F238E27FC236}">
                  <a16:creationId xmlns:a16="http://schemas.microsoft.com/office/drawing/2014/main" id="{2F338B78-A005-75C3-6655-A73723B89438}"/>
                </a:ext>
              </a:extLst>
            </p:cNvPr>
            <p:cNvGrpSpPr/>
            <p:nvPr/>
          </p:nvGrpSpPr>
          <p:grpSpPr>
            <a:xfrm>
              <a:off x="9557368" y="113385"/>
              <a:ext cx="1400733" cy="1553461"/>
              <a:chOff x="911556" y="1684857"/>
              <a:chExt cx="1400733" cy="1553461"/>
            </a:xfrm>
          </p:grpSpPr>
          <p:sp>
            <p:nvSpPr>
              <p:cNvPr id="62" name="TextBox 61">
                <a:extLst>
                  <a:ext uri="{FF2B5EF4-FFF2-40B4-BE49-F238E27FC236}">
                    <a16:creationId xmlns:a16="http://schemas.microsoft.com/office/drawing/2014/main" id="{83AA57FD-6DCB-8DE4-55B4-D6B35FBE39A4}"/>
                  </a:ext>
                </a:extLst>
              </p:cNvPr>
              <p:cNvSpPr txBox="1"/>
              <p:nvPr/>
            </p:nvSpPr>
            <p:spPr>
              <a:xfrm>
                <a:off x="911556" y="2555805"/>
                <a:ext cx="1400733" cy="682513"/>
              </a:xfrm>
              <a:prstGeom prst="rect">
                <a:avLst/>
              </a:prstGeom>
            </p:spPr>
            <p:txBody>
              <a:bodyPr vert="horz" wrap="square" lIns="0" tIns="0" rIns="0" bIns="0" rtlCol="0">
                <a:noAutofit/>
              </a:bodyPr>
              <a:lstStyle/>
              <a:p>
                <a:pPr algn="ctr" defTabSz="1066800">
                  <a:spcBef>
                    <a:spcPct val="0"/>
                  </a:spcBef>
                </a:pPr>
                <a:r>
                  <a:rPr lang="en-US" sz="1400" dirty="0"/>
                  <a:t>Process streams of events</a:t>
                </a:r>
              </a:p>
              <a:p>
                <a:pPr algn="ctr" defTabSz="1066800">
                  <a:spcBef>
                    <a:spcPct val="0"/>
                  </a:spcBef>
                </a:pPr>
                <a:r>
                  <a:rPr lang="en-US" sz="1000" dirty="0"/>
                  <a:t>(as they occur or later)</a:t>
                </a:r>
              </a:p>
            </p:txBody>
          </p:sp>
          <p:grpSp>
            <p:nvGrpSpPr>
              <p:cNvPr id="63" name="Group 62">
                <a:extLst>
                  <a:ext uri="{FF2B5EF4-FFF2-40B4-BE49-F238E27FC236}">
                    <a16:creationId xmlns:a16="http://schemas.microsoft.com/office/drawing/2014/main" id="{8D509A7A-2F8C-E79B-D901-3633F0302B8C}"/>
                  </a:ext>
                </a:extLst>
              </p:cNvPr>
              <p:cNvGrpSpPr/>
              <p:nvPr/>
            </p:nvGrpSpPr>
            <p:grpSpPr>
              <a:xfrm>
                <a:off x="1272326" y="1684857"/>
                <a:ext cx="679194" cy="716240"/>
                <a:chOff x="1272325" y="1684857"/>
                <a:chExt cx="679194" cy="716240"/>
              </a:xfrm>
            </p:grpSpPr>
            <p:sp>
              <p:nvSpPr>
                <p:cNvPr id="21504" name="Rounded Rectangle 21503">
                  <a:extLst>
                    <a:ext uri="{FF2B5EF4-FFF2-40B4-BE49-F238E27FC236}">
                      <a16:creationId xmlns:a16="http://schemas.microsoft.com/office/drawing/2014/main" id="{B48DFB65-12F4-95BE-5A28-93C5F1FC4AB7}"/>
                    </a:ext>
                  </a:extLst>
                </p:cNvPr>
                <p:cNvSpPr/>
                <p:nvPr/>
              </p:nvSpPr>
              <p:spPr>
                <a:xfrm>
                  <a:off x="1272325" y="1684857"/>
                  <a:ext cx="679194" cy="716240"/>
                </a:xfrm>
                <a:prstGeom prst="roundRect">
                  <a:avLst/>
                </a:prstGeom>
                <a:solidFill>
                  <a:srgbClr val="4B4BF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grpSp>
              <p:nvGrpSpPr>
                <p:cNvPr id="21506" name="Group 21505">
                  <a:extLst>
                    <a:ext uri="{FF2B5EF4-FFF2-40B4-BE49-F238E27FC236}">
                      <a16:creationId xmlns:a16="http://schemas.microsoft.com/office/drawing/2014/main" id="{0AD82BEE-12C7-95A9-EC2A-156B74BB0EC1}"/>
                    </a:ext>
                  </a:extLst>
                </p:cNvPr>
                <p:cNvGrpSpPr/>
                <p:nvPr/>
              </p:nvGrpSpPr>
              <p:grpSpPr>
                <a:xfrm>
                  <a:off x="1404564" y="1835176"/>
                  <a:ext cx="414717" cy="415602"/>
                  <a:chOff x="10271126" y="4011613"/>
                  <a:chExt cx="742950" cy="744537"/>
                </a:xfrm>
              </p:grpSpPr>
              <p:sp>
                <p:nvSpPr>
                  <p:cNvPr id="21507" name="Freeform 153">
                    <a:extLst>
                      <a:ext uri="{FF2B5EF4-FFF2-40B4-BE49-F238E27FC236}">
                        <a16:creationId xmlns:a16="http://schemas.microsoft.com/office/drawing/2014/main" id="{5AC004A2-2F94-F887-E626-AF09DB043B57}"/>
                      </a:ext>
                    </a:extLst>
                  </p:cNvPr>
                  <p:cNvSpPr>
                    <a:spLocks/>
                  </p:cNvSpPr>
                  <p:nvPr/>
                </p:nvSpPr>
                <p:spPr bwMode="auto">
                  <a:xfrm>
                    <a:off x="10445751" y="4273550"/>
                    <a:ext cx="568325" cy="482600"/>
                  </a:xfrm>
                  <a:custGeom>
                    <a:avLst/>
                    <a:gdLst>
                      <a:gd name="T0" fmla="*/ 640 w 694"/>
                      <a:gd name="T1" fmla="*/ 0 h 586"/>
                      <a:gd name="T2" fmla="*/ 640 w 694"/>
                      <a:gd name="T3" fmla="*/ 0 h 586"/>
                      <a:gd name="T4" fmla="*/ 54 w 694"/>
                      <a:gd name="T5" fmla="*/ 0 h 586"/>
                      <a:gd name="T6" fmla="*/ 0 w 694"/>
                      <a:gd name="T7" fmla="*/ 53 h 586"/>
                      <a:gd name="T8" fmla="*/ 0 w 694"/>
                      <a:gd name="T9" fmla="*/ 533 h 586"/>
                      <a:gd name="T10" fmla="*/ 54 w 694"/>
                      <a:gd name="T11" fmla="*/ 586 h 586"/>
                      <a:gd name="T12" fmla="*/ 640 w 694"/>
                      <a:gd name="T13" fmla="*/ 586 h 586"/>
                      <a:gd name="T14" fmla="*/ 694 w 694"/>
                      <a:gd name="T15" fmla="*/ 533 h 586"/>
                      <a:gd name="T16" fmla="*/ 694 w 694"/>
                      <a:gd name="T17" fmla="*/ 53 h 586"/>
                      <a:gd name="T18" fmla="*/ 640 w 694"/>
                      <a:gd name="T19" fmla="*/ 0 h 586"/>
                      <a:gd name="T20" fmla="*/ 640 w 694"/>
                      <a:gd name="T2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4" h="586">
                        <a:moveTo>
                          <a:pt x="640" y="0"/>
                        </a:moveTo>
                        <a:lnTo>
                          <a:pt x="640" y="0"/>
                        </a:lnTo>
                        <a:lnTo>
                          <a:pt x="54" y="0"/>
                        </a:lnTo>
                        <a:cubicBezTo>
                          <a:pt x="24" y="0"/>
                          <a:pt x="0" y="23"/>
                          <a:pt x="0" y="53"/>
                        </a:cubicBezTo>
                        <a:lnTo>
                          <a:pt x="0" y="533"/>
                        </a:lnTo>
                        <a:cubicBezTo>
                          <a:pt x="0" y="562"/>
                          <a:pt x="24" y="586"/>
                          <a:pt x="54" y="586"/>
                        </a:cubicBezTo>
                        <a:lnTo>
                          <a:pt x="640" y="586"/>
                        </a:lnTo>
                        <a:cubicBezTo>
                          <a:pt x="670" y="586"/>
                          <a:pt x="694" y="562"/>
                          <a:pt x="694" y="533"/>
                        </a:cubicBezTo>
                        <a:lnTo>
                          <a:pt x="694" y="53"/>
                        </a:lnTo>
                        <a:cubicBezTo>
                          <a:pt x="694" y="23"/>
                          <a:pt x="670" y="0"/>
                          <a:pt x="640" y="0"/>
                        </a:cubicBezTo>
                        <a:lnTo>
                          <a:pt x="640" y="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1508" name="Freeform 154">
                    <a:extLst>
                      <a:ext uri="{FF2B5EF4-FFF2-40B4-BE49-F238E27FC236}">
                        <a16:creationId xmlns:a16="http://schemas.microsoft.com/office/drawing/2014/main" id="{4D3B781A-1952-4CF8-70A0-10CD565F2AE0}"/>
                      </a:ext>
                    </a:extLst>
                  </p:cNvPr>
                  <p:cNvSpPr>
                    <a:spLocks noEditPoints="1"/>
                  </p:cNvSpPr>
                  <p:nvPr/>
                </p:nvSpPr>
                <p:spPr bwMode="auto">
                  <a:xfrm>
                    <a:off x="10533064" y="4011613"/>
                    <a:ext cx="393700" cy="261937"/>
                  </a:xfrm>
                  <a:custGeom>
                    <a:avLst/>
                    <a:gdLst>
                      <a:gd name="T0" fmla="*/ 480 w 480"/>
                      <a:gd name="T1" fmla="*/ 320 h 320"/>
                      <a:gd name="T2" fmla="*/ 480 w 480"/>
                      <a:gd name="T3" fmla="*/ 320 h 320"/>
                      <a:gd name="T4" fmla="*/ 480 w 480"/>
                      <a:gd name="T5" fmla="*/ 240 h 320"/>
                      <a:gd name="T6" fmla="*/ 240 w 480"/>
                      <a:gd name="T7" fmla="*/ 0 h 320"/>
                      <a:gd name="T8" fmla="*/ 0 w 480"/>
                      <a:gd name="T9" fmla="*/ 240 h 320"/>
                      <a:gd name="T10" fmla="*/ 0 w 480"/>
                      <a:gd name="T11" fmla="*/ 320 h 320"/>
                      <a:gd name="T12" fmla="*/ 107 w 480"/>
                      <a:gd name="T13" fmla="*/ 320 h 320"/>
                      <a:gd name="T14" fmla="*/ 107 w 480"/>
                      <a:gd name="T15" fmla="*/ 320 h 320"/>
                      <a:gd name="T16" fmla="*/ 107 w 480"/>
                      <a:gd name="T17" fmla="*/ 240 h 320"/>
                      <a:gd name="T18" fmla="*/ 240 w 480"/>
                      <a:gd name="T19" fmla="*/ 106 h 320"/>
                      <a:gd name="T20" fmla="*/ 373 w 480"/>
                      <a:gd name="T21" fmla="*/ 240 h 320"/>
                      <a:gd name="T22" fmla="*/ 373 w 480"/>
                      <a:gd name="T23"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0" h="320">
                        <a:moveTo>
                          <a:pt x="480" y="320"/>
                        </a:moveTo>
                        <a:lnTo>
                          <a:pt x="480" y="320"/>
                        </a:lnTo>
                        <a:lnTo>
                          <a:pt x="480" y="240"/>
                        </a:lnTo>
                        <a:cubicBezTo>
                          <a:pt x="480" y="107"/>
                          <a:pt x="372" y="0"/>
                          <a:pt x="240" y="0"/>
                        </a:cubicBezTo>
                        <a:cubicBezTo>
                          <a:pt x="107" y="0"/>
                          <a:pt x="0" y="107"/>
                          <a:pt x="0" y="240"/>
                        </a:cubicBezTo>
                        <a:lnTo>
                          <a:pt x="0" y="320"/>
                        </a:lnTo>
                        <a:moveTo>
                          <a:pt x="107" y="320"/>
                        </a:moveTo>
                        <a:lnTo>
                          <a:pt x="107" y="320"/>
                        </a:lnTo>
                        <a:lnTo>
                          <a:pt x="107" y="240"/>
                        </a:lnTo>
                        <a:cubicBezTo>
                          <a:pt x="107" y="166"/>
                          <a:pt x="166" y="106"/>
                          <a:pt x="240" y="106"/>
                        </a:cubicBezTo>
                        <a:cubicBezTo>
                          <a:pt x="313" y="106"/>
                          <a:pt x="373" y="166"/>
                          <a:pt x="373" y="240"/>
                        </a:cubicBezTo>
                        <a:lnTo>
                          <a:pt x="373" y="32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1509" name="Freeform 155">
                    <a:extLst>
                      <a:ext uri="{FF2B5EF4-FFF2-40B4-BE49-F238E27FC236}">
                        <a16:creationId xmlns:a16="http://schemas.microsoft.com/office/drawing/2014/main" id="{8194AB88-6B9E-5F7A-50C5-C63A9BB87997}"/>
                      </a:ext>
                    </a:extLst>
                  </p:cNvPr>
                  <p:cNvSpPr>
                    <a:spLocks/>
                  </p:cNvSpPr>
                  <p:nvPr/>
                </p:nvSpPr>
                <p:spPr bwMode="auto">
                  <a:xfrm>
                    <a:off x="10634664" y="4383088"/>
                    <a:ext cx="188913" cy="263525"/>
                  </a:xfrm>
                  <a:custGeom>
                    <a:avLst/>
                    <a:gdLst>
                      <a:gd name="T0" fmla="*/ 231 w 231"/>
                      <a:gd name="T1" fmla="*/ 320 h 320"/>
                      <a:gd name="T2" fmla="*/ 231 w 231"/>
                      <a:gd name="T3" fmla="*/ 320 h 320"/>
                      <a:gd name="T4" fmla="*/ 160 w 231"/>
                      <a:gd name="T5" fmla="*/ 147 h 320"/>
                      <a:gd name="T6" fmla="*/ 196 w 231"/>
                      <a:gd name="T7" fmla="*/ 80 h 320"/>
                      <a:gd name="T8" fmla="*/ 116 w 231"/>
                      <a:gd name="T9" fmla="*/ 0 h 320"/>
                      <a:gd name="T10" fmla="*/ 36 w 231"/>
                      <a:gd name="T11" fmla="*/ 80 h 320"/>
                      <a:gd name="T12" fmla="*/ 72 w 231"/>
                      <a:gd name="T13" fmla="*/ 147 h 320"/>
                      <a:gd name="T14" fmla="*/ 0 w 231"/>
                      <a:gd name="T15" fmla="*/ 320 h 320"/>
                      <a:gd name="T16" fmla="*/ 231 w 231"/>
                      <a:gd name="T17" fmla="*/ 320 h 320"/>
                      <a:gd name="T18" fmla="*/ 231 w 231"/>
                      <a:gd name="T19"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320">
                        <a:moveTo>
                          <a:pt x="231" y="320"/>
                        </a:moveTo>
                        <a:lnTo>
                          <a:pt x="231" y="320"/>
                        </a:lnTo>
                        <a:lnTo>
                          <a:pt x="160" y="147"/>
                        </a:lnTo>
                        <a:cubicBezTo>
                          <a:pt x="182" y="132"/>
                          <a:pt x="196" y="108"/>
                          <a:pt x="196" y="80"/>
                        </a:cubicBezTo>
                        <a:cubicBezTo>
                          <a:pt x="196" y="36"/>
                          <a:pt x="160" y="0"/>
                          <a:pt x="116" y="0"/>
                        </a:cubicBezTo>
                        <a:cubicBezTo>
                          <a:pt x="72" y="0"/>
                          <a:pt x="36" y="36"/>
                          <a:pt x="36" y="80"/>
                        </a:cubicBezTo>
                        <a:cubicBezTo>
                          <a:pt x="36" y="108"/>
                          <a:pt x="50" y="132"/>
                          <a:pt x="72" y="147"/>
                        </a:cubicBezTo>
                        <a:lnTo>
                          <a:pt x="0" y="320"/>
                        </a:lnTo>
                        <a:lnTo>
                          <a:pt x="231" y="320"/>
                        </a:lnTo>
                        <a:lnTo>
                          <a:pt x="231" y="32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1510" name="Freeform 156">
                    <a:extLst>
                      <a:ext uri="{FF2B5EF4-FFF2-40B4-BE49-F238E27FC236}">
                        <a16:creationId xmlns:a16="http://schemas.microsoft.com/office/drawing/2014/main" id="{40DFB1A4-1CFD-B973-C60A-A053D07EE8D0}"/>
                      </a:ext>
                    </a:extLst>
                  </p:cNvPr>
                  <p:cNvSpPr>
                    <a:spLocks/>
                  </p:cNvSpPr>
                  <p:nvPr/>
                </p:nvSpPr>
                <p:spPr bwMode="auto">
                  <a:xfrm>
                    <a:off x="10271126" y="4141788"/>
                    <a:ext cx="130175" cy="131762"/>
                  </a:xfrm>
                  <a:custGeom>
                    <a:avLst/>
                    <a:gdLst>
                      <a:gd name="T0" fmla="*/ 160 w 160"/>
                      <a:gd name="T1" fmla="*/ 80 h 160"/>
                      <a:gd name="T2" fmla="*/ 160 w 160"/>
                      <a:gd name="T3" fmla="*/ 80 h 160"/>
                      <a:gd name="T4" fmla="*/ 80 w 160"/>
                      <a:gd name="T5" fmla="*/ 160 h 160"/>
                      <a:gd name="T6" fmla="*/ 0 w 160"/>
                      <a:gd name="T7" fmla="*/ 80 h 160"/>
                      <a:gd name="T8" fmla="*/ 80 w 160"/>
                      <a:gd name="T9" fmla="*/ 0 h 160"/>
                      <a:gd name="T10" fmla="*/ 160 w 160"/>
                      <a:gd name="T11" fmla="*/ 80 h 160"/>
                      <a:gd name="T12" fmla="*/ 160 w 160"/>
                      <a:gd name="T13" fmla="*/ 80 h 160"/>
                    </a:gdLst>
                    <a:ahLst/>
                    <a:cxnLst>
                      <a:cxn ang="0">
                        <a:pos x="T0" y="T1"/>
                      </a:cxn>
                      <a:cxn ang="0">
                        <a:pos x="T2" y="T3"/>
                      </a:cxn>
                      <a:cxn ang="0">
                        <a:pos x="T4" y="T5"/>
                      </a:cxn>
                      <a:cxn ang="0">
                        <a:pos x="T6" y="T7"/>
                      </a:cxn>
                      <a:cxn ang="0">
                        <a:pos x="T8" y="T9"/>
                      </a:cxn>
                      <a:cxn ang="0">
                        <a:pos x="T10" y="T11"/>
                      </a:cxn>
                      <a:cxn ang="0">
                        <a:pos x="T12" y="T13"/>
                      </a:cxn>
                    </a:cxnLst>
                    <a:rect l="0" t="0" r="r" b="b"/>
                    <a:pathLst>
                      <a:path w="160" h="160">
                        <a:moveTo>
                          <a:pt x="160" y="80"/>
                        </a:moveTo>
                        <a:lnTo>
                          <a:pt x="160" y="80"/>
                        </a:lnTo>
                        <a:cubicBezTo>
                          <a:pt x="160" y="125"/>
                          <a:pt x="124" y="160"/>
                          <a:pt x="80" y="160"/>
                        </a:cubicBezTo>
                        <a:cubicBezTo>
                          <a:pt x="36" y="160"/>
                          <a:pt x="0" y="125"/>
                          <a:pt x="0" y="80"/>
                        </a:cubicBezTo>
                        <a:cubicBezTo>
                          <a:pt x="0" y="36"/>
                          <a:pt x="36" y="0"/>
                          <a:pt x="80" y="0"/>
                        </a:cubicBezTo>
                        <a:cubicBezTo>
                          <a:pt x="124" y="0"/>
                          <a:pt x="160" y="36"/>
                          <a:pt x="160" y="80"/>
                        </a:cubicBezTo>
                        <a:lnTo>
                          <a:pt x="160" y="80"/>
                        </a:lnTo>
                        <a:close/>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1511" name="Freeform 157">
                    <a:extLst>
                      <a:ext uri="{FF2B5EF4-FFF2-40B4-BE49-F238E27FC236}">
                        <a16:creationId xmlns:a16="http://schemas.microsoft.com/office/drawing/2014/main" id="{57C397AC-3729-F588-B2E0-C4A9E7230B5D}"/>
                      </a:ext>
                    </a:extLst>
                  </p:cNvPr>
                  <p:cNvSpPr>
                    <a:spLocks/>
                  </p:cNvSpPr>
                  <p:nvPr/>
                </p:nvSpPr>
                <p:spPr bwMode="auto">
                  <a:xfrm>
                    <a:off x="10336214" y="4270375"/>
                    <a:ext cx="55563" cy="485775"/>
                  </a:xfrm>
                  <a:custGeom>
                    <a:avLst/>
                    <a:gdLst>
                      <a:gd name="T0" fmla="*/ 67 w 67"/>
                      <a:gd name="T1" fmla="*/ 590 h 590"/>
                      <a:gd name="T2" fmla="*/ 67 w 67"/>
                      <a:gd name="T3" fmla="*/ 590 h 590"/>
                      <a:gd name="T4" fmla="*/ 0 w 67"/>
                      <a:gd name="T5" fmla="*/ 590 h 590"/>
                      <a:gd name="T6" fmla="*/ 0 w 67"/>
                      <a:gd name="T7" fmla="*/ 0 h 590"/>
                    </a:gdLst>
                    <a:ahLst/>
                    <a:cxnLst>
                      <a:cxn ang="0">
                        <a:pos x="T0" y="T1"/>
                      </a:cxn>
                      <a:cxn ang="0">
                        <a:pos x="T2" y="T3"/>
                      </a:cxn>
                      <a:cxn ang="0">
                        <a:pos x="T4" y="T5"/>
                      </a:cxn>
                      <a:cxn ang="0">
                        <a:pos x="T6" y="T7"/>
                      </a:cxn>
                    </a:cxnLst>
                    <a:rect l="0" t="0" r="r" b="b"/>
                    <a:pathLst>
                      <a:path w="67" h="590">
                        <a:moveTo>
                          <a:pt x="67" y="590"/>
                        </a:moveTo>
                        <a:lnTo>
                          <a:pt x="67" y="590"/>
                        </a:lnTo>
                        <a:lnTo>
                          <a:pt x="0" y="59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1512" name="Freeform 158">
                    <a:extLst>
                      <a:ext uri="{FF2B5EF4-FFF2-40B4-BE49-F238E27FC236}">
                        <a16:creationId xmlns:a16="http://schemas.microsoft.com/office/drawing/2014/main" id="{CDEEF6F2-4330-A925-4206-F25345034064}"/>
                      </a:ext>
                    </a:extLst>
                  </p:cNvPr>
                  <p:cNvSpPr>
                    <a:spLocks/>
                  </p:cNvSpPr>
                  <p:nvPr/>
                </p:nvSpPr>
                <p:spPr bwMode="auto">
                  <a:xfrm>
                    <a:off x="10336214" y="4689475"/>
                    <a:ext cx="55563" cy="0"/>
                  </a:xfrm>
                  <a:custGeom>
                    <a:avLst/>
                    <a:gdLst>
                      <a:gd name="T0" fmla="*/ 67 w 67"/>
                      <a:gd name="T1" fmla="*/ 67 w 67"/>
                      <a:gd name="T2" fmla="*/ 0 w 67"/>
                    </a:gdLst>
                    <a:ahLst/>
                    <a:cxnLst>
                      <a:cxn ang="0">
                        <a:pos x="T0" y="0"/>
                      </a:cxn>
                      <a:cxn ang="0">
                        <a:pos x="T1" y="0"/>
                      </a:cxn>
                      <a:cxn ang="0">
                        <a:pos x="T2" y="0"/>
                      </a:cxn>
                    </a:cxnLst>
                    <a:rect l="0" t="0" r="r" b="b"/>
                    <a:pathLst>
                      <a:path w="67">
                        <a:moveTo>
                          <a:pt x="67" y="0"/>
                        </a:moveTo>
                        <a:lnTo>
                          <a:pt x="67" y="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1513" name="Freeform 159">
                    <a:extLst>
                      <a:ext uri="{FF2B5EF4-FFF2-40B4-BE49-F238E27FC236}">
                        <a16:creationId xmlns:a16="http://schemas.microsoft.com/office/drawing/2014/main" id="{5308439D-881D-9F92-AD2A-27DBDEFC46E7}"/>
                      </a:ext>
                    </a:extLst>
                  </p:cNvPr>
                  <p:cNvSpPr>
                    <a:spLocks/>
                  </p:cNvSpPr>
                  <p:nvPr/>
                </p:nvSpPr>
                <p:spPr bwMode="auto">
                  <a:xfrm>
                    <a:off x="10336214" y="4624388"/>
                    <a:ext cx="55563" cy="0"/>
                  </a:xfrm>
                  <a:custGeom>
                    <a:avLst/>
                    <a:gdLst>
                      <a:gd name="T0" fmla="*/ 67 w 67"/>
                      <a:gd name="T1" fmla="*/ 67 w 67"/>
                      <a:gd name="T2" fmla="*/ 0 w 67"/>
                    </a:gdLst>
                    <a:ahLst/>
                    <a:cxnLst>
                      <a:cxn ang="0">
                        <a:pos x="T0" y="0"/>
                      </a:cxn>
                      <a:cxn ang="0">
                        <a:pos x="T1" y="0"/>
                      </a:cxn>
                      <a:cxn ang="0">
                        <a:pos x="T2" y="0"/>
                      </a:cxn>
                    </a:cxnLst>
                    <a:rect l="0" t="0" r="r" b="b"/>
                    <a:pathLst>
                      <a:path w="67">
                        <a:moveTo>
                          <a:pt x="67" y="0"/>
                        </a:moveTo>
                        <a:lnTo>
                          <a:pt x="67" y="0"/>
                        </a:lnTo>
                        <a:lnTo>
                          <a:pt x="0"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grpSp>
      <p:grpSp>
        <p:nvGrpSpPr>
          <p:cNvPr id="21529" name="Group 21528">
            <a:extLst>
              <a:ext uri="{FF2B5EF4-FFF2-40B4-BE49-F238E27FC236}">
                <a16:creationId xmlns:a16="http://schemas.microsoft.com/office/drawing/2014/main" id="{7860051B-A978-6769-0C42-7DABF99F2CB2}"/>
              </a:ext>
            </a:extLst>
          </p:cNvPr>
          <p:cNvGrpSpPr/>
          <p:nvPr/>
        </p:nvGrpSpPr>
        <p:grpSpPr>
          <a:xfrm>
            <a:off x="966769" y="3484722"/>
            <a:ext cx="10258463" cy="2430013"/>
            <a:chOff x="627853" y="3563028"/>
            <a:chExt cx="10258463" cy="2430013"/>
          </a:xfrm>
        </p:grpSpPr>
        <p:grpSp>
          <p:nvGrpSpPr>
            <p:cNvPr id="21537" name="Group 21536">
              <a:extLst>
                <a:ext uri="{FF2B5EF4-FFF2-40B4-BE49-F238E27FC236}">
                  <a16:creationId xmlns:a16="http://schemas.microsoft.com/office/drawing/2014/main" id="{4953DC1A-9D85-4337-1260-2BC04F900850}"/>
                </a:ext>
              </a:extLst>
            </p:cNvPr>
            <p:cNvGrpSpPr/>
            <p:nvPr/>
          </p:nvGrpSpPr>
          <p:grpSpPr>
            <a:xfrm>
              <a:off x="627853" y="3563028"/>
              <a:ext cx="2247422" cy="2418478"/>
              <a:chOff x="1105921" y="2766509"/>
              <a:chExt cx="1469055" cy="2418478"/>
            </a:xfrm>
          </p:grpSpPr>
          <p:sp>
            <p:nvSpPr>
              <p:cNvPr id="21533" name="Rounded Rectangle 21532">
                <a:extLst>
                  <a:ext uri="{FF2B5EF4-FFF2-40B4-BE49-F238E27FC236}">
                    <a16:creationId xmlns:a16="http://schemas.microsoft.com/office/drawing/2014/main" id="{2EBA6473-617E-EA9E-AD58-68D5B7A0BB52}"/>
                  </a:ext>
                </a:extLst>
              </p:cNvPr>
              <p:cNvSpPr/>
              <p:nvPr/>
            </p:nvSpPr>
            <p:spPr>
              <a:xfrm>
                <a:off x="1105921" y="2766509"/>
                <a:ext cx="1469055" cy="2418478"/>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21534" name="TextBox 21533">
                <a:extLst>
                  <a:ext uri="{FF2B5EF4-FFF2-40B4-BE49-F238E27FC236}">
                    <a16:creationId xmlns:a16="http://schemas.microsoft.com/office/drawing/2014/main" id="{C602F5C8-AAAB-9065-A552-34D056351410}"/>
                  </a:ext>
                </a:extLst>
              </p:cNvPr>
              <p:cNvSpPr txBox="1"/>
              <p:nvPr/>
            </p:nvSpPr>
            <p:spPr>
              <a:xfrm>
                <a:off x="1209747" y="3720338"/>
                <a:ext cx="1261403" cy="1247331"/>
              </a:xfrm>
              <a:prstGeom prst="rect">
                <a:avLst/>
              </a:prstGeom>
            </p:spPr>
            <p:txBody>
              <a:bodyPr vert="horz" wrap="square" lIns="0" tIns="0" rIns="0" bIns="0" rtlCol="0" anchor="t">
                <a:noAutofit/>
              </a:bodyPr>
              <a:lstStyle/>
              <a:p>
                <a:pPr algn="ctr">
                  <a:spcAft>
                    <a:spcPts val="900"/>
                  </a:spcAft>
                </a:pPr>
                <a:r>
                  <a:rPr lang="en-US" sz="1600" dirty="0">
                    <a:sym typeface="Wingdings" panose="05000000000000000000" pitchFamily="2" charset="2"/>
                  </a:rPr>
                  <a:t>The original use case for Kafka. Clicks, likes, orders, registrations, preferences, etc.</a:t>
                </a:r>
              </a:p>
            </p:txBody>
          </p:sp>
          <p:sp>
            <p:nvSpPr>
              <p:cNvPr id="21535" name="TextBox 21534">
                <a:extLst>
                  <a:ext uri="{FF2B5EF4-FFF2-40B4-BE49-F238E27FC236}">
                    <a16:creationId xmlns:a16="http://schemas.microsoft.com/office/drawing/2014/main" id="{9EFC7EA1-70F2-BA5C-353A-CBC585F88175}"/>
                  </a:ext>
                </a:extLst>
              </p:cNvPr>
              <p:cNvSpPr txBox="1"/>
              <p:nvPr/>
            </p:nvSpPr>
            <p:spPr>
              <a:xfrm>
                <a:off x="1188697" y="2947958"/>
                <a:ext cx="1303503" cy="590931"/>
              </a:xfrm>
              <a:prstGeom prst="rect">
                <a:avLst/>
              </a:prstGeom>
              <a:noFill/>
            </p:spPr>
            <p:txBody>
              <a:bodyPr wrap="square" lIns="91440" tIns="45720" rIns="91440" bIns="45720" anchor="t">
                <a:spAutoFit/>
              </a:bodyPr>
              <a:lstStyle/>
              <a:p>
                <a:pPr marL="0" lvl="0" indent="0" algn="ctr" defTabSz="711200">
                  <a:lnSpc>
                    <a:spcPct val="90000"/>
                  </a:lnSpc>
                  <a:spcBef>
                    <a:spcPct val="0"/>
                  </a:spcBef>
                  <a:spcAft>
                    <a:spcPct val="35000"/>
                  </a:spcAft>
                  <a:buNone/>
                </a:pPr>
                <a:r>
                  <a:rPr lang="en-US" sz="1800" b="1" kern="1200"/>
                  <a:t>Activity Tracking</a:t>
                </a:r>
              </a:p>
            </p:txBody>
          </p:sp>
          <p:cxnSp>
            <p:nvCxnSpPr>
              <p:cNvPr id="21536" name="Straight Connector 21535">
                <a:extLst>
                  <a:ext uri="{FF2B5EF4-FFF2-40B4-BE49-F238E27FC236}">
                    <a16:creationId xmlns:a16="http://schemas.microsoft.com/office/drawing/2014/main" id="{7BDEA2E4-1B14-5516-C976-A87196DA61BF}"/>
                  </a:ext>
                </a:extLst>
              </p:cNvPr>
              <p:cNvCxnSpPr>
                <a:cxnSpLocks/>
              </p:cNvCxnSpPr>
              <p:nvPr/>
            </p:nvCxnSpPr>
            <p:spPr>
              <a:xfrm>
                <a:off x="1233144" y="2805338"/>
                <a:ext cx="1214608" cy="0"/>
              </a:xfrm>
              <a:prstGeom prst="line">
                <a:avLst/>
              </a:prstGeom>
              <a:ln w="50800" cap="flat" cmpd="sng" algn="ctr">
                <a:solidFill>
                  <a:schemeClr val="accent4"/>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1538" name="Group 21537">
              <a:extLst>
                <a:ext uri="{FF2B5EF4-FFF2-40B4-BE49-F238E27FC236}">
                  <a16:creationId xmlns:a16="http://schemas.microsoft.com/office/drawing/2014/main" id="{077BF3FC-94B7-6CDA-F8BB-1295D3A5682B}"/>
                </a:ext>
              </a:extLst>
            </p:cNvPr>
            <p:cNvGrpSpPr/>
            <p:nvPr/>
          </p:nvGrpSpPr>
          <p:grpSpPr>
            <a:xfrm>
              <a:off x="3298200" y="3563028"/>
              <a:ext cx="2247422" cy="2418478"/>
              <a:chOff x="1105921" y="2766509"/>
              <a:chExt cx="1469055" cy="2418478"/>
            </a:xfrm>
          </p:grpSpPr>
          <p:sp>
            <p:nvSpPr>
              <p:cNvPr id="21539" name="Rounded Rectangle 21538">
                <a:extLst>
                  <a:ext uri="{FF2B5EF4-FFF2-40B4-BE49-F238E27FC236}">
                    <a16:creationId xmlns:a16="http://schemas.microsoft.com/office/drawing/2014/main" id="{6B515F10-E005-F5CA-EED5-BE3D38F77BD3}"/>
                  </a:ext>
                </a:extLst>
              </p:cNvPr>
              <p:cNvSpPr/>
              <p:nvPr/>
            </p:nvSpPr>
            <p:spPr>
              <a:xfrm>
                <a:off x="1105921" y="2766509"/>
                <a:ext cx="1469055" cy="2418478"/>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21540" name="TextBox 21539">
                <a:extLst>
                  <a:ext uri="{FF2B5EF4-FFF2-40B4-BE49-F238E27FC236}">
                    <a16:creationId xmlns:a16="http://schemas.microsoft.com/office/drawing/2014/main" id="{3202B456-4050-14C5-4EEF-CA49DE926771}"/>
                  </a:ext>
                </a:extLst>
              </p:cNvPr>
              <p:cNvSpPr txBox="1"/>
              <p:nvPr/>
            </p:nvSpPr>
            <p:spPr>
              <a:xfrm>
                <a:off x="1209747" y="3788188"/>
                <a:ext cx="1261403" cy="1179481"/>
              </a:xfrm>
              <a:prstGeom prst="rect">
                <a:avLst/>
              </a:prstGeom>
            </p:spPr>
            <p:txBody>
              <a:bodyPr vert="horz" wrap="square" lIns="0" tIns="0" rIns="0" bIns="0" rtlCol="0">
                <a:noAutofit/>
              </a:bodyPr>
              <a:lstStyle/>
              <a:p>
                <a:pPr marL="0" lvl="0" indent="0" algn="ctr" defTabSz="711200">
                  <a:lnSpc>
                    <a:spcPct val="90000"/>
                  </a:lnSpc>
                  <a:spcBef>
                    <a:spcPct val="0"/>
                  </a:spcBef>
                  <a:spcAft>
                    <a:spcPct val="35000"/>
                  </a:spcAft>
                  <a:buClrTx/>
                  <a:buSzTx/>
                  <a:buFontTx/>
                  <a:buNone/>
                </a:pPr>
                <a:r>
                  <a:rPr kumimoji="0" lang="en-US" sz="1600" i="0" u="none" strike="noStrike" kern="1200" cap="none" spc="0" normalizeH="0" baseline="0" noProof="0" dirty="0">
                    <a:ln/>
                    <a:solidFill>
                      <a:schemeClr val="tx1"/>
                    </a:solidFill>
                    <a:effectLst/>
                    <a:uLnTx/>
                    <a:uFillTx/>
                    <a:ea typeface="+mn-ea"/>
                    <a:cs typeface="+mn-cs"/>
                  </a:rPr>
                  <a:t>Centralized storage and processing of logs as a stream of  messages.</a:t>
                </a:r>
              </a:p>
            </p:txBody>
          </p:sp>
          <p:sp>
            <p:nvSpPr>
              <p:cNvPr id="21541" name="TextBox 21540">
                <a:extLst>
                  <a:ext uri="{FF2B5EF4-FFF2-40B4-BE49-F238E27FC236}">
                    <a16:creationId xmlns:a16="http://schemas.microsoft.com/office/drawing/2014/main" id="{0BE02886-9C01-CA0E-E5D6-551EDBEEEFE6}"/>
                  </a:ext>
                </a:extLst>
              </p:cNvPr>
              <p:cNvSpPr txBox="1"/>
              <p:nvPr/>
            </p:nvSpPr>
            <p:spPr>
              <a:xfrm>
                <a:off x="1188697" y="2947958"/>
                <a:ext cx="1303503" cy="840230"/>
              </a:xfrm>
              <a:prstGeom prst="rect">
                <a:avLst/>
              </a:prstGeom>
              <a:noFill/>
            </p:spPr>
            <p:txBody>
              <a:bodyPr wrap="square" lIns="91440" tIns="45720" rIns="91440" bIns="45720" anchor="t">
                <a:spAutoFit/>
              </a:bodyPr>
              <a:lstStyle/>
              <a:p>
                <a:pPr marL="0" lvl="0" indent="0" algn="ctr" defTabSz="711200">
                  <a:lnSpc>
                    <a:spcPct val="90000"/>
                  </a:lnSpc>
                  <a:spcBef>
                    <a:spcPct val="0"/>
                  </a:spcBef>
                  <a:spcAft>
                    <a:spcPct val="35000"/>
                  </a:spcAft>
                  <a:buNone/>
                </a:pPr>
                <a:r>
                  <a:rPr lang="en-US" sz="1800" b="1" kern="1200" dirty="0"/>
                  <a:t>Log Aggregation</a:t>
                </a:r>
              </a:p>
            </p:txBody>
          </p:sp>
          <p:cxnSp>
            <p:nvCxnSpPr>
              <p:cNvPr id="21542" name="Straight Connector 21541">
                <a:extLst>
                  <a:ext uri="{FF2B5EF4-FFF2-40B4-BE49-F238E27FC236}">
                    <a16:creationId xmlns:a16="http://schemas.microsoft.com/office/drawing/2014/main" id="{8F411F44-6978-3AAC-77D6-5E8F95A47C07}"/>
                  </a:ext>
                </a:extLst>
              </p:cNvPr>
              <p:cNvCxnSpPr>
                <a:cxnSpLocks/>
              </p:cNvCxnSpPr>
              <p:nvPr/>
            </p:nvCxnSpPr>
            <p:spPr>
              <a:xfrm>
                <a:off x="1233144" y="2805338"/>
                <a:ext cx="1214608" cy="0"/>
              </a:xfrm>
              <a:prstGeom prst="line">
                <a:avLst/>
              </a:prstGeom>
              <a:ln w="50800" cap="flat" cmpd="sng" algn="ctr">
                <a:solidFill>
                  <a:schemeClr val="accent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1543" name="Group 21542">
              <a:extLst>
                <a:ext uri="{FF2B5EF4-FFF2-40B4-BE49-F238E27FC236}">
                  <a16:creationId xmlns:a16="http://schemas.microsoft.com/office/drawing/2014/main" id="{DE48340A-7368-0E42-60C8-4BA308AB1E3E}"/>
                </a:ext>
              </a:extLst>
            </p:cNvPr>
            <p:cNvGrpSpPr/>
            <p:nvPr/>
          </p:nvGrpSpPr>
          <p:grpSpPr>
            <a:xfrm>
              <a:off x="5968547" y="3574563"/>
              <a:ext cx="2247422" cy="2418478"/>
              <a:chOff x="1105921" y="2766509"/>
              <a:chExt cx="1469055" cy="2418478"/>
            </a:xfrm>
          </p:grpSpPr>
          <p:sp>
            <p:nvSpPr>
              <p:cNvPr id="21544" name="Rounded Rectangle 21543">
                <a:extLst>
                  <a:ext uri="{FF2B5EF4-FFF2-40B4-BE49-F238E27FC236}">
                    <a16:creationId xmlns:a16="http://schemas.microsoft.com/office/drawing/2014/main" id="{F75579F6-70AE-E10E-FA36-5E9D4982EAA4}"/>
                  </a:ext>
                </a:extLst>
              </p:cNvPr>
              <p:cNvSpPr/>
              <p:nvPr/>
            </p:nvSpPr>
            <p:spPr>
              <a:xfrm>
                <a:off x="1105921" y="2766509"/>
                <a:ext cx="1469055" cy="2418478"/>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21545" name="TextBox 21544">
                <a:extLst>
                  <a:ext uri="{FF2B5EF4-FFF2-40B4-BE49-F238E27FC236}">
                    <a16:creationId xmlns:a16="http://schemas.microsoft.com/office/drawing/2014/main" id="{114400F3-174E-287C-DCA9-8C2514009B5B}"/>
                  </a:ext>
                </a:extLst>
              </p:cNvPr>
              <p:cNvSpPr txBox="1"/>
              <p:nvPr/>
            </p:nvSpPr>
            <p:spPr>
              <a:xfrm>
                <a:off x="1209747" y="3776653"/>
                <a:ext cx="1261403" cy="1179482"/>
              </a:xfrm>
              <a:prstGeom prst="rect">
                <a:avLst/>
              </a:prstGeom>
            </p:spPr>
            <p:txBody>
              <a:bodyPr vert="horz" wrap="square" lIns="0" tIns="0" rIns="0" bIns="0" rtlCol="0">
                <a:noAutofit/>
              </a:bodyPr>
              <a:lstStyle/>
              <a:p>
                <a:pPr marL="0" lvl="0" indent="0" algn="ctr" defTabSz="711200">
                  <a:lnSpc>
                    <a:spcPct val="90000"/>
                  </a:lnSpc>
                  <a:spcBef>
                    <a:spcPct val="0"/>
                  </a:spcBef>
                  <a:spcAft>
                    <a:spcPct val="35000"/>
                  </a:spcAft>
                  <a:buClrTx/>
                  <a:buSzTx/>
                  <a:buFontTx/>
                  <a:buNone/>
                </a:pPr>
                <a:r>
                  <a:rPr kumimoji="0" lang="en-US" sz="1600" i="0" u="none" strike="noStrike" kern="1200" cap="none" spc="0" normalizeH="0" baseline="0" noProof="0" dirty="0">
                    <a:ln/>
                    <a:solidFill>
                      <a:schemeClr val="tx1"/>
                    </a:solidFill>
                    <a:effectLst/>
                    <a:uLnTx/>
                    <a:uFillTx/>
                    <a:ea typeface="+mn-ea"/>
                    <a:cs typeface="+mn-cs"/>
                  </a:rPr>
                  <a:t>Low-latency data transmission to consumers. Used for financial data, logistics, etc. </a:t>
                </a:r>
              </a:p>
            </p:txBody>
          </p:sp>
          <p:sp>
            <p:nvSpPr>
              <p:cNvPr id="21546" name="TextBox 21545">
                <a:extLst>
                  <a:ext uri="{FF2B5EF4-FFF2-40B4-BE49-F238E27FC236}">
                    <a16:creationId xmlns:a16="http://schemas.microsoft.com/office/drawing/2014/main" id="{A178A8B0-6CBC-9A97-E7A1-008A67C478E1}"/>
                  </a:ext>
                </a:extLst>
              </p:cNvPr>
              <p:cNvSpPr txBox="1"/>
              <p:nvPr/>
            </p:nvSpPr>
            <p:spPr>
              <a:xfrm>
                <a:off x="1188697" y="3043431"/>
                <a:ext cx="1303503" cy="341504"/>
              </a:xfrm>
              <a:prstGeom prst="rect">
                <a:avLst/>
              </a:prstGeom>
              <a:noFill/>
            </p:spPr>
            <p:txBody>
              <a:bodyPr wrap="square" lIns="91440" tIns="45720" rIns="91440" bIns="45720" anchor="t">
                <a:spAutoFit/>
              </a:bodyPr>
              <a:lstStyle/>
              <a:p>
                <a:pPr marL="0" lvl="0" indent="0" algn="ctr" defTabSz="711200">
                  <a:lnSpc>
                    <a:spcPct val="90000"/>
                  </a:lnSpc>
                  <a:spcBef>
                    <a:spcPct val="0"/>
                  </a:spcBef>
                  <a:spcAft>
                    <a:spcPct val="35000"/>
                  </a:spcAft>
                  <a:buNone/>
                </a:pPr>
                <a:r>
                  <a:rPr lang="en-US" sz="1800" b="1" kern="1200" dirty="0"/>
                  <a:t>Data Processing</a:t>
                </a:r>
              </a:p>
            </p:txBody>
          </p:sp>
          <p:cxnSp>
            <p:nvCxnSpPr>
              <p:cNvPr id="21547" name="Straight Connector 21546">
                <a:extLst>
                  <a:ext uri="{FF2B5EF4-FFF2-40B4-BE49-F238E27FC236}">
                    <a16:creationId xmlns:a16="http://schemas.microsoft.com/office/drawing/2014/main" id="{0EBA68CE-2C39-CA08-F5C7-2EE568DEE9F2}"/>
                  </a:ext>
                </a:extLst>
              </p:cNvPr>
              <p:cNvCxnSpPr>
                <a:cxnSpLocks/>
              </p:cNvCxnSpPr>
              <p:nvPr/>
            </p:nvCxnSpPr>
            <p:spPr>
              <a:xfrm>
                <a:off x="1233144" y="2805338"/>
                <a:ext cx="1214608" cy="0"/>
              </a:xfrm>
              <a:prstGeom prst="line">
                <a:avLst/>
              </a:prstGeom>
              <a:ln w="50800" cap="flat" cmpd="sng" algn="ctr">
                <a:solidFill>
                  <a:schemeClr val="accent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1548" name="Group 21547">
              <a:extLst>
                <a:ext uri="{FF2B5EF4-FFF2-40B4-BE49-F238E27FC236}">
                  <a16:creationId xmlns:a16="http://schemas.microsoft.com/office/drawing/2014/main" id="{A17837C2-FA43-6CFA-6ADD-D5FA3D251678}"/>
                </a:ext>
              </a:extLst>
            </p:cNvPr>
            <p:cNvGrpSpPr/>
            <p:nvPr/>
          </p:nvGrpSpPr>
          <p:grpSpPr>
            <a:xfrm>
              <a:off x="8638894" y="3565683"/>
              <a:ext cx="2247422" cy="2418478"/>
              <a:chOff x="1105921" y="2757629"/>
              <a:chExt cx="1469055" cy="2418478"/>
            </a:xfrm>
          </p:grpSpPr>
          <p:sp>
            <p:nvSpPr>
              <p:cNvPr id="21549" name="Rounded Rectangle 21548">
                <a:extLst>
                  <a:ext uri="{FF2B5EF4-FFF2-40B4-BE49-F238E27FC236}">
                    <a16:creationId xmlns:a16="http://schemas.microsoft.com/office/drawing/2014/main" id="{D9C2B0BA-F08C-B02E-C11C-3A4CC113C145}"/>
                  </a:ext>
                </a:extLst>
              </p:cNvPr>
              <p:cNvSpPr/>
              <p:nvPr/>
            </p:nvSpPr>
            <p:spPr>
              <a:xfrm>
                <a:off x="1105921" y="2757629"/>
                <a:ext cx="1469055" cy="2418478"/>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21550" name="TextBox 21549">
                <a:extLst>
                  <a:ext uri="{FF2B5EF4-FFF2-40B4-BE49-F238E27FC236}">
                    <a16:creationId xmlns:a16="http://schemas.microsoft.com/office/drawing/2014/main" id="{0BB03A24-FDE6-7CF0-450D-C952A53AD1C0}"/>
                  </a:ext>
                </a:extLst>
              </p:cNvPr>
              <p:cNvSpPr txBox="1"/>
              <p:nvPr/>
            </p:nvSpPr>
            <p:spPr>
              <a:xfrm>
                <a:off x="1209747" y="3708803"/>
                <a:ext cx="1261403" cy="1247332"/>
              </a:xfrm>
              <a:prstGeom prst="rect">
                <a:avLst/>
              </a:prstGeom>
            </p:spPr>
            <p:txBody>
              <a:bodyPr vert="horz" wrap="square" lIns="0" tIns="0" rIns="0" bIns="0" rtlCol="0">
                <a:noAutofit/>
              </a:bodyPr>
              <a:lstStyle/>
              <a:p>
                <a:pPr algn="ctr">
                  <a:spcAft>
                    <a:spcPts val="900"/>
                  </a:spcAft>
                </a:pPr>
                <a:r>
                  <a:rPr lang="en-US" sz="1600" dirty="0"/>
                  <a:t>Kafka can work as a replacement for message brokers.</a:t>
                </a:r>
                <a:endParaRPr lang="en-US" sz="1600" dirty="0">
                  <a:sym typeface="Wingdings" panose="05000000000000000000" pitchFamily="2" charset="2"/>
                </a:endParaRPr>
              </a:p>
            </p:txBody>
          </p:sp>
          <p:sp>
            <p:nvSpPr>
              <p:cNvPr id="21551" name="TextBox 21550">
                <a:extLst>
                  <a:ext uri="{FF2B5EF4-FFF2-40B4-BE49-F238E27FC236}">
                    <a16:creationId xmlns:a16="http://schemas.microsoft.com/office/drawing/2014/main" id="{D83D24A6-F469-9CA8-1591-7CD3AB25C874}"/>
                  </a:ext>
                </a:extLst>
              </p:cNvPr>
              <p:cNvSpPr txBox="1"/>
              <p:nvPr/>
            </p:nvSpPr>
            <p:spPr>
              <a:xfrm>
                <a:off x="1188696" y="3013559"/>
                <a:ext cx="1303503" cy="341504"/>
              </a:xfrm>
              <a:prstGeom prst="rect">
                <a:avLst/>
              </a:prstGeom>
              <a:noFill/>
            </p:spPr>
            <p:txBody>
              <a:bodyPr wrap="square" lIns="91440" tIns="45720" rIns="91440" bIns="45720" anchor="t">
                <a:spAutoFit/>
              </a:bodyPr>
              <a:lstStyle/>
              <a:p>
                <a:pPr marL="0" lvl="0" indent="0" algn="ctr" defTabSz="711200">
                  <a:lnSpc>
                    <a:spcPct val="90000"/>
                  </a:lnSpc>
                  <a:spcBef>
                    <a:spcPct val="0"/>
                  </a:spcBef>
                  <a:spcAft>
                    <a:spcPct val="35000"/>
                  </a:spcAft>
                  <a:buNone/>
                </a:pPr>
                <a:r>
                  <a:rPr lang="en-US" sz="1800" b="1" kern="1200" dirty="0"/>
                  <a:t>Messaging</a:t>
                </a:r>
              </a:p>
            </p:txBody>
          </p:sp>
          <p:cxnSp>
            <p:nvCxnSpPr>
              <p:cNvPr id="21552" name="Straight Connector 21551">
                <a:extLst>
                  <a:ext uri="{FF2B5EF4-FFF2-40B4-BE49-F238E27FC236}">
                    <a16:creationId xmlns:a16="http://schemas.microsoft.com/office/drawing/2014/main" id="{01A57FEF-1DEA-C6FC-F6C1-FD054BED8015}"/>
                  </a:ext>
                </a:extLst>
              </p:cNvPr>
              <p:cNvCxnSpPr>
                <a:cxnSpLocks/>
              </p:cNvCxnSpPr>
              <p:nvPr/>
            </p:nvCxnSpPr>
            <p:spPr>
              <a:xfrm>
                <a:off x="1233144" y="2805338"/>
                <a:ext cx="1214608" cy="0"/>
              </a:xfrm>
              <a:prstGeom prst="line">
                <a:avLst/>
              </a:prstGeom>
              <a:ln w="508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8793965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3722-0198-2EE8-15F3-EE1E33F03908}"/>
              </a:ext>
            </a:extLst>
          </p:cNvPr>
          <p:cNvSpPr>
            <a:spLocks noGrp="1"/>
          </p:cNvSpPr>
          <p:nvPr>
            <p:ph type="title"/>
          </p:nvPr>
        </p:nvSpPr>
        <p:spPr/>
        <p:txBody>
          <a:bodyPr/>
          <a:lstStyle/>
          <a:p>
            <a:r>
              <a:rPr lang="en-US">
                <a:solidFill>
                  <a:srgbClr val="FFFFFF"/>
                </a:solidFill>
              </a:rPr>
              <a:t>Protect Compiled</a:t>
            </a:r>
            <a:br>
              <a:rPr lang="en-US">
                <a:solidFill>
                  <a:srgbClr val="FFFFFF"/>
                </a:solidFill>
              </a:rPr>
            </a:br>
            <a:r>
              <a:rPr lang="en-US">
                <a:solidFill>
                  <a:srgbClr val="FFFFFF"/>
                </a:solidFill>
              </a:rPr>
              <a:t>R-Code</a:t>
            </a:r>
            <a:endParaRPr lang="en-US"/>
          </a:p>
        </p:txBody>
      </p:sp>
    </p:spTree>
    <p:extLst>
      <p:ext uri="{BB962C8B-B14F-4D97-AF65-F5344CB8AC3E}">
        <p14:creationId xmlns:p14="http://schemas.microsoft.com/office/powerpoint/2010/main" val="303441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15C47DB-78DA-439D-BAD1-CECA1A19A96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915C47DB-78DA-439D-BAD1-CECA1A19A96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E2D5C14E-0874-F747-B6F4-1B03B156240C}"/>
              </a:ext>
            </a:extLst>
          </p:cNvPr>
          <p:cNvSpPr>
            <a:spLocks noGrp="1"/>
          </p:cNvSpPr>
          <p:nvPr>
            <p:ph type="title"/>
          </p:nvPr>
        </p:nvSpPr>
        <p:spPr/>
        <p:txBody>
          <a:bodyPr/>
          <a:lstStyle/>
          <a:p>
            <a:r>
              <a:rPr lang="en-US" dirty="0"/>
              <a:t>Protect Compiled Application Code</a:t>
            </a:r>
          </a:p>
        </p:txBody>
      </p:sp>
      <p:grpSp>
        <p:nvGrpSpPr>
          <p:cNvPr id="38" name="Group 37">
            <a:extLst>
              <a:ext uri="{FF2B5EF4-FFF2-40B4-BE49-F238E27FC236}">
                <a16:creationId xmlns:a16="http://schemas.microsoft.com/office/drawing/2014/main" id="{77026F91-7C6A-FAAA-D672-4939336A1AA7}"/>
              </a:ext>
            </a:extLst>
          </p:cNvPr>
          <p:cNvGrpSpPr/>
          <p:nvPr/>
        </p:nvGrpSpPr>
        <p:grpSpPr>
          <a:xfrm>
            <a:off x="1948755" y="1800220"/>
            <a:ext cx="8547754" cy="3325716"/>
            <a:chOff x="1948755" y="1800220"/>
            <a:chExt cx="8547754" cy="3325716"/>
          </a:xfrm>
        </p:grpSpPr>
        <p:sp>
          <p:nvSpPr>
            <p:cNvPr id="2" name="TextBox 1">
              <a:extLst>
                <a:ext uri="{FF2B5EF4-FFF2-40B4-BE49-F238E27FC236}">
                  <a16:creationId xmlns:a16="http://schemas.microsoft.com/office/drawing/2014/main" id="{0D81DC9D-66AC-4F4B-A6C3-D1B468B2BD79}"/>
                </a:ext>
              </a:extLst>
            </p:cNvPr>
            <p:cNvSpPr txBox="1"/>
            <p:nvPr/>
          </p:nvSpPr>
          <p:spPr>
            <a:xfrm>
              <a:off x="5398038" y="4661702"/>
              <a:ext cx="1680085" cy="464234"/>
            </a:xfrm>
            <a:prstGeom prst="rect">
              <a:avLst/>
            </a:prstGeom>
          </p:spPr>
          <p:txBody>
            <a:bodyPr vert="horz" wrap="square" lIns="0" tIns="0" rIns="0" bIns="0" rtlCol="0">
              <a:noAutofit/>
            </a:bodyPr>
            <a:lstStyle/>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a:ln>
                    <a:noFill/>
                  </a:ln>
                  <a:solidFill>
                    <a:srgbClr val="000000"/>
                  </a:solidFill>
                  <a:effectLst/>
                  <a:uLnTx/>
                  <a:uFillTx/>
                  <a:latin typeface="Arial"/>
                  <a:ea typeface="+mn-ea"/>
                  <a:cs typeface="+mn-cs"/>
                </a:rPr>
                <a:t>Compiled Application Code</a:t>
              </a:r>
            </a:p>
          </p:txBody>
        </p:sp>
        <p:sp>
          <p:nvSpPr>
            <p:cNvPr id="28" name="TextBox 27">
              <a:extLst>
                <a:ext uri="{FF2B5EF4-FFF2-40B4-BE49-F238E27FC236}">
                  <a16:creationId xmlns:a16="http://schemas.microsoft.com/office/drawing/2014/main" id="{9F286A53-FCF6-B842-BB5E-A448B6F65C4E}"/>
                </a:ext>
              </a:extLst>
            </p:cNvPr>
            <p:cNvSpPr txBox="1"/>
            <p:nvPr/>
          </p:nvSpPr>
          <p:spPr>
            <a:xfrm>
              <a:off x="8939055" y="4661702"/>
              <a:ext cx="1557454" cy="464234"/>
            </a:xfrm>
            <a:prstGeom prst="rect">
              <a:avLst/>
            </a:prstGeom>
          </p:spPr>
          <p:txBody>
            <a:bodyPr vert="horz" wrap="square" lIns="0" tIns="0" rIns="0" bIns="0" rtlCol="0">
              <a:noAutofit/>
            </a:bodyPr>
            <a:lstStyle/>
            <a:p>
              <a:pPr marL="0" marR="0" lvl="0" indent="0" algn="ctr" defTabSz="914400" rtl="0" eaLnBrk="1" fontAlgn="auto" latinLnBrk="0" hangingPunct="1">
                <a:lnSpc>
                  <a:spcPts val="2700"/>
                </a:lnSpc>
                <a:spcBef>
                  <a:spcPts val="0"/>
                </a:spcBef>
                <a:spcAft>
                  <a:spcPts val="0"/>
                </a:spcAft>
                <a:buClrTx/>
                <a:buSzTx/>
                <a:buFontTx/>
                <a:buNone/>
                <a:tabLst/>
                <a:defRPr/>
              </a:pPr>
              <a:r>
                <a:rPr kumimoji="0" lang="en-US" b="0" i="0" u="none" strike="noStrike" kern="1200" cap="none" spc="0" normalizeH="0" baseline="0" noProof="0">
                  <a:ln>
                    <a:noFill/>
                  </a:ln>
                  <a:solidFill>
                    <a:srgbClr val="000000"/>
                  </a:solidFill>
                  <a:effectLst/>
                  <a:uLnTx/>
                  <a:uFillTx/>
                  <a:latin typeface="Arial"/>
                  <a:ea typeface="+mn-ea"/>
                  <a:cs typeface="+mn-cs"/>
                </a:rPr>
                <a:t>Database</a:t>
              </a:r>
            </a:p>
          </p:txBody>
        </p:sp>
        <p:grpSp>
          <p:nvGrpSpPr>
            <p:cNvPr id="100352" name="Group 100351">
              <a:extLst>
                <a:ext uri="{FF2B5EF4-FFF2-40B4-BE49-F238E27FC236}">
                  <a16:creationId xmlns:a16="http://schemas.microsoft.com/office/drawing/2014/main" id="{596AC46E-B051-61BE-3923-82FC0F4BD900}"/>
                </a:ext>
              </a:extLst>
            </p:cNvPr>
            <p:cNvGrpSpPr/>
            <p:nvPr/>
          </p:nvGrpSpPr>
          <p:grpSpPr>
            <a:xfrm>
              <a:off x="9476482" y="3519386"/>
              <a:ext cx="482600" cy="768351"/>
              <a:chOff x="9476482" y="3044824"/>
              <a:chExt cx="482600" cy="768351"/>
            </a:xfrm>
          </p:grpSpPr>
          <p:sp>
            <p:nvSpPr>
              <p:cNvPr id="46" name="Freeform 56">
                <a:extLst>
                  <a:ext uri="{FF2B5EF4-FFF2-40B4-BE49-F238E27FC236}">
                    <a16:creationId xmlns:a16="http://schemas.microsoft.com/office/drawing/2014/main" id="{755B4A54-EDB6-B68C-B8A7-3B6DE8F2B774}"/>
                  </a:ext>
                </a:extLst>
              </p:cNvPr>
              <p:cNvSpPr>
                <a:spLocks/>
              </p:cNvSpPr>
              <p:nvPr/>
            </p:nvSpPr>
            <p:spPr bwMode="auto">
              <a:xfrm>
                <a:off x="9871770" y="3362324"/>
                <a:ext cx="22225" cy="22225"/>
              </a:xfrm>
              <a:custGeom>
                <a:avLst/>
                <a:gdLst>
                  <a:gd name="T0" fmla="*/ 27 w 27"/>
                  <a:gd name="T1" fmla="*/ 13 h 26"/>
                  <a:gd name="T2" fmla="*/ 27 w 27"/>
                  <a:gd name="T3" fmla="*/ 13 h 26"/>
                  <a:gd name="T4" fmla="*/ 13 w 27"/>
                  <a:gd name="T5" fmla="*/ 26 h 26"/>
                  <a:gd name="T6" fmla="*/ 0 w 27"/>
                  <a:gd name="T7" fmla="*/ 13 h 26"/>
                  <a:gd name="T8" fmla="*/ 13 w 27"/>
                  <a:gd name="T9" fmla="*/ 0 h 26"/>
                  <a:gd name="T10" fmla="*/ 27 w 27"/>
                  <a:gd name="T11" fmla="*/ 13 h 26"/>
                  <a:gd name="T12" fmla="*/ 27 w 27"/>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7" h="26">
                    <a:moveTo>
                      <a:pt x="27" y="13"/>
                    </a:moveTo>
                    <a:lnTo>
                      <a:pt x="27" y="13"/>
                    </a:lnTo>
                    <a:cubicBezTo>
                      <a:pt x="27" y="20"/>
                      <a:pt x="21" y="26"/>
                      <a:pt x="13" y="26"/>
                    </a:cubicBezTo>
                    <a:cubicBezTo>
                      <a:pt x="6" y="26"/>
                      <a:pt x="0" y="20"/>
                      <a:pt x="0" y="13"/>
                    </a:cubicBezTo>
                    <a:cubicBezTo>
                      <a:pt x="0" y="6"/>
                      <a:pt x="6" y="0"/>
                      <a:pt x="13" y="0"/>
                    </a:cubicBezTo>
                    <a:cubicBezTo>
                      <a:pt x="21" y="0"/>
                      <a:pt x="27" y="6"/>
                      <a:pt x="27" y="13"/>
                    </a:cubicBezTo>
                    <a:lnTo>
                      <a:pt x="27" y="13"/>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7" name="Freeform 57">
                <a:extLst>
                  <a:ext uri="{FF2B5EF4-FFF2-40B4-BE49-F238E27FC236}">
                    <a16:creationId xmlns:a16="http://schemas.microsoft.com/office/drawing/2014/main" id="{6ADB6E4D-E139-1972-3A3B-1CC663EAC232}"/>
                  </a:ext>
                </a:extLst>
              </p:cNvPr>
              <p:cNvSpPr>
                <a:spLocks/>
              </p:cNvSpPr>
              <p:nvPr/>
            </p:nvSpPr>
            <p:spPr bwMode="auto">
              <a:xfrm>
                <a:off x="9476482" y="3044824"/>
                <a:ext cx="481012" cy="152400"/>
              </a:xfrm>
              <a:custGeom>
                <a:avLst/>
                <a:gdLst>
                  <a:gd name="T0" fmla="*/ 586 w 586"/>
                  <a:gd name="T1" fmla="*/ 186 h 186"/>
                  <a:gd name="T2" fmla="*/ 586 w 586"/>
                  <a:gd name="T3" fmla="*/ 186 h 186"/>
                  <a:gd name="T4" fmla="*/ 500 w 586"/>
                  <a:gd name="T5" fmla="*/ 65 h 186"/>
                  <a:gd name="T6" fmla="*/ 85 w 586"/>
                  <a:gd name="T7" fmla="*/ 65 h 186"/>
                  <a:gd name="T8" fmla="*/ 0 w 586"/>
                  <a:gd name="T9" fmla="*/ 186 h 186"/>
                </a:gdLst>
                <a:ahLst/>
                <a:cxnLst>
                  <a:cxn ang="0">
                    <a:pos x="T0" y="T1"/>
                  </a:cxn>
                  <a:cxn ang="0">
                    <a:pos x="T2" y="T3"/>
                  </a:cxn>
                  <a:cxn ang="0">
                    <a:pos x="T4" y="T5"/>
                  </a:cxn>
                  <a:cxn ang="0">
                    <a:pos x="T6" y="T7"/>
                  </a:cxn>
                  <a:cxn ang="0">
                    <a:pos x="T8" y="T9"/>
                  </a:cxn>
                </a:cxnLst>
                <a:rect l="0" t="0" r="r" b="b"/>
                <a:pathLst>
                  <a:path w="586" h="186">
                    <a:moveTo>
                      <a:pt x="586" y="186"/>
                    </a:moveTo>
                    <a:lnTo>
                      <a:pt x="586" y="186"/>
                    </a:lnTo>
                    <a:cubicBezTo>
                      <a:pt x="586" y="142"/>
                      <a:pt x="557" y="99"/>
                      <a:pt x="500" y="65"/>
                    </a:cubicBezTo>
                    <a:cubicBezTo>
                      <a:pt x="385" y="0"/>
                      <a:pt x="199" y="0"/>
                      <a:pt x="85" y="65"/>
                    </a:cubicBezTo>
                    <a:cubicBezTo>
                      <a:pt x="28" y="99"/>
                      <a:pt x="0" y="142"/>
                      <a:pt x="0" y="186"/>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8" name="Freeform 58">
                <a:extLst>
                  <a:ext uri="{FF2B5EF4-FFF2-40B4-BE49-F238E27FC236}">
                    <a16:creationId xmlns:a16="http://schemas.microsoft.com/office/drawing/2014/main" id="{1A5DDA5B-ECD0-0CA7-42DE-A60BF8635042}"/>
                  </a:ext>
                </a:extLst>
              </p:cNvPr>
              <p:cNvSpPr>
                <a:spLocks/>
              </p:cNvSpPr>
              <p:nvPr/>
            </p:nvSpPr>
            <p:spPr bwMode="auto">
              <a:xfrm>
                <a:off x="9476482" y="3197224"/>
                <a:ext cx="482600" cy="152400"/>
              </a:xfrm>
              <a:custGeom>
                <a:avLst/>
                <a:gdLst>
                  <a:gd name="T0" fmla="*/ 0 w 587"/>
                  <a:gd name="T1" fmla="*/ 0 h 186"/>
                  <a:gd name="T2" fmla="*/ 0 w 587"/>
                  <a:gd name="T3" fmla="*/ 0 h 186"/>
                  <a:gd name="T4" fmla="*/ 86 w 587"/>
                  <a:gd name="T5" fmla="*/ 120 h 186"/>
                  <a:gd name="T6" fmla="*/ 501 w 587"/>
                  <a:gd name="T7" fmla="*/ 120 h 186"/>
                  <a:gd name="T8" fmla="*/ 587 w 587"/>
                  <a:gd name="T9" fmla="*/ 0 h 186"/>
                </a:gdLst>
                <a:ahLst/>
                <a:cxnLst>
                  <a:cxn ang="0">
                    <a:pos x="T0" y="T1"/>
                  </a:cxn>
                  <a:cxn ang="0">
                    <a:pos x="T2" y="T3"/>
                  </a:cxn>
                  <a:cxn ang="0">
                    <a:pos x="T4" y="T5"/>
                  </a:cxn>
                  <a:cxn ang="0">
                    <a:pos x="T6" y="T7"/>
                  </a:cxn>
                  <a:cxn ang="0">
                    <a:pos x="T8" y="T9"/>
                  </a:cxn>
                </a:cxnLst>
                <a:rect l="0" t="0" r="r" b="b"/>
                <a:pathLst>
                  <a:path w="587" h="186">
                    <a:moveTo>
                      <a:pt x="0" y="0"/>
                    </a:moveTo>
                    <a:lnTo>
                      <a:pt x="0" y="0"/>
                    </a:lnTo>
                    <a:cubicBezTo>
                      <a:pt x="0" y="43"/>
                      <a:pt x="29" y="87"/>
                      <a:pt x="86" y="120"/>
                    </a:cubicBezTo>
                    <a:cubicBezTo>
                      <a:pt x="201" y="186"/>
                      <a:pt x="387" y="186"/>
                      <a:pt x="501" y="120"/>
                    </a:cubicBezTo>
                    <a:cubicBezTo>
                      <a:pt x="558" y="87"/>
                      <a:pt x="587" y="43"/>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9" name="Freeform 59">
                <a:extLst>
                  <a:ext uri="{FF2B5EF4-FFF2-40B4-BE49-F238E27FC236}">
                    <a16:creationId xmlns:a16="http://schemas.microsoft.com/office/drawing/2014/main" id="{153BE5FF-AC2D-75A4-0337-EF4FA455E7AE}"/>
                  </a:ext>
                </a:extLst>
              </p:cNvPr>
              <p:cNvSpPr>
                <a:spLocks/>
              </p:cNvSpPr>
              <p:nvPr/>
            </p:nvSpPr>
            <p:spPr bwMode="auto">
              <a:xfrm>
                <a:off x="9476482" y="3506787"/>
                <a:ext cx="482600" cy="153988"/>
              </a:xfrm>
              <a:custGeom>
                <a:avLst/>
                <a:gdLst>
                  <a:gd name="T0" fmla="*/ 0 w 587"/>
                  <a:gd name="T1" fmla="*/ 0 h 187"/>
                  <a:gd name="T2" fmla="*/ 0 w 587"/>
                  <a:gd name="T3" fmla="*/ 0 h 187"/>
                  <a:gd name="T4" fmla="*/ 86 w 587"/>
                  <a:gd name="T5" fmla="*/ 120 h 187"/>
                  <a:gd name="T6" fmla="*/ 501 w 587"/>
                  <a:gd name="T7" fmla="*/ 120 h 187"/>
                  <a:gd name="T8" fmla="*/ 587 w 587"/>
                  <a:gd name="T9" fmla="*/ 0 h 187"/>
                </a:gdLst>
                <a:ahLst/>
                <a:cxnLst>
                  <a:cxn ang="0">
                    <a:pos x="T0" y="T1"/>
                  </a:cxn>
                  <a:cxn ang="0">
                    <a:pos x="T2" y="T3"/>
                  </a:cxn>
                  <a:cxn ang="0">
                    <a:pos x="T4" y="T5"/>
                  </a:cxn>
                  <a:cxn ang="0">
                    <a:pos x="T6" y="T7"/>
                  </a:cxn>
                  <a:cxn ang="0">
                    <a:pos x="T8" y="T9"/>
                  </a:cxn>
                </a:cxnLst>
                <a:rect l="0" t="0" r="r" b="b"/>
                <a:pathLst>
                  <a:path w="587" h="187">
                    <a:moveTo>
                      <a:pt x="0" y="0"/>
                    </a:moveTo>
                    <a:lnTo>
                      <a:pt x="0" y="0"/>
                    </a:lnTo>
                    <a:cubicBezTo>
                      <a:pt x="0" y="44"/>
                      <a:pt x="29" y="87"/>
                      <a:pt x="86" y="120"/>
                    </a:cubicBezTo>
                    <a:cubicBezTo>
                      <a:pt x="201" y="187"/>
                      <a:pt x="387" y="187"/>
                      <a:pt x="501" y="120"/>
                    </a:cubicBezTo>
                    <a:cubicBezTo>
                      <a:pt x="558" y="87"/>
                      <a:pt x="587" y="44"/>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0" name="Freeform 60">
                <a:extLst>
                  <a:ext uri="{FF2B5EF4-FFF2-40B4-BE49-F238E27FC236}">
                    <a16:creationId xmlns:a16="http://schemas.microsoft.com/office/drawing/2014/main" id="{94CD5717-CF55-7983-E39C-C275A4A511CC}"/>
                  </a:ext>
                </a:extLst>
              </p:cNvPr>
              <p:cNvSpPr>
                <a:spLocks/>
              </p:cNvSpPr>
              <p:nvPr/>
            </p:nvSpPr>
            <p:spPr bwMode="auto">
              <a:xfrm>
                <a:off x="9476482" y="3352799"/>
                <a:ext cx="482600" cy="152400"/>
              </a:xfrm>
              <a:custGeom>
                <a:avLst/>
                <a:gdLst>
                  <a:gd name="T0" fmla="*/ 0 w 587"/>
                  <a:gd name="T1" fmla="*/ 0 h 186"/>
                  <a:gd name="T2" fmla="*/ 0 w 587"/>
                  <a:gd name="T3" fmla="*/ 0 h 186"/>
                  <a:gd name="T4" fmla="*/ 86 w 587"/>
                  <a:gd name="T5" fmla="*/ 120 h 186"/>
                  <a:gd name="T6" fmla="*/ 501 w 587"/>
                  <a:gd name="T7" fmla="*/ 120 h 186"/>
                  <a:gd name="T8" fmla="*/ 587 w 587"/>
                  <a:gd name="T9" fmla="*/ 0 h 186"/>
                </a:gdLst>
                <a:ahLst/>
                <a:cxnLst>
                  <a:cxn ang="0">
                    <a:pos x="T0" y="T1"/>
                  </a:cxn>
                  <a:cxn ang="0">
                    <a:pos x="T2" y="T3"/>
                  </a:cxn>
                  <a:cxn ang="0">
                    <a:pos x="T4" y="T5"/>
                  </a:cxn>
                  <a:cxn ang="0">
                    <a:pos x="T6" y="T7"/>
                  </a:cxn>
                  <a:cxn ang="0">
                    <a:pos x="T8" y="T9"/>
                  </a:cxn>
                </a:cxnLst>
                <a:rect l="0" t="0" r="r" b="b"/>
                <a:pathLst>
                  <a:path w="587" h="186">
                    <a:moveTo>
                      <a:pt x="0" y="0"/>
                    </a:moveTo>
                    <a:lnTo>
                      <a:pt x="0" y="0"/>
                    </a:lnTo>
                    <a:cubicBezTo>
                      <a:pt x="0" y="43"/>
                      <a:pt x="29" y="87"/>
                      <a:pt x="86" y="120"/>
                    </a:cubicBezTo>
                    <a:cubicBezTo>
                      <a:pt x="201" y="186"/>
                      <a:pt x="387" y="186"/>
                      <a:pt x="501" y="120"/>
                    </a:cubicBezTo>
                    <a:cubicBezTo>
                      <a:pt x="558" y="87"/>
                      <a:pt x="587" y="43"/>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1" name="Freeform 61">
                <a:extLst>
                  <a:ext uri="{FF2B5EF4-FFF2-40B4-BE49-F238E27FC236}">
                    <a16:creationId xmlns:a16="http://schemas.microsoft.com/office/drawing/2014/main" id="{C2741941-FF3A-F4A9-85F7-B522ACF69153}"/>
                  </a:ext>
                </a:extLst>
              </p:cNvPr>
              <p:cNvSpPr>
                <a:spLocks/>
              </p:cNvSpPr>
              <p:nvPr/>
            </p:nvSpPr>
            <p:spPr bwMode="auto">
              <a:xfrm>
                <a:off x="9871770" y="3516312"/>
                <a:ext cx="22225" cy="20638"/>
              </a:xfrm>
              <a:custGeom>
                <a:avLst/>
                <a:gdLst>
                  <a:gd name="T0" fmla="*/ 27 w 27"/>
                  <a:gd name="T1" fmla="*/ 14 h 27"/>
                  <a:gd name="T2" fmla="*/ 27 w 27"/>
                  <a:gd name="T3" fmla="*/ 14 h 27"/>
                  <a:gd name="T4" fmla="*/ 13 w 27"/>
                  <a:gd name="T5" fmla="*/ 27 h 27"/>
                  <a:gd name="T6" fmla="*/ 0 w 27"/>
                  <a:gd name="T7" fmla="*/ 14 h 27"/>
                  <a:gd name="T8" fmla="*/ 13 w 27"/>
                  <a:gd name="T9" fmla="*/ 0 h 27"/>
                  <a:gd name="T10" fmla="*/ 27 w 27"/>
                  <a:gd name="T11" fmla="*/ 14 h 27"/>
                  <a:gd name="T12" fmla="*/ 27 w 27"/>
                  <a:gd name="T13" fmla="*/ 14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4"/>
                    </a:moveTo>
                    <a:lnTo>
                      <a:pt x="27" y="14"/>
                    </a:lnTo>
                    <a:cubicBezTo>
                      <a:pt x="27" y="21"/>
                      <a:pt x="21" y="27"/>
                      <a:pt x="13" y="27"/>
                    </a:cubicBezTo>
                    <a:cubicBezTo>
                      <a:pt x="6" y="27"/>
                      <a:pt x="0" y="21"/>
                      <a:pt x="0" y="14"/>
                    </a:cubicBezTo>
                    <a:cubicBezTo>
                      <a:pt x="0" y="6"/>
                      <a:pt x="6" y="0"/>
                      <a:pt x="13" y="0"/>
                    </a:cubicBezTo>
                    <a:cubicBezTo>
                      <a:pt x="21" y="0"/>
                      <a:pt x="27" y="6"/>
                      <a:pt x="27" y="14"/>
                    </a:cubicBezTo>
                    <a:lnTo>
                      <a:pt x="27" y="14"/>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2" name="Freeform 62">
                <a:extLst>
                  <a:ext uri="{FF2B5EF4-FFF2-40B4-BE49-F238E27FC236}">
                    <a16:creationId xmlns:a16="http://schemas.microsoft.com/office/drawing/2014/main" id="{347868FB-61E3-3E57-8A88-3E3C9F413B4E}"/>
                  </a:ext>
                </a:extLst>
              </p:cNvPr>
              <p:cNvSpPr>
                <a:spLocks/>
              </p:cNvSpPr>
              <p:nvPr/>
            </p:nvSpPr>
            <p:spPr bwMode="auto">
              <a:xfrm>
                <a:off x="9871770" y="3668712"/>
                <a:ext cx="22225" cy="22225"/>
              </a:xfrm>
              <a:custGeom>
                <a:avLst/>
                <a:gdLst>
                  <a:gd name="T0" fmla="*/ 27 w 27"/>
                  <a:gd name="T1" fmla="*/ 13 h 27"/>
                  <a:gd name="T2" fmla="*/ 27 w 27"/>
                  <a:gd name="T3" fmla="*/ 13 h 27"/>
                  <a:gd name="T4" fmla="*/ 13 w 27"/>
                  <a:gd name="T5" fmla="*/ 27 h 27"/>
                  <a:gd name="T6" fmla="*/ 0 w 27"/>
                  <a:gd name="T7" fmla="*/ 13 h 27"/>
                  <a:gd name="T8" fmla="*/ 13 w 27"/>
                  <a:gd name="T9" fmla="*/ 0 h 27"/>
                  <a:gd name="T10" fmla="*/ 27 w 27"/>
                  <a:gd name="T11" fmla="*/ 13 h 27"/>
                  <a:gd name="T12" fmla="*/ 27 w 27"/>
                  <a:gd name="T13" fmla="*/ 13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3"/>
                    </a:moveTo>
                    <a:lnTo>
                      <a:pt x="27" y="13"/>
                    </a:lnTo>
                    <a:cubicBezTo>
                      <a:pt x="27" y="21"/>
                      <a:pt x="21" y="27"/>
                      <a:pt x="13" y="27"/>
                    </a:cubicBezTo>
                    <a:cubicBezTo>
                      <a:pt x="6" y="27"/>
                      <a:pt x="0" y="21"/>
                      <a:pt x="0" y="13"/>
                    </a:cubicBezTo>
                    <a:cubicBezTo>
                      <a:pt x="0" y="6"/>
                      <a:pt x="6" y="0"/>
                      <a:pt x="13" y="0"/>
                    </a:cubicBezTo>
                    <a:cubicBezTo>
                      <a:pt x="21" y="0"/>
                      <a:pt x="27" y="6"/>
                      <a:pt x="27" y="13"/>
                    </a:cubicBezTo>
                    <a:lnTo>
                      <a:pt x="27" y="13"/>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3" name="Freeform 63">
                <a:extLst>
                  <a:ext uri="{FF2B5EF4-FFF2-40B4-BE49-F238E27FC236}">
                    <a16:creationId xmlns:a16="http://schemas.microsoft.com/office/drawing/2014/main" id="{91A9A6F8-A518-1271-5E87-D7C404A5D609}"/>
                  </a:ext>
                </a:extLst>
              </p:cNvPr>
              <p:cNvSpPr>
                <a:spLocks/>
              </p:cNvSpPr>
              <p:nvPr/>
            </p:nvSpPr>
            <p:spPr bwMode="auto">
              <a:xfrm>
                <a:off x="9476482" y="3659187"/>
                <a:ext cx="482600" cy="153988"/>
              </a:xfrm>
              <a:custGeom>
                <a:avLst/>
                <a:gdLst>
                  <a:gd name="T0" fmla="*/ 0 w 587"/>
                  <a:gd name="T1" fmla="*/ 0 h 187"/>
                  <a:gd name="T2" fmla="*/ 0 w 587"/>
                  <a:gd name="T3" fmla="*/ 0 h 187"/>
                  <a:gd name="T4" fmla="*/ 86 w 587"/>
                  <a:gd name="T5" fmla="*/ 120 h 187"/>
                  <a:gd name="T6" fmla="*/ 501 w 587"/>
                  <a:gd name="T7" fmla="*/ 120 h 187"/>
                  <a:gd name="T8" fmla="*/ 587 w 587"/>
                  <a:gd name="T9" fmla="*/ 0 h 187"/>
                </a:gdLst>
                <a:ahLst/>
                <a:cxnLst>
                  <a:cxn ang="0">
                    <a:pos x="T0" y="T1"/>
                  </a:cxn>
                  <a:cxn ang="0">
                    <a:pos x="T2" y="T3"/>
                  </a:cxn>
                  <a:cxn ang="0">
                    <a:pos x="T4" y="T5"/>
                  </a:cxn>
                  <a:cxn ang="0">
                    <a:pos x="T6" y="T7"/>
                  </a:cxn>
                  <a:cxn ang="0">
                    <a:pos x="T8" y="T9"/>
                  </a:cxn>
                </a:cxnLst>
                <a:rect l="0" t="0" r="r" b="b"/>
                <a:pathLst>
                  <a:path w="587" h="187">
                    <a:moveTo>
                      <a:pt x="0" y="0"/>
                    </a:moveTo>
                    <a:lnTo>
                      <a:pt x="0" y="0"/>
                    </a:lnTo>
                    <a:cubicBezTo>
                      <a:pt x="0" y="44"/>
                      <a:pt x="29" y="87"/>
                      <a:pt x="86" y="120"/>
                    </a:cubicBezTo>
                    <a:cubicBezTo>
                      <a:pt x="201" y="187"/>
                      <a:pt x="387" y="187"/>
                      <a:pt x="501" y="120"/>
                    </a:cubicBezTo>
                    <a:cubicBezTo>
                      <a:pt x="558" y="87"/>
                      <a:pt x="587" y="44"/>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4" name="Freeform 64">
                <a:extLst>
                  <a:ext uri="{FF2B5EF4-FFF2-40B4-BE49-F238E27FC236}">
                    <a16:creationId xmlns:a16="http://schemas.microsoft.com/office/drawing/2014/main" id="{679AD100-CBD6-65B6-1806-27E999F97FC2}"/>
                  </a:ext>
                </a:extLst>
              </p:cNvPr>
              <p:cNvSpPr>
                <a:spLocks/>
              </p:cNvSpPr>
              <p:nvPr/>
            </p:nvSpPr>
            <p:spPr bwMode="auto">
              <a:xfrm>
                <a:off x="9476482" y="3198812"/>
                <a:ext cx="0" cy="466725"/>
              </a:xfrm>
              <a:custGeom>
                <a:avLst/>
                <a:gdLst>
                  <a:gd name="T0" fmla="*/ 0 h 569"/>
                  <a:gd name="T1" fmla="*/ 0 h 569"/>
                  <a:gd name="T2" fmla="*/ 569 h 569"/>
                </a:gdLst>
                <a:ahLst/>
                <a:cxnLst>
                  <a:cxn ang="0">
                    <a:pos x="0" y="T0"/>
                  </a:cxn>
                  <a:cxn ang="0">
                    <a:pos x="0" y="T1"/>
                  </a:cxn>
                  <a:cxn ang="0">
                    <a:pos x="0" y="T2"/>
                  </a:cxn>
                </a:cxnLst>
                <a:rect l="0" t="0" r="r" b="b"/>
                <a:pathLst>
                  <a:path h="569">
                    <a:moveTo>
                      <a:pt x="0" y="0"/>
                    </a:moveTo>
                    <a:lnTo>
                      <a:pt x="0" y="0"/>
                    </a:lnTo>
                    <a:lnTo>
                      <a:pt x="0" y="569"/>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5" name="Freeform 65">
                <a:extLst>
                  <a:ext uri="{FF2B5EF4-FFF2-40B4-BE49-F238E27FC236}">
                    <a16:creationId xmlns:a16="http://schemas.microsoft.com/office/drawing/2014/main" id="{BD559055-0E09-943C-8192-4E1E8CAB7490}"/>
                  </a:ext>
                </a:extLst>
              </p:cNvPr>
              <p:cNvSpPr>
                <a:spLocks/>
              </p:cNvSpPr>
              <p:nvPr/>
            </p:nvSpPr>
            <p:spPr bwMode="auto">
              <a:xfrm>
                <a:off x="9957495" y="3200399"/>
                <a:ext cx="0" cy="465138"/>
              </a:xfrm>
              <a:custGeom>
                <a:avLst/>
                <a:gdLst>
                  <a:gd name="T0" fmla="*/ 0 h 567"/>
                  <a:gd name="T1" fmla="*/ 0 h 567"/>
                  <a:gd name="T2" fmla="*/ 567 h 567"/>
                </a:gdLst>
                <a:ahLst/>
                <a:cxnLst>
                  <a:cxn ang="0">
                    <a:pos x="0" y="T0"/>
                  </a:cxn>
                  <a:cxn ang="0">
                    <a:pos x="0" y="T1"/>
                  </a:cxn>
                  <a:cxn ang="0">
                    <a:pos x="0" y="T2"/>
                  </a:cxn>
                </a:cxnLst>
                <a:rect l="0" t="0" r="r" b="b"/>
                <a:pathLst>
                  <a:path h="567">
                    <a:moveTo>
                      <a:pt x="0" y="0"/>
                    </a:moveTo>
                    <a:lnTo>
                      <a:pt x="0" y="0"/>
                    </a:lnTo>
                    <a:lnTo>
                      <a:pt x="0" y="567"/>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6" name="Freeform 66">
                <a:extLst>
                  <a:ext uri="{FF2B5EF4-FFF2-40B4-BE49-F238E27FC236}">
                    <a16:creationId xmlns:a16="http://schemas.microsoft.com/office/drawing/2014/main" id="{05F7FDCC-1BBD-534B-1591-84A58650F955}"/>
                  </a:ext>
                </a:extLst>
              </p:cNvPr>
              <p:cNvSpPr>
                <a:spLocks/>
              </p:cNvSpPr>
              <p:nvPr/>
            </p:nvSpPr>
            <p:spPr bwMode="auto">
              <a:xfrm>
                <a:off x="9639995" y="3187699"/>
                <a:ext cx="153987" cy="0"/>
              </a:xfrm>
              <a:custGeom>
                <a:avLst/>
                <a:gdLst>
                  <a:gd name="T0" fmla="*/ 0 w 187"/>
                  <a:gd name="T1" fmla="*/ 0 w 187"/>
                  <a:gd name="T2" fmla="*/ 187 w 187"/>
                </a:gdLst>
                <a:ahLst/>
                <a:cxnLst>
                  <a:cxn ang="0">
                    <a:pos x="T0" y="0"/>
                  </a:cxn>
                  <a:cxn ang="0">
                    <a:pos x="T1" y="0"/>
                  </a:cxn>
                  <a:cxn ang="0">
                    <a:pos x="T2" y="0"/>
                  </a:cxn>
                </a:cxnLst>
                <a:rect l="0" t="0" r="r" b="b"/>
                <a:pathLst>
                  <a:path w="187">
                    <a:moveTo>
                      <a:pt x="0" y="0"/>
                    </a:moveTo>
                    <a:lnTo>
                      <a:pt x="0" y="0"/>
                    </a:lnTo>
                    <a:lnTo>
                      <a:pt x="187"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7" name="Freeform 67">
                <a:extLst>
                  <a:ext uri="{FF2B5EF4-FFF2-40B4-BE49-F238E27FC236}">
                    <a16:creationId xmlns:a16="http://schemas.microsoft.com/office/drawing/2014/main" id="{05AE1202-97D1-3D7E-CA43-615680B64564}"/>
                  </a:ext>
                </a:extLst>
              </p:cNvPr>
              <p:cNvSpPr>
                <a:spLocks/>
              </p:cNvSpPr>
              <p:nvPr/>
            </p:nvSpPr>
            <p:spPr bwMode="auto">
              <a:xfrm>
                <a:off x="9717782" y="3111499"/>
                <a:ext cx="0" cy="152400"/>
              </a:xfrm>
              <a:custGeom>
                <a:avLst/>
                <a:gdLst>
                  <a:gd name="T0" fmla="*/ 187 h 187"/>
                  <a:gd name="T1" fmla="*/ 187 h 187"/>
                  <a:gd name="T2" fmla="*/ 0 h 187"/>
                </a:gdLst>
                <a:ahLst/>
                <a:cxnLst>
                  <a:cxn ang="0">
                    <a:pos x="0" y="T0"/>
                  </a:cxn>
                  <a:cxn ang="0">
                    <a:pos x="0" y="T1"/>
                  </a:cxn>
                  <a:cxn ang="0">
                    <a:pos x="0" y="T2"/>
                  </a:cxn>
                </a:cxnLst>
                <a:rect l="0" t="0" r="r" b="b"/>
                <a:pathLst>
                  <a:path h="187">
                    <a:moveTo>
                      <a:pt x="0" y="187"/>
                    </a:moveTo>
                    <a:lnTo>
                      <a:pt x="0" y="187"/>
                    </a:lnTo>
                    <a:lnTo>
                      <a:pt x="0"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cxnSp>
          <p:nvCxnSpPr>
            <p:cNvPr id="6" name="Straight Arrow Connector 5">
              <a:extLst>
                <a:ext uri="{FF2B5EF4-FFF2-40B4-BE49-F238E27FC236}">
                  <a16:creationId xmlns:a16="http://schemas.microsoft.com/office/drawing/2014/main" id="{4DB19C0D-54BE-BA4F-863C-EC5379441397}"/>
                </a:ext>
              </a:extLst>
            </p:cNvPr>
            <p:cNvCxnSpPr>
              <a:cxnSpLocks/>
            </p:cNvCxnSpPr>
            <p:nvPr/>
          </p:nvCxnSpPr>
          <p:spPr>
            <a:xfrm>
              <a:off x="3461411" y="3927812"/>
              <a:ext cx="1740370" cy="1861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F5849BAD-D9C9-C16C-4CF8-F83B528D3020}"/>
                </a:ext>
              </a:extLst>
            </p:cNvPr>
            <p:cNvCxnSpPr>
              <a:cxnSpLocks/>
            </p:cNvCxnSpPr>
            <p:nvPr/>
          </p:nvCxnSpPr>
          <p:spPr>
            <a:xfrm>
              <a:off x="7170526" y="3927812"/>
              <a:ext cx="1740370" cy="1861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nvGrpSpPr>
            <p:cNvPr id="100353" name="Group 52">
              <a:extLst>
                <a:ext uri="{FF2B5EF4-FFF2-40B4-BE49-F238E27FC236}">
                  <a16:creationId xmlns:a16="http://schemas.microsoft.com/office/drawing/2014/main" id="{23C5D719-DF3C-3984-D3C8-AD4C9B8C5247}"/>
                </a:ext>
              </a:extLst>
            </p:cNvPr>
            <p:cNvGrpSpPr>
              <a:grpSpLocks noChangeAspect="1"/>
            </p:cNvGrpSpPr>
            <p:nvPr/>
          </p:nvGrpSpPr>
          <p:grpSpPr bwMode="auto">
            <a:xfrm>
              <a:off x="1948755" y="3540024"/>
              <a:ext cx="766762" cy="727075"/>
              <a:chOff x="848" y="1173"/>
              <a:chExt cx="483" cy="458"/>
            </a:xfrm>
          </p:grpSpPr>
          <p:sp>
            <p:nvSpPr>
              <p:cNvPr id="100355" name="Freeform 53">
                <a:extLst>
                  <a:ext uri="{FF2B5EF4-FFF2-40B4-BE49-F238E27FC236}">
                    <a16:creationId xmlns:a16="http://schemas.microsoft.com/office/drawing/2014/main" id="{64A40B2E-83B1-A0CD-17E1-7F7A0D0C8EAC}"/>
                  </a:ext>
                </a:extLst>
              </p:cNvPr>
              <p:cNvSpPr>
                <a:spLocks/>
              </p:cNvSpPr>
              <p:nvPr/>
            </p:nvSpPr>
            <p:spPr bwMode="auto">
              <a:xfrm>
                <a:off x="1061" y="1502"/>
                <a:ext cx="0" cy="72"/>
              </a:xfrm>
              <a:custGeom>
                <a:avLst/>
                <a:gdLst>
                  <a:gd name="T0" fmla="*/ 0 h 134"/>
                  <a:gd name="T1" fmla="*/ 0 h 134"/>
                  <a:gd name="T2" fmla="*/ 134 h 134"/>
                </a:gdLst>
                <a:ahLst/>
                <a:cxnLst>
                  <a:cxn ang="0">
                    <a:pos x="0" y="T0"/>
                  </a:cxn>
                  <a:cxn ang="0">
                    <a:pos x="0" y="T1"/>
                  </a:cxn>
                  <a:cxn ang="0">
                    <a:pos x="0" y="T2"/>
                  </a:cxn>
                </a:cxnLst>
                <a:rect l="0" t="0" r="r" b="b"/>
                <a:pathLst>
                  <a:path h="134">
                    <a:moveTo>
                      <a:pt x="0" y="0"/>
                    </a:moveTo>
                    <a:lnTo>
                      <a:pt x="0" y="0"/>
                    </a:lnTo>
                    <a:lnTo>
                      <a:pt x="0" y="134"/>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57" name="Freeform 54">
                <a:extLst>
                  <a:ext uri="{FF2B5EF4-FFF2-40B4-BE49-F238E27FC236}">
                    <a16:creationId xmlns:a16="http://schemas.microsoft.com/office/drawing/2014/main" id="{EBEA8244-2CCF-9E7D-92F6-C199837C8A98}"/>
                  </a:ext>
                </a:extLst>
              </p:cNvPr>
              <p:cNvSpPr>
                <a:spLocks/>
              </p:cNvSpPr>
              <p:nvPr/>
            </p:nvSpPr>
            <p:spPr bwMode="auto">
              <a:xfrm>
                <a:off x="940" y="1574"/>
                <a:ext cx="242" cy="0"/>
              </a:xfrm>
              <a:custGeom>
                <a:avLst/>
                <a:gdLst>
                  <a:gd name="T0" fmla="*/ 0 w 454"/>
                  <a:gd name="T1" fmla="*/ 0 w 454"/>
                  <a:gd name="T2" fmla="*/ 454 w 454"/>
                </a:gdLst>
                <a:ahLst/>
                <a:cxnLst>
                  <a:cxn ang="0">
                    <a:pos x="T0" y="0"/>
                  </a:cxn>
                  <a:cxn ang="0">
                    <a:pos x="T1" y="0"/>
                  </a:cxn>
                  <a:cxn ang="0">
                    <a:pos x="T2" y="0"/>
                  </a:cxn>
                </a:cxnLst>
                <a:rect l="0" t="0" r="r" b="b"/>
                <a:pathLst>
                  <a:path w="454">
                    <a:moveTo>
                      <a:pt x="0" y="0"/>
                    </a:moveTo>
                    <a:lnTo>
                      <a:pt x="0" y="0"/>
                    </a:lnTo>
                    <a:lnTo>
                      <a:pt x="454"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58" name="Freeform 55">
                <a:extLst>
                  <a:ext uri="{FF2B5EF4-FFF2-40B4-BE49-F238E27FC236}">
                    <a16:creationId xmlns:a16="http://schemas.microsoft.com/office/drawing/2014/main" id="{4163C456-66C7-E047-33DD-80D12DCD9DE6}"/>
                  </a:ext>
                </a:extLst>
              </p:cNvPr>
              <p:cNvSpPr>
                <a:spLocks/>
              </p:cNvSpPr>
              <p:nvPr/>
            </p:nvSpPr>
            <p:spPr bwMode="auto">
              <a:xfrm>
                <a:off x="1146" y="1259"/>
                <a:ext cx="185" cy="372"/>
              </a:xfrm>
              <a:custGeom>
                <a:avLst/>
                <a:gdLst>
                  <a:gd name="T0" fmla="*/ 53 w 347"/>
                  <a:gd name="T1" fmla="*/ 0 h 693"/>
                  <a:gd name="T2" fmla="*/ 53 w 347"/>
                  <a:gd name="T3" fmla="*/ 0 h 693"/>
                  <a:gd name="T4" fmla="*/ 293 w 347"/>
                  <a:gd name="T5" fmla="*/ 0 h 693"/>
                  <a:gd name="T6" fmla="*/ 347 w 347"/>
                  <a:gd name="T7" fmla="*/ 53 h 693"/>
                  <a:gd name="T8" fmla="*/ 347 w 347"/>
                  <a:gd name="T9" fmla="*/ 640 h 693"/>
                  <a:gd name="T10" fmla="*/ 293 w 347"/>
                  <a:gd name="T11" fmla="*/ 693 h 693"/>
                  <a:gd name="T12" fmla="*/ 53 w 347"/>
                  <a:gd name="T13" fmla="*/ 693 h 693"/>
                  <a:gd name="T14" fmla="*/ 0 w 347"/>
                  <a:gd name="T15" fmla="*/ 640 h 693"/>
                  <a:gd name="T16" fmla="*/ 0 w 347"/>
                  <a:gd name="T17" fmla="*/ 53 h 693"/>
                  <a:gd name="T18" fmla="*/ 53 w 347"/>
                  <a:gd name="T19" fmla="*/ 0 h 693"/>
                  <a:gd name="T20" fmla="*/ 53 w 347"/>
                  <a:gd name="T21"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693">
                    <a:moveTo>
                      <a:pt x="53" y="0"/>
                    </a:moveTo>
                    <a:lnTo>
                      <a:pt x="53" y="0"/>
                    </a:lnTo>
                    <a:lnTo>
                      <a:pt x="293" y="0"/>
                    </a:lnTo>
                    <a:cubicBezTo>
                      <a:pt x="323" y="0"/>
                      <a:pt x="347" y="24"/>
                      <a:pt x="347" y="53"/>
                    </a:cubicBezTo>
                    <a:lnTo>
                      <a:pt x="347" y="640"/>
                    </a:lnTo>
                    <a:cubicBezTo>
                      <a:pt x="347" y="669"/>
                      <a:pt x="323" y="693"/>
                      <a:pt x="293" y="693"/>
                    </a:cubicBezTo>
                    <a:lnTo>
                      <a:pt x="53" y="693"/>
                    </a:lnTo>
                    <a:cubicBezTo>
                      <a:pt x="24" y="693"/>
                      <a:pt x="0" y="669"/>
                      <a:pt x="0" y="640"/>
                    </a:cubicBezTo>
                    <a:lnTo>
                      <a:pt x="0" y="53"/>
                    </a:lnTo>
                    <a:cubicBezTo>
                      <a:pt x="0" y="24"/>
                      <a:pt x="24" y="0"/>
                      <a:pt x="53" y="0"/>
                    </a:cubicBezTo>
                    <a:lnTo>
                      <a:pt x="53" y="0"/>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59" name="Freeform 56">
                <a:extLst>
                  <a:ext uri="{FF2B5EF4-FFF2-40B4-BE49-F238E27FC236}">
                    <a16:creationId xmlns:a16="http://schemas.microsoft.com/office/drawing/2014/main" id="{F4570725-23A0-4D8A-AC11-C9F445B93F6D}"/>
                  </a:ext>
                </a:extLst>
              </p:cNvPr>
              <p:cNvSpPr>
                <a:spLocks/>
              </p:cNvSpPr>
              <p:nvPr/>
            </p:nvSpPr>
            <p:spPr bwMode="auto">
              <a:xfrm>
                <a:off x="1232" y="1567"/>
                <a:ext cx="14" cy="14"/>
              </a:xfrm>
              <a:custGeom>
                <a:avLst/>
                <a:gdLst>
                  <a:gd name="T0" fmla="*/ 13 w 27"/>
                  <a:gd name="T1" fmla="*/ 0 h 27"/>
                  <a:gd name="T2" fmla="*/ 13 w 27"/>
                  <a:gd name="T3" fmla="*/ 0 h 27"/>
                  <a:gd name="T4" fmla="*/ 27 w 27"/>
                  <a:gd name="T5" fmla="*/ 14 h 27"/>
                  <a:gd name="T6" fmla="*/ 13 w 27"/>
                  <a:gd name="T7" fmla="*/ 27 h 27"/>
                  <a:gd name="T8" fmla="*/ 0 w 27"/>
                  <a:gd name="T9" fmla="*/ 14 h 27"/>
                  <a:gd name="T10" fmla="*/ 13 w 27"/>
                  <a:gd name="T11" fmla="*/ 0 h 27"/>
                  <a:gd name="T12" fmla="*/ 13 w 27"/>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13" y="0"/>
                    </a:moveTo>
                    <a:lnTo>
                      <a:pt x="13" y="0"/>
                    </a:lnTo>
                    <a:cubicBezTo>
                      <a:pt x="21" y="0"/>
                      <a:pt x="27" y="6"/>
                      <a:pt x="27" y="14"/>
                    </a:cubicBezTo>
                    <a:cubicBezTo>
                      <a:pt x="27" y="21"/>
                      <a:pt x="21" y="27"/>
                      <a:pt x="13" y="27"/>
                    </a:cubicBezTo>
                    <a:cubicBezTo>
                      <a:pt x="6" y="27"/>
                      <a:pt x="0" y="21"/>
                      <a:pt x="0" y="14"/>
                    </a:cubicBezTo>
                    <a:cubicBezTo>
                      <a:pt x="0" y="6"/>
                      <a:pt x="6" y="0"/>
                      <a:pt x="13" y="0"/>
                    </a:cubicBezTo>
                    <a:lnTo>
                      <a:pt x="13" y="0"/>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60" name="Freeform 57">
                <a:extLst>
                  <a:ext uri="{FF2B5EF4-FFF2-40B4-BE49-F238E27FC236}">
                    <a16:creationId xmlns:a16="http://schemas.microsoft.com/office/drawing/2014/main" id="{E0512D51-8465-9BA3-DF35-31BDA0BE066C}"/>
                  </a:ext>
                </a:extLst>
              </p:cNvPr>
              <p:cNvSpPr>
                <a:spLocks/>
              </p:cNvSpPr>
              <p:nvPr/>
            </p:nvSpPr>
            <p:spPr bwMode="auto">
              <a:xfrm>
                <a:off x="848" y="1173"/>
                <a:ext cx="426" cy="329"/>
              </a:xfrm>
              <a:custGeom>
                <a:avLst/>
                <a:gdLst>
                  <a:gd name="T0" fmla="*/ 800 w 800"/>
                  <a:gd name="T1" fmla="*/ 160 h 613"/>
                  <a:gd name="T2" fmla="*/ 800 w 800"/>
                  <a:gd name="T3" fmla="*/ 160 h 613"/>
                  <a:gd name="T4" fmla="*/ 800 w 800"/>
                  <a:gd name="T5" fmla="*/ 40 h 613"/>
                  <a:gd name="T6" fmla="*/ 760 w 800"/>
                  <a:gd name="T7" fmla="*/ 0 h 613"/>
                  <a:gd name="T8" fmla="*/ 40 w 800"/>
                  <a:gd name="T9" fmla="*/ 0 h 613"/>
                  <a:gd name="T10" fmla="*/ 0 w 800"/>
                  <a:gd name="T11" fmla="*/ 40 h 613"/>
                  <a:gd name="T12" fmla="*/ 0 w 800"/>
                  <a:gd name="T13" fmla="*/ 573 h 613"/>
                  <a:gd name="T14" fmla="*/ 40 w 800"/>
                  <a:gd name="T15" fmla="*/ 613 h 613"/>
                  <a:gd name="T16" fmla="*/ 560 w 800"/>
                  <a:gd name="T17" fmla="*/ 61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0" h="613">
                    <a:moveTo>
                      <a:pt x="800" y="160"/>
                    </a:moveTo>
                    <a:lnTo>
                      <a:pt x="800" y="160"/>
                    </a:lnTo>
                    <a:lnTo>
                      <a:pt x="800" y="40"/>
                    </a:lnTo>
                    <a:cubicBezTo>
                      <a:pt x="800" y="18"/>
                      <a:pt x="782" y="0"/>
                      <a:pt x="760" y="0"/>
                    </a:cubicBezTo>
                    <a:lnTo>
                      <a:pt x="40" y="0"/>
                    </a:lnTo>
                    <a:cubicBezTo>
                      <a:pt x="18" y="0"/>
                      <a:pt x="0" y="18"/>
                      <a:pt x="0" y="40"/>
                    </a:cubicBezTo>
                    <a:lnTo>
                      <a:pt x="0" y="573"/>
                    </a:lnTo>
                    <a:cubicBezTo>
                      <a:pt x="0" y="595"/>
                      <a:pt x="18" y="613"/>
                      <a:pt x="40" y="613"/>
                    </a:cubicBezTo>
                    <a:lnTo>
                      <a:pt x="560" y="613"/>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61" name="Freeform 58">
                <a:extLst>
                  <a:ext uri="{FF2B5EF4-FFF2-40B4-BE49-F238E27FC236}">
                    <a16:creationId xmlns:a16="http://schemas.microsoft.com/office/drawing/2014/main" id="{A51D1D7A-D94C-7B16-DC8B-9F47CBA93189}"/>
                  </a:ext>
                </a:extLst>
              </p:cNvPr>
              <p:cNvSpPr>
                <a:spLocks/>
              </p:cNvSpPr>
              <p:nvPr/>
            </p:nvSpPr>
            <p:spPr bwMode="auto">
              <a:xfrm>
                <a:off x="848" y="1359"/>
                <a:ext cx="483" cy="29"/>
              </a:xfrm>
              <a:custGeom>
                <a:avLst/>
                <a:gdLst>
                  <a:gd name="T0" fmla="*/ 0 w 906"/>
                  <a:gd name="T1" fmla="*/ 36 h 54"/>
                  <a:gd name="T2" fmla="*/ 0 w 906"/>
                  <a:gd name="T3" fmla="*/ 36 h 54"/>
                  <a:gd name="T4" fmla="*/ 93 w 906"/>
                  <a:gd name="T5" fmla="*/ 0 h 54"/>
                  <a:gd name="T6" fmla="*/ 253 w 906"/>
                  <a:gd name="T7" fmla="*/ 54 h 54"/>
                  <a:gd name="T8" fmla="*/ 413 w 906"/>
                  <a:gd name="T9" fmla="*/ 0 h 54"/>
                  <a:gd name="T10" fmla="*/ 573 w 906"/>
                  <a:gd name="T11" fmla="*/ 54 h 54"/>
                  <a:gd name="T12" fmla="*/ 733 w 906"/>
                  <a:gd name="T13" fmla="*/ 0 h 54"/>
                  <a:gd name="T14" fmla="*/ 893 w 906"/>
                  <a:gd name="T15" fmla="*/ 54 h 54"/>
                  <a:gd name="T16" fmla="*/ 906 w 90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6" h="54">
                    <a:moveTo>
                      <a:pt x="0" y="36"/>
                    </a:moveTo>
                    <a:lnTo>
                      <a:pt x="0" y="36"/>
                    </a:lnTo>
                    <a:cubicBezTo>
                      <a:pt x="25" y="20"/>
                      <a:pt x="44" y="0"/>
                      <a:pt x="93" y="0"/>
                    </a:cubicBezTo>
                    <a:cubicBezTo>
                      <a:pt x="173" y="0"/>
                      <a:pt x="173" y="54"/>
                      <a:pt x="253" y="54"/>
                    </a:cubicBezTo>
                    <a:cubicBezTo>
                      <a:pt x="333" y="54"/>
                      <a:pt x="333" y="0"/>
                      <a:pt x="413" y="0"/>
                    </a:cubicBezTo>
                    <a:cubicBezTo>
                      <a:pt x="493" y="0"/>
                      <a:pt x="493" y="54"/>
                      <a:pt x="573" y="54"/>
                    </a:cubicBezTo>
                    <a:cubicBezTo>
                      <a:pt x="653" y="54"/>
                      <a:pt x="653" y="0"/>
                      <a:pt x="733" y="0"/>
                    </a:cubicBezTo>
                    <a:cubicBezTo>
                      <a:pt x="813" y="0"/>
                      <a:pt x="813" y="54"/>
                      <a:pt x="893" y="54"/>
                    </a:cubicBezTo>
                    <a:lnTo>
                      <a:pt x="906" y="54"/>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62" name="Freeform 59">
                <a:extLst>
                  <a:ext uri="{FF2B5EF4-FFF2-40B4-BE49-F238E27FC236}">
                    <a16:creationId xmlns:a16="http://schemas.microsoft.com/office/drawing/2014/main" id="{C6AB7D6E-A852-64D0-0B66-2EAE036428C6}"/>
                  </a:ext>
                </a:extLst>
              </p:cNvPr>
              <p:cNvSpPr>
                <a:spLocks/>
              </p:cNvSpPr>
              <p:nvPr/>
            </p:nvSpPr>
            <p:spPr bwMode="auto">
              <a:xfrm>
                <a:off x="848" y="1416"/>
                <a:ext cx="483" cy="30"/>
              </a:xfrm>
              <a:custGeom>
                <a:avLst/>
                <a:gdLst>
                  <a:gd name="T0" fmla="*/ 0 w 906"/>
                  <a:gd name="T1" fmla="*/ 36 h 55"/>
                  <a:gd name="T2" fmla="*/ 0 w 906"/>
                  <a:gd name="T3" fmla="*/ 36 h 55"/>
                  <a:gd name="T4" fmla="*/ 93 w 906"/>
                  <a:gd name="T5" fmla="*/ 0 h 55"/>
                  <a:gd name="T6" fmla="*/ 253 w 906"/>
                  <a:gd name="T7" fmla="*/ 55 h 55"/>
                  <a:gd name="T8" fmla="*/ 413 w 906"/>
                  <a:gd name="T9" fmla="*/ 0 h 55"/>
                  <a:gd name="T10" fmla="*/ 573 w 906"/>
                  <a:gd name="T11" fmla="*/ 55 h 55"/>
                  <a:gd name="T12" fmla="*/ 733 w 906"/>
                  <a:gd name="T13" fmla="*/ 0 h 55"/>
                  <a:gd name="T14" fmla="*/ 893 w 906"/>
                  <a:gd name="T15" fmla="*/ 55 h 55"/>
                  <a:gd name="T16" fmla="*/ 906 w 906"/>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6" h="55">
                    <a:moveTo>
                      <a:pt x="0" y="36"/>
                    </a:moveTo>
                    <a:lnTo>
                      <a:pt x="0" y="36"/>
                    </a:lnTo>
                    <a:cubicBezTo>
                      <a:pt x="25" y="21"/>
                      <a:pt x="44" y="0"/>
                      <a:pt x="93" y="0"/>
                    </a:cubicBezTo>
                    <a:cubicBezTo>
                      <a:pt x="173" y="0"/>
                      <a:pt x="173" y="55"/>
                      <a:pt x="253" y="55"/>
                    </a:cubicBezTo>
                    <a:cubicBezTo>
                      <a:pt x="333" y="55"/>
                      <a:pt x="333" y="0"/>
                      <a:pt x="413" y="0"/>
                    </a:cubicBezTo>
                    <a:cubicBezTo>
                      <a:pt x="493" y="0"/>
                      <a:pt x="493" y="55"/>
                      <a:pt x="573" y="55"/>
                    </a:cubicBezTo>
                    <a:cubicBezTo>
                      <a:pt x="653" y="55"/>
                      <a:pt x="653" y="0"/>
                      <a:pt x="733" y="0"/>
                    </a:cubicBezTo>
                    <a:cubicBezTo>
                      <a:pt x="813" y="0"/>
                      <a:pt x="813" y="55"/>
                      <a:pt x="893" y="55"/>
                    </a:cubicBezTo>
                    <a:lnTo>
                      <a:pt x="906" y="55"/>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63" name="Freeform 60">
                <a:extLst>
                  <a:ext uri="{FF2B5EF4-FFF2-40B4-BE49-F238E27FC236}">
                    <a16:creationId xmlns:a16="http://schemas.microsoft.com/office/drawing/2014/main" id="{5A856007-EB7F-4A3E-5249-DF5E37F50A78}"/>
                  </a:ext>
                </a:extLst>
              </p:cNvPr>
              <p:cNvSpPr>
                <a:spLocks/>
              </p:cNvSpPr>
              <p:nvPr/>
            </p:nvSpPr>
            <p:spPr bwMode="auto">
              <a:xfrm>
                <a:off x="1146" y="1474"/>
                <a:ext cx="185" cy="29"/>
              </a:xfrm>
              <a:custGeom>
                <a:avLst/>
                <a:gdLst>
                  <a:gd name="T0" fmla="*/ 346 w 346"/>
                  <a:gd name="T1" fmla="*/ 54 h 55"/>
                  <a:gd name="T2" fmla="*/ 346 w 346"/>
                  <a:gd name="T3" fmla="*/ 54 h 55"/>
                  <a:gd name="T4" fmla="*/ 333 w 346"/>
                  <a:gd name="T5" fmla="*/ 54 h 55"/>
                  <a:gd name="T6" fmla="*/ 173 w 346"/>
                  <a:gd name="T7" fmla="*/ 0 h 55"/>
                  <a:gd name="T8" fmla="*/ 13 w 346"/>
                  <a:gd name="T9" fmla="*/ 55 h 55"/>
                  <a:gd name="T10" fmla="*/ 0 w 346"/>
                  <a:gd name="T11" fmla="*/ 55 h 55"/>
                </a:gdLst>
                <a:ahLst/>
                <a:cxnLst>
                  <a:cxn ang="0">
                    <a:pos x="T0" y="T1"/>
                  </a:cxn>
                  <a:cxn ang="0">
                    <a:pos x="T2" y="T3"/>
                  </a:cxn>
                  <a:cxn ang="0">
                    <a:pos x="T4" y="T5"/>
                  </a:cxn>
                  <a:cxn ang="0">
                    <a:pos x="T6" y="T7"/>
                  </a:cxn>
                  <a:cxn ang="0">
                    <a:pos x="T8" y="T9"/>
                  </a:cxn>
                  <a:cxn ang="0">
                    <a:pos x="T10" y="T11"/>
                  </a:cxn>
                </a:cxnLst>
                <a:rect l="0" t="0" r="r" b="b"/>
                <a:pathLst>
                  <a:path w="346" h="55">
                    <a:moveTo>
                      <a:pt x="346" y="54"/>
                    </a:moveTo>
                    <a:lnTo>
                      <a:pt x="346" y="54"/>
                    </a:lnTo>
                    <a:lnTo>
                      <a:pt x="333" y="54"/>
                    </a:lnTo>
                    <a:cubicBezTo>
                      <a:pt x="253" y="55"/>
                      <a:pt x="253" y="0"/>
                      <a:pt x="173" y="0"/>
                    </a:cubicBezTo>
                    <a:cubicBezTo>
                      <a:pt x="93" y="0"/>
                      <a:pt x="93" y="55"/>
                      <a:pt x="13" y="55"/>
                    </a:cubicBezTo>
                    <a:lnTo>
                      <a:pt x="0" y="55"/>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3172E872-A490-9784-9BB7-3CC8CCE34137}"/>
                </a:ext>
              </a:extLst>
            </p:cNvPr>
            <p:cNvGrpSpPr/>
            <p:nvPr/>
          </p:nvGrpSpPr>
          <p:grpSpPr>
            <a:xfrm>
              <a:off x="5911055" y="3576668"/>
              <a:ext cx="654050" cy="655638"/>
              <a:chOff x="1323975" y="4225926"/>
              <a:chExt cx="654050" cy="655638"/>
            </a:xfrm>
          </p:grpSpPr>
          <p:sp>
            <p:nvSpPr>
              <p:cNvPr id="7" name="Freeform 97">
                <a:extLst>
                  <a:ext uri="{FF2B5EF4-FFF2-40B4-BE49-F238E27FC236}">
                    <a16:creationId xmlns:a16="http://schemas.microsoft.com/office/drawing/2014/main" id="{C9A5F4C8-F3CC-5619-4268-B802E3201EFE}"/>
                  </a:ext>
                </a:extLst>
              </p:cNvPr>
              <p:cNvSpPr>
                <a:spLocks/>
              </p:cNvSpPr>
              <p:nvPr/>
            </p:nvSpPr>
            <p:spPr bwMode="auto">
              <a:xfrm>
                <a:off x="1323975" y="4225926"/>
                <a:ext cx="654050" cy="655638"/>
              </a:xfrm>
              <a:custGeom>
                <a:avLst/>
                <a:gdLst>
                  <a:gd name="T0" fmla="*/ 53 w 853"/>
                  <a:gd name="T1" fmla="*/ 0 h 853"/>
                  <a:gd name="T2" fmla="*/ 53 w 853"/>
                  <a:gd name="T3" fmla="*/ 0 h 853"/>
                  <a:gd name="T4" fmla="*/ 800 w 853"/>
                  <a:gd name="T5" fmla="*/ 0 h 853"/>
                  <a:gd name="T6" fmla="*/ 853 w 853"/>
                  <a:gd name="T7" fmla="*/ 53 h 853"/>
                  <a:gd name="T8" fmla="*/ 853 w 853"/>
                  <a:gd name="T9" fmla="*/ 800 h 853"/>
                  <a:gd name="T10" fmla="*/ 800 w 853"/>
                  <a:gd name="T11" fmla="*/ 853 h 853"/>
                  <a:gd name="T12" fmla="*/ 53 w 853"/>
                  <a:gd name="T13" fmla="*/ 853 h 853"/>
                  <a:gd name="T14" fmla="*/ 0 w 853"/>
                  <a:gd name="T15" fmla="*/ 800 h 853"/>
                  <a:gd name="T16" fmla="*/ 0 w 853"/>
                  <a:gd name="T17" fmla="*/ 53 h 853"/>
                  <a:gd name="T18" fmla="*/ 53 w 853"/>
                  <a:gd name="T19" fmla="*/ 0 h 853"/>
                  <a:gd name="T20" fmla="*/ 53 w 853"/>
                  <a:gd name="T21"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3" h="853">
                    <a:moveTo>
                      <a:pt x="53" y="0"/>
                    </a:moveTo>
                    <a:lnTo>
                      <a:pt x="53" y="0"/>
                    </a:lnTo>
                    <a:lnTo>
                      <a:pt x="800" y="0"/>
                    </a:lnTo>
                    <a:cubicBezTo>
                      <a:pt x="829" y="0"/>
                      <a:pt x="853" y="24"/>
                      <a:pt x="853" y="53"/>
                    </a:cubicBezTo>
                    <a:lnTo>
                      <a:pt x="853" y="800"/>
                    </a:lnTo>
                    <a:cubicBezTo>
                      <a:pt x="853" y="829"/>
                      <a:pt x="829" y="853"/>
                      <a:pt x="800" y="853"/>
                    </a:cubicBezTo>
                    <a:lnTo>
                      <a:pt x="53" y="853"/>
                    </a:lnTo>
                    <a:cubicBezTo>
                      <a:pt x="24" y="853"/>
                      <a:pt x="0" y="829"/>
                      <a:pt x="0" y="800"/>
                    </a:cubicBezTo>
                    <a:lnTo>
                      <a:pt x="0" y="53"/>
                    </a:lnTo>
                    <a:cubicBezTo>
                      <a:pt x="0" y="24"/>
                      <a:pt x="24" y="0"/>
                      <a:pt x="53" y="0"/>
                    </a:cubicBezTo>
                    <a:lnTo>
                      <a:pt x="53"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8" name="Freeform 98">
                <a:extLst>
                  <a:ext uri="{FF2B5EF4-FFF2-40B4-BE49-F238E27FC236}">
                    <a16:creationId xmlns:a16="http://schemas.microsoft.com/office/drawing/2014/main" id="{3CC0B8CF-62CC-65DC-5EA7-9381A1BB8DF1}"/>
                  </a:ext>
                </a:extLst>
              </p:cNvPr>
              <p:cNvSpPr>
                <a:spLocks/>
              </p:cNvSpPr>
              <p:nvPr/>
            </p:nvSpPr>
            <p:spPr bwMode="auto">
              <a:xfrm>
                <a:off x="1323975" y="4368801"/>
                <a:ext cx="654050" cy="0"/>
              </a:xfrm>
              <a:custGeom>
                <a:avLst/>
                <a:gdLst>
                  <a:gd name="T0" fmla="*/ 0 w 853"/>
                  <a:gd name="T1" fmla="*/ 0 w 853"/>
                  <a:gd name="T2" fmla="*/ 853 w 853"/>
                </a:gdLst>
                <a:ahLst/>
                <a:cxnLst>
                  <a:cxn ang="0">
                    <a:pos x="T0" y="0"/>
                  </a:cxn>
                  <a:cxn ang="0">
                    <a:pos x="T1" y="0"/>
                  </a:cxn>
                  <a:cxn ang="0">
                    <a:pos x="T2" y="0"/>
                  </a:cxn>
                </a:cxnLst>
                <a:rect l="0" t="0" r="r" b="b"/>
                <a:pathLst>
                  <a:path w="853">
                    <a:moveTo>
                      <a:pt x="0" y="0"/>
                    </a:moveTo>
                    <a:lnTo>
                      <a:pt x="0" y="0"/>
                    </a:lnTo>
                    <a:lnTo>
                      <a:pt x="853"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 name="Freeform 99">
                <a:extLst>
                  <a:ext uri="{FF2B5EF4-FFF2-40B4-BE49-F238E27FC236}">
                    <a16:creationId xmlns:a16="http://schemas.microsoft.com/office/drawing/2014/main" id="{B84CD9E2-E94C-01E7-0D30-38B76919E0AC}"/>
                  </a:ext>
                </a:extLst>
              </p:cNvPr>
              <p:cNvSpPr>
                <a:spLocks/>
              </p:cNvSpPr>
              <p:nvPr/>
            </p:nvSpPr>
            <p:spPr bwMode="auto">
              <a:xfrm>
                <a:off x="1662113" y="4718051"/>
                <a:ext cx="184150" cy="0"/>
              </a:xfrm>
              <a:custGeom>
                <a:avLst/>
                <a:gdLst>
                  <a:gd name="T0" fmla="*/ 0 w 240"/>
                  <a:gd name="T1" fmla="*/ 0 w 240"/>
                  <a:gd name="T2" fmla="*/ 240 w 240"/>
                </a:gdLst>
                <a:ahLst/>
                <a:cxnLst>
                  <a:cxn ang="0">
                    <a:pos x="T0" y="0"/>
                  </a:cxn>
                  <a:cxn ang="0">
                    <a:pos x="T1" y="0"/>
                  </a:cxn>
                  <a:cxn ang="0">
                    <a:pos x="T2" y="0"/>
                  </a:cxn>
                </a:cxnLst>
                <a:rect l="0" t="0" r="r" b="b"/>
                <a:pathLst>
                  <a:path w="240">
                    <a:moveTo>
                      <a:pt x="0" y="0"/>
                    </a:moveTo>
                    <a:lnTo>
                      <a:pt x="0" y="0"/>
                    </a:lnTo>
                    <a:lnTo>
                      <a:pt x="24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 name="Freeform 100">
                <a:extLst>
                  <a:ext uri="{FF2B5EF4-FFF2-40B4-BE49-F238E27FC236}">
                    <a16:creationId xmlns:a16="http://schemas.microsoft.com/office/drawing/2014/main" id="{A3121B3A-C164-01C9-69CC-A921C21EAA15}"/>
                  </a:ext>
                </a:extLst>
              </p:cNvPr>
              <p:cNvSpPr>
                <a:spLocks/>
              </p:cNvSpPr>
              <p:nvPr/>
            </p:nvSpPr>
            <p:spPr bwMode="auto">
              <a:xfrm>
                <a:off x="1385888" y="4287838"/>
                <a:ext cx="20638" cy="20638"/>
              </a:xfrm>
              <a:custGeom>
                <a:avLst/>
                <a:gdLst>
                  <a:gd name="T0" fmla="*/ 13 w 26"/>
                  <a:gd name="T1" fmla="*/ 0 h 27"/>
                  <a:gd name="T2" fmla="*/ 13 w 26"/>
                  <a:gd name="T3" fmla="*/ 0 h 27"/>
                  <a:gd name="T4" fmla="*/ 26 w 26"/>
                  <a:gd name="T5" fmla="*/ 13 h 27"/>
                  <a:gd name="T6" fmla="*/ 13 w 26"/>
                  <a:gd name="T7" fmla="*/ 27 h 27"/>
                  <a:gd name="T8" fmla="*/ 0 w 26"/>
                  <a:gd name="T9" fmla="*/ 13 h 27"/>
                  <a:gd name="T10" fmla="*/ 13 w 26"/>
                  <a:gd name="T11" fmla="*/ 0 h 27"/>
                  <a:gd name="T12" fmla="*/ 13 w 2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6" h="27">
                    <a:moveTo>
                      <a:pt x="13" y="0"/>
                    </a:moveTo>
                    <a:lnTo>
                      <a:pt x="13" y="0"/>
                    </a:lnTo>
                    <a:cubicBezTo>
                      <a:pt x="21" y="0"/>
                      <a:pt x="26" y="6"/>
                      <a:pt x="26" y="13"/>
                    </a:cubicBezTo>
                    <a:cubicBezTo>
                      <a:pt x="26" y="21"/>
                      <a:pt x="21" y="27"/>
                      <a:pt x="13" y="27"/>
                    </a:cubicBezTo>
                    <a:cubicBezTo>
                      <a:pt x="6" y="27"/>
                      <a:pt x="0" y="21"/>
                      <a:pt x="0" y="13"/>
                    </a:cubicBezTo>
                    <a:cubicBezTo>
                      <a:pt x="0" y="6"/>
                      <a:pt x="6" y="0"/>
                      <a:pt x="13" y="0"/>
                    </a:cubicBezTo>
                    <a:lnTo>
                      <a:pt x="13"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 name="Freeform 101">
                <a:extLst>
                  <a:ext uri="{FF2B5EF4-FFF2-40B4-BE49-F238E27FC236}">
                    <a16:creationId xmlns:a16="http://schemas.microsoft.com/office/drawing/2014/main" id="{E1A1BA8F-1923-1FA3-23C1-C31E190D5EC6}"/>
                  </a:ext>
                </a:extLst>
              </p:cNvPr>
              <p:cNvSpPr>
                <a:spLocks/>
              </p:cNvSpPr>
              <p:nvPr/>
            </p:nvSpPr>
            <p:spPr bwMode="auto">
              <a:xfrm>
                <a:off x="1481138" y="4486276"/>
                <a:ext cx="115888" cy="231775"/>
              </a:xfrm>
              <a:custGeom>
                <a:avLst/>
                <a:gdLst>
                  <a:gd name="T0" fmla="*/ 0 w 151"/>
                  <a:gd name="T1" fmla="*/ 0 h 302"/>
                  <a:gd name="T2" fmla="*/ 0 w 151"/>
                  <a:gd name="T3" fmla="*/ 0 h 302"/>
                  <a:gd name="T4" fmla="*/ 151 w 151"/>
                  <a:gd name="T5" fmla="*/ 151 h 302"/>
                  <a:gd name="T6" fmla="*/ 0 w 151"/>
                  <a:gd name="T7" fmla="*/ 302 h 302"/>
                </a:gdLst>
                <a:ahLst/>
                <a:cxnLst>
                  <a:cxn ang="0">
                    <a:pos x="T0" y="T1"/>
                  </a:cxn>
                  <a:cxn ang="0">
                    <a:pos x="T2" y="T3"/>
                  </a:cxn>
                  <a:cxn ang="0">
                    <a:pos x="T4" y="T5"/>
                  </a:cxn>
                  <a:cxn ang="0">
                    <a:pos x="T6" y="T7"/>
                  </a:cxn>
                </a:cxnLst>
                <a:rect l="0" t="0" r="r" b="b"/>
                <a:pathLst>
                  <a:path w="151" h="302">
                    <a:moveTo>
                      <a:pt x="0" y="0"/>
                    </a:moveTo>
                    <a:lnTo>
                      <a:pt x="0" y="0"/>
                    </a:lnTo>
                    <a:lnTo>
                      <a:pt x="151" y="151"/>
                    </a:lnTo>
                    <a:lnTo>
                      <a:pt x="0" y="302"/>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12" name="Group 41">
              <a:extLst>
                <a:ext uri="{FF2B5EF4-FFF2-40B4-BE49-F238E27FC236}">
                  <a16:creationId xmlns:a16="http://schemas.microsoft.com/office/drawing/2014/main" id="{71E6162C-F96B-5610-E4CB-76E24D7C7214}"/>
                </a:ext>
              </a:extLst>
            </p:cNvPr>
            <p:cNvGrpSpPr>
              <a:grpSpLocks noChangeAspect="1"/>
            </p:cNvGrpSpPr>
            <p:nvPr/>
          </p:nvGrpSpPr>
          <p:grpSpPr bwMode="auto">
            <a:xfrm>
              <a:off x="3964090" y="1800220"/>
              <a:ext cx="735012" cy="736600"/>
              <a:chOff x="5064" y="2555"/>
              <a:chExt cx="463" cy="464"/>
            </a:xfrm>
          </p:grpSpPr>
          <p:sp>
            <p:nvSpPr>
              <p:cNvPr id="13" name="Freeform 42">
                <a:extLst>
                  <a:ext uri="{FF2B5EF4-FFF2-40B4-BE49-F238E27FC236}">
                    <a16:creationId xmlns:a16="http://schemas.microsoft.com/office/drawing/2014/main" id="{2F28F98B-D08E-224E-BD97-7CD5CEE84570}"/>
                  </a:ext>
                </a:extLst>
              </p:cNvPr>
              <p:cNvSpPr>
                <a:spLocks/>
              </p:cNvSpPr>
              <p:nvPr/>
            </p:nvSpPr>
            <p:spPr bwMode="auto">
              <a:xfrm>
                <a:off x="5064" y="2637"/>
                <a:ext cx="463" cy="382"/>
              </a:xfrm>
              <a:custGeom>
                <a:avLst/>
                <a:gdLst>
                  <a:gd name="T0" fmla="*/ 840 w 906"/>
                  <a:gd name="T1" fmla="*/ 746 h 746"/>
                  <a:gd name="T2" fmla="*/ 840 w 906"/>
                  <a:gd name="T3" fmla="*/ 746 h 746"/>
                  <a:gd name="T4" fmla="*/ 66 w 906"/>
                  <a:gd name="T5" fmla="*/ 746 h 746"/>
                  <a:gd name="T6" fmla="*/ 0 w 906"/>
                  <a:gd name="T7" fmla="*/ 680 h 746"/>
                  <a:gd name="T8" fmla="*/ 0 w 906"/>
                  <a:gd name="T9" fmla="*/ 66 h 746"/>
                  <a:gd name="T10" fmla="*/ 66 w 906"/>
                  <a:gd name="T11" fmla="*/ 0 h 746"/>
                  <a:gd name="T12" fmla="*/ 840 w 906"/>
                  <a:gd name="T13" fmla="*/ 0 h 746"/>
                  <a:gd name="T14" fmla="*/ 906 w 906"/>
                  <a:gd name="T15" fmla="*/ 66 h 746"/>
                  <a:gd name="T16" fmla="*/ 906 w 906"/>
                  <a:gd name="T17" fmla="*/ 680 h 746"/>
                  <a:gd name="T18" fmla="*/ 840 w 906"/>
                  <a:gd name="T19" fmla="*/ 746 h 746"/>
                  <a:gd name="T20" fmla="*/ 840 w 906"/>
                  <a:gd name="T21" fmla="*/ 746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6" h="746">
                    <a:moveTo>
                      <a:pt x="840" y="746"/>
                    </a:moveTo>
                    <a:lnTo>
                      <a:pt x="840" y="746"/>
                    </a:lnTo>
                    <a:lnTo>
                      <a:pt x="66" y="746"/>
                    </a:lnTo>
                    <a:cubicBezTo>
                      <a:pt x="30" y="746"/>
                      <a:pt x="0" y="716"/>
                      <a:pt x="0" y="680"/>
                    </a:cubicBezTo>
                    <a:lnTo>
                      <a:pt x="0" y="66"/>
                    </a:lnTo>
                    <a:cubicBezTo>
                      <a:pt x="0" y="29"/>
                      <a:pt x="30" y="0"/>
                      <a:pt x="66" y="0"/>
                    </a:cubicBezTo>
                    <a:lnTo>
                      <a:pt x="840" y="0"/>
                    </a:lnTo>
                    <a:cubicBezTo>
                      <a:pt x="877" y="0"/>
                      <a:pt x="906" y="29"/>
                      <a:pt x="906" y="66"/>
                    </a:cubicBezTo>
                    <a:lnTo>
                      <a:pt x="906" y="680"/>
                    </a:lnTo>
                    <a:cubicBezTo>
                      <a:pt x="906" y="716"/>
                      <a:pt x="877" y="746"/>
                      <a:pt x="840" y="746"/>
                    </a:cubicBezTo>
                    <a:lnTo>
                      <a:pt x="840" y="746"/>
                    </a:lnTo>
                    <a:close/>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4" name="Freeform 43">
                <a:extLst>
                  <a:ext uri="{FF2B5EF4-FFF2-40B4-BE49-F238E27FC236}">
                    <a16:creationId xmlns:a16="http://schemas.microsoft.com/office/drawing/2014/main" id="{FCCD6797-8724-85E5-FF3A-703F2E095D86}"/>
                  </a:ext>
                </a:extLst>
              </p:cNvPr>
              <p:cNvSpPr>
                <a:spLocks/>
              </p:cNvSpPr>
              <p:nvPr/>
            </p:nvSpPr>
            <p:spPr bwMode="auto">
              <a:xfrm>
                <a:off x="5200" y="2555"/>
                <a:ext cx="177" cy="130"/>
              </a:xfrm>
              <a:custGeom>
                <a:avLst/>
                <a:gdLst>
                  <a:gd name="T0" fmla="*/ 0 w 347"/>
                  <a:gd name="T1" fmla="*/ 254 h 254"/>
                  <a:gd name="T2" fmla="*/ 0 w 347"/>
                  <a:gd name="T3" fmla="*/ 254 h 254"/>
                  <a:gd name="T4" fmla="*/ 0 w 347"/>
                  <a:gd name="T5" fmla="*/ 54 h 254"/>
                  <a:gd name="T6" fmla="*/ 54 w 347"/>
                  <a:gd name="T7" fmla="*/ 0 h 254"/>
                  <a:gd name="T8" fmla="*/ 294 w 347"/>
                  <a:gd name="T9" fmla="*/ 0 h 254"/>
                  <a:gd name="T10" fmla="*/ 347 w 347"/>
                  <a:gd name="T11" fmla="*/ 54 h 254"/>
                  <a:gd name="T12" fmla="*/ 347 w 347"/>
                  <a:gd name="T13" fmla="*/ 254 h 254"/>
                </a:gdLst>
                <a:ahLst/>
                <a:cxnLst>
                  <a:cxn ang="0">
                    <a:pos x="T0" y="T1"/>
                  </a:cxn>
                  <a:cxn ang="0">
                    <a:pos x="T2" y="T3"/>
                  </a:cxn>
                  <a:cxn ang="0">
                    <a:pos x="T4" y="T5"/>
                  </a:cxn>
                  <a:cxn ang="0">
                    <a:pos x="T6" y="T7"/>
                  </a:cxn>
                  <a:cxn ang="0">
                    <a:pos x="T8" y="T9"/>
                  </a:cxn>
                  <a:cxn ang="0">
                    <a:pos x="T10" y="T11"/>
                  </a:cxn>
                  <a:cxn ang="0">
                    <a:pos x="T12" y="T13"/>
                  </a:cxn>
                </a:cxnLst>
                <a:rect l="0" t="0" r="r" b="b"/>
                <a:pathLst>
                  <a:path w="347" h="254">
                    <a:moveTo>
                      <a:pt x="0" y="254"/>
                    </a:moveTo>
                    <a:lnTo>
                      <a:pt x="0" y="254"/>
                    </a:lnTo>
                    <a:lnTo>
                      <a:pt x="0" y="54"/>
                    </a:lnTo>
                    <a:cubicBezTo>
                      <a:pt x="0" y="24"/>
                      <a:pt x="24" y="0"/>
                      <a:pt x="54" y="0"/>
                    </a:cubicBezTo>
                    <a:lnTo>
                      <a:pt x="294" y="0"/>
                    </a:lnTo>
                    <a:cubicBezTo>
                      <a:pt x="323" y="0"/>
                      <a:pt x="347" y="24"/>
                      <a:pt x="347" y="54"/>
                    </a:cubicBezTo>
                    <a:lnTo>
                      <a:pt x="347" y="254"/>
                    </a:lnTo>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8" name="Freeform 44">
                <a:extLst>
                  <a:ext uri="{FF2B5EF4-FFF2-40B4-BE49-F238E27FC236}">
                    <a16:creationId xmlns:a16="http://schemas.microsoft.com/office/drawing/2014/main" id="{782EF09C-6132-DEF0-731C-34C44B961ED2}"/>
                  </a:ext>
                </a:extLst>
              </p:cNvPr>
              <p:cNvSpPr>
                <a:spLocks/>
              </p:cNvSpPr>
              <p:nvPr/>
            </p:nvSpPr>
            <p:spPr bwMode="auto">
              <a:xfrm>
                <a:off x="5064" y="2733"/>
                <a:ext cx="463" cy="0"/>
              </a:xfrm>
              <a:custGeom>
                <a:avLst/>
                <a:gdLst>
                  <a:gd name="T0" fmla="*/ 0 w 906"/>
                  <a:gd name="T1" fmla="*/ 0 w 906"/>
                  <a:gd name="T2" fmla="*/ 906 w 906"/>
                </a:gdLst>
                <a:ahLst/>
                <a:cxnLst>
                  <a:cxn ang="0">
                    <a:pos x="T0" y="0"/>
                  </a:cxn>
                  <a:cxn ang="0">
                    <a:pos x="T1" y="0"/>
                  </a:cxn>
                  <a:cxn ang="0">
                    <a:pos x="T2" y="0"/>
                  </a:cxn>
                </a:cxnLst>
                <a:rect l="0" t="0" r="r" b="b"/>
                <a:pathLst>
                  <a:path w="906">
                    <a:moveTo>
                      <a:pt x="0" y="0"/>
                    </a:moveTo>
                    <a:lnTo>
                      <a:pt x="0" y="0"/>
                    </a:lnTo>
                    <a:lnTo>
                      <a:pt x="906" y="0"/>
                    </a:lnTo>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9" name="Freeform 45">
                <a:extLst>
                  <a:ext uri="{FF2B5EF4-FFF2-40B4-BE49-F238E27FC236}">
                    <a16:creationId xmlns:a16="http://schemas.microsoft.com/office/drawing/2014/main" id="{83D6B006-06C8-002D-4B39-DD795433BEE2}"/>
                  </a:ext>
                </a:extLst>
              </p:cNvPr>
              <p:cNvSpPr>
                <a:spLocks/>
              </p:cNvSpPr>
              <p:nvPr/>
            </p:nvSpPr>
            <p:spPr bwMode="auto">
              <a:xfrm>
                <a:off x="5105" y="2678"/>
                <a:ext cx="13" cy="14"/>
              </a:xfrm>
              <a:custGeom>
                <a:avLst/>
                <a:gdLst>
                  <a:gd name="T0" fmla="*/ 26 w 26"/>
                  <a:gd name="T1" fmla="*/ 13 h 26"/>
                  <a:gd name="T2" fmla="*/ 26 w 26"/>
                  <a:gd name="T3" fmla="*/ 13 h 26"/>
                  <a:gd name="T4" fmla="*/ 13 w 26"/>
                  <a:gd name="T5" fmla="*/ 26 h 26"/>
                  <a:gd name="T6" fmla="*/ 0 w 26"/>
                  <a:gd name="T7" fmla="*/ 13 h 26"/>
                  <a:gd name="T8" fmla="*/ 13 w 26"/>
                  <a:gd name="T9" fmla="*/ 0 h 26"/>
                  <a:gd name="T10" fmla="*/ 26 w 26"/>
                  <a:gd name="T11" fmla="*/ 13 h 26"/>
                  <a:gd name="T12" fmla="*/ 26 w 26"/>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6" y="13"/>
                    </a:moveTo>
                    <a:lnTo>
                      <a:pt x="26" y="13"/>
                    </a:lnTo>
                    <a:cubicBezTo>
                      <a:pt x="26" y="20"/>
                      <a:pt x="21" y="26"/>
                      <a:pt x="13" y="26"/>
                    </a:cubicBezTo>
                    <a:cubicBezTo>
                      <a:pt x="6" y="26"/>
                      <a:pt x="0" y="20"/>
                      <a:pt x="0" y="13"/>
                    </a:cubicBezTo>
                    <a:cubicBezTo>
                      <a:pt x="0" y="5"/>
                      <a:pt x="6" y="0"/>
                      <a:pt x="13" y="0"/>
                    </a:cubicBezTo>
                    <a:cubicBezTo>
                      <a:pt x="21" y="0"/>
                      <a:pt x="26" y="5"/>
                      <a:pt x="26" y="13"/>
                    </a:cubicBezTo>
                    <a:lnTo>
                      <a:pt x="26" y="13"/>
                    </a:lnTo>
                    <a:close/>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1" name="Freeform 46">
                <a:extLst>
                  <a:ext uri="{FF2B5EF4-FFF2-40B4-BE49-F238E27FC236}">
                    <a16:creationId xmlns:a16="http://schemas.microsoft.com/office/drawing/2014/main" id="{44318021-7704-A37B-023B-BF664E69900B}"/>
                  </a:ext>
                </a:extLst>
              </p:cNvPr>
              <p:cNvSpPr>
                <a:spLocks/>
              </p:cNvSpPr>
              <p:nvPr/>
            </p:nvSpPr>
            <p:spPr bwMode="auto">
              <a:xfrm>
                <a:off x="5260" y="2804"/>
                <a:ext cx="59" cy="141"/>
              </a:xfrm>
              <a:custGeom>
                <a:avLst/>
                <a:gdLst>
                  <a:gd name="T0" fmla="*/ 0 w 114"/>
                  <a:gd name="T1" fmla="*/ 276 h 276"/>
                  <a:gd name="T2" fmla="*/ 0 w 114"/>
                  <a:gd name="T3" fmla="*/ 276 h 276"/>
                  <a:gd name="T4" fmla="*/ 114 w 114"/>
                  <a:gd name="T5" fmla="*/ 0 h 276"/>
                </a:gdLst>
                <a:ahLst/>
                <a:cxnLst>
                  <a:cxn ang="0">
                    <a:pos x="T0" y="T1"/>
                  </a:cxn>
                  <a:cxn ang="0">
                    <a:pos x="T2" y="T3"/>
                  </a:cxn>
                  <a:cxn ang="0">
                    <a:pos x="T4" y="T5"/>
                  </a:cxn>
                </a:cxnLst>
                <a:rect l="0" t="0" r="r" b="b"/>
                <a:pathLst>
                  <a:path w="114" h="276">
                    <a:moveTo>
                      <a:pt x="0" y="276"/>
                    </a:moveTo>
                    <a:lnTo>
                      <a:pt x="0" y="276"/>
                    </a:lnTo>
                    <a:lnTo>
                      <a:pt x="114" y="0"/>
                    </a:lnTo>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2" name="Freeform 47">
                <a:extLst>
                  <a:ext uri="{FF2B5EF4-FFF2-40B4-BE49-F238E27FC236}">
                    <a16:creationId xmlns:a16="http://schemas.microsoft.com/office/drawing/2014/main" id="{94990D38-E5A3-2AD7-1932-5C8DE3D9579D}"/>
                  </a:ext>
                </a:extLst>
              </p:cNvPr>
              <p:cNvSpPr>
                <a:spLocks/>
              </p:cNvSpPr>
              <p:nvPr/>
            </p:nvSpPr>
            <p:spPr bwMode="auto">
              <a:xfrm>
                <a:off x="5379" y="2810"/>
                <a:ext cx="66" cy="132"/>
              </a:xfrm>
              <a:custGeom>
                <a:avLst/>
                <a:gdLst>
                  <a:gd name="T0" fmla="*/ 0 w 129"/>
                  <a:gd name="T1" fmla="*/ 0 h 258"/>
                  <a:gd name="T2" fmla="*/ 0 w 129"/>
                  <a:gd name="T3" fmla="*/ 0 h 258"/>
                  <a:gd name="T4" fmla="*/ 129 w 129"/>
                  <a:gd name="T5" fmla="*/ 129 h 258"/>
                  <a:gd name="T6" fmla="*/ 0 w 129"/>
                  <a:gd name="T7" fmla="*/ 258 h 258"/>
                </a:gdLst>
                <a:ahLst/>
                <a:cxnLst>
                  <a:cxn ang="0">
                    <a:pos x="T0" y="T1"/>
                  </a:cxn>
                  <a:cxn ang="0">
                    <a:pos x="T2" y="T3"/>
                  </a:cxn>
                  <a:cxn ang="0">
                    <a:pos x="T4" y="T5"/>
                  </a:cxn>
                  <a:cxn ang="0">
                    <a:pos x="T6" y="T7"/>
                  </a:cxn>
                </a:cxnLst>
                <a:rect l="0" t="0" r="r" b="b"/>
                <a:pathLst>
                  <a:path w="129" h="258">
                    <a:moveTo>
                      <a:pt x="0" y="0"/>
                    </a:moveTo>
                    <a:lnTo>
                      <a:pt x="0" y="0"/>
                    </a:lnTo>
                    <a:lnTo>
                      <a:pt x="129" y="129"/>
                    </a:lnTo>
                    <a:lnTo>
                      <a:pt x="0" y="258"/>
                    </a:lnTo>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3" name="Freeform 48">
                <a:extLst>
                  <a:ext uri="{FF2B5EF4-FFF2-40B4-BE49-F238E27FC236}">
                    <a16:creationId xmlns:a16="http://schemas.microsoft.com/office/drawing/2014/main" id="{B3A6268E-647D-5E00-15DC-912AEC9BD1D9}"/>
                  </a:ext>
                </a:extLst>
              </p:cNvPr>
              <p:cNvSpPr>
                <a:spLocks/>
              </p:cNvSpPr>
              <p:nvPr/>
            </p:nvSpPr>
            <p:spPr bwMode="auto">
              <a:xfrm>
                <a:off x="5145" y="2810"/>
                <a:ext cx="66" cy="132"/>
              </a:xfrm>
              <a:custGeom>
                <a:avLst/>
                <a:gdLst>
                  <a:gd name="T0" fmla="*/ 130 w 130"/>
                  <a:gd name="T1" fmla="*/ 0 h 258"/>
                  <a:gd name="T2" fmla="*/ 130 w 130"/>
                  <a:gd name="T3" fmla="*/ 0 h 258"/>
                  <a:gd name="T4" fmla="*/ 0 w 130"/>
                  <a:gd name="T5" fmla="*/ 129 h 258"/>
                  <a:gd name="T6" fmla="*/ 130 w 130"/>
                  <a:gd name="T7" fmla="*/ 258 h 258"/>
                </a:gdLst>
                <a:ahLst/>
                <a:cxnLst>
                  <a:cxn ang="0">
                    <a:pos x="T0" y="T1"/>
                  </a:cxn>
                  <a:cxn ang="0">
                    <a:pos x="T2" y="T3"/>
                  </a:cxn>
                  <a:cxn ang="0">
                    <a:pos x="T4" y="T5"/>
                  </a:cxn>
                  <a:cxn ang="0">
                    <a:pos x="T6" y="T7"/>
                  </a:cxn>
                </a:cxnLst>
                <a:rect l="0" t="0" r="r" b="b"/>
                <a:pathLst>
                  <a:path w="130" h="258">
                    <a:moveTo>
                      <a:pt x="130" y="0"/>
                    </a:moveTo>
                    <a:lnTo>
                      <a:pt x="130" y="0"/>
                    </a:lnTo>
                    <a:lnTo>
                      <a:pt x="0" y="129"/>
                    </a:lnTo>
                    <a:lnTo>
                      <a:pt x="130" y="258"/>
                    </a:lnTo>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24" name="Group 73">
              <a:extLst>
                <a:ext uri="{FF2B5EF4-FFF2-40B4-BE49-F238E27FC236}">
                  <a16:creationId xmlns:a16="http://schemas.microsoft.com/office/drawing/2014/main" id="{39CDA283-78EC-0252-253D-955EB4E270F6}"/>
                </a:ext>
              </a:extLst>
            </p:cNvPr>
            <p:cNvGrpSpPr>
              <a:grpSpLocks noChangeAspect="1"/>
            </p:cNvGrpSpPr>
            <p:nvPr/>
          </p:nvGrpSpPr>
          <p:grpSpPr bwMode="auto">
            <a:xfrm>
              <a:off x="7722417" y="1842089"/>
              <a:ext cx="636588" cy="722313"/>
              <a:chOff x="6527" y="1161"/>
              <a:chExt cx="401" cy="455"/>
            </a:xfrm>
          </p:grpSpPr>
          <p:sp>
            <p:nvSpPr>
              <p:cNvPr id="30" name="Freeform 29">
                <a:extLst>
                  <a:ext uri="{FF2B5EF4-FFF2-40B4-BE49-F238E27FC236}">
                    <a16:creationId xmlns:a16="http://schemas.microsoft.com/office/drawing/2014/main" id="{938366EE-FCE6-A573-14F0-EA4F119BF2B4}"/>
                  </a:ext>
                </a:extLst>
              </p:cNvPr>
              <p:cNvSpPr>
                <a:spLocks/>
              </p:cNvSpPr>
              <p:nvPr/>
            </p:nvSpPr>
            <p:spPr bwMode="auto">
              <a:xfrm>
                <a:off x="6660" y="1509"/>
                <a:ext cx="134" cy="0"/>
              </a:xfrm>
              <a:custGeom>
                <a:avLst/>
                <a:gdLst>
                  <a:gd name="T0" fmla="*/ 0 w 267"/>
                  <a:gd name="T1" fmla="*/ 0 w 267"/>
                  <a:gd name="T2" fmla="*/ 267 w 267"/>
                </a:gdLst>
                <a:ahLst/>
                <a:cxnLst>
                  <a:cxn ang="0">
                    <a:pos x="T0" y="0"/>
                  </a:cxn>
                  <a:cxn ang="0">
                    <a:pos x="T1" y="0"/>
                  </a:cxn>
                  <a:cxn ang="0">
                    <a:pos x="T2" y="0"/>
                  </a:cxn>
                </a:cxnLst>
                <a:rect l="0" t="0" r="r" b="b"/>
                <a:pathLst>
                  <a:path w="267">
                    <a:moveTo>
                      <a:pt x="0" y="0"/>
                    </a:moveTo>
                    <a:lnTo>
                      <a:pt x="0" y="0"/>
                    </a:lnTo>
                    <a:lnTo>
                      <a:pt x="267"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31" name="Freeform 30">
                <a:extLst>
                  <a:ext uri="{FF2B5EF4-FFF2-40B4-BE49-F238E27FC236}">
                    <a16:creationId xmlns:a16="http://schemas.microsoft.com/office/drawing/2014/main" id="{749DBB7F-93AF-7DF1-F501-4B8358475E57}"/>
                  </a:ext>
                </a:extLst>
              </p:cNvPr>
              <p:cNvSpPr>
                <a:spLocks/>
              </p:cNvSpPr>
              <p:nvPr/>
            </p:nvSpPr>
            <p:spPr bwMode="auto">
              <a:xfrm>
                <a:off x="6580" y="1214"/>
                <a:ext cx="294" cy="402"/>
              </a:xfrm>
              <a:custGeom>
                <a:avLst/>
                <a:gdLst>
                  <a:gd name="T0" fmla="*/ 587 w 587"/>
                  <a:gd name="T1" fmla="*/ 295 h 802"/>
                  <a:gd name="T2" fmla="*/ 587 w 587"/>
                  <a:gd name="T3" fmla="*/ 295 h 802"/>
                  <a:gd name="T4" fmla="*/ 289 w 587"/>
                  <a:gd name="T5" fmla="*/ 2 h 802"/>
                  <a:gd name="T6" fmla="*/ 0 w 587"/>
                  <a:gd name="T7" fmla="*/ 295 h 802"/>
                  <a:gd name="T8" fmla="*/ 135 w 587"/>
                  <a:gd name="T9" fmla="*/ 543 h 802"/>
                  <a:gd name="T10" fmla="*/ 160 w 587"/>
                  <a:gd name="T11" fmla="*/ 587 h 802"/>
                  <a:gd name="T12" fmla="*/ 160 w 587"/>
                  <a:gd name="T13" fmla="*/ 716 h 802"/>
                  <a:gd name="T14" fmla="*/ 247 w 587"/>
                  <a:gd name="T15" fmla="*/ 802 h 802"/>
                  <a:gd name="T16" fmla="*/ 256 w 587"/>
                  <a:gd name="T17" fmla="*/ 802 h 802"/>
                  <a:gd name="T18" fmla="*/ 340 w 587"/>
                  <a:gd name="T19" fmla="*/ 802 h 802"/>
                  <a:gd name="T20" fmla="*/ 427 w 587"/>
                  <a:gd name="T21" fmla="*/ 716 h 802"/>
                  <a:gd name="T22" fmla="*/ 427 w 587"/>
                  <a:gd name="T23" fmla="*/ 587 h 802"/>
                  <a:gd name="T24" fmla="*/ 451 w 587"/>
                  <a:gd name="T25" fmla="*/ 543 h 802"/>
                  <a:gd name="T26" fmla="*/ 587 w 587"/>
                  <a:gd name="T27" fmla="*/ 295 h 802"/>
                  <a:gd name="T28" fmla="*/ 587 w 587"/>
                  <a:gd name="T29" fmla="*/ 295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802">
                    <a:moveTo>
                      <a:pt x="587" y="295"/>
                    </a:moveTo>
                    <a:lnTo>
                      <a:pt x="587" y="295"/>
                    </a:lnTo>
                    <a:cubicBezTo>
                      <a:pt x="587" y="132"/>
                      <a:pt x="453" y="0"/>
                      <a:pt x="289" y="2"/>
                    </a:cubicBezTo>
                    <a:cubicBezTo>
                      <a:pt x="128" y="4"/>
                      <a:pt x="0" y="134"/>
                      <a:pt x="0" y="295"/>
                    </a:cubicBezTo>
                    <a:cubicBezTo>
                      <a:pt x="0" y="399"/>
                      <a:pt x="54" y="490"/>
                      <a:pt x="135" y="543"/>
                    </a:cubicBezTo>
                    <a:cubicBezTo>
                      <a:pt x="150" y="552"/>
                      <a:pt x="160" y="569"/>
                      <a:pt x="160" y="587"/>
                    </a:cubicBezTo>
                    <a:lnTo>
                      <a:pt x="160" y="716"/>
                    </a:lnTo>
                    <a:cubicBezTo>
                      <a:pt x="160" y="763"/>
                      <a:pt x="199" y="802"/>
                      <a:pt x="247" y="802"/>
                    </a:cubicBezTo>
                    <a:lnTo>
                      <a:pt x="256" y="802"/>
                    </a:lnTo>
                    <a:lnTo>
                      <a:pt x="340" y="802"/>
                    </a:lnTo>
                    <a:cubicBezTo>
                      <a:pt x="388" y="802"/>
                      <a:pt x="427" y="763"/>
                      <a:pt x="427" y="716"/>
                    </a:cubicBezTo>
                    <a:lnTo>
                      <a:pt x="427" y="587"/>
                    </a:lnTo>
                    <a:cubicBezTo>
                      <a:pt x="427" y="569"/>
                      <a:pt x="436" y="552"/>
                      <a:pt x="451" y="543"/>
                    </a:cubicBezTo>
                    <a:cubicBezTo>
                      <a:pt x="532" y="491"/>
                      <a:pt x="587" y="399"/>
                      <a:pt x="587" y="295"/>
                    </a:cubicBezTo>
                    <a:lnTo>
                      <a:pt x="587" y="295"/>
                    </a:lnTo>
                    <a:close/>
                  </a:path>
                </a:pathLst>
              </a:custGeom>
              <a:solidFill>
                <a:srgbClr val="FFFFFF"/>
              </a:solidFill>
              <a:ln w="20638" cap="flat">
                <a:solidFill>
                  <a:srgbClr val="FF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32" name="Freeform 31">
                <a:extLst>
                  <a:ext uri="{FF2B5EF4-FFF2-40B4-BE49-F238E27FC236}">
                    <a16:creationId xmlns:a16="http://schemas.microsoft.com/office/drawing/2014/main" id="{C66A58CB-D320-5B45-9940-7CACB3DE36CE}"/>
                  </a:ext>
                </a:extLst>
              </p:cNvPr>
              <p:cNvSpPr>
                <a:spLocks/>
              </p:cNvSpPr>
              <p:nvPr/>
            </p:nvSpPr>
            <p:spPr bwMode="auto">
              <a:xfrm>
                <a:off x="6527" y="1161"/>
                <a:ext cx="200" cy="201"/>
              </a:xfrm>
              <a:custGeom>
                <a:avLst/>
                <a:gdLst>
                  <a:gd name="T0" fmla="*/ 0 w 400"/>
                  <a:gd name="T1" fmla="*/ 400 h 400"/>
                  <a:gd name="T2" fmla="*/ 0 w 400"/>
                  <a:gd name="T3" fmla="*/ 400 h 400"/>
                  <a:gd name="T4" fmla="*/ 400 w 400"/>
                  <a:gd name="T5" fmla="*/ 0 h 400"/>
                </a:gdLst>
                <a:ahLst/>
                <a:cxnLst>
                  <a:cxn ang="0">
                    <a:pos x="T0" y="T1"/>
                  </a:cxn>
                  <a:cxn ang="0">
                    <a:pos x="T2" y="T3"/>
                  </a:cxn>
                  <a:cxn ang="0">
                    <a:pos x="T4" y="T5"/>
                  </a:cxn>
                </a:cxnLst>
                <a:rect l="0" t="0" r="r" b="b"/>
                <a:pathLst>
                  <a:path w="400" h="400">
                    <a:moveTo>
                      <a:pt x="0" y="400"/>
                    </a:moveTo>
                    <a:lnTo>
                      <a:pt x="0" y="400"/>
                    </a:lnTo>
                    <a:cubicBezTo>
                      <a:pt x="0" y="179"/>
                      <a:pt x="179" y="0"/>
                      <a:pt x="400" y="0"/>
                    </a:cubicBezTo>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33" name="Freeform 32">
                <a:extLst>
                  <a:ext uri="{FF2B5EF4-FFF2-40B4-BE49-F238E27FC236}">
                    <a16:creationId xmlns:a16="http://schemas.microsoft.com/office/drawing/2014/main" id="{D53A4206-AFF0-9DFC-7A29-7B7900A7678B}"/>
                  </a:ext>
                </a:extLst>
              </p:cNvPr>
              <p:cNvSpPr>
                <a:spLocks/>
              </p:cNvSpPr>
              <p:nvPr/>
            </p:nvSpPr>
            <p:spPr bwMode="auto">
              <a:xfrm>
                <a:off x="6727" y="1362"/>
                <a:ext cx="201" cy="200"/>
              </a:xfrm>
              <a:custGeom>
                <a:avLst/>
                <a:gdLst>
                  <a:gd name="T0" fmla="*/ 400 w 400"/>
                  <a:gd name="T1" fmla="*/ 0 h 400"/>
                  <a:gd name="T2" fmla="*/ 400 w 400"/>
                  <a:gd name="T3" fmla="*/ 0 h 400"/>
                  <a:gd name="T4" fmla="*/ 0 w 400"/>
                  <a:gd name="T5" fmla="*/ 400 h 400"/>
                </a:gdLst>
                <a:ahLst/>
                <a:cxnLst>
                  <a:cxn ang="0">
                    <a:pos x="T0" y="T1"/>
                  </a:cxn>
                  <a:cxn ang="0">
                    <a:pos x="T2" y="T3"/>
                  </a:cxn>
                  <a:cxn ang="0">
                    <a:pos x="T4" y="T5"/>
                  </a:cxn>
                </a:cxnLst>
                <a:rect l="0" t="0" r="r" b="b"/>
                <a:pathLst>
                  <a:path w="400" h="400">
                    <a:moveTo>
                      <a:pt x="400" y="0"/>
                    </a:moveTo>
                    <a:lnTo>
                      <a:pt x="400" y="0"/>
                    </a:lnTo>
                    <a:cubicBezTo>
                      <a:pt x="400" y="221"/>
                      <a:pt x="221" y="400"/>
                      <a:pt x="0" y="400"/>
                    </a:cubicBezTo>
                  </a:path>
                </a:pathLst>
              </a:custGeom>
              <a:noFill/>
              <a:ln w="20638"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cs typeface="Arial" panose="020B0604020202020204" pitchFamily="34" charset="0"/>
                </a:endParaRPr>
              </a:p>
            </p:txBody>
          </p:sp>
          <p:sp>
            <p:nvSpPr>
              <p:cNvPr id="34" name="Freeform 33">
                <a:extLst>
                  <a:ext uri="{FF2B5EF4-FFF2-40B4-BE49-F238E27FC236}">
                    <a16:creationId xmlns:a16="http://schemas.microsoft.com/office/drawing/2014/main" id="{582E61DD-0B8B-1B44-27D0-D68753F0A012}"/>
                  </a:ext>
                </a:extLst>
              </p:cNvPr>
              <p:cNvSpPr>
                <a:spLocks/>
              </p:cNvSpPr>
              <p:nvPr/>
            </p:nvSpPr>
            <p:spPr bwMode="auto">
              <a:xfrm>
                <a:off x="6659" y="1226"/>
                <a:ext cx="247" cy="178"/>
              </a:xfrm>
              <a:custGeom>
                <a:avLst/>
                <a:gdLst>
                  <a:gd name="T0" fmla="*/ 492 w 492"/>
                  <a:gd name="T1" fmla="*/ 0 h 354"/>
                  <a:gd name="T2" fmla="*/ 492 w 492"/>
                  <a:gd name="T3" fmla="*/ 0 h 354"/>
                  <a:gd name="T4" fmla="*/ 138 w 492"/>
                  <a:gd name="T5" fmla="*/ 354 h 354"/>
                  <a:gd name="T6" fmla="*/ 0 w 492"/>
                  <a:gd name="T7" fmla="*/ 216 h 354"/>
                </a:gdLst>
                <a:ahLst/>
                <a:cxnLst>
                  <a:cxn ang="0">
                    <a:pos x="T0" y="T1"/>
                  </a:cxn>
                  <a:cxn ang="0">
                    <a:pos x="T2" y="T3"/>
                  </a:cxn>
                  <a:cxn ang="0">
                    <a:pos x="T4" y="T5"/>
                  </a:cxn>
                  <a:cxn ang="0">
                    <a:pos x="T6" y="T7"/>
                  </a:cxn>
                </a:cxnLst>
                <a:rect l="0" t="0" r="r" b="b"/>
                <a:pathLst>
                  <a:path w="492" h="354">
                    <a:moveTo>
                      <a:pt x="492" y="0"/>
                    </a:moveTo>
                    <a:lnTo>
                      <a:pt x="492" y="0"/>
                    </a:lnTo>
                    <a:lnTo>
                      <a:pt x="138" y="354"/>
                    </a:lnTo>
                    <a:lnTo>
                      <a:pt x="0" y="216"/>
                    </a:lnTo>
                  </a:path>
                </a:pathLst>
              </a:custGeom>
              <a:solidFill>
                <a:srgbClr val="FFFFFF"/>
              </a:solidFill>
              <a:ln w="20638" cap="flat">
                <a:solidFill>
                  <a:srgbClr val="FF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rgbClr val="FF0000"/>
                  </a:solidFill>
                  <a:latin typeface="Arial" panose="020B0604020202020204" pitchFamily="34" charset="0"/>
                  <a:cs typeface="Arial" panose="020B0604020202020204" pitchFamily="34" charset="0"/>
                </a:endParaRPr>
              </a:p>
            </p:txBody>
          </p:sp>
        </p:grpSp>
        <p:sp>
          <p:nvSpPr>
            <p:cNvPr id="35" name="TextBox 34">
              <a:extLst>
                <a:ext uri="{FF2B5EF4-FFF2-40B4-BE49-F238E27FC236}">
                  <a16:creationId xmlns:a16="http://schemas.microsoft.com/office/drawing/2014/main" id="{973112DC-3BDA-4E8F-84DC-939B036F75D6}"/>
                </a:ext>
              </a:extLst>
            </p:cNvPr>
            <p:cNvSpPr txBox="1"/>
            <p:nvPr/>
          </p:nvSpPr>
          <p:spPr>
            <a:xfrm>
              <a:off x="3491553" y="2775028"/>
              <a:ext cx="1680085" cy="464234"/>
            </a:xfrm>
            <a:prstGeom prst="rect">
              <a:avLst/>
            </a:prstGeom>
          </p:spPr>
          <p:txBody>
            <a:bodyPr vert="horz" wrap="square" lIns="0" tIns="0" rIns="0" bIns="0" rtlCol="0">
              <a:noAutofit/>
            </a:bodyPr>
            <a:lstStyle/>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dirty="0">
                  <a:ln>
                    <a:noFill/>
                  </a:ln>
                  <a:solidFill>
                    <a:srgbClr val="FF0000"/>
                  </a:solidFill>
                  <a:effectLst/>
                  <a:uLnTx/>
                  <a:uFillTx/>
                  <a:latin typeface="Arial"/>
                  <a:ea typeface="+mn-ea"/>
                  <a:cs typeface="+mn-cs"/>
                </a:rPr>
                <a:t>Hex</a:t>
              </a:r>
            </a:p>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dirty="0">
                  <a:ln>
                    <a:noFill/>
                  </a:ln>
                  <a:solidFill>
                    <a:srgbClr val="FF0000"/>
                  </a:solidFill>
                  <a:effectLst/>
                  <a:uLnTx/>
                  <a:uFillTx/>
                  <a:latin typeface="Arial"/>
                  <a:ea typeface="+mn-ea"/>
                  <a:cs typeface="+mn-cs"/>
                </a:rPr>
                <a:t>Editor</a:t>
              </a:r>
            </a:p>
          </p:txBody>
        </p:sp>
        <p:sp>
          <p:nvSpPr>
            <p:cNvPr id="36" name="TextBox 35">
              <a:extLst>
                <a:ext uri="{FF2B5EF4-FFF2-40B4-BE49-F238E27FC236}">
                  <a16:creationId xmlns:a16="http://schemas.microsoft.com/office/drawing/2014/main" id="{B949CB0F-F904-2940-7C9A-B2A91C62D251}"/>
                </a:ext>
              </a:extLst>
            </p:cNvPr>
            <p:cNvSpPr txBox="1"/>
            <p:nvPr/>
          </p:nvSpPr>
          <p:spPr>
            <a:xfrm>
              <a:off x="7195451" y="2775028"/>
              <a:ext cx="1680085" cy="464234"/>
            </a:xfrm>
            <a:prstGeom prst="rect">
              <a:avLst/>
            </a:prstGeom>
          </p:spPr>
          <p:txBody>
            <a:bodyPr vert="horz" wrap="square" lIns="0" tIns="0" rIns="0" bIns="0" rtlCol="0">
              <a:noAutofit/>
            </a:bodyPr>
            <a:lstStyle/>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dirty="0">
                  <a:ln>
                    <a:noFill/>
                  </a:ln>
                  <a:solidFill>
                    <a:srgbClr val="FF0000"/>
                  </a:solidFill>
                  <a:effectLst/>
                  <a:uLnTx/>
                  <a:uFillTx/>
                  <a:latin typeface="Arial"/>
                  <a:ea typeface="+mn-ea"/>
                  <a:cs typeface="+mn-cs"/>
                </a:rPr>
                <a:t>Code</a:t>
              </a:r>
            </a:p>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dirty="0">
                  <a:ln>
                    <a:noFill/>
                  </a:ln>
                  <a:solidFill>
                    <a:srgbClr val="FF0000"/>
                  </a:solidFill>
                  <a:effectLst/>
                  <a:uLnTx/>
                  <a:uFillTx/>
                  <a:latin typeface="Arial"/>
                  <a:ea typeface="+mn-ea"/>
                  <a:cs typeface="+mn-cs"/>
                </a:rPr>
                <a:t>Injection</a:t>
              </a:r>
            </a:p>
          </p:txBody>
        </p:sp>
      </p:grpSp>
      <p:sp>
        <p:nvSpPr>
          <p:cNvPr id="37" name="Rectangle: Rounded Corners 18">
            <a:extLst>
              <a:ext uri="{FF2B5EF4-FFF2-40B4-BE49-F238E27FC236}">
                <a16:creationId xmlns:a16="http://schemas.microsoft.com/office/drawing/2014/main" id="{AA917FA9-B7B0-18C4-5FD9-B9EFE3DFEBD6}"/>
              </a:ext>
            </a:extLst>
          </p:cNvPr>
          <p:cNvSpPr/>
          <p:nvPr/>
        </p:nvSpPr>
        <p:spPr>
          <a:xfrm>
            <a:off x="9694548"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12.7</a:t>
            </a:r>
          </a:p>
        </p:txBody>
      </p:sp>
    </p:spTree>
    <p:extLst>
      <p:ext uri="{BB962C8B-B14F-4D97-AF65-F5344CB8AC3E}">
        <p14:creationId xmlns:p14="http://schemas.microsoft.com/office/powerpoint/2010/main" val="3856573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15C47DB-78DA-439D-BAD1-CECA1A19A96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915C47DB-78DA-439D-BAD1-CECA1A19A96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E2D5C14E-0874-F747-B6F4-1B03B156240C}"/>
              </a:ext>
            </a:extLst>
          </p:cNvPr>
          <p:cNvSpPr>
            <a:spLocks noGrp="1"/>
          </p:cNvSpPr>
          <p:nvPr>
            <p:ph type="title"/>
          </p:nvPr>
        </p:nvSpPr>
        <p:spPr/>
        <p:txBody>
          <a:bodyPr/>
          <a:lstStyle/>
          <a:p>
            <a:r>
              <a:rPr lang="en-US"/>
              <a:t>Signed Package</a:t>
            </a:r>
            <a:br>
              <a:rPr lang="en-US"/>
            </a:br>
            <a:endParaRPr lang="en-BG"/>
          </a:p>
        </p:txBody>
      </p:sp>
      <p:grpSp>
        <p:nvGrpSpPr>
          <p:cNvPr id="100365" name="Group 100364">
            <a:extLst>
              <a:ext uri="{FF2B5EF4-FFF2-40B4-BE49-F238E27FC236}">
                <a16:creationId xmlns:a16="http://schemas.microsoft.com/office/drawing/2014/main" id="{63BCAD5F-6283-573B-9934-B9F9D1E61612}"/>
              </a:ext>
            </a:extLst>
          </p:cNvPr>
          <p:cNvGrpSpPr/>
          <p:nvPr/>
        </p:nvGrpSpPr>
        <p:grpSpPr>
          <a:xfrm>
            <a:off x="1948755" y="3519386"/>
            <a:ext cx="8547754" cy="1606550"/>
            <a:chOff x="1948755" y="3519386"/>
            <a:chExt cx="8547754" cy="1606550"/>
          </a:xfrm>
        </p:grpSpPr>
        <p:sp>
          <p:nvSpPr>
            <p:cNvPr id="2" name="TextBox 1">
              <a:extLst>
                <a:ext uri="{FF2B5EF4-FFF2-40B4-BE49-F238E27FC236}">
                  <a16:creationId xmlns:a16="http://schemas.microsoft.com/office/drawing/2014/main" id="{0D81DC9D-66AC-4F4B-A6C3-D1B468B2BD79}"/>
                </a:ext>
              </a:extLst>
            </p:cNvPr>
            <p:cNvSpPr txBox="1"/>
            <p:nvPr/>
          </p:nvSpPr>
          <p:spPr>
            <a:xfrm>
              <a:off x="5398038" y="4661702"/>
              <a:ext cx="1680085" cy="464234"/>
            </a:xfrm>
            <a:prstGeom prst="rect">
              <a:avLst/>
            </a:prstGeom>
          </p:spPr>
          <p:txBody>
            <a:bodyPr vert="horz" wrap="square" lIns="0" tIns="0" rIns="0" bIns="0" rtlCol="0">
              <a:noAutofit/>
            </a:bodyPr>
            <a:lstStyle/>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a:ln>
                    <a:noFill/>
                  </a:ln>
                  <a:solidFill>
                    <a:srgbClr val="000000"/>
                  </a:solidFill>
                  <a:effectLst/>
                  <a:uLnTx/>
                  <a:uFillTx/>
                  <a:latin typeface="Arial"/>
                  <a:ea typeface="+mn-ea"/>
                  <a:cs typeface="+mn-cs"/>
                </a:rPr>
                <a:t>Signed package for compiled code</a:t>
              </a:r>
            </a:p>
          </p:txBody>
        </p:sp>
        <p:sp>
          <p:nvSpPr>
            <p:cNvPr id="28" name="TextBox 27">
              <a:extLst>
                <a:ext uri="{FF2B5EF4-FFF2-40B4-BE49-F238E27FC236}">
                  <a16:creationId xmlns:a16="http://schemas.microsoft.com/office/drawing/2014/main" id="{9F286A53-FCF6-B842-BB5E-A448B6F65C4E}"/>
                </a:ext>
              </a:extLst>
            </p:cNvPr>
            <p:cNvSpPr txBox="1"/>
            <p:nvPr/>
          </p:nvSpPr>
          <p:spPr>
            <a:xfrm>
              <a:off x="8939055" y="4661702"/>
              <a:ext cx="1557454" cy="464234"/>
            </a:xfrm>
            <a:prstGeom prst="rect">
              <a:avLst/>
            </a:prstGeom>
          </p:spPr>
          <p:txBody>
            <a:bodyPr vert="horz" wrap="square" lIns="0" tIns="0" rIns="0" bIns="0" rtlCol="0">
              <a:noAutofit/>
            </a:bodyPr>
            <a:lstStyle/>
            <a:p>
              <a:pPr marL="0" marR="0" lvl="0" indent="0" algn="ctr" defTabSz="914400" rtl="0" eaLnBrk="1" fontAlgn="auto" latinLnBrk="0" hangingPunct="1">
                <a:lnSpc>
                  <a:spcPts val="2700"/>
                </a:lnSpc>
                <a:spcBef>
                  <a:spcPts val="0"/>
                </a:spcBef>
                <a:spcAft>
                  <a:spcPts val="0"/>
                </a:spcAft>
                <a:buClrTx/>
                <a:buSzTx/>
                <a:buFontTx/>
                <a:buNone/>
                <a:tabLst/>
                <a:defRPr/>
              </a:pPr>
              <a:r>
                <a:rPr kumimoji="0" lang="en-US" b="0" i="0" u="none" strike="noStrike" kern="1200" cap="none" spc="0" normalizeH="0" baseline="0" noProof="0">
                  <a:ln>
                    <a:noFill/>
                  </a:ln>
                  <a:solidFill>
                    <a:srgbClr val="000000"/>
                  </a:solidFill>
                  <a:effectLst/>
                  <a:uLnTx/>
                  <a:uFillTx/>
                  <a:latin typeface="Arial"/>
                  <a:ea typeface="+mn-ea"/>
                  <a:cs typeface="+mn-cs"/>
                </a:rPr>
                <a:t>Database</a:t>
              </a:r>
            </a:p>
          </p:txBody>
        </p:sp>
        <p:grpSp>
          <p:nvGrpSpPr>
            <p:cNvPr id="63" name="Group 62">
              <a:extLst>
                <a:ext uri="{FF2B5EF4-FFF2-40B4-BE49-F238E27FC236}">
                  <a16:creationId xmlns:a16="http://schemas.microsoft.com/office/drawing/2014/main" id="{425E5826-5CB7-7F38-25E3-8E725004EA4C}"/>
                </a:ext>
              </a:extLst>
            </p:cNvPr>
            <p:cNvGrpSpPr/>
            <p:nvPr/>
          </p:nvGrpSpPr>
          <p:grpSpPr>
            <a:xfrm>
              <a:off x="5870575" y="3536055"/>
              <a:ext cx="735012" cy="735013"/>
              <a:chOff x="5870575" y="3078162"/>
              <a:chExt cx="735012" cy="735013"/>
            </a:xfrm>
          </p:grpSpPr>
          <p:grpSp>
            <p:nvGrpSpPr>
              <p:cNvPr id="15" name="Group 59">
                <a:extLst>
                  <a:ext uri="{FF2B5EF4-FFF2-40B4-BE49-F238E27FC236}">
                    <a16:creationId xmlns:a16="http://schemas.microsoft.com/office/drawing/2014/main" id="{21B8D7BD-21D9-29D2-7629-5603AEC948D3}"/>
                  </a:ext>
                </a:extLst>
              </p:cNvPr>
              <p:cNvGrpSpPr>
                <a:grpSpLocks noChangeAspect="1"/>
              </p:cNvGrpSpPr>
              <p:nvPr/>
            </p:nvGrpSpPr>
            <p:grpSpPr bwMode="auto">
              <a:xfrm>
                <a:off x="5870575" y="3078162"/>
                <a:ext cx="735012" cy="735013"/>
                <a:chOff x="2246" y="2556"/>
                <a:chExt cx="463" cy="463"/>
              </a:xfrm>
            </p:grpSpPr>
            <p:sp>
              <p:nvSpPr>
                <p:cNvPr id="16" name="Freeform 60">
                  <a:extLst>
                    <a:ext uri="{FF2B5EF4-FFF2-40B4-BE49-F238E27FC236}">
                      <a16:creationId xmlns:a16="http://schemas.microsoft.com/office/drawing/2014/main" id="{D1A4BF3C-57AB-B169-B8DE-F64F0945CD11}"/>
                    </a:ext>
                  </a:extLst>
                </p:cNvPr>
                <p:cNvSpPr>
                  <a:spLocks/>
                </p:cNvSpPr>
                <p:nvPr/>
              </p:nvSpPr>
              <p:spPr bwMode="auto">
                <a:xfrm>
                  <a:off x="2463" y="2665"/>
                  <a:ext cx="82" cy="81"/>
                </a:xfrm>
                <a:custGeom>
                  <a:avLst/>
                  <a:gdLst>
                    <a:gd name="T0" fmla="*/ 0 w 160"/>
                    <a:gd name="T1" fmla="*/ 0 h 160"/>
                    <a:gd name="T2" fmla="*/ 0 w 160"/>
                    <a:gd name="T3" fmla="*/ 0 h 160"/>
                    <a:gd name="T4" fmla="*/ 0 w 160"/>
                    <a:gd name="T5" fmla="*/ 160 h 160"/>
                    <a:gd name="T6" fmla="*/ 160 w 160"/>
                    <a:gd name="T7" fmla="*/ 160 h 160"/>
                  </a:gdLst>
                  <a:ahLst/>
                  <a:cxnLst>
                    <a:cxn ang="0">
                      <a:pos x="T0" y="T1"/>
                    </a:cxn>
                    <a:cxn ang="0">
                      <a:pos x="T2" y="T3"/>
                    </a:cxn>
                    <a:cxn ang="0">
                      <a:pos x="T4" y="T5"/>
                    </a:cxn>
                    <a:cxn ang="0">
                      <a:pos x="T6" y="T7"/>
                    </a:cxn>
                  </a:cxnLst>
                  <a:rect l="0" t="0" r="r" b="b"/>
                  <a:pathLst>
                    <a:path w="160" h="160">
                      <a:moveTo>
                        <a:pt x="0" y="0"/>
                      </a:moveTo>
                      <a:lnTo>
                        <a:pt x="0" y="0"/>
                      </a:lnTo>
                      <a:lnTo>
                        <a:pt x="0" y="160"/>
                      </a:lnTo>
                      <a:lnTo>
                        <a:pt x="160" y="16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7" name="Freeform 61">
                  <a:extLst>
                    <a:ext uri="{FF2B5EF4-FFF2-40B4-BE49-F238E27FC236}">
                      <a16:creationId xmlns:a16="http://schemas.microsoft.com/office/drawing/2014/main" id="{F44D2DF6-02AB-93C4-0D70-51128E7B3BC1}"/>
                    </a:ext>
                  </a:extLst>
                </p:cNvPr>
                <p:cNvSpPr>
                  <a:spLocks/>
                </p:cNvSpPr>
                <p:nvPr/>
              </p:nvSpPr>
              <p:spPr bwMode="auto">
                <a:xfrm>
                  <a:off x="2314" y="2556"/>
                  <a:ext cx="354" cy="109"/>
                </a:xfrm>
                <a:custGeom>
                  <a:avLst/>
                  <a:gdLst>
                    <a:gd name="T0" fmla="*/ 693 w 693"/>
                    <a:gd name="T1" fmla="*/ 0 h 213"/>
                    <a:gd name="T2" fmla="*/ 693 w 693"/>
                    <a:gd name="T3" fmla="*/ 0 h 213"/>
                    <a:gd name="T4" fmla="*/ 80 w 693"/>
                    <a:gd name="T5" fmla="*/ 0 h 213"/>
                    <a:gd name="T6" fmla="*/ 0 w 693"/>
                    <a:gd name="T7" fmla="*/ 80 h 213"/>
                    <a:gd name="T8" fmla="*/ 0 w 693"/>
                    <a:gd name="T9" fmla="*/ 213 h 213"/>
                  </a:gdLst>
                  <a:ahLst/>
                  <a:cxnLst>
                    <a:cxn ang="0">
                      <a:pos x="T0" y="T1"/>
                    </a:cxn>
                    <a:cxn ang="0">
                      <a:pos x="T2" y="T3"/>
                    </a:cxn>
                    <a:cxn ang="0">
                      <a:pos x="T4" y="T5"/>
                    </a:cxn>
                    <a:cxn ang="0">
                      <a:pos x="T6" y="T7"/>
                    </a:cxn>
                    <a:cxn ang="0">
                      <a:pos x="T8" y="T9"/>
                    </a:cxn>
                  </a:cxnLst>
                  <a:rect l="0" t="0" r="r" b="b"/>
                  <a:pathLst>
                    <a:path w="693" h="213">
                      <a:moveTo>
                        <a:pt x="693" y="0"/>
                      </a:moveTo>
                      <a:lnTo>
                        <a:pt x="693" y="0"/>
                      </a:lnTo>
                      <a:lnTo>
                        <a:pt x="80" y="0"/>
                      </a:lnTo>
                      <a:cubicBezTo>
                        <a:pt x="36" y="0"/>
                        <a:pt x="0" y="35"/>
                        <a:pt x="0" y="80"/>
                      </a:cubicBezTo>
                      <a:lnTo>
                        <a:pt x="0" y="21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0" name="Freeform 64">
                  <a:extLst>
                    <a:ext uri="{FF2B5EF4-FFF2-40B4-BE49-F238E27FC236}">
                      <a16:creationId xmlns:a16="http://schemas.microsoft.com/office/drawing/2014/main" id="{DDE95166-7AB1-0E3E-4B11-4141C6626E59}"/>
                    </a:ext>
                  </a:extLst>
                </p:cNvPr>
                <p:cNvSpPr>
                  <a:spLocks/>
                </p:cNvSpPr>
                <p:nvPr/>
              </p:nvSpPr>
              <p:spPr bwMode="auto">
                <a:xfrm>
                  <a:off x="2246" y="2556"/>
                  <a:ext cx="463" cy="463"/>
                </a:xfrm>
                <a:custGeom>
                  <a:avLst/>
                  <a:gdLst>
                    <a:gd name="T0" fmla="*/ 746 w 906"/>
                    <a:gd name="T1" fmla="*/ 693 h 906"/>
                    <a:gd name="T2" fmla="*/ 746 w 906"/>
                    <a:gd name="T3" fmla="*/ 693 h 906"/>
                    <a:gd name="T4" fmla="*/ 906 w 906"/>
                    <a:gd name="T5" fmla="*/ 693 h 906"/>
                    <a:gd name="T6" fmla="*/ 906 w 906"/>
                    <a:gd name="T7" fmla="*/ 80 h 906"/>
                    <a:gd name="T8" fmla="*/ 827 w 906"/>
                    <a:gd name="T9" fmla="*/ 0 h 906"/>
                    <a:gd name="T10" fmla="*/ 826 w 906"/>
                    <a:gd name="T11" fmla="*/ 0 h 906"/>
                    <a:gd name="T12" fmla="*/ 746 w 906"/>
                    <a:gd name="T13" fmla="*/ 80 h 906"/>
                    <a:gd name="T14" fmla="*/ 746 w 906"/>
                    <a:gd name="T15" fmla="*/ 824 h 906"/>
                    <a:gd name="T16" fmla="*/ 666 w 906"/>
                    <a:gd name="T17" fmla="*/ 903 h 906"/>
                    <a:gd name="T18" fmla="*/ 586 w 906"/>
                    <a:gd name="T19" fmla="*/ 824 h 906"/>
                    <a:gd name="T20" fmla="*/ 586 w 906"/>
                    <a:gd name="T21" fmla="*/ 373 h 906"/>
                    <a:gd name="T22" fmla="*/ 426 w 906"/>
                    <a:gd name="T23" fmla="*/ 213 h 906"/>
                    <a:gd name="T24" fmla="*/ 0 w 906"/>
                    <a:gd name="T25" fmla="*/ 213 h 906"/>
                    <a:gd name="T26" fmla="*/ 0 w 906"/>
                    <a:gd name="T27" fmla="*/ 826 h 906"/>
                    <a:gd name="T28" fmla="*/ 80 w 906"/>
                    <a:gd name="T29" fmla="*/ 906 h 906"/>
                    <a:gd name="T30" fmla="*/ 666 w 906"/>
                    <a:gd name="T31" fmla="*/ 90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6" h="906">
                      <a:moveTo>
                        <a:pt x="746" y="693"/>
                      </a:moveTo>
                      <a:lnTo>
                        <a:pt x="746" y="693"/>
                      </a:lnTo>
                      <a:lnTo>
                        <a:pt x="906" y="693"/>
                      </a:lnTo>
                      <a:lnTo>
                        <a:pt x="906" y="80"/>
                      </a:lnTo>
                      <a:cubicBezTo>
                        <a:pt x="906" y="35"/>
                        <a:pt x="871" y="0"/>
                        <a:pt x="827" y="0"/>
                      </a:cubicBezTo>
                      <a:lnTo>
                        <a:pt x="826" y="0"/>
                      </a:lnTo>
                      <a:cubicBezTo>
                        <a:pt x="782" y="0"/>
                        <a:pt x="746" y="35"/>
                        <a:pt x="746" y="80"/>
                      </a:cubicBezTo>
                      <a:lnTo>
                        <a:pt x="746" y="824"/>
                      </a:lnTo>
                      <a:cubicBezTo>
                        <a:pt x="746" y="868"/>
                        <a:pt x="711" y="903"/>
                        <a:pt x="666" y="903"/>
                      </a:cubicBezTo>
                      <a:cubicBezTo>
                        <a:pt x="622" y="903"/>
                        <a:pt x="586" y="868"/>
                        <a:pt x="586" y="824"/>
                      </a:cubicBezTo>
                      <a:lnTo>
                        <a:pt x="586" y="373"/>
                      </a:lnTo>
                      <a:lnTo>
                        <a:pt x="426" y="213"/>
                      </a:lnTo>
                      <a:lnTo>
                        <a:pt x="0" y="213"/>
                      </a:lnTo>
                      <a:lnTo>
                        <a:pt x="0" y="826"/>
                      </a:lnTo>
                      <a:cubicBezTo>
                        <a:pt x="0" y="870"/>
                        <a:pt x="36" y="906"/>
                        <a:pt x="80" y="906"/>
                      </a:cubicBezTo>
                      <a:lnTo>
                        <a:pt x="666" y="906"/>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7BB31187-61E2-7AE0-B385-017A127F416A}"/>
                  </a:ext>
                </a:extLst>
              </p:cNvPr>
              <p:cNvGrpSpPr/>
              <p:nvPr/>
            </p:nvGrpSpPr>
            <p:grpSpPr>
              <a:xfrm>
                <a:off x="6014244" y="3379788"/>
                <a:ext cx="165100" cy="287337"/>
                <a:chOff x="4084373" y="2332035"/>
                <a:chExt cx="165100" cy="287337"/>
              </a:xfrm>
            </p:grpSpPr>
            <p:sp>
              <p:nvSpPr>
                <p:cNvPr id="25" name="Freeform 64">
                  <a:extLst>
                    <a:ext uri="{FF2B5EF4-FFF2-40B4-BE49-F238E27FC236}">
                      <a16:creationId xmlns:a16="http://schemas.microsoft.com/office/drawing/2014/main" id="{66BD3A7F-E97C-09A9-E2C2-6114A84F7F99}"/>
                    </a:ext>
                  </a:extLst>
                </p:cNvPr>
                <p:cNvSpPr>
                  <a:spLocks/>
                </p:cNvSpPr>
                <p:nvPr/>
              </p:nvSpPr>
              <p:spPr bwMode="auto">
                <a:xfrm>
                  <a:off x="4157398" y="2516185"/>
                  <a:ext cx="20638" cy="20638"/>
                </a:xfrm>
                <a:custGeom>
                  <a:avLst/>
                  <a:gdLst>
                    <a:gd name="T0" fmla="*/ 27 w 27"/>
                    <a:gd name="T1" fmla="*/ 14 h 27"/>
                    <a:gd name="T2" fmla="*/ 27 w 27"/>
                    <a:gd name="T3" fmla="*/ 14 h 27"/>
                    <a:gd name="T4" fmla="*/ 13 w 27"/>
                    <a:gd name="T5" fmla="*/ 27 h 27"/>
                    <a:gd name="T6" fmla="*/ 0 w 27"/>
                    <a:gd name="T7" fmla="*/ 14 h 27"/>
                    <a:gd name="T8" fmla="*/ 13 w 27"/>
                    <a:gd name="T9" fmla="*/ 0 h 27"/>
                    <a:gd name="T10" fmla="*/ 27 w 27"/>
                    <a:gd name="T11" fmla="*/ 14 h 27"/>
                    <a:gd name="T12" fmla="*/ 27 w 27"/>
                    <a:gd name="T13" fmla="*/ 14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4"/>
                      </a:moveTo>
                      <a:lnTo>
                        <a:pt x="27" y="14"/>
                      </a:lnTo>
                      <a:cubicBezTo>
                        <a:pt x="27" y="21"/>
                        <a:pt x="21" y="27"/>
                        <a:pt x="13" y="27"/>
                      </a:cubicBezTo>
                      <a:cubicBezTo>
                        <a:pt x="6" y="27"/>
                        <a:pt x="0" y="21"/>
                        <a:pt x="0" y="14"/>
                      </a:cubicBezTo>
                      <a:cubicBezTo>
                        <a:pt x="0" y="6"/>
                        <a:pt x="6" y="0"/>
                        <a:pt x="13" y="0"/>
                      </a:cubicBezTo>
                      <a:cubicBezTo>
                        <a:pt x="21" y="0"/>
                        <a:pt x="27" y="6"/>
                        <a:pt x="27" y="14"/>
                      </a:cubicBezTo>
                      <a:lnTo>
                        <a:pt x="27" y="14"/>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6" name="Freeform 65">
                  <a:extLst>
                    <a:ext uri="{FF2B5EF4-FFF2-40B4-BE49-F238E27FC236}">
                      <a16:creationId xmlns:a16="http://schemas.microsoft.com/office/drawing/2014/main" id="{94442E5A-C4EC-AF25-DE13-0558E32D9C48}"/>
                    </a:ext>
                  </a:extLst>
                </p:cNvPr>
                <p:cNvSpPr>
                  <a:spLocks/>
                </p:cNvSpPr>
                <p:nvPr/>
              </p:nvSpPr>
              <p:spPr bwMode="auto">
                <a:xfrm>
                  <a:off x="4084373" y="2435222"/>
                  <a:ext cx="165100" cy="184150"/>
                </a:xfrm>
                <a:custGeom>
                  <a:avLst/>
                  <a:gdLst>
                    <a:gd name="T0" fmla="*/ 214 w 214"/>
                    <a:gd name="T1" fmla="*/ 240 h 240"/>
                    <a:gd name="T2" fmla="*/ 214 w 214"/>
                    <a:gd name="T3" fmla="*/ 240 h 240"/>
                    <a:gd name="T4" fmla="*/ 0 w 214"/>
                    <a:gd name="T5" fmla="*/ 240 h 240"/>
                    <a:gd name="T6" fmla="*/ 0 w 214"/>
                    <a:gd name="T7" fmla="*/ 0 h 240"/>
                    <a:gd name="T8" fmla="*/ 214 w 214"/>
                    <a:gd name="T9" fmla="*/ 0 h 240"/>
                    <a:gd name="T10" fmla="*/ 214 w 214"/>
                    <a:gd name="T11" fmla="*/ 240 h 240"/>
                  </a:gdLst>
                  <a:ahLst/>
                  <a:cxnLst>
                    <a:cxn ang="0">
                      <a:pos x="T0" y="T1"/>
                    </a:cxn>
                    <a:cxn ang="0">
                      <a:pos x="T2" y="T3"/>
                    </a:cxn>
                    <a:cxn ang="0">
                      <a:pos x="T4" y="T5"/>
                    </a:cxn>
                    <a:cxn ang="0">
                      <a:pos x="T6" y="T7"/>
                    </a:cxn>
                    <a:cxn ang="0">
                      <a:pos x="T8" y="T9"/>
                    </a:cxn>
                    <a:cxn ang="0">
                      <a:pos x="T10" y="T11"/>
                    </a:cxn>
                  </a:cxnLst>
                  <a:rect l="0" t="0" r="r" b="b"/>
                  <a:pathLst>
                    <a:path w="214" h="240">
                      <a:moveTo>
                        <a:pt x="214" y="240"/>
                      </a:moveTo>
                      <a:lnTo>
                        <a:pt x="214" y="240"/>
                      </a:lnTo>
                      <a:lnTo>
                        <a:pt x="0" y="240"/>
                      </a:lnTo>
                      <a:lnTo>
                        <a:pt x="0" y="0"/>
                      </a:lnTo>
                      <a:lnTo>
                        <a:pt x="214" y="0"/>
                      </a:lnTo>
                      <a:lnTo>
                        <a:pt x="214" y="24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7" name="Freeform 66">
                  <a:extLst>
                    <a:ext uri="{FF2B5EF4-FFF2-40B4-BE49-F238E27FC236}">
                      <a16:creationId xmlns:a16="http://schemas.microsoft.com/office/drawing/2014/main" id="{9DF64DC9-39C5-0982-FF21-5A175B1041C5}"/>
                    </a:ext>
                  </a:extLst>
                </p:cNvPr>
                <p:cNvSpPr>
                  <a:spLocks/>
                </p:cNvSpPr>
                <p:nvPr/>
              </p:nvSpPr>
              <p:spPr bwMode="auto">
                <a:xfrm>
                  <a:off x="4116123" y="2332035"/>
                  <a:ext cx="103188" cy="103188"/>
                </a:xfrm>
                <a:custGeom>
                  <a:avLst/>
                  <a:gdLst>
                    <a:gd name="T0" fmla="*/ 0 w 133"/>
                    <a:gd name="T1" fmla="*/ 134 h 134"/>
                    <a:gd name="T2" fmla="*/ 0 w 133"/>
                    <a:gd name="T3" fmla="*/ 134 h 134"/>
                    <a:gd name="T4" fmla="*/ 0 w 133"/>
                    <a:gd name="T5" fmla="*/ 67 h 134"/>
                    <a:gd name="T6" fmla="*/ 66 w 133"/>
                    <a:gd name="T7" fmla="*/ 0 h 134"/>
                    <a:gd name="T8" fmla="*/ 133 w 133"/>
                    <a:gd name="T9" fmla="*/ 67 h 134"/>
                    <a:gd name="T10" fmla="*/ 133 w 133"/>
                    <a:gd name="T11" fmla="*/ 134 h 134"/>
                  </a:gdLst>
                  <a:ahLst/>
                  <a:cxnLst>
                    <a:cxn ang="0">
                      <a:pos x="T0" y="T1"/>
                    </a:cxn>
                    <a:cxn ang="0">
                      <a:pos x="T2" y="T3"/>
                    </a:cxn>
                    <a:cxn ang="0">
                      <a:pos x="T4" y="T5"/>
                    </a:cxn>
                    <a:cxn ang="0">
                      <a:pos x="T6" y="T7"/>
                    </a:cxn>
                    <a:cxn ang="0">
                      <a:pos x="T8" y="T9"/>
                    </a:cxn>
                    <a:cxn ang="0">
                      <a:pos x="T10" y="T11"/>
                    </a:cxn>
                  </a:cxnLst>
                  <a:rect l="0" t="0" r="r" b="b"/>
                  <a:pathLst>
                    <a:path w="133" h="134">
                      <a:moveTo>
                        <a:pt x="0" y="134"/>
                      </a:moveTo>
                      <a:lnTo>
                        <a:pt x="0" y="134"/>
                      </a:lnTo>
                      <a:lnTo>
                        <a:pt x="0" y="67"/>
                      </a:lnTo>
                      <a:cubicBezTo>
                        <a:pt x="0" y="30"/>
                        <a:pt x="29" y="0"/>
                        <a:pt x="66" y="0"/>
                      </a:cubicBezTo>
                      <a:cubicBezTo>
                        <a:pt x="103" y="0"/>
                        <a:pt x="133" y="30"/>
                        <a:pt x="133" y="67"/>
                      </a:cubicBezTo>
                      <a:lnTo>
                        <a:pt x="133" y="134"/>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nvGrpSpPr>
            <p:cNvPr id="100352" name="Group 100351">
              <a:extLst>
                <a:ext uri="{FF2B5EF4-FFF2-40B4-BE49-F238E27FC236}">
                  <a16:creationId xmlns:a16="http://schemas.microsoft.com/office/drawing/2014/main" id="{596AC46E-B051-61BE-3923-82FC0F4BD900}"/>
                </a:ext>
              </a:extLst>
            </p:cNvPr>
            <p:cNvGrpSpPr/>
            <p:nvPr/>
          </p:nvGrpSpPr>
          <p:grpSpPr>
            <a:xfrm>
              <a:off x="9476482" y="3519386"/>
              <a:ext cx="482600" cy="768351"/>
              <a:chOff x="9476482" y="3044824"/>
              <a:chExt cx="482600" cy="768351"/>
            </a:xfrm>
          </p:grpSpPr>
          <p:sp>
            <p:nvSpPr>
              <p:cNvPr id="46" name="Freeform 56">
                <a:extLst>
                  <a:ext uri="{FF2B5EF4-FFF2-40B4-BE49-F238E27FC236}">
                    <a16:creationId xmlns:a16="http://schemas.microsoft.com/office/drawing/2014/main" id="{755B4A54-EDB6-B68C-B8A7-3B6DE8F2B774}"/>
                  </a:ext>
                </a:extLst>
              </p:cNvPr>
              <p:cNvSpPr>
                <a:spLocks/>
              </p:cNvSpPr>
              <p:nvPr/>
            </p:nvSpPr>
            <p:spPr bwMode="auto">
              <a:xfrm>
                <a:off x="9871770" y="3362324"/>
                <a:ext cx="22225" cy="22225"/>
              </a:xfrm>
              <a:custGeom>
                <a:avLst/>
                <a:gdLst>
                  <a:gd name="T0" fmla="*/ 27 w 27"/>
                  <a:gd name="T1" fmla="*/ 13 h 26"/>
                  <a:gd name="T2" fmla="*/ 27 w 27"/>
                  <a:gd name="T3" fmla="*/ 13 h 26"/>
                  <a:gd name="T4" fmla="*/ 13 w 27"/>
                  <a:gd name="T5" fmla="*/ 26 h 26"/>
                  <a:gd name="T6" fmla="*/ 0 w 27"/>
                  <a:gd name="T7" fmla="*/ 13 h 26"/>
                  <a:gd name="T8" fmla="*/ 13 w 27"/>
                  <a:gd name="T9" fmla="*/ 0 h 26"/>
                  <a:gd name="T10" fmla="*/ 27 w 27"/>
                  <a:gd name="T11" fmla="*/ 13 h 26"/>
                  <a:gd name="T12" fmla="*/ 27 w 27"/>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7" h="26">
                    <a:moveTo>
                      <a:pt x="27" y="13"/>
                    </a:moveTo>
                    <a:lnTo>
                      <a:pt x="27" y="13"/>
                    </a:lnTo>
                    <a:cubicBezTo>
                      <a:pt x="27" y="20"/>
                      <a:pt x="21" y="26"/>
                      <a:pt x="13" y="26"/>
                    </a:cubicBezTo>
                    <a:cubicBezTo>
                      <a:pt x="6" y="26"/>
                      <a:pt x="0" y="20"/>
                      <a:pt x="0" y="13"/>
                    </a:cubicBezTo>
                    <a:cubicBezTo>
                      <a:pt x="0" y="6"/>
                      <a:pt x="6" y="0"/>
                      <a:pt x="13" y="0"/>
                    </a:cubicBezTo>
                    <a:cubicBezTo>
                      <a:pt x="21" y="0"/>
                      <a:pt x="27" y="6"/>
                      <a:pt x="27" y="13"/>
                    </a:cubicBezTo>
                    <a:lnTo>
                      <a:pt x="27" y="13"/>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7" name="Freeform 57">
                <a:extLst>
                  <a:ext uri="{FF2B5EF4-FFF2-40B4-BE49-F238E27FC236}">
                    <a16:creationId xmlns:a16="http://schemas.microsoft.com/office/drawing/2014/main" id="{6ADB6E4D-E139-1972-3A3B-1CC663EAC232}"/>
                  </a:ext>
                </a:extLst>
              </p:cNvPr>
              <p:cNvSpPr>
                <a:spLocks/>
              </p:cNvSpPr>
              <p:nvPr/>
            </p:nvSpPr>
            <p:spPr bwMode="auto">
              <a:xfrm>
                <a:off x="9476482" y="3044824"/>
                <a:ext cx="481012" cy="152400"/>
              </a:xfrm>
              <a:custGeom>
                <a:avLst/>
                <a:gdLst>
                  <a:gd name="T0" fmla="*/ 586 w 586"/>
                  <a:gd name="T1" fmla="*/ 186 h 186"/>
                  <a:gd name="T2" fmla="*/ 586 w 586"/>
                  <a:gd name="T3" fmla="*/ 186 h 186"/>
                  <a:gd name="T4" fmla="*/ 500 w 586"/>
                  <a:gd name="T5" fmla="*/ 65 h 186"/>
                  <a:gd name="T6" fmla="*/ 85 w 586"/>
                  <a:gd name="T7" fmla="*/ 65 h 186"/>
                  <a:gd name="T8" fmla="*/ 0 w 586"/>
                  <a:gd name="T9" fmla="*/ 186 h 186"/>
                </a:gdLst>
                <a:ahLst/>
                <a:cxnLst>
                  <a:cxn ang="0">
                    <a:pos x="T0" y="T1"/>
                  </a:cxn>
                  <a:cxn ang="0">
                    <a:pos x="T2" y="T3"/>
                  </a:cxn>
                  <a:cxn ang="0">
                    <a:pos x="T4" y="T5"/>
                  </a:cxn>
                  <a:cxn ang="0">
                    <a:pos x="T6" y="T7"/>
                  </a:cxn>
                  <a:cxn ang="0">
                    <a:pos x="T8" y="T9"/>
                  </a:cxn>
                </a:cxnLst>
                <a:rect l="0" t="0" r="r" b="b"/>
                <a:pathLst>
                  <a:path w="586" h="186">
                    <a:moveTo>
                      <a:pt x="586" y="186"/>
                    </a:moveTo>
                    <a:lnTo>
                      <a:pt x="586" y="186"/>
                    </a:lnTo>
                    <a:cubicBezTo>
                      <a:pt x="586" y="142"/>
                      <a:pt x="557" y="99"/>
                      <a:pt x="500" y="65"/>
                    </a:cubicBezTo>
                    <a:cubicBezTo>
                      <a:pt x="385" y="0"/>
                      <a:pt x="199" y="0"/>
                      <a:pt x="85" y="65"/>
                    </a:cubicBezTo>
                    <a:cubicBezTo>
                      <a:pt x="28" y="99"/>
                      <a:pt x="0" y="142"/>
                      <a:pt x="0" y="186"/>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8" name="Freeform 58">
                <a:extLst>
                  <a:ext uri="{FF2B5EF4-FFF2-40B4-BE49-F238E27FC236}">
                    <a16:creationId xmlns:a16="http://schemas.microsoft.com/office/drawing/2014/main" id="{1A5DDA5B-ECD0-0CA7-42DE-A60BF8635042}"/>
                  </a:ext>
                </a:extLst>
              </p:cNvPr>
              <p:cNvSpPr>
                <a:spLocks/>
              </p:cNvSpPr>
              <p:nvPr/>
            </p:nvSpPr>
            <p:spPr bwMode="auto">
              <a:xfrm>
                <a:off x="9476482" y="3197224"/>
                <a:ext cx="482600" cy="152400"/>
              </a:xfrm>
              <a:custGeom>
                <a:avLst/>
                <a:gdLst>
                  <a:gd name="T0" fmla="*/ 0 w 587"/>
                  <a:gd name="T1" fmla="*/ 0 h 186"/>
                  <a:gd name="T2" fmla="*/ 0 w 587"/>
                  <a:gd name="T3" fmla="*/ 0 h 186"/>
                  <a:gd name="T4" fmla="*/ 86 w 587"/>
                  <a:gd name="T5" fmla="*/ 120 h 186"/>
                  <a:gd name="T6" fmla="*/ 501 w 587"/>
                  <a:gd name="T7" fmla="*/ 120 h 186"/>
                  <a:gd name="T8" fmla="*/ 587 w 587"/>
                  <a:gd name="T9" fmla="*/ 0 h 186"/>
                </a:gdLst>
                <a:ahLst/>
                <a:cxnLst>
                  <a:cxn ang="0">
                    <a:pos x="T0" y="T1"/>
                  </a:cxn>
                  <a:cxn ang="0">
                    <a:pos x="T2" y="T3"/>
                  </a:cxn>
                  <a:cxn ang="0">
                    <a:pos x="T4" y="T5"/>
                  </a:cxn>
                  <a:cxn ang="0">
                    <a:pos x="T6" y="T7"/>
                  </a:cxn>
                  <a:cxn ang="0">
                    <a:pos x="T8" y="T9"/>
                  </a:cxn>
                </a:cxnLst>
                <a:rect l="0" t="0" r="r" b="b"/>
                <a:pathLst>
                  <a:path w="587" h="186">
                    <a:moveTo>
                      <a:pt x="0" y="0"/>
                    </a:moveTo>
                    <a:lnTo>
                      <a:pt x="0" y="0"/>
                    </a:lnTo>
                    <a:cubicBezTo>
                      <a:pt x="0" y="43"/>
                      <a:pt x="29" y="87"/>
                      <a:pt x="86" y="120"/>
                    </a:cubicBezTo>
                    <a:cubicBezTo>
                      <a:pt x="201" y="186"/>
                      <a:pt x="387" y="186"/>
                      <a:pt x="501" y="120"/>
                    </a:cubicBezTo>
                    <a:cubicBezTo>
                      <a:pt x="558" y="87"/>
                      <a:pt x="587" y="43"/>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9" name="Freeform 59">
                <a:extLst>
                  <a:ext uri="{FF2B5EF4-FFF2-40B4-BE49-F238E27FC236}">
                    <a16:creationId xmlns:a16="http://schemas.microsoft.com/office/drawing/2014/main" id="{153BE5FF-AC2D-75A4-0337-EF4FA455E7AE}"/>
                  </a:ext>
                </a:extLst>
              </p:cNvPr>
              <p:cNvSpPr>
                <a:spLocks/>
              </p:cNvSpPr>
              <p:nvPr/>
            </p:nvSpPr>
            <p:spPr bwMode="auto">
              <a:xfrm>
                <a:off x="9476482" y="3506787"/>
                <a:ext cx="482600" cy="153988"/>
              </a:xfrm>
              <a:custGeom>
                <a:avLst/>
                <a:gdLst>
                  <a:gd name="T0" fmla="*/ 0 w 587"/>
                  <a:gd name="T1" fmla="*/ 0 h 187"/>
                  <a:gd name="T2" fmla="*/ 0 w 587"/>
                  <a:gd name="T3" fmla="*/ 0 h 187"/>
                  <a:gd name="T4" fmla="*/ 86 w 587"/>
                  <a:gd name="T5" fmla="*/ 120 h 187"/>
                  <a:gd name="T6" fmla="*/ 501 w 587"/>
                  <a:gd name="T7" fmla="*/ 120 h 187"/>
                  <a:gd name="T8" fmla="*/ 587 w 587"/>
                  <a:gd name="T9" fmla="*/ 0 h 187"/>
                </a:gdLst>
                <a:ahLst/>
                <a:cxnLst>
                  <a:cxn ang="0">
                    <a:pos x="T0" y="T1"/>
                  </a:cxn>
                  <a:cxn ang="0">
                    <a:pos x="T2" y="T3"/>
                  </a:cxn>
                  <a:cxn ang="0">
                    <a:pos x="T4" y="T5"/>
                  </a:cxn>
                  <a:cxn ang="0">
                    <a:pos x="T6" y="T7"/>
                  </a:cxn>
                  <a:cxn ang="0">
                    <a:pos x="T8" y="T9"/>
                  </a:cxn>
                </a:cxnLst>
                <a:rect l="0" t="0" r="r" b="b"/>
                <a:pathLst>
                  <a:path w="587" h="187">
                    <a:moveTo>
                      <a:pt x="0" y="0"/>
                    </a:moveTo>
                    <a:lnTo>
                      <a:pt x="0" y="0"/>
                    </a:lnTo>
                    <a:cubicBezTo>
                      <a:pt x="0" y="44"/>
                      <a:pt x="29" y="87"/>
                      <a:pt x="86" y="120"/>
                    </a:cubicBezTo>
                    <a:cubicBezTo>
                      <a:pt x="201" y="187"/>
                      <a:pt x="387" y="187"/>
                      <a:pt x="501" y="120"/>
                    </a:cubicBezTo>
                    <a:cubicBezTo>
                      <a:pt x="558" y="87"/>
                      <a:pt x="587" y="44"/>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0" name="Freeform 60">
                <a:extLst>
                  <a:ext uri="{FF2B5EF4-FFF2-40B4-BE49-F238E27FC236}">
                    <a16:creationId xmlns:a16="http://schemas.microsoft.com/office/drawing/2014/main" id="{94CD5717-CF55-7983-E39C-C275A4A511CC}"/>
                  </a:ext>
                </a:extLst>
              </p:cNvPr>
              <p:cNvSpPr>
                <a:spLocks/>
              </p:cNvSpPr>
              <p:nvPr/>
            </p:nvSpPr>
            <p:spPr bwMode="auto">
              <a:xfrm>
                <a:off x="9476482" y="3352799"/>
                <a:ext cx="482600" cy="152400"/>
              </a:xfrm>
              <a:custGeom>
                <a:avLst/>
                <a:gdLst>
                  <a:gd name="T0" fmla="*/ 0 w 587"/>
                  <a:gd name="T1" fmla="*/ 0 h 186"/>
                  <a:gd name="T2" fmla="*/ 0 w 587"/>
                  <a:gd name="T3" fmla="*/ 0 h 186"/>
                  <a:gd name="T4" fmla="*/ 86 w 587"/>
                  <a:gd name="T5" fmla="*/ 120 h 186"/>
                  <a:gd name="T6" fmla="*/ 501 w 587"/>
                  <a:gd name="T7" fmla="*/ 120 h 186"/>
                  <a:gd name="T8" fmla="*/ 587 w 587"/>
                  <a:gd name="T9" fmla="*/ 0 h 186"/>
                </a:gdLst>
                <a:ahLst/>
                <a:cxnLst>
                  <a:cxn ang="0">
                    <a:pos x="T0" y="T1"/>
                  </a:cxn>
                  <a:cxn ang="0">
                    <a:pos x="T2" y="T3"/>
                  </a:cxn>
                  <a:cxn ang="0">
                    <a:pos x="T4" y="T5"/>
                  </a:cxn>
                  <a:cxn ang="0">
                    <a:pos x="T6" y="T7"/>
                  </a:cxn>
                  <a:cxn ang="0">
                    <a:pos x="T8" y="T9"/>
                  </a:cxn>
                </a:cxnLst>
                <a:rect l="0" t="0" r="r" b="b"/>
                <a:pathLst>
                  <a:path w="587" h="186">
                    <a:moveTo>
                      <a:pt x="0" y="0"/>
                    </a:moveTo>
                    <a:lnTo>
                      <a:pt x="0" y="0"/>
                    </a:lnTo>
                    <a:cubicBezTo>
                      <a:pt x="0" y="43"/>
                      <a:pt x="29" y="87"/>
                      <a:pt x="86" y="120"/>
                    </a:cubicBezTo>
                    <a:cubicBezTo>
                      <a:pt x="201" y="186"/>
                      <a:pt x="387" y="186"/>
                      <a:pt x="501" y="120"/>
                    </a:cubicBezTo>
                    <a:cubicBezTo>
                      <a:pt x="558" y="87"/>
                      <a:pt x="587" y="43"/>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1" name="Freeform 61">
                <a:extLst>
                  <a:ext uri="{FF2B5EF4-FFF2-40B4-BE49-F238E27FC236}">
                    <a16:creationId xmlns:a16="http://schemas.microsoft.com/office/drawing/2014/main" id="{C2741941-FF3A-F4A9-85F7-B522ACF69153}"/>
                  </a:ext>
                </a:extLst>
              </p:cNvPr>
              <p:cNvSpPr>
                <a:spLocks/>
              </p:cNvSpPr>
              <p:nvPr/>
            </p:nvSpPr>
            <p:spPr bwMode="auto">
              <a:xfrm>
                <a:off x="9871770" y="3516312"/>
                <a:ext cx="22225" cy="20638"/>
              </a:xfrm>
              <a:custGeom>
                <a:avLst/>
                <a:gdLst>
                  <a:gd name="T0" fmla="*/ 27 w 27"/>
                  <a:gd name="T1" fmla="*/ 14 h 27"/>
                  <a:gd name="T2" fmla="*/ 27 w 27"/>
                  <a:gd name="T3" fmla="*/ 14 h 27"/>
                  <a:gd name="T4" fmla="*/ 13 w 27"/>
                  <a:gd name="T5" fmla="*/ 27 h 27"/>
                  <a:gd name="T6" fmla="*/ 0 w 27"/>
                  <a:gd name="T7" fmla="*/ 14 h 27"/>
                  <a:gd name="T8" fmla="*/ 13 w 27"/>
                  <a:gd name="T9" fmla="*/ 0 h 27"/>
                  <a:gd name="T10" fmla="*/ 27 w 27"/>
                  <a:gd name="T11" fmla="*/ 14 h 27"/>
                  <a:gd name="T12" fmla="*/ 27 w 27"/>
                  <a:gd name="T13" fmla="*/ 14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4"/>
                    </a:moveTo>
                    <a:lnTo>
                      <a:pt x="27" y="14"/>
                    </a:lnTo>
                    <a:cubicBezTo>
                      <a:pt x="27" y="21"/>
                      <a:pt x="21" y="27"/>
                      <a:pt x="13" y="27"/>
                    </a:cubicBezTo>
                    <a:cubicBezTo>
                      <a:pt x="6" y="27"/>
                      <a:pt x="0" y="21"/>
                      <a:pt x="0" y="14"/>
                    </a:cubicBezTo>
                    <a:cubicBezTo>
                      <a:pt x="0" y="6"/>
                      <a:pt x="6" y="0"/>
                      <a:pt x="13" y="0"/>
                    </a:cubicBezTo>
                    <a:cubicBezTo>
                      <a:pt x="21" y="0"/>
                      <a:pt x="27" y="6"/>
                      <a:pt x="27" y="14"/>
                    </a:cubicBezTo>
                    <a:lnTo>
                      <a:pt x="27" y="14"/>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2" name="Freeform 62">
                <a:extLst>
                  <a:ext uri="{FF2B5EF4-FFF2-40B4-BE49-F238E27FC236}">
                    <a16:creationId xmlns:a16="http://schemas.microsoft.com/office/drawing/2014/main" id="{347868FB-61E3-3E57-8A88-3E3C9F413B4E}"/>
                  </a:ext>
                </a:extLst>
              </p:cNvPr>
              <p:cNvSpPr>
                <a:spLocks/>
              </p:cNvSpPr>
              <p:nvPr/>
            </p:nvSpPr>
            <p:spPr bwMode="auto">
              <a:xfrm>
                <a:off x="9871770" y="3668712"/>
                <a:ext cx="22225" cy="22225"/>
              </a:xfrm>
              <a:custGeom>
                <a:avLst/>
                <a:gdLst>
                  <a:gd name="T0" fmla="*/ 27 w 27"/>
                  <a:gd name="T1" fmla="*/ 13 h 27"/>
                  <a:gd name="T2" fmla="*/ 27 w 27"/>
                  <a:gd name="T3" fmla="*/ 13 h 27"/>
                  <a:gd name="T4" fmla="*/ 13 w 27"/>
                  <a:gd name="T5" fmla="*/ 27 h 27"/>
                  <a:gd name="T6" fmla="*/ 0 w 27"/>
                  <a:gd name="T7" fmla="*/ 13 h 27"/>
                  <a:gd name="T8" fmla="*/ 13 w 27"/>
                  <a:gd name="T9" fmla="*/ 0 h 27"/>
                  <a:gd name="T10" fmla="*/ 27 w 27"/>
                  <a:gd name="T11" fmla="*/ 13 h 27"/>
                  <a:gd name="T12" fmla="*/ 27 w 27"/>
                  <a:gd name="T13" fmla="*/ 13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3"/>
                    </a:moveTo>
                    <a:lnTo>
                      <a:pt x="27" y="13"/>
                    </a:lnTo>
                    <a:cubicBezTo>
                      <a:pt x="27" y="21"/>
                      <a:pt x="21" y="27"/>
                      <a:pt x="13" y="27"/>
                    </a:cubicBezTo>
                    <a:cubicBezTo>
                      <a:pt x="6" y="27"/>
                      <a:pt x="0" y="21"/>
                      <a:pt x="0" y="13"/>
                    </a:cubicBezTo>
                    <a:cubicBezTo>
                      <a:pt x="0" y="6"/>
                      <a:pt x="6" y="0"/>
                      <a:pt x="13" y="0"/>
                    </a:cubicBezTo>
                    <a:cubicBezTo>
                      <a:pt x="21" y="0"/>
                      <a:pt x="27" y="6"/>
                      <a:pt x="27" y="13"/>
                    </a:cubicBezTo>
                    <a:lnTo>
                      <a:pt x="27" y="13"/>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3" name="Freeform 63">
                <a:extLst>
                  <a:ext uri="{FF2B5EF4-FFF2-40B4-BE49-F238E27FC236}">
                    <a16:creationId xmlns:a16="http://schemas.microsoft.com/office/drawing/2014/main" id="{91A9A6F8-A518-1271-5E87-D7C404A5D609}"/>
                  </a:ext>
                </a:extLst>
              </p:cNvPr>
              <p:cNvSpPr>
                <a:spLocks/>
              </p:cNvSpPr>
              <p:nvPr/>
            </p:nvSpPr>
            <p:spPr bwMode="auto">
              <a:xfrm>
                <a:off x="9476482" y="3659187"/>
                <a:ext cx="482600" cy="153988"/>
              </a:xfrm>
              <a:custGeom>
                <a:avLst/>
                <a:gdLst>
                  <a:gd name="T0" fmla="*/ 0 w 587"/>
                  <a:gd name="T1" fmla="*/ 0 h 187"/>
                  <a:gd name="T2" fmla="*/ 0 w 587"/>
                  <a:gd name="T3" fmla="*/ 0 h 187"/>
                  <a:gd name="T4" fmla="*/ 86 w 587"/>
                  <a:gd name="T5" fmla="*/ 120 h 187"/>
                  <a:gd name="T6" fmla="*/ 501 w 587"/>
                  <a:gd name="T7" fmla="*/ 120 h 187"/>
                  <a:gd name="T8" fmla="*/ 587 w 587"/>
                  <a:gd name="T9" fmla="*/ 0 h 187"/>
                </a:gdLst>
                <a:ahLst/>
                <a:cxnLst>
                  <a:cxn ang="0">
                    <a:pos x="T0" y="T1"/>
                  </a:cxn>
                  <a:cxn ang="0">
                    <a:pos x="T2" y="T3"/>
                  </a:cxn>
                  <a:cxn ang="0">
                    <a:pos x="T4" y="T5"/>
                  </a:cxn>
                  <a:cxn ang="0">
                    <a:pos x="T6" y="T7"/>
                  </a:cxn>
                  <a:cxn ang="0">
                    <a:pos x="T8" y="T9"/>
                  </a:cxn>
                </a:cxnLst>
                <a:rect l="0" t="0" r="r" b="b"/>
                <a:pathLst>
                  <a:path w="587" h="187">
                    <a:moveTo>
                      <a:pt x="0" y="0"/>
                    </a:moveTo>
                    <a:lnTo>
                      <a:pt x="0" y="0"/>
                    </a:lnTo>
                    <a:cubicBezTo>
                      <a:pt x="0" y="44"/>
                      <a:pt x="29" y="87"/>
                      <a:pt x="86" y="120"/>
                    </a:cubicBezTo>
                    <a:cubicBezTo>
                      <a:pt x="201" y="187"/>
                      <a:pt x="387" y="187"/>
                      <a:pt x="501" y="120"/>
                    </a:cubicBezTo>
                    <a:cubicBezTo>
                      <a:pt x="558" y="87"/>
                      <a:pt x="587" y="44"/>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4" name="Freeform 64">
                <a:extLst>
                  <a:ext uri="{FF2B5EF4-FFF2-40B4-BE49-F238E27FC236}">
                    <a16:creationId xmlns:a16="http://schemas.microsoft.com/office/drawing/2014/main" id="{679AD100-CBD6-65B6-1806-27E999F97FC2}"/>
                  </a:ext>
                </a:extLst>
              </p:cNvPr>
              <p:cNvSpPr>
                <a:spLocks/>
              </p:cNvSpPr>
              <p:nvPr/>
            </p:nvSpPr>
            <p:spPr bwMode="auto">
              <a:xfrm>
                <a:off x="9476482" y="3198812"/>
                <a:ext cx="0" cy="466725"/>
              </a:xfrm>
              <a:custGeom>
                <a:avLst/>
                <a:gdLst>
                  <a:gd name="T0" fmla="*/ 0 h 569"/>
                  <a:gd name="T1" fmla="*/ 0 h 569"/>
                  <a:gd name="T2" fmla="*/ 569 h 569"/>
                </a:gdLst>
                <a:ahLst/>
                <a:cxnLst>
                  <a:cxn ang="0">
                    <a:pos x="0" y="T0"/>
                  </a:cxn>
                  <a:cxn ang="0">
                    <a:pos x="0" y="T1"/>
                  </a:cxn>
                  <a:cxn ang="0">
                    <a:pos x="0" y="T2"/>
                  </a:cxn>
                </a:cxnLst>
                <a:rect l="0" t="0" r="r" b="b"/>
                <a:pathLst>
                  <a:path h="569">
                    <a:moveTo>
                      <a:pt x="0" y="0"/>
                    </a:moveTo>
                    <a:lnTo>
                      <a:pt x="0" y="0"/>
                    </a:lnTo>
                    <a:lnTo>
                      <a:pt x="0" y="569"/>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5" name="Freeform 65">
                <a:extLst>
                  <a:ext uri="{FF2B5EF4-FFF2-40B4-BE49-F238E27FC236}">
                    <a16:creationId xmlns:a16="http://schemas.microsoft.com/office/drawing/2014/main" id="{BD559055-0E09-943C-8192-4E1E8CAB7490}"/>
                  </a:ext>
                </a:extLst>
              </p:cNvPr>
              <p:cNvSpPr>
                <a:spLocks/>
              </p:cNvSpPr>
              <p:nvPr/>
            </p:nvSpPr>
            <p:spPr bwMode="auto">
              <a:xfrm>
                <a:off x="9957495" y="3200399"/>
                <a:ext cx="0" cy="465138"/>
              </a:xfrm>
              <a:custGeom>
                <a:avLst/>
                <a:gdLst>
                  <a:gd name="T0" fmla="*/ 0 h 567"/>
                  <a:gd name="T1" fmla="*/ 0 h 567"/>
                  <a:gd name="T2" fmla="*/ 567 h 567"/>
                </a:gdLst>
                <a:ahLst/>
                <a:cxnLst>
                  <a:cxn ang="0">
                    <a:pos x="0" y="T0"/>
                  </a:cxn>
                  <a:cxn ang="0">
                    <a:pos x="0" y="T1"/>
                  </a:cxn>
                  <a:cxn ang="0">
                    <a:pos x="0" y="T2"/>
                  </a:cxn>
                </a:cxnLst>
                <a:rect l="0" t="0" r="r" b="b"/>
                <a:pathLst>
                  <a:path h="567">
                    <a:moveTo>
                      <a:pt x="0" y="0"/>
                    </a:moveTo>
                    <a:lnTo>
                      <a:pt x="0" y="0"/>
                    </a:lnTo>
                    <a:lnTo>
                      <a:pt x="0" y="567"/>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6" name="Freeform 66">
                <a:extLst>
                  <a:ext uri="{FF2B5EF4-FFF2-40B4-BE49-F238E27FC236}">
                    <a16:creationId xmlns:a16="http://schemas.microsoft.com/office/drawing/2014/main" id="{05F7FDCC-1BBD-534B-1591-84A58650F955}"/>
                  </a:ext>
                </a:extLst>
              </p:cNvPr>
              <p:cNvSpPr>
                <a:spLocks/>
              </p:cNvSpPr>
              <p:nvPr/>
            </p:nvSpPr>
            <p:spPr bwMode="auto">
              <a:xfrm>
                <a:off x="9639995" y="3187699"/>
                <a:ext cx="153987" cy="0"/>
              </a:xfrm>
              <a:custGeom>
                <a:avLst/>
                <a:gdLst>
                  <a:gd name="T0" fmla="*/ 0 w 187"/>
                  <a:gd name="T1" fmla="*/ 0 w 187"/>
                  <a:gd name="T2" fmla="*/ 187 w 187"/>
                </a:gdLst>
                <a:ahLst/>
                <a:cxnLst>
                  <a:cxn ang="0">
                    <a:pos x="T0" y="0"/>
                  </a:cxn>
                  <a:cxn ang="0">
                    <a:pos x="T1" y="0"/>
                  </a:cxn>
                  <a:cxn ang="0">
                    <a:pos x="T2" y="0"/>
                  </a:cxn>
                </a:cxnLst>
                <a:rect l="0" t="0" r="r" b="b"/>
                <a:pathLst>
                  <a:path w="187">
                    <a:moveTo>
                      <a:pt x="0" y="0"/>
                    </a:moveTo>
                    <a:lnTo>
                      <a:pt x="0" y="0"/>
                    </a:lnTo>
                    <a:lnTo>
                      <a:pt x="187"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7" name="Freeform 67">
                <a:extLst>
                  <a:ext uri="{FF2B5EF4-FFF2-40B4-BE49-F238E27FC236}">
                    <a16:creationId xmlns:a16="http://schemas.microsoft.com/office/drawing/2014/main" id="{05AE1202-97D1-3D7E-CA43-615680B64564}"/>
                  </a:ext>
                </a:extLst>
              </p:cNvPr>
              <p:cNvSpPr>
                <a:spLocks/>
              </p:cNvSpPr>
              <p:nvPr/>
            </p:nvSpPr>
            <p:spPr bwMode="auto">
              <a:xfrm>
                <a:off x="9717782" y="3111499"/>
                <a:ext cx="0" cy="152400"/>
              </a:xfrm>
              <a:custGeom>
                <a:avLst/>
                <a:gdLst>
                  <a:gd name="T0" fmla="*/ 187 h 187"/>
                  <a:gd name="T1" fmla="*/ 187 h 187"/>
                  <a:gd name="T2" fmla="*/ 0 h 187"/>
                </a:gdLst>
                <a:ahLst/>
                <a:cxnLst>
                  <a:cxn ang="0">
                    <a:pos x="0" y="T0"/>
                  </a:cxn>
                  <a:cxn ang="0">
                    <a:pos x="0" y="T1"/>
                  </a:cxn>
                  <a:cxn ang="0">
                    <a:pos x="0" y="T2"/>
                  </a:cxn>
                </a:cxnLst>
                <a:rect l="0" t="0" r="r" b="b"/>
                <a:pathLst>
                  <a:path h="187">
                    <a:moveTo>
                      <a:pt x="0" y="187"/>
                    </a:moveTo>
                    <a:lnTo>
                      <a:pt x="0" y="187"/>
                    </a:lnTo>
                    <a:lnTo>
                      <a:pt x="0"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62" name="Group 61">
              <a:extLst>
                <a:ext uri="{FF2B5EF4-FFF2-40B4-BE49-F238E27FC236}">
                  <a16:creationId xmlns:a16="http://schemas.microsoft.com/office/drawing/2014/main" id="{7D83B61A-44F2-4412-7739-E78C10FFD9E7}"/>
                </a:ext>
              </a:extLst>
            </p:cNvPr>
            <p:cNvGrpSpPr/>
            <p:nvPr/>
          </p:nvGrpSpPr>
          <p:grpSpPr>
            <a:xfrm>
              <a:off x="3461411" y="3927812"/>
              <a:ext cx="5449485" cy="18613"/>
              <a:chOff x="3519699" y="3453250"/>
              <a:chExt cx="5449485" cy="18613"/>
            </a:xfrm>
          </p:grpSpPr>
          <p:cxnSp>
            <p:nvCxnSpPr>
              <p:cNvPr id="6" name="Straight Arrow Connector 5">
                <a:extLst>
                  <a:ext uri="{FF2B5EF4-FFF2-40B4-BE49-F238E27FC236}">
                    <a16:creationId xmlns:a16="http://schemas.microsoft.com/office/drawing/2014/main" id="{4DB19C0D-54BE-BA4F-863C-EC5379441397}"/>
                  </a:ext>
                </a:extLst>
              </p:cNvPr>
              <p:cNvCxnSpPr>
                <a:cxnSpLocks/>
              </p:cNvCxnSpPr>
              <p:nvPr/>
            </p:nvCxnSpPr>
            <p:spPr>
              <a:xfrm>
                <a:off x="3519699" y="3453250"/>
                <a:ext cx="1740370" cy="1861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F5849BAD-D9C9-C16C-4CF8-F83B528D3020}"/>
                  </a:ext>
                </a:extLst>
              </p:cNvPr>
              <p:cNvCxnSpPr>
                <a:cxnSpLocks/>
              </p:cNvCxnSpPr>
              <p:nvPr/>
            </p:nvCxnSpPr>
            <p:spPr>
              <a:xfrm>
                <a:off x="7228814" y="3453250"/>
                <a:ext cx="1740370" cy="1861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grpSp>
          <p:nvGrpSpPr>
            <p:cNvPr id="100353" name="Group 52">
              <a:extLst>
                <a:ext uri="{FF2B5EF4-FFF2-40B4-BE49-F238E27FC236}">
                  <a16:creationId xmlns:a16="http://schemas.microsoft.com/office/drawing/2014/main" id="{23C5D719-DF3C-3984-D3C8-AD4C9B8C5247}"/>
                </a:ext>
              </a:extLst>
            </p:cNvPr>
            <p:cNvGrpSpPr>
              <a:grpSpLocks noChangeAspect="1"/>
            </p:cNvGrpSpPr>
            <p:nvPr/>
          </p:nvGrpSpPr>
          <p:grpSpPr bwMode="auto">
            <a:xfrm>
              <a:off x="1948755" y="3540024"/>
              <a:ext cx="766762" cy="727075"/>
              <a:chOff x="848" y="1173"/>
              <a:chExt cx="483" cy="458"/>
            </a:xfrm>
          </p:grpSpPr>
          <p:sp>
            <p:nvSpPr>
              <p:cNvPr id="100355" name="Freeform 53">
                <a:extLst>
                  <a:ext uri="{FF2B5EF4-FFF2-40B4-BE49-F238E27FC236}">
                    <a16:creationId xmlns:a16="http://schemas.microsoft.com/office/drawing/2014/main" id="{64A40B2E-83B1-A0CD-17E1-7F7A0D0C8EAC}"/>
                  </a:ext>
                </a:extLst>
              </p:cNvPr>
              <p:cNvSpPr>
                <a:spLocks/>
              </p:cNvSpPr>
              <p:nvPr/>
            </p:nvSpPr>
            <p:spPr bwMode="auto">
              <a:xfrm>
                <a:off x="1061" y="1502"/>
                <a:ext cx="0" cy="72"/>
              </a:xfrm>
              <a:custGeom>
                <a:avLst/>
                <a:gdLst>
                  <a:gd name="T0" fmla="*/ 0 h 134"/>
                  <a:gd name="T1" fmla="*/ 0 h 134"/>
                  <a:gd name="T2" fmla="*/ 134 h 134"/>
                </a:gdLst>
                <a:ahLst/>
                <a:cxnLst>
                  <a:cxn ang="0">
                    <a:pos x="0" y="T0"/>
                  </a:cxn>
                  <a:cxn ang="0">
                    <a:pos x="0" y="T1"/>
                  </a:cxn>
                  <a:cxn ang="0">
                    <a:pos x="0" y="T2"/>
                  </a:cxn>
                </a:cxnLst>
                <a:rect l="0" t="0" r="r" b="b"/>
                <a:pathLst>
                  <a:path h="134">
                    <a:moveTo>
                      <a:pt x="0" y="0"/>
                    </a:moveTo>
                    <a:lnTo>
                      <a:pt x="0" y="0"/>
                    </a:lnTo>
                    <a:lnTo>
                      <a:pt x="0" y="134"/>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57" name="Freeform 54">
                <a:extLst>
                  <a:ext uri="{FF2B5EF4-FFF2-40B4-BE49-F238E27FC236}">
                    <a16:creationId xmlns:a16="http://schemas.microsoft.com/office/drawing/2014/main" id="{EBEA8244-2CCF-9E7D-92F6-C199837C8A98}"/>
                  </a:ext>
                </a:extLst>
              </p:cNvPr>
              <p:cNvSpPr>
                <a:spLocks/>
              </p:cNvSpPr>
              <p:nvPr/>
            </p:nvSpPr>
            <p:spPr bwMode="auto">
              <a:xfrm>
                <a:off x="940" y="1574"/>
                <a:ext cx="242" cy="0"/>
              </a:xfrm>
              <a:custGeom>
                <a:avLst/>
                <a:gdLst>
                  <a:gd name="T0" fmla="*/ 0 w 454"/>
                  <a:gd name="T1" fmla="*/ 0 w 454"/>
                  <a:gd name="T2" fmla="*/ 454 w 454"/>
                </a:gdLst>
                <a:ahLst/>
                <a:cxnLst>
                  <a:cxn ang="0">
                    <a:pos x="T0" y="0"/>
                  </a:cxn>
                  <a:cxn ang="0">
                    <a:pos x="T1" y="0"/>
                  </a:cxn>
                  <a:cxn ang="0">
                    <a:pos x="T2" y="0"/>
                  </a:cxn>
                </a:cxnLst>
                <a:rect l="0" t="0" r="r" b="b"/>
                <a:pathLst>
                  <a:path w="454">
                    <a:moveTo>
                      <a:pt x="0" y="0"/>
                    </a:moveTo>
                    <a:lnTo>
                      <a:pt x="0" y="0"/>
                    </a:lnTo>
                    <a:lnTo>
                      <a:pt x="454"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58" name="Freeform 55">
                <a:extLst>
                  <a:ext uri="{FF2B5EF4-FFF2-40B4-BE49-F238E27FC236}">
                    <a16:creationId xmlns:a16="http://schemas.microsoft.com/office/drawing/2014/main" id="{4163C456-66C7-E047-33DD-80D12DCD9DE6}"/>
                  </a:ext>
                </a:extLst>
              </p:cNvPr>
              <p:cNvSpPr>
                <a:spLocks/>
              </p:cNvSpPr>
              <p:nvPr/>
            </p:nvSpPr>
            <p:spPr bwMode="auto">
              <a:xfrm>
                <a:off x="1146" y="1259"/>
                <a:ext cx="185" cy="372"/>
              </a:xfrm>
              <a:custGeom>
                <a:avLst/>
                <a:gdLst>
                  <a:gd name="T0" fmla="*/ 53 w 347"/>
                  <a:gd name="T1" fmla="*/ 0 h 693"/>
                  <a:gd name="T2" fmla="*/ 53 w 347"/>
                  <a:gd name="T3" fmla="*/ 0 h 693"/>
                  <a:gd name="T4" fmla="*/ 293 w 347"/>
                  <a:gd name="T5" fmla="*/ 0 h 693"/>
                  <a:gd name="T6" fmla="*/ 347 w 347"/>
                  <a:gd name="T7" fmla="*/ 53 h 693"/>
                  <a:gd name="T8" fmla="*/ 347 w 347"/>
                  <a:gd name="T9" fmla="*/ 640 h 693"/>
                  <a:gd name="T10" fmla="*/ 293 w 347"/>
                  <a:gd name="T11" fmla="*/ 693 h 693"/>
                  <a:gd name="T12" fmla="*/ 53 w 347"/>
                  <a:gd name="T13" fmla="*/ 693 h 693"/>
                  <a:gd name="T14" fmla="*/ 0 w 347"/>
                  <a:gd name="T15" fmla="*/ 640 h 693"/>
                  <a:gd name="T16" fmla="*/ 0 w 347"/>
                  <a:gd name="T17" fmla="*/ 53 h 693"/>
                  <a:gd name="T18" fmla="*/ 53 w 347"/>
                  <a:gd name="T19" fmla="*/ 0 h 693"/>
                  <a:gd name="T20" fmla="*/ 53 w 347"/>
                  <a:gd name="T21"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693">
                    <a:moveTo>
                      <a:pt x="53" y="0"/>
                    </a:moveTo>
                    <a:lnTo>
                      <a:pt x="53" y="0"/>
                    </a:lnTo>
                    <a:lnTo>
                      <a:pt x="293" y="0"/>
                    </a:lnTo>
                    <a:cubicBezTo>
                      <a:pt x="323" y="0"/>
                      <a:pt x="347" y="24"/>
                      <a:pt x="347" y="53"/>
                    </a:cubicBezTo>
                    <a:lnTo>
                      <a:pt x="347" y="640"/>
                    </a:lnTo>
                    <a:cubicBezTo>
                      <a:pt x="347" y="669"/>
                      <a:pt x="323" y="693"/>
                      <a:pt x="293" y="693"/>
                    </a:cubicBezTo>
                    <a:lnTo>
                      <a:pt x="53" y="693"/>
                    </a:lnTo>
                    <a:cubicBezTo>
                      <a:pt x="24" y="693"/>
                      <a:pt x="0" y="669"/>
                      <a:pt x="0" y="640"/>
                    </a:cubicBezTo>
                    <a:lnTo>
                      <a:pt x="0" y="53"/>
                    </a:lnTo>
                    <a:cubicBezTo>
                      <a:pt x="0" y="24"/>
                      <a:pt x="24" y="0"/>
                      <a:pt x="53" y="0"/>
                    </a:cubicBezTo>
                    <a:lnTo>
                      <a:pt x="53" y="0"/>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59" name="Freeform 56">
                <a:extLst>
                  <a:ext uri="{FF2B5EF4-FFF2-40B4-BE49-F238E27FC236}">
                    <a16:creationId xmlns:a16="http://schemas.microsoft.com/office/drawing/2014/main" id="{F4570725-23A0-4D8A-AC11-C9F445B93F6D}"/>
                  </a:ext>
                </a:extLst>
              </p:cNvPr>
              <p:cNvSpPr>
                <a:spLocks/>
              </p:cNvSpPr>
              <p:nvPr/>
            </p:nvSpPr>
            <p:spPr bwMode="auto">
              <a:xfrm>
                <a:off x="1232" y="1567"/>
                <a:ext cx="14" cy="14"/>
              </a:xfrm>
              <a:custGeom>
                <a:avLst/>
                <a:gdLst>
                  <a:gd name="T0" fmla="*/ 13 w 27"/>
                  <a:gd name="T1" fmla="*/ 0 h 27"/>
                  <a:gd name="T2" fmla="*/ 13 w 27"/>
                  <a:gd name="T3" fmla="*/ 0 h 27"/>
                  <a:gd name="T4" fmla="*/ 27 w 27"/>
                  <a:gd name="T5" fmla="*/ 14 h 27"/>
                  <a:gd name="T6" fmla="*/ 13 w 27"/>
                  <a:gd name="T7" fmla="*/ 27 h 27"/>
                  <a:gd name="T8" fmla="*/ 0 w 27"/>
                  <a:gd name="T9" fmla="*/ 14 h 27"/>
                  <a:gd name="T10" fmla="*/ 13 w 27"/>
                  <a:gd name="T11" fmla="*/ 0 h 27"/>
                  <a:gd name="T12" fmla="*/ 13 w 27"/>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13" y="0"/>
                    </a:moveTo>
                    <a:lnTo>
                      <a:pt x="13" y="0"/>
                    </a:lnTo>
                    <a:cubicBezTo>
                      <a:pt x="21" y="0"/>
                      <a:pt x="27" y="6"/>
                      <a:pt x="27" y="14"/>
                    </a:cubicBezTo>
                    <a:cubicBezTo>
                      <a:pt x="27" y="21"/>
                      <a:pt x="21" y="27"/>
                      <a:pt x="13" y="27"/>
                    </a:cubicBezTo>
                    <a:cubicBezTo>
                      <a:pt x="6" y="27"/>
                      <a:pt x="0" y="21"/>
                      <a:pt x="0" y="14"/>
                    </a:cubicBezTo>
                    <a:cubicBezTo>
                      <a:pt x="0" y="6"/>
                      <a:pt x="6" y="0"/>
                      <a:pt x="13" y="0"/>
                    </a:cubicBezTo>
                    <a:lnTo>
                      <a:pt x="13" y="0"/>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60" name="Freeform 57">
                <a:extLst>
                  <a:ext uri="{FF2B5EF4-FFF2-40B4-BE49-F238E27FC236}">
                    <a16:creationId xmlns:a16="http://schemas.microsoft.com/office/drawing/2014/main" id="{E0512D51-8465-9BA3-DF35-31BDA0BE066C}"/>
                  </a:ext>
                </a:extLst>
              </p:cNvPr>
              <p:cNvSpPr>
                <a:spLocks/>
              </p:cNvSpPr>
              <p:nvPr/>
            </p:nvSpPr>
            <p:spPr bwMode="auto">
              <a:xfrm>
                <a:off x="848" y="1173"/>
                <a:ext cx="426" cy="329"/>
              </a:xfrm>
              <a:custGeom>
                <a:avLst/>
                <a:gdLst>
                  <a:gd name="T0" fmla="*/ 800 w 800"/>
                  <a:gd name="T1" fmla="*/ 160 h 613"/>
                  <a:gd name="T2" fmla="*/ 800 w 800"/>
                  <a:gd name="T3" fmla="*/ 160 h 613"/>
                  <a:gd name="T4" fmla="*/ 800 w 800"/>
                  <a:gd name="T5" fmla="*/ 40 h 613"/>
                  <a:gd name="T6" fmla="*/ 760 w 800"/>
                  <a:gd name="T7" fmla="*/ 0 h 613"/>
                  <a:gd name="T8" fmla="*/ 40 w 800"/>
                  <a:gd name="T9" fmla="*/ 0 h 613"/>
                  <a:gd name="T10" fmla="*/ 0 w 800"/>
                  <a:gd name="T11" fmla="*/ 40 h 613"/>
                  <a:gd name="T12" fmla="*/ 0 w 800"/>
                  <a:gd name="T13" fmla="*/ 573 h 613"/>
                  <a:gd name="T14" fmla="*/ 40 w 800"/>
                  <a:gd name="T15" fmla="*/ 613 h 613"/>
                  <a:gd name="T16" fmla="*/ 560 w 800"/>
                  <a:gd name="T17" fmla="*/ 61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0" h="613">
                    <a:moveTo>
                      <a:pt x="800" y="160"/>
                    </a:moveTo>
                    <a:lnTo>
                      <a:pt x="800" y="160"/>
                    </a:lnTo>
                    <a:lnTo>
                      <a:pt x="800" y="40"/>
                    </a:lnTo>
                    <a:cubicBezTo>
                      <a:pt x="800" y="18"/>
                      <a:pt x="782" y="0"/>
                      <a:pt x="760" y="0"/>
                    </a:cubicBezTo>
                    <a:lnTo>
                      <a:pt x="40" y="0"/>
                    </a:lnTo>
                    <a:cubicBezTo>
                      <a:pt x="18" y="0"/>
                      <a:pt x="0" y="18"/>
                      <a:pt x="0" y="40"/>
                    </a:cubicBezTo>
                    <a:lnTo>
                      <a:pt x="0" y="573"/>
                    </a:lnTo>
                    <a:cubicBezTo>
                      <a:pt x="0" y="595"/>
                      <a:pt x="18" y="613"/>
                      <a:pt x="40" y="613"/>
                    </a:cubicBezTo>
                    <a:lnTo>
                      <a:pt x="560" y="613"/>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61" name="Freeform 58">
                <a:extLst>
                  <a:ext uri="{FF2B5EF4-FFF2-40B4-BE49-F238E27FC236}">
                    <a16:creationId xmlns:a16="http://schemas.microsoft.com/office/drawing/2014/main" id="{A51D1D7A-D94C-7B16-DC8B-9F47CBA93189}"/>
                  </a:ext>
                </a:extLst>
              </p:cNvPr>
              <p:cNvSpPr>
                <a:spLocks/>
              </p:cNvSpPr>
              <p:nvPr/>
            </p:nvSpPr>
            <p:spPr bwMode="auto">
              <a:xfrm>
                <a:off x="848" y="1359"/>
                <a:ext cx="483" cy="29"/>
              </a:xfrm>
              <a:custGeom>
                <a:avLst/>
                <a:gdLst>
                  <a:gd name="T0" fmla="*/ 0 w 906"/>
                  <a:gd name="T1" fmla="*/ 36 h 54"/>
                  <a:gd name="T2" fmla="*/ 0 w 906"/>
                  <a:gd name="T3" fmla="*/ 36 h 54"/>
                  <a:gd name="T4" fmla="*/ 93 w 906"/>
                  <a:gd name="T5" fmla="*/ 0 h 54"/>
                  <a:gd name="T6" fmla="*/ 253 w 906"/>
                  <a:gd name="T7" fmla="*/ 54 h 54"/>
                  <a:gd name="T8" fmla="*/ 413 w 906"/>
                  <a:gd name="T9" fmla="*/ 0 h 54"/>
                  <a:gd name="T10" fmla="*/ 573 w 906"/>
                  <a:gd name="T11" fmla="*/ 54 h 54"/>
                  <a:gd name="T12" fmla="*/ 733 w 906"/>
                  <a:gd name="T13" fmla="*/ 0 h 54"/>
                  <a:gd name="T14" fmla="*/ 893 w 906"/>
                  <a:gd name="T15" fmla="*/ 54 h 54"/>
                  <a:gd name="T16" fmla="*/ 906 w 90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6" h="54">
                    <a:moveTo>
                      <a:pt x="0" y="36"/>
                    </a:moveTo>
                    <a:lnTo>
                      <a:pt x="0" y="36"/>
                    </a:lnTo>
                    <a:cubicBezTo>
                      <a:pt x="25" y="20"/>
                      <a:pt x="44" y="0"/>
                      <a:pt x="93" y="0"/>
                    </a:cubicBezTo>
                    <a:cubicBezTo>
                      <a:pt x="173" y="0"/>
                      <a:pt x="173" y="54"/>
                      <a:pt x="253" y="54"/>
                    </a:cubicBezTo>
                    <a:cubicBezTo>
                      <a:pt x="333" y="54"/>
                      <a:pt x="333" y="0"/>
                      <a:pt x="413" y="0"/>
                    </a:cubicBezTo>
                    <a:cubicBezTo>
                      <a:pt x="493" y="0"/>
                      <a:pt x="493" y="54"/>
                      <a:pt x="573" y="54"/>
                    </a:cubicBezTo>
                    <a:cubicBezTo>
                      <a:pt x="653" y="54"/>
                      <a:pt x="653" y="0"/>
                      <a:pt x="733" y="0"/>
                    </a:cubicBezTo>
                    <a:cubicBezTo>
                      <a:pt x="813" y="0"/>
                      <a:pt x="813" y="54"/>
                      <a:pt x="893" y="54"/>
                    </a:cubicBezTo>
                    <a:lnTo>
                      <a:pt x="906" y="54"/>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62" name="Freeform 59">
                <a:extLst>
                  <a:ext uri="{FF2B5EF4-FFF2-40B4-BE49-F238E27FC236}">
                    <a16:creationId xmlns:a16="http://schemas.microsoft.com/office/drawing/2014/main" id="{C6AB7D6E-A852-64D0-0B66-2EAE036428C6}"/>
                  </a:ext>
                </a:extLst>
              </p:cNvPr>
              <p:cNvSpPr>
                <a:spLocks/>
              </p:cNvSpPr>
              <p:nvPr/>
            </p:nvSpPr>
            <p:spPr bwMode="auto">
              <a:xfrm>
                <a:off x="848" y="1416"/>
                <a:ext cx="483" cy="30"/>
              </a:xfrm>
              <a:custGeom>
                <a:avLst/>
                <a:gdLst>
                  <a:gd name="T0" fmla="*/ 0 w 906"/>
                  <a:gd name="T1" fmla="*/ 36 h 55"/>
                  <a:gd name="T2" fmla="*/ 0 w 906"/>
                  <a:gd name="T3" fmla="*/ 36 h 55"/>
                  <a:gd name="T4" fmla="*/ 93 w 906"/>
                  <a:gd name="T5" fmla="*/ 0 h 55"/>
                  <a:gd name="T6" fmla="*/ 253 w 906"/>
                  <a:gd name="T7" fmla="*/ 55 h 55"/>
                  <a:gd name="T8" fmla="*/ 413 w 906"/>
                  <a:gd name="T9" fmla="*/ 0 h 55"/>
                  <a:gd name="T10" fmla="*/ 573 w 906"/>
                  <a:gd name="T11" fmla="*/ 55 h 55"/>
                  <a:gd name="T12" fmla="*/ 733 w 906"/>
                  <a:gd name="T13" fmla="*/ 0 h 55"/>
                  <a:gd name="T14" fmla="*/ 893 w 906"/>
                  <a:gd name="T15" fmla="*/ 55 h 55"/>
                  <a:gd name="T16" fmla="*/ 906 w 906"/>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6" h="55">
                    <a:moveTo>
                      <a:pt x="0" y="36"/>
                    </a:moveTo>
                    <a:lnTo>
                      <a:pt x="0" y="36"/>
                    </a:lnTo>
                    <a:cubicBezTo>
                      <a:pt x="25" y="21"/>
                      <a:pt x="44" y="0"/>
                      <a:pt x="93" y="0"/>
                    </a:cubicBezTo>
                    <a:cubicBezTo>
                      <a:pt x="173" y="0"/>
                      <a:pt x="173" y="55"/>
                      <a:pt x="253" y="55"/>
                    </a:cubicBezTo>
                    <a:cubicBezTo>
                      <a:pt x="333" y="55"/>
                      <a:pt x="333" y="0"/>
                      <a:pt x="413" y="0"/>
                    </a:cubicBezTo>
                    <a:cubicBezTo>
                      <a:pt x="493" y="0"/>
                      <a:pt x="493" y="55"/>
                      <a:pt x="573" y="55"/>
                    </a:cubicBezTo>
                    <a:cubicBezTo>
                      <a:pt x="653" y="55"/>
                      <a:pt x="653" y="0"/>
                      <a:pt x="733" y="0"/>
                    </a:cubicBezTo>
                    <a:cubicBezTo>
                      <a:pt x="813" y="0"/>
                      <a:pt x="813" y="55"/>
                      <a:pt x="893" y="55"/>
                    </a:cubicBezTo>
                    <a:lnTo>
                      <a:pt x="906" y="55"/>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363" name="Freeform 60">
                <a:extLst>
                  <a:ext uri="{FF2B5EF4-FFF2-40B4-BE49-F238E27FC236}">
                    <a16:creationId xmlns:a16="http://schemas.microsoft.com/office/drawing/2014/main" id="{5A856007-EB7F-4A3E-5249-DF5E37F50A78}"/>
                  </a:ext>
                </a:extLst>
              </p:cNvPr>
              <p:cNvSpPr>
                <a:spLocks/>
              </p:cNvSpPr>
              <p:nvPr/>
            </p:nvSpPr>
            <p:spPr bwMode="auto">
              <a:xfrm>
                <a:off x="1146" y="1474"/>
                <a:ext cx="185" cy="29"/>
              </a:xfrm>
              <a:custGeom>
                <a:avLst/>
                <a:gdLst>
                  <a:gd name="T0" fmla="*/ 346 w 346"/>
                  <a:gd name="T1" fmla="*/ 54 h 55"/>
                  <a:gd name="T2" fmla="*/ 346 w 346"/>
                  <a:gd name="T3" fmla="*/ 54 h 55"/>
                  <a:gd name="T4" fmla="*/ 333 w 346"/>
                  <a:gd name="T5" fmla="*/ 54 h 55"/>
                  <a:gd name="T6" fmla="*/ 173 w 346"/>
                  <a:gd name="T7" fmla="*/ 0 h 55"/>
                  <a:gd name="T8" fmla="*/ 13 w 346"/>
                  <a:gd name="T9" fmla="*/ 55 h 55"/>
                  <a:gd name="T10" fmla="*/ 0 w 346"/>
                  <a:gd name="T11" fmla="*/ 55 h 55"/>
                </a:gdLst>
                <a:ahLst/>
                <a:cxnLst>
                  <a:cxn ang="0">
                    <a:pos x="T0" y="T1"/>
                  </a:cxn>
                  <a:cxn ang="0">
                    <a:pos x="T2" y="T3"/>
                  </a:cxn>
                  <a:cxn ang="0">
                    <a:pos x="T4" y="T5"/>
                  </a:cxn>
                  <a:cxn ang="0">
                    <a:pos x="T6" y="T7"/>
                  </a:cxn>
                  <a:cxn ang="0">
                    <a:pos x="T8" y="T9"/>
                  </a:cxn>
                  <a:cxn ang="0">
                    <a:pos x="T10" y="T11"/>
                  </a:cxn>
                </a:cxnLst>
                <a:rect l="0" t="0" r="r" b="b"/>
                <a:pathLst>
                  <a:path w="346" h="55">
                    <a:moveTo>
                      <a:pt x="346" y="54"/>
                    </a:moveTo>
                    <a:lnTo>
                      <a:pt x="346" y="54"/>
                    </a:lnTo>
                    <a:lnTo>
                      <a:pt x="333" y="54"/>
                    </a:lnTo>
                    <a:cubicBezTo>
                      <a:pt x="253" y="55"/>
                      <a:pt x="253" y="0"/>
                      <a:pt x="173" y="0"/>
                    </a:cubicBezTo>
                    <a:cubicBezTo>
                      <a:pt x="93" y="0"/>
                      <a:pt x="93" y="55"/>
                      <a:pt x="13" y="55"/>
                    </a:cubicBezTo>
                    <a:lnTo>
                      <a:pt x="0" y="55"/>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sp>
        <p:nvSpPr>
          <p:cNvPr id="3" name="Rectangle: Rounded Corners 18">
            <a:extLst>
              <a:ext uri="{FF2B5EF4-FFF2-40B4-BE49-F238E27FC236}">
                <a16:creationId xmlns:a16="http://schemas.microsoft.com/office/drawing/2014/main" id="{49F8441B-16EA-37B8-CA75-44F007B91039}"/>
              </a:ext>
            </a:extLst>
          </p:cNvPr>
          <p:cNvSpPr/>
          <p:nvPr/>
        </p:nvSpPr>
        <p:spPr>
          <a:xfrm>
            <a:off x="9694548" y="47433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12.7</a:t>
            </a:r>
          </a:p>
        </p:txBody>
      </p:sp>
    </p:spTree>
    <p:extLst>
      <p:ext uri="{BB962C8B-B14F-4D97-AF65-F5344CB8AC3E}">
        <p14:creationId xmlns:p14="http://schemas.microsoft.com/office/powerpoint/2010/main" val="1227368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C3ED43B2-BBAF-E349-37B4-7E9AE6BAC286}"/>
              </a:ext>
            </a:extLst>
          </p:cNvPr>
          <p:cNvSpPr>
            <a:spLocks noGrp="1"/>
          </p:cNvSpPr>
          <p:nvPr>
            <p:ph type="title"/>
          </p:nvPr>
        </p:nvSpPr>
        <p:spPr/>
        <p:txBody>
          <a:bodyPr/>
          <a:lstStyle/>
          <a:p>
            <a:r>
              <a:rPr lang="en-US" dirty="0"/>
              <a:t>Protect Compiled R-Code Features</a:t>
            </a:r>
            <a:endParaRPr lang="en-BG" dirty="0"/>
          </a:p>
        </p:txBody>
      </p:sp>
      <p:sp>
        <p:nvSpPr>
          <p:cNvPr id="5" name="Rounded Rectangle 4">
            <a:extLst>
              <a:ext uri="{FF2B5EF4-FFF2-40B4-BE49-F238E27FC236}">
                <a16:creationId xmlns:a16="http://schemas.microsoft.com/office/drawing/2014/main" id="{45DA7C82-679A-587F-59F0-46F3C2351001}"/>
              </a:ext>
            </a:extLst>
          </p:cNvPr>
          <p:cNvSpPr/>
          <p:nvPr/>
        </p:nvSpPr>
        <p:spPr>
          <a:xfrm>
            <a:off x="736394" y="1677988"/>
            <a:ext cx="3096183" cy="1930185"/>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6" name="TextBox 5">
            <a:extLst>
              <a:ext uri="{FF2B5EF4-FFF2-40B4-BE49-F238E27FC236}">
                <a16:creationId xmlns:a16="http://schemas.microsoft.com/office/drawing/2014/main" id="{5269D3C0-C428-6D4C-D70D-B9DC77AE5977}"/>
              </a:ext>
            </a:extLst>
          </p:cNvPr>
          <p:cNvSpPr txBox="1"/>
          <p:nvPr/>
        </p:nvSpPr>
        <p:spPr>
          <a:xfrm>
            <a:off x="869637" y="2734038"/>
            <a:ext cx="2829697" cy="64633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rial"/>
                <a:ea typeface="+mn-ea"/>
                <a:cs typeface="Arial"/>
              </a:rPr>
              <a:t>Archive file with .</a:t>
            </a:r>
            <a:r>
              <a:rPr kumimoji="0" lang="en-US" b="1" i="0" u="none" strike="noStrike" kern="1200" cap="none" spc="0" normalizeH="0" baseline="0" noProof="0" dirty="0" err="1">
                <a:ln>
                  <a:noFill/>
                </a:ln>
                <a:effectLst/>
                <a:uLnTx/>
                <a:uFillTx/>
                <a:latin typeface="Arial"/>
                <a:ea typeface="+mn-ea"/>
                <a:cs typeface="Arial"/>
              </a:rPr>
              <a:t>apl</a:t>
            </a:r>
            <a:r>
              <a:rPr kumimoji="0" lang="en-US" b="1" i="0" u="none" strike="noStrike" kern="1200" cap="none" spc="0" normalizeH="0" baseline="0" noProof="0" dirty="0">
                <a:ln>
                  <a:noFill/>
                </a:ln>
                <a:effectLst/>
                <a:uLnTx/>
                <a:uFillTx/>
                <a:latin typeface="Arial"/>
                <a:ea typeface="+mn-ea"/>
                <a:cs typeface="Arial"/>
              </a:rPr>
              <a:t> extension</a:t>
            </a:r>
          </a:p>
        </p:txBody>
      </p:sp>
      <p:cxnSp>
        <p:nvCxnSpPr>
          <p:cNvPr id="7" name="Straight Connector 6">
            <a:extLst>
              <a:ext uri="{FF2B5EF4-FFF2-40B4-BE49-F238E27FC236}">
                <a16:creationId xmlns:a16="http://schemas.microsoft.com/office/drawing/2014/main" id="{864650AA-08AC-85F9-871F-6F852C447231}"/>
              </a:ext>
            </a:extLst>
          </p:cNvPr>
          <p:cNvCxnSpPr>
            <a:cxnSpLocks/>
          </p:cNvCxnSpPr>
          <p:nvPr/>
        </p:nvCxnSpPr>
        <p:spPr>
          <a:xfrm>
            <a:off x="1098631" y="1705924"/>
            <a:ext cx="237170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2" name="Group 122">
            <a:extLst>
              <a:ext uri="{FF2B5EF4-FFF2-40B4-BE49-F238E27FC236}">
                <a16:creationId xmlns:a16="http://schemas.microsoft.com/office/drawing/2014/main" id="{DA6618FF-994F-8769-6BFE-EA99F3E92AB4}"/>
              </a:ext>
            </a:extLst>
          </p:cNvPr>
          <p:cNvGrpSpPr>
            <a:grpSpLocks noChangeAspect="1"/>
          </p:cNvGrpSpPr>
          <p:nvPr/>
        </p:nvGrpSpPr>
        <p:grpSpPr bwMode="auto">
          <a:xfrm>
            <a:off x="1924123" y="1936250"/>
            <a:ext cx="720725" cy="600075"/>
            <a:chOff x="3653" y="2631"/>
            <a:chExt cx="454" cy="378"/>
          </a:xfrm>
        </p:grpSpPr>
        <p:sp>
          <p:nvSpPr>
            <p:cNvPr id="25" name="Freeform 125">
              <a:extLst>
                <a:ext uri="{FF2B5EF4-FFF2-40B4-BE49-F238E27FC236}">
                  <a16:creationId xmlns:a16="http://schemas.microsoft.com/office/drawing/2014/main" id="{54F56FE0-1AAC-72A1-AFF5-F257D2BB4050}"/>
                </a:ext>
              </a:extLst>
            </p:cNvPr>
            <p:cNvSpPr>
              <a:spLocks/>
            </p:cNvSpPr>
            <p:nvPr/>
          </p:nvSpPr>
          <p:spPr bwMode="auto">
            <a:xfrm>
              <a:off x="3653" y="2631"/>
              <a:ext cx="454" cy="378"/>
            </a:xfrm>
            <a:custGeom>
              <a:avLst/>
              <a:gdLst>
                <a:gd name="T0" fmla="*/ 0 w 906"/>
                <a:gd name="T1" fmla="*/ 707 h 747"/>
                <a:gd name="T2" fmla="*/ 0 w 906"/>
                <a:gd name="T3" fmla="*/ 707 h 747"/>
                <a:gd name="T4" fmla="*/ 0 w 906"/>
                <a:gd name="T5" fmla="*/ 40 h 747"/>
                <a:gd name="T6" fmla="*/ 40 w 906"/>
                <a:gd name="T7" fmla="*/ 0 h 747"/>
                <a:gd name="T8" fmla="*/ 232 w 906"/>
                <a:gd name="T9" fmla="*/ 0 h 747"/>
                <a:gd name="T10" fmla="*/ 283 w 906"/>
                <a:gd name="T11" fmla="*/ 51 h 747"/>
                <a:gd name="T12" fmla="*/ 866 w 906"/>
                <a:gd name="T13" fmla="*/ 51 h 747"/>
                <a:gd name="T14" fmla="*/ 906 w 906"/>
                <a:gd name="T15" fmla="*/ 91 h 747"/>
                <a:gd name="T16" fmla="*/ 906 w 906"/>
                <a:gd name="T17" fmla="*/ 707 h 747"/>
                <a:gd name="T18" fmla="*/ 866 w 906"/>
                <a:gd name="T19" fmla="*/ 747 h 747"/>
                <a:gd name="T20" fmla="*/ 40 w 906"/>
                <a:gd name="T21" fmla="*/ 747 h 747"/>
                <a:gd name="T22" fmla="*/ 0 w 906"/>
                <a:gd name="T23" fmla="*/ 707 h 747"/>
                <a:gd name="T24" fmla="*/ 0 w 906"/>
                <a:gd name="T25" fmla="*/ 70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6" h="747">
                  <a:moveTo>
                    <a:pt x="0" y="707"/>
                  </a:moveTo>
                  <a:lnTo>
                    <a:pt x="0" y="707"/>
                  </a:lnTo>
                  <a:lnTo>
                    <a:pt x="0" y="40"/>
                  </a:lnTo>
                  <a:cubicBezTo>
                    <a:pt x="0" y="18"/>
                    <a:pt x="18" y="0"/>
                    <a:pt x="40" y="0"/>
                  </a:cubicBezTo>
                  <a:lnTo>
                    <a:pt x="232" y="0"/>
                  </a:lnTo>
                  <a:lnTo>
                    <a:pt x="283" y="51"/>
                  </a:lnTo>
                  <a:lnTo>
                    <a:pt x="866" y="51"/>
                  </a:lnTo>
                  <a:cubicBezTo>
                    <a:pt x="889" y="51"/>
                    <a:pt x="906" y="69"/>
                    <a:pt x="906" y="91"/>
                  </a:cubicBezTo>
                  <a:lnTo>
                    <a:pt x="906" y="707"/>
                  </a:lnTo>
                  <a:cubicBezTo>
                    <a:pt x="906" y="729"/>
                    <a:pt x="889" y="747"/>
                    <a:pt x="866" y="747"/>
                  </a:cubicBezTo>
                  <a:lnTo>
                    <a:pt x="40" y="747"/>
                  </a:lnTo>
                  <a:cubicBezTo>
                    <a:pt x="18" y="747"/>
                    <a:pt x="0" y="729"/>
                    <a:pt x="0" y="707"/>
                  </a:cubicBezTo>
                  <a:lnTo>
                    <a:pt x="0" y="707"/>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6" name="Freeform 126">
              <a:extLst>
                <a:ext uri="{FF2B5EF4-FFF2-40B4-BE49-F238E27FC236}">
                  <a16:creationId xmlns:a16="http://schemas.microsoft.com/office/drawing/2014/main" id="{B2574C64-3DBC-088B-B609-D5F858401FDF}"/>
                </a:ext>
              </a:extLst>
            </p:cNvPr>
            <p:cNvSpPr>
              <a:spLocks/>
            </p:cNvSpPr>
            <p:nvPr/>
          </p:nvSpPr>
          <p:spPr bwMode="auto">
            <a:xfrm>
              <a:off x="3653" y="2699"/>
              <a:ext cx="454" cy="0"/>
            </a:xfrm>
            <a:custGeom>
              <a:avLst/>
              <a:gdLst>
                <a:gd name="T0" fmla="*/ 906 w 906"/>
                <a:gd name="T1" fmla="*/ 906 w 906"/>
                <a:gd name="T2" fmla="*/ 0 w 906"/>
              </a:gdLst>
              <a:ahLst/>
              <a:cxnLst>
                <a:cxn ang="0">
                  <a:pos x="T0" y="0"/>
                </a:cxn>
                <a:cxn ang="0">
                  <a:pos x="T1" y="0"/>
                </a:cxn>
                <a:cxn ang="0">
                  <a:pos x="T2" y="0"/>
                </a:cxn>
              </a:cxnLst>
              <a:rect l="0" t="0" r="r" b="b"/>
              <a:pathLst>
                <a:path w="906">
                  <a:moveTo>
                    <a:pt x="906" y="0"/>
                  </a:moveTo>
                  <a:lnTo>
                    <a:pt x="906"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
        <p:nvSpPr>
          <p:cNvPr id="36" name="Rounded Rectangle 35">
            <a:extLst>
              <a:ext uri="{FF2B5EF4-FFF2-40B4-BE49-F238E27FC236}">
                <a16:creationId xmlns:a16="http://schemas.microsoft.com/office/drawing/2014/main" id="{FCCA5B4B-4401-FA66-6CBC-7065126BD93C}"/>
              </a:ext>
            </a:extLst>
          </p:cNvPr>
          <p:cNvSpPr/>
          <p:nvPr/>
        </p:nvSpPr>
        <p:spPr>
          <a:xfrm>
            <a:off x="4547908" y="1677988"/>
            <a:ext cx="3096183" cy="1930185"/>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37" name="TextBox 36">
            <a:extLst>
              <a:ext uri="{FF2B5EF4-FFF2-40B4-BE49-F238E27FC236}">
                <a16:creationId xmlns:a16="http://schemas.microsoft.com/office/drawing/2014/main" id="{18BB5E0E-E708-BDA2-0CA3-50335A6F75F1}"/>
              </a:ext>
            </a:extLst>
          </p:cNvPr>
          <p:cNvSpPr txBox="1"/>
          <p:nvPr/>
        </p:nvSpPr>
        <p:spPr>
          <a:xfrm>
            <a:off x="4681151" y="2734038"/>
            <a:ext cx="2829697" cy="36933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rial"/>
                <a:ea typeface="+mn-ea"/>
                <a:cs typeface="Arial"/>
              </a:rPr>
              <a:t>Manifest file</a:t>
            </a:r>
          </a:p>
        </p:txBody>
      </p:sp>
      <p:cxnSp>
        <p:nvCxnSpPr>
          <p:cNvPr id="38" name="Straight Connector 37">
            <a:extLst>
              <a:ext uri="{FF2B5EF4-FFF2-40B4-BE49-F238E27FC236}">
                <a16:creationId xmlns:a16="http://schemas.microsoft.com/office/drawing/2014/main" id="{000EE02B-015C-1125-C469-8C9F2751BF47}"/>
              </a:ext>
            </a:extLst>
          </p:cNvPr>
          <p:cNvCxnSpPr>
            <a:cxnSpLocks/>
          </p:cNvCxnSpPr>
          <p:nvPr/>
        </p:nvCxnSpPr>
        <p:spPr>
          <a:xfrm>
            <a:off x="4910145" y="1705924"/>
            <a:ext cx="237170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3" name="Rounded Rectangle 42">
            <a:extLst>
              <a:ext uri="{FF2B5EF4-FFF2-40B4-BE49-F238E27FC236}">
                <a16:creationId xmlns:a16="http://schemas.microsoft.com/office/drawing/2014/main" id="{A9BF3B8C-97B1-6782-6533-D6ADA278393E}"/>
              </a:ext>
            </a:extLst>
          </p:cNvPr>
          <p:cNvSpPr/>
          <p:nvPr/>
        </p:nvSpPr>
        <p:spPr>
          <a:xfrm>
            <a:off x="8359423" y="1677988"/>
            <a:ext cx="3096183" cy="1930185"/>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44" name="TextBox 43">
            <a:extLst>
              <a:ext uri="{FF2B5EF4-FFF2-40B4-BE49-F238E27FC236}">
                <a16:creationId xmlns:a16="http://schemas.microsoft.com/office/drawing/2014/main" id="{B12D5D72-6673-9C4C-B7F1-1C0B9C7535A5}"/>
              </a:ext>
            </a:extLst>
          </p:cNvPr>
          <p:cNvSpPr txBox="1"/>
          <p:nvPr/>
        </p:nvSpPr>
        <p:spPr>
          <a:xfrm>
            <a:off x="8492666" y="2734038"/>
            <a:ext cx="2829697" cy="64633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rial"/>
                <a:ea typeface="+mn-ea"/>
                <a:cs typeface="Arial"/>
              </a:rPr>
              <a:t>New tools – PROPACK and PROSIGN</a:t>
            </a:r>
          </a:p>
        </p:txBody>
      </p:sp>
      <p:cxnSp>
        <p:nvCxnSpPr>
          <p:cNvPr id="45" name="Straight Connector 44">
            <a:extLst>
              <a:ext uri="{FF2B5EF4-FFF2-40B4-BE49-F238E27FC236}">
                <a16:creationId xmlns:a16="http://schemas.microsoft.com/office/drawing/2014/main" id="{0B71B3F9-C867-A2DA-61EA-E3E455D2C3EC}"/>
              </a:ext>
            </a:extLst>
          </p:cNvPr>
          <p:cNvCxnSpPr>
            <a:cxnSpLocks/>
          </p:cNvCxnSpPr>
          <p:nvPr/>
        </p:nvCxnSpPr>
        <p:spPr>
          <a:xfrm>
            <a:off x="8721660" y="1705924"/>
            <a:ext cx="237170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7" name="Rounded Rectangle 66">
            <a:extLst>
              <a:ext uri="{FF2B5EF4-FFF2-40B4-BE49-F238E27FC236}">
                <a16:creationId xmlns:a16="http://schemas.microsoft.com/office/drawing/2014/main" id="{7978AFAB-B43F-6D32-5DF1-A7DFD00A5D8D}"/>
              </a:ext>
            </a:extLst>
          </p:cNvPr>
          <p:cNvSpPr/>
          <p:nvPr/>
        </p:nvSpPr>
        <p:spPr>
          <a:xfrm>
            <a:off x="736394" y="4013415"/>
            <a:ext cx="3096183" cy="1930185"/>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68" name="TextBox 67">
            <a:extLst>
              <a:ext uri="{FF2B5EF4-FFF2-40B4-BE49-F238E27FC236}">
                <a16:creationId xmlns:a16="http://schemas.microsoft.com/office/drawing/2014/main" id="{5E8CF0C4-1A77-7950-DB63-7231E8EAA829}"/>
              </a:ext>
            </a:extLst>
          </p:cNvPr>
          <p:cNvSpPr txBox="1"/>
          <p:nvPr/>
        </p:nvSpPr>
        <p:spPr>
          <a:xfrm>
            <a:off x="869637" y="5069465"/>
            <a:ext cx="2829697" cy="64633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effectLst/>
                <a:uLnTx/>
                <a:uFillTx/>
                <a:latin typeface="Arial"/>
                <a:ea typeface="+mn-ea"/>
                <a:cs typeface="Arial"/>
              </a:rPr>
              <a:t>Based on Java JAR standard</a:t>
            </a:r>
          </a:p>
        </p:txBody>
      </p:sp>
      <p:cxnSp>
        <p:nvCxnSpPr>
          <p:cNvPr id="69" name="Straight Connector 68">
            <a:extLst>
              <a:ext uri="{FF2B5EF4-FFF2-40B4-BE49-F238E27FC236}">
                <a16:creationId xmlns:a16="http://schemas.microsoft.com/office/drawing/2014/main" id="{F5417228-9C00-4F8B-4268-7055D24A5EE7}"/>
              </a:ext>
            </a:extLst>
          </p:cNvPr>
          <p:cNvCxnSpPr>
            <a:cxnSpLocks/>
          </p:cNvCxnSpPr>
          <p:nvPr/>
        </p:nvCxnSpPr>
        <p:spPr>
          <a:xfrm>
            <a:off x="1098631" y="4041351"/>
            <a:ext cx="237170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Rounded Rectangle 60">
            <a:extLst>
              <a:ext uri="{FF2B5EF4-FFF2-40B4-BE49-F238E27FC236}">
                <a16:creationId xmlns:a16="http://schemas.microsoft.com/office/drawing/2014/main" id="{B6A2D047-3ABE-D09A-9A2C-F42BD4FA1307}"/>
              </a:ext>
            </a:extLst>
          </p:cNvPr>
          <p:cNvSpPr/>
          <p:nvPr/>
        </p:nvSpPr>
        <p:spPr>
          <a:xfrm>
            <a:off x="4547908" y="4013415"/>
            <a:ext cx="3096183" cy="1930185"/>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62" name="TextBox 61">
            <a:extLst>
              <a:ext uri="{FF2B5EF4-FFF2-40B4-BE49-F238E27FC236}">
                <a16:creationId xmlns:a16="http://schemas.microsoft.com/office/drawing/2014/main" id="{C4FFEEAA-B29D-8B32-E9C1-A96F85379B19}"/>
              </a:ext>
            </a:extLst>
          </p:cNvPr>
          <p:cNvSpPr txBox="1"/>
          <p:nvPr/>
        </p:nvSpPr>
        <p:spPr>
          <a:xfrm>
            <a:off x="4681151" y="5069465"/>
            <a:ext cx="2829697" cy="64633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rial"/>
                <a:ea typeface="+mn-ea"/>
                <a:cs typeface="Arial"/>
              </a:rPr>
              <a:t>Like procedure library but with better security</a:t>
            </a:r>
          </a:p>
        </p:txBody>
      </p:sp>
      <p:cxnSp>
        <p:nvCxnSpPr>
          <p:cNvPr id="63" name="Straight Connector 62">
            <a:extLst>
              <a:ext uri="{FF2B5EF4-FFF2-40B4-BE49-F238E27FC236}">
                <a16:creationId xmlns:a16="http://schemas.microsoft.com/office/drawing/2014/main" id="{9A054E57-4C5B-55AC-2178-31A3FADB2F60}"/>
              </a:ext>
            </a:extLst>
          </p:cNvPr>
          <p:cNvCxnSpPr>
            <a:cxnSpLocks/>
          </p:cNvCxnSpPr>
          <p:nvPr/>
        </p:nvCxnSpPr>
        <p:spPr>
          <a:xfrm>
            <a:off x="4910145" y="4041351"/>
            <a:ext cx="237170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5" name="Rounded Rectangle 54">
            <a:extLst>
              <a:ext uri="{FF2B5EF4-FFF2-40B4-BE49-F238E27FC236}">
                <a16:creationId xmlns:a16="http://schemas.microsoft.com/office/drawing/2014/main" id="{3F2F04E9-ECEA-D838-4693-0104D064C1DE}"/>
              </a:ext>
            </a:extLst>
          </p:cNvPr>
          <p:cNvSpPr/>
          <p:nvPr/>
        </p:nvSpPr>
        <p:spPr>
          <a:xfrm>
            <a:off x="8359423" y="4013415"/>
            <a:ext cx="3096183" cy="1930185"/>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56" name="TextBox 55">
            <a:extLst>
              <a:ext uri="{FF2B5EF4-FFF2-40B4-BE49-F238E27FC236}">
                <a16:creationId xmlns:a16="http://schemas.microsoft.com/office/drawing/2014/main" id="{920B7F42-40D0-3443-6503-0E7D10893E37}"/>
              </a:ext>
            </a:extLst>
          </p:cNvPr>
          <p:cNvSpPr txBox="1"/>
          <p:nvPr/>
        </p:nvSpPr>
        <p:spPr>
          <a:xfrm>
            <a:off x="8359422" y="5069465"/>
            <a:ext cx="3096183" cy="615553"/>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rial"/>
                <a:ea typeface="+mn-ea"/>
                <a:cs typeface="Arial"/>
              </a:rPr>
              <a:t>Built-in Class: </a:t>
            </a:r>
            <a:r>
              <a:rPr kumimoji="0" lang="en-US" sz="1600" b="1" i="0" u="none" strike="noStrike" kern="1200" cap="none" spc="-17" normalizeH="0" baseline="0" noProof="0" dirty="0" err="1">
                <a:ln>
                  <a:noFill/>
                </a:ln>
                <a:effectLst/>
                <a:uLnTx/>
                <a:uFillTx/>
                <a:latin typeface="Arial"/>
                <a:ea typeface="+mn-ea"/>
                <a:cs typeface="Arial"/>
              </a:rPr>
              <a:t>Progress.Archive.ArchiveInfo</a:t>
            </a:r>
            <a:endParaRPr kumimoji="0" lang="en-US" sz="1600" b="1" i="0" u="none" strike="noStrike" kern="1200" cap="none" spc="-17" normalizeH="0" baseline="0" noProof="0" dirty="0">
              <a:ln>
                <a:noFill/>
              </a:ln>
              <a:effectLst/>
              <a:uLnTx/>
              <a:uFillTx/>
              <a:latin typeface="Arial"/>
              <a:ea typeface="+mn-ea"/>
              <a:cs typeface="Arial"/>
            </a:endParaRPr>
          </a:p>
        </p:txBody>
      </p:sp>
      <p:cxnSp>
        <p:nvCxnSpPr>
          <p:cNvPr id="57" name="Straight Connector 56">
            <a:extLst>
              <a:ext uri="{FF2B5EF4-FFF2-40B4-BE49-F238E27FC236}">
                <a16:creationId xmlns:a16="http://schemas.microsoft.com/office/drawing/2014/main" id="{6FF3E053-1224-3B06-C380-FB2A8BC9AE6E}"/>
              </a:ext>
            </a:extLst>
          </p:cNvPr>
          <p:cNvCxnSpPr>
            <a:cxnSpLocks/>
          </p:cNvCxnSpPr>
          <p:nvPr/>
        </p:nvCxnSpPr>
        <p:spPr>
          <a:xfrm>
            <a:off x="8721660" y="4041351"/>
            <a:ext cx="237170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11EE9C4C-CE40-C498-9B0C-8A19913A470D}"/>
              </a:ext>
            </a:extLst>
          </p:cNvPr>
          <p:cNvGrpSpPr/>
          <p:nvPr/>
        </p:nvGrpSpPr>
        <p:grpSpPr>
          <a:xfrm>
            <a:off x="1924917" y="4298010"/>
            <a:ext cx="719137" cy="655638"/>
            <a:chOff x="1924917" y="4298010"/>
            <a:chExt cx="719137" cy="655638"/>
          </a:xfrm>
        </p:grpSpPr>
        <p:sp>
          <p:nvSpPr>
            <p:cNvPr id="81" name="Freeform 46">
              <a:extLst>
                <a:ext uri="{FF2B5EF4-FFF2-40B4-BE49-F238E27FC236}">
                  <a16:creationId xmlns:a16="http://schemas.microsoft.com/office/drawing/2014/main" id="{0AA5761E-EDF0-9FB9-1CE3-ACE14EA568AE}"/>
                </a:ext>
              </a:extLst>
            </p:cNvPr>
            <p:cNvSpPr>
              <a:spLocks/>
            </p:cNvSpPr>
            <p:nvPr/>
          </p:nvSpPr>
          <p:spPr bwMode="auto">
            <a:xfrm>
              <a:off x="1924917" y="4298010"/>
              <a:ext cx="719137" cy="550863"/>
            </a:xfrm>
            <a:custGeom>
              <a:avLst/>
              <a:gdLst>
                <a:gd name="T0" fmla="*/ 867 w 907"/>
                <a:gd name="T1" fmla="*/ 0 h 693"/>
                <a:gd name="T2" fmla="*/ 867 w 907"/>
                <a:gd name="T3" fmla="*/ 0 h 693"/>
                <a:gd name="T4" fmla="*/ 40 w 907"/>
                <a:gd name="T5" fmla="*/ 0 h 693"/>
                <a:gd name="T6" fmla="*/ 0 w 907"/>
                <a:gd name="T7" fmla="*/ 40 h 693"/>
                <a:gd name="T8" fmla="*/ 0 w 907"/>
                <a:gd name="T9" fmla="*/ 653 h 693"/>
                <a:gd name="T10" fmla="*/ 40 w 907"/>
                <a:gd name="T11" fmla="*/ 693 h 693"/>
                <a:gd name="T12" fmla="*/ 867 w 907"/>
                <a:gd name="T13" fmla="*/ 693 h 693"/>
                <a:gd name="T14" fmla="*/ 907 w 907"/>
                <a:gd name="T15" fmla="*/ 653 h 693"/>
                <a:gd name="T16" fmla="*/ 907 w 907"/>
                <a:gd name="T17" fmla="*/ 40 h 693"/>
                <a:gd name="T18" fmla="*/ 867 w 907"/>
                <a:gd name="T19" fmla="*/ 0 h 693"/>
                <a:gd name="T20" fmla="*/ 867 w 907"/>
                <a:gd name="T21"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7" h="693">
                  <a:moveTo>
                    <a:pt x="867" y="0"/>
                  </a:moveTo>
                  <a:lnTo>
                    <a:pt x="867" y="0"/>
                  </a:lnTo>
                  <a:lnTo>
                    <a:pt x="40" y="0"/>
                  </a:lnTo>
                  <a:cubicBezTo>
                    <a:pt x="18" y="0"/>
                    <a:pt x="0" y="17"/>
                    <a:pt x="0" y="40"/>
                  </a:cubicBezTo>
                  <a:lnTo>
                    <a:pt x="0" y="653"/>
                  </a:lnTo>
                  <a:cubicBezTo>
                    <a:pt x="0" y="675"/>
                    <a:pt x="18" y="693"/>
                    <a:pt x="40" y="693"/>
                  </a:cubicBezTo>
                  <a:lnTo>
                    <a:pt x="867" y="693"/>
                  </a:lnTo>
                  <a:cubicBezTo>
                    <a:pt x="889" y="693"/>
                    <a:pt x="907" y="675"/>
                    <a:pt x="907" y="653"/>
                  </a:cubicBezTo>
                  <a:lnTo>
                    <a:pt x="907" y="40"/>
                  </a:lnTo>
                  <a:cubicBezTo>
                    <a:pt x="907" y="17"/>
                    <a:pt x="889" y="0"/>
                    <a:pt x="867" y="0"/>
                  </a:cubicBezTo>
                  <a:lnTo>
                    <a:pt x="867"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84" name="Freeform 49">
              <a:extLst>
                <a:ext uri="{FF2B5EF4-FFF2-40B4-BE49-F238E27FC236}">
                  <a16:creationId xmlns:a16="http://schemas.microsoft.com/office/drawing/2014/main" id="{A8567A1F-D1BC-B33D-5EB0-01D329CCEF93}"/>
                </a:ext>
              </a:extLst>
            </p:cNvPr>
            <p:cNvSpPr>
              <a:spLocks/>
            </p:cNvSpPr>
            <p:nvPr/>
          </p:nvSpPr>
          <p:spPr bwMode="auto">
            <a:xfrm>
              <a:off x="2283692" y="4848873"/>
              <a:ext cx="0" cy="104775"/>
            </a:xfrm>
            <a:custGeom>
              <a:avLst/>
              <a:gdLst>
                <a:gd name="T0" fmla="*/ 0 h 133"/>
                <a:gd name="T1" fmla="*/ 0 h 133"/>
                <a:gd name="T2" fmla="*/ 133 h 133"/>
              </a:gdLst>
              <a:ahLst/>
              <a:cxnLst>
                <a:cxn ang="0">
                  <a:pos x="0" y="T0"/>
                </a:cxn>
                <a:cxn ang="0">
                  <a:pos x="0" y="T1"/>
                </a:cxn>
                <a:cxn ang="0">
                  <a:pos x="0" y="T2"/>
                </a:cxn>
              </a:cxnLst>
              <a:rect l="0" t="0" r="r" b="b"/>
              <a:pathLst>
                <a:path h="133">
                  <a:moveTo>
                    <a:pt x="0" y="0"/>
                  </a:moveTo>
                  <a:lnTo>
                    <a:pt x="0" y="0"/>
                  </a:lnTo>
                  <a:lnTo>
                    <a:pt x="0" y="13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85" name="Freeform 50">
              <a:extLst>
                <a:ext uri="{FF2B5EF4-FFF2-40B4-BE49-F238E27FC236}">
                  <a16:creationId xmlns:a16="http://schemas.microsoft.com/office/drawing/2014/main" id="{A8A35E45-2D3D-17FD-2062-53E6A3EF0B10}"/>
                </a:ext>
              </a:extLst>
            </p:cNvPr>
            <p:cNvSpPr>
              <a:spLocks/>
            </p:cNvSpPr>
            <p:nvPr/>
          </p:nvSpPr>
          <p:spPr bwMode="auto">
            <a:xfrm>
              <a:off x="2104304" y="4953648"/>
              <a:ext cx="360362" cy="0"/>
            </a:xfrm>
            <a:custGeom>
              <a:avLst/>
              <a:gdLst>
                <a:gd name="T0" fmla="*/ 0 w 453"/>
                <a:gd name="T1" fmla="*/ 0 w 453"/>
                <a:gd name="T2" fmla="*/ 453 w 453"/>
              </a:gdLst>
              <a:ahLst/>
              <a:cxnLst>
                <a:cxn ang="0">
                  <a:pos x="T0" y="0"/>
                </a:cxn>
                <a:cxn ang="0">
                  <a:pos x="T1" y="0"/>
                </a:cxn>
                <a:cxn ang="0">
                  <a:pos x="T2" y="0"/>
                </a:cxn>
              </a:cxnLst>
              <a:rect l="0" t="0" r="r" b="b"/>
              <a:pathLst>
                <a:path w="453">
                  <a:moveTo>
                    <a:pt x="0" y="0"/>
                  </a:moveTo>
                  <a:lnTo>
                    <a:pt x="0" y="0"/>
                  </a:lnTo>
                  <a:lnTo>
                    <a:pt x="453"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88" name="Group 87">
            <a:extLst>
              <a:ext uri="{FF2B5EF4-FFF2-40B4-BE49-F238E27FC236}">
                <a16:creationId xmlns:a16="http://schemas.microsoft.com/office/drawing/2014/main" id="{B0015DE9-B23E-A29E-99F9-4F865C873999}"/>
              </a:ext>
            </a:extLst>
          </p:cNvPr>
          <p:cNvGrpSpPr/>
          <p:nvPr/>
        </p:nvGrpSpPr>
        <p:grpSpPr>
          <a:xfrm>
            <a:off x="5854699" y="1875701"/>
            <a:ext cx="482600" cy="768351"/>
            <a:chOff x="5918200" y="1789113"/>
            <a:chExt cx="482600" cy="768351"/>
          </a:xfrm>
        </p:grpSpPr>
        <p:sp>
          <p:nvSpPr>
            <p:cNvPr id="89" name="Freeform 56">
              <a:extLst>
                <a:ext uri="{FF2B5EF4-FFF2-40B4-BE49-F238E27FC236}">
                  <a16:creationId xmlns:a16="http://schemas.microsoft.com/office/drawing/2014/main" id="{89B291B5-CD9D-945C-D141-362464303DBE}"/>
                </a:ext>
              </a:extLst>
            </p:cNvPr>
            <p:cNvSpPr>
              <a:spLocks/>
            </p:cNvSpPr>
            <p:nvPr/>
          </p:nvSpPr>
          <p:spPr bwMode="auto">
            <a:xfrm>
              <a:off x="6313488" y="2106613"/>
              <a:ext cx="22225" cy="22225"/>
            </a:xfrm>
            <a:custGeom>
              <a:avLst/>
              <a:gdLst>
                <a:gd name="T0" fmla="*/ 27 w 27"/>
                <a:gd name="T1" fmla="*/ 13 h 26"/>
                <a:gd name="T2" fmla="*/ 27 w 27"/>
                <a:gd name="T3" fmla="*/ 13 h 26"/>
                <a:gd name="T4" fmla="*/ 13 w 27"/>
                <a:gd name="T5" fmla="*/ 26 h 26"/>
                <a:gd name="T6" fmla="*/ 0 w 27"/>
                <a:gd name="T7" fmla="*/ 13 h 26"/>
                <a:gd name="T8" fmla="*/ 13 w 27"/>
                <a:gd name="T9" fmla="*/ 0 h 26"/>
                <a:gd name="T10" fmla="*/ 27 w 27"/>
                <a:gd name="T11" fmla="*/ 13 h 26"/>
                <a:gd name="T12" fmla="*/ 27 w 27"/>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7" h="26">
                  <a:moveTo>
                    <a:pt x="27" y="13"/>
                  </a:moveTo>
                  <a:lnTo>
                    <a:pt x="27" y="13"/>
                  </a:lnTo>
                  <a:cubicBezTo>
                    <a:pt x="27" y="20"/>
                    <a:pt x="21" y="26"/>
                    <a:pt x="13" y="26"/>
                  </a:cubicBezTo>
                  <a:cubicBezTo>
                    <a:pt x="6" y="26"/>
                    <a:pt x="0" y="20"/>
                    <a:pt x="0" y="13"/>
                  </a:cubicBezTo>
                  <a:cubicBezTo>
                    <a:pt x="0" y="6"/>
                    <a:pt x="6" y="0"/>
                    <a:pt x="13" y="0"/>
                  </a:cubicBezTo>
                  <a:cubicBezTo>
                    <a:pt x="21" y="0"/>
                    <a:pt x="27" y="6"/>
                    <a:pt x="27" y="13"/>
                  </a:cubicBezTo>
                  <a:lnTo>
                    <a:pt x="27" y="13"/>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0" name="Freeform 57">
              <a:extLst>
                <a:ext uri="{FF2B5EF4-FFF2-40B4-BE49-F238E27FC236}">
                  <a16:creationId xmlns:a16="http://schemas.microsoft.com/office/drawing/2014/main" id="{6A3EB48B-886C-0EDF-1EFA-D76519B27FDF}"/>
                </a:ext>
              </a:extLst>
            </p:cNvPr>
            <p:cNvSpPr>
              <a:spLocks/>
            </p:cNvSpPr>
            <p:nvPr/>
          </p:nvSpPr>
          <p:spPr bwMode="auto">
            <a:xfrm>
              <a:off x="5918200" y="1789113"/>
              <a:ext cx="481012" cy="152400"/>
            </a:xfrm>
            <a:custGeom>
              <a:avLst/>
              <a:gdLst>
                <a:gd name="T0" fmla="*/ 586 w 586"/>
                <a:gd name="T1" fmla="*/ 186 h 186"/>
                <a:gd name="T2" fmla="*/ 586 w 586"/>
                <a:gd name="T3" fmla="*/ 186 h 186"/>
                <a:gd name="T4" fmla="*/ 500 w 586"/>
                <a:gd name="T5" fmla="*/ 65 h 186"/>
                <a:gd name="T6" fmla="*/ 85 w 586"/>
                <a:gd name="T7" fmla="*/ 65 h 186"/>
                <a:gd name="T8" fmla="*/ 0 w 586"/>
                <a:gd name="T9" fmla="*/ 186 h 186"/>
              </a:gdLst>
              <a:ahLst/>
              <a:cxnLst>
                <a:cxn ang="0">
                  <a:pos x="T0" y="T1"/>
                </a:cxn>
                <a:cxn ang="0">
                  <a:pos x="T2" y="T3"/>
                </a:cxn>
                <a:cxn ang="0">
                  <a:pos x="T4" y="T5"/>
                </a:cxn>
                <a:cxn ang="0">
                  <a:pos x="T6" y="T7"/>
                </a:cxn>
                <a:cxn ang="0">
                  <a:pos x="T8" y="T9"/>
                </a:cxn>
              </a:cxnLst>
              <a:rect l="0" t="0" r="r" b="b"/>
              <a:pathLst>
                <a:path w="586" h="186">
                  <a:moveTo>
                    <a:pt x="586" y="186"/>
                  </a:moveTo>
                  <a:lnTo>
                    <a:pt x="586" y="186"/>
                  </a:lnTo>
                  <a:cubicBezTo>
                    <a:pt x="586" y="142"/>
                    <a:pt x="557" y="99"/>
                    <a:pt x="500" y="65"/>
                  </a:cubicBezTo>
                  <a:cubicBezTo>
                    <a:pt x="385" y="0"/>
                    <a:pt x="199" y="0"/>
                    <a:pt x="85" y="65"/>
                  </a:cubicBezTo>
                  <a:cubicBezTo>
                    <a:pt x="28" y="99"/>
                    <a:pt x="0" y="142"/>
                    <a:pt x="0" y="186"/>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1" name="Freeform 58">
              <a:extLst>
                <a:ext uri="{FF2B5EF4-FFF2-40B4-BE49-F238E27FC236}">
                  <a16:creationId xmlns:a16="http://schemas.microsoft.com/office/drawing/2014/main" id="{7BF5AE1D-B705-9D00-5636-B479181DF3B6}"/>
                </a:ext>
              </a:extLst>
            </p:cNvPr>
            <p:cNvSpPr>
              <a:spLocks/>
            </p:cNvSpPr>
            <p:nvPr/>
          </p:nvSpPr>
          <p:spPr bwMode="auto">
            <a:xfrm>
              <a:off x="5918200" y="1941513"/>
              <a:ext cx="482600" cy="152400"/>
            </a:xfrm>
            <a:custGeom>
              <a:avLst/>
              <a:gdLst>
                <a:gd name="T0" fmla="*/ 0 w 587"/>
                <a:gd name="T1" fmla="*/ 0 h 186"/>
                <a:gd name="T2" fmla="*/ 0 w 587"/>
                <a:gd name="T3" fmla="*/ 0 h 186"/>
                <a:gd name="T4" fmla="*/ 86 w 587"/>
                <a:gd name="T5" fmla="*/ 120 h 186"/>
                <a:gd name="T6" fmla="*/ 501 w 587"/>
                <a:gd name="T7" fmla="*/ 120 h 186"/>
                <a:gd name="T8" fmla="*/ 587 w 587"/>
                <a:gd name="T9" fmla="*/ 0 h 186"/>
              </a:gdLst>
              <a:ahLst/>
              <a:cxnLst>
                <a:cxn ang="0">
                  <a:pos x="T0" y="T1"/>
                </a:cxn>
                <a:cxn ang="0">
                  <a:pos x="T2" y="T3"/>
                </a:cxn>
                <a:cxn ang="0">
                  <a:pos x="T4" y="T5"/>
                </a:cxn>
                <a:cxn ang="0">
                  <a:pos x="T6" y="T7"/>
                </a:cxn>
                <a:cxn ang="0">
                  <a:pos x="T8" y="T9"/>
                </a:cxn>
              </a:cxnLst>
              <a:rect l="0" t="0" r="r" b="b"/>
              <a:pathLst>
                <a:path w="587" h="186">
                  <a:moveTo>
                    <a:pt x="0" y="0"/>
                  </a:moveTo>
                  <a:lnTo>
                    <a:pt x="0" y="0"/>
                  </a:lnTo>
                  <a:cubicBezTo>
                    <a:pt x="0" y="43"/>
                    <a:pt x="29" y="87"/>
                    <a:pt x="86" y="120"/>
                  </a:cubicBezTo>
                  <a:cubicBezTo>
                    <a:pt x="201" y="186"/>
                    <a:pt x="387" y="186"/>
                    <a:pt x="501" y="120"/>
                  </a:cubicBezTo>
                  <a:cubicBezTo>
                    <a:pt x="558" y="87"/>
                    <a:pt x="587" y="43"/>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2" name="Freeform 59">
              <a:extLst>
                <a:ext uri="{FF2B5EF4-FFF2-40B4-BE49-F238E27FC236}">
                  <a16:creationId xmlns:a16="http://schemas.microsoft.com/office/drawing/2014/main" id="{7F8D6BBA-0BA0-D4F3-43EF-260C812E0E2A}"/>
                </a:ext>
              </a:extLst>
            </p:cNvPr>
            <p:cNvSpPr>
              <a:spLocks/>
            </p:cNvSpPr>
            <p:nvPr/>
          </p:nvSpPr>
          <p:spPr bwMode="auto">
            <a:xfrm>
              <a:off x="5918200" y="2251076"/>
              <a:ext cx="482600" cy="153988"/>
            </a:xfrm>
            <a:custGeom>
              <a:avLst/>
              <a:gdLst>
                <a:gd name="T0" fmla="*/ 0 w 587"/>
                <a:gd name="T1" fmla="*/ 0 h 187"/>
                <a:gd name="T2" fmla="*/ 0 w 587"/>
                <a:gd name="T3" fmla="*/ 0 h 187"/>
                <a:gd name="T4" fmla="*/ 86 w 587"/>
                <a:gd name="T5" fmla="*/ 120 h 187"/>
                <a:gd name="T6" fmla="*/ 501 w 587"/>
                <a:gd name="T7" fmla="*/ 120 h 187"/>
                <a:gd name="T8" fmla="*/ 587 w 587"/>
                <a:gd name="T9" fmla="*/ 0 h 187"/>
              </a:gdLst>
              <a:ahLst/>
              <a:cxnLst>
                <a:cxn ang="0">
                  <a:pos x="T0" y="T1"/>
                </a:cxn>
                <a:cxn ang="0">
                  <a:pos x="T2" y="T3"/>
                </a:cxn>
                <a:cxn ang="0">
                  <a:pos x="T4" y="T5"/>
                </a:cxn>
                <a:cxn ang="0">
                  <a:pos x="T6" y="T7"/>
                </a:cxn>
                <a:cxn ang="0">
                  <a:pos x="T8" y="T9"/>
                </a:cxn>
              </a:cxnLst>
              <a:rect l="0" t="0" r="r" b="b"/>
              <a:pathLst>
                <a:path w="587" h="187">
                  <a:moveTo>
                    <a:pt x="0" y="0"/>
                  </a:moveTo>
                  <a:lnTo>
                    <a:pt x="0" y="0"/>
                  </a:lnTo>
                  <a:cubicBezTo>
                    <a:pt x="0" y="44"/>
                    <a:pt x="29" y="87"/>
                    <a:pt x="86" y="120"/>
                  </a:cubicBezTo>
                  <a:cubicBezTo>
                    <a:pt x="201" y="187"/>
                    <a:pt x="387" y="187"/>
                    <a:pt x="501" y="120"/>
                  </a:cubicBezTo>
                  <a:cubicBezTo>
                    <a:pt x="558" y="87"/>
                    <a:pt x="587" y="44"/>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3" name="Freeform 60">
              <a:extLst>
                <a:ext uri="{FF2B5EF4-FFF2-40B4-BE49-F238E27FC236}">
                  <a16:creationId xmlns:a16="http://schemas.microsoft.com/office/drawing/2014/main" id="{8A32061E-C1FE-25B0-8FA3-6977F890AEF5}"/>
                </a:ext>
              </a:extLst>
            </p:cNvPr>
            <p:cNvSpPr>
              <a:spLocks/>
            </p:cNvSpPr>
            <p:nvPr/>
          </p:nvSpPr>
          <p:spPr bwMode="auto">
            <a:xfrm>
              <a:off x="5918200" y="2097088"/>
              <a:ext cx="482600" cy="152400"/>
            </a:xfrm>
            <a:custGeom>
              <a:avLst/>
              <a:gdLst>
                <a:gd name="T0" fmla="*/ 0 w 587"/>
                <a:gd name="T1" fmla="*/ 0 h 186"/>
                <a:gd name="T2" fmla="*/ 0 w 587"/>
                <a:gd name="T3" fmla="*/ 0 h 186"/>
                <a:gd name="T4" fmla="*/ 86 w 587"/>
                <a:gd name="T5" fmla="*/ 120 h 186"/>
                <a:gd name="T6" fmla="*/ 501 w 587"/>
                <a:gd name="T7" fmla="*/ 120 h 186"/>
                <a:gd name="T8" fmla="*/ 587 w 587"/>
                <a:gd name="T9" fmla="*/ 0 h 186"/>
              </a:gdLst>
              <a:ahLst/>
              <a:cxnLst>
                <a:cxn ang="0">
                  <a:pos x="T0" y="T1"/>
                </a:cxn>
                <a:cxn ang="0">
                  <a:pos x="T2" y="T3"/>
                </a:cxn>
                <a:cxn ang="0">
                  <a:pos x="T4" y="T5"/>
                </a:cxn>
                <a:cxn ang="0">
                  <a:pos x="T6" y="T7"/>
                </a:cxn>
                <a:cxn ang="0">
                  <a:pos x="T8" y="T9"/>
                </a:cxn>
              </a:cxnLst>
              <a:rect l="0" t="0" r="r" b="b"/>
              <a:pathLst>
                <a:path w="587" h="186">
                  <a:moveTo>
                    <a:pt x="0" y="0"/>
                  </a:moveTo>
                  <a:lnTo>
                    <a:pt x="0" y="0"/>
                  </a:lnTo>
                  <a:cubicBezTo>
                    <a:pt x="0" y="43"/>
                    <a:pt x="29" y="87"/>
                    <a:pt x="86" y="120"/>
                  </a:cubicBezTo>
                  <a:cubicBezTo>
                    <a:pt x="201" y="186"/>
                    <a:pt x="387" y="186"/>
                    <a:pt x="501" y="120"/>
                  </a:cubicBezTo>
                  <a:cubicBezTo>
                    <a:pt x="558" y="87"/>
                    <a:pt x="587" y="43"/>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4" name="Freeform 61">
              <a:extLst>
                <a:ext uri="{FF2B5EF4-FFF2-40B4-BE49-F238E27FC236}">
                  <a16:creationId xmlns:a16="http://schemas.microsoft.com/office/drawing/2014/main" id="{435C8BC4-2086-F09A-0195-8AA2A31DECFC}"/>
                </a:ext>
              </a:extLst>
            </p:cNvPr>
            <p:cNvSpPr>
              <a:spLocks/>
            </p:cNvSpPr>
            <p:nvPr/>
          </p:nvSpPr>
          <p:spPr bwMode="auto">
            <a:xfrm>
              <a:off x="6313488" y="2260601"/>
              <a:ext cx="22225" cy="20638"/>
            </a:xfrm>
            <a:custGeom>
              <a:avLst/>
              <a:gdLst>
                <a:gd name="T0" fmla="*/ 27 w 27"/>
                <a:gd name="T1" fmla="*/ 14 h 27"/>
                <a:gd name="T2" fmla="*/ 27 w 27"/>
                <a:gd name="T3" fmla="*/ 14 h 27"/>
                <a:gd name="T4" fmla="*/ 13 w 27"/>
                <a:gd name="T5" fmla="*/ 27 h 27"/>
                <a:gd name="T6" fmla="*/ 0 w 27"/>
                <a:gd name="T7" fmla="*/ 14 h 27"/>
                <a:gd name="T8" fmla="*/ 13 w 27"/>
                <a:gd name="T9" fmla="*/ 0 h 27"/>
                <a:gd name="T10" fmla="*/ 27 w 27"/>
                <a:gd name="T11" fmla="*/ 14 h 27"/>
                <a:gd name="T12" fmla="*/ 27 w 27"/>
                <a:gd name="T13" fmla="*/ 14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4"/>
                  </a:moveTo>
                  <a:lnTo>
                    <a:pt x="27" y="14"/>
                  </a:lnTo>
                  <a:cubicBezTo>
                    <a:pt x="27" y="21"/>
                    <a:pt x="21" y="27"/>
                    <a:pt x="13" y="27"/>
                  </a:cubicBezTo>
                  <a:cubicBezTo>
                    <a:pt x="6" y="27"/>
                    <a:pt x="0" y="21"/>
                    <a:pt x="0" y="14"/>
                  </a:cubicBezTo>
                  <a:cubicBezTo>
                    <a:pt x="0" y="6"/>
                    <a:pt x="6" y="0"/>
                    <a:pt x="13" y="0"/>
                  </a:cubicBezTo>
                  <a:cubicBezTo>
                    <a:pt x="21" y="0"/>
                    <a:pt x="27" y="6"/>
                    <a:pt x="27" y="14"/>
                  </a:cubicBezTo>
                  <a:lnTo>
                    <a:pt x="27" y="14"/>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5" name="Freeform 62">
              <a:extLst>
                <a:ext uri="{FF2B5EF4-FFF2-40B4-BE49-F238E27FC236}">
                  <a16:creationId xmlns:a16="http://schemas.microsoft.com/office/drawing/2014/main" id="{0B98425E-DB5F-609F-67E8-8F353914DC6E}"/>
                </a:ext>
              </a:extLst>
            </p:cNvPr>
            <p:cNvSpPr>
              <a:spLocks/>
            </p:cNvSpPr>
            <p:nvPr/>
          </p:nvSpPr>
          <p:spPr bwMode="auto">
            <a:xfrm>
              <a:off x="6313488" y="2413001"/>
              <a:ext cx="22225" cy="22225"/>
            </a:xfrm>
            <a:custGeom>
              <a:avLst/>
              <a:gdLst>
                <a:gd name="T0" fmla="*/ 27 w 27"/>
                <a:gd name="T1" fmla="*/ 13 h 27"/>
                <a:gd name="T2" fmla="*/ 27 w 27"/>
                <a:gd name="T3" fmla="*/ 13 h 27"/>
                <a:gd name="T4" fmla="*/ 13 w 27"/>
                <a:gd name="T5" fmla="*/ 27 h 27"/>
                <a:gd name="T6" fmla="*/ 0 w 27"/>
                <a:gd name="T7" fmla="*/ 13 h 27"/>
                <a:gd name="T8" fmla="*/ 13 w 27"/>
                <a:gd name="T9" fmla="*/ 0 h 27"/>
                <a:gd name="T10" fmla="*/ 27 w 27"/>
                <a:gd name="T11" fmla="*/ 13 h 27"/>
                <a:gd name="T12" fmla="*/ 27 w 27"/>
                <a:gd name="T13" fmla="*/ 13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3"/>
                  </a:moveTo>
                  <a:lnTo>
                    <a:pt x="27" y="13"/>
                  </a:lnTo>
                  <a:cubicBezTo>
                    <a:pt x="27" y="21"/>
                    <a:pt x="21" y="27"/>
                    <a:pt x="13" y="27"/>
                  </a:cubicBezTo>
                  <a:cubicBezTo>
                    <a:pt x="6" y="27"/>
                    <a:pt x="0" y="21"/>
                    <a:pt x="0" y="13"/>
                  </a:cubicBezTo>
                  <a:cubicBezTo>
                    <a:pt x="0" y="6"/>
                    <a:pt x="6" y="0"/>
                    <a:pt x="13" y="0"/>
                  </a:cubicBezTo>
                  <a:cubicBezTo>
                    <a:pt x="21" y="0"/>
                    <a:pt x="27" y="6"/>
                    <a:pt x="27" y="13"/>
                  </a:cubicBezTo>
                  <a:lnTo>
                    <a:pt x="27" y="13"/>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6" name="Freeform 63">
              <a:extLst>
                <a:ext uri="{FF2B5EF4-FFF2-40B4-BE49-F238E27FC236}">
                  <a16:creationId xmlns:a16="http://schemas.microsoft.com/office/drawing/2014/main" id="{AEFF888D-A592-9315-5685-63499F5AE03B}"/>
                </a:ext>
              </a:extLst>
            </p:cNvPr>
            <p:cNvSpPr>
              <a:spLocks/>
            </p:cNvSpPr>
            <p:nvPr/>
          </p:nvSpPr>
          <p:spPr bwMode="auto">
            <a:xfrm>
              <a:off x="5918200" y="2403476"/>
              <a:ext cx="482600" cy="153988"/>
            </a:xfrm>
            <a:custGeom>
              <a:avLst/>
              <a:gdLst>
                <a:gd name="T0" fmla="*/ 0 w 587"/>
                <a:gd name="T1" fmla="*/ 0 h 187"/>
                <a:gd name="T2" fmla="*/ 0 w 587"/>
                <a:gd name="T3" fmla="*/ 0 h 187"/>
                <a:gd name="T4" fmla="*/ 86 w 587"/>
                <a:gd name="T5" fmla="*/ 120 h 187"/>
                <a:gd name="T6" fmla="*/ 501 w 587"/>
                <a:gd name="T7" fmla="*/ 120 h 187"/>
                <a:gd name="T8" fmla="*/ 587 w 587"/>
                <a:gd name="T9" fmla="*/ 0 h 187"/>
              </a:gdLst>
              <a:ahLst/>
              <a:cxnLst>
                <a:cxn ang="0">
                  <a:pos x="T0" y="T1"/>
                </a:cxn>
                <a:cxn ang="0">
                  <a:pos x="T2" y="T3"/>
                </a:cxn>
                <a:cxn ang="0">
                  <a:pos x="T4" y="T5"/>
                </a:cxn>
                <a:cxn ang="0">
                  <a:pos x="T6" y="T7"/>
                </a:cxn>
                <a:cxn ang="0">
                  <a:pos x="T8" y="T9"/>
                </a:cxn>
              </a:cxnLst>
              <a:rect l="0" t="0" r="r" b="b"/>
              <a:pathLst>
                <a:path w="587" h="187">
                  <a:moveTo>
                    <a:pt x="0" y="0"/>
                  </a:moveTo>
                  <a:lnTo>
                    <a:pt x="0" y="0"/>
                  </a:lnTo>
                  <a:cubicBezTo>
                    <a:pt x="0" y="44"/>
                    <a:pt x="29" y="87"/>
                    <a:pt x="86" y="120"/>
                  </a:cubicBezTo>
                  <a:cubicBezTo>
                    <a:pt x="201" y="187"/>
                    <a:pt x="387" y="187"/>
                    <a:pt x="501" y="120"/>
                  </a:cubicBezTo>
                  <a:cubicBezTo>
                    <a:pt x="558" y="87"/>
                    <a:pt x="587" y="44"/>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7" name="Freeform 64">
              <a:extLst>
                <a:ext uri="{FF2B5EF4-FFF2-40B4-BE49-F238E27FC236}">
                  <a16:creationId xmlns:a16="http://schemas.microsoft.com/office/drawing/2014/main" id="{4479B3A0-06E1-8C0B-FEF2-9627ED3F5199}"/>
                </a:ext>
              </a:extLst>
            </p:cNvPr>
            <p:cNvSpPr>
              <a:spLocks/>
            </p:cNvSpPr>
            <p:nvPr/>
          </p:nvSpPr>
          <p:spPr bwMode="auto">
            <a:xfrm>
              <a:off x="5918200" y="1943101"/>
              <a:ext cx="0" cy="466725"/>
            </a:xfrm>
            <a:custGeom>
              <a:avLst/>
              <a:gdLst>
                <a:gd name="T0" fmla="*/ 0 h 569"/>
                <a:gd name="T1" fmla="*/ 0 h 569"/>
                <a:gd name="T2" fmla="*/ 569 h 569"/>
              </a:gdLst>
              <a:ahLst/>
              <a:cxnLst>
                <a:cxn ang="0">
                  <a:pos x="0" y="T0"/>
                </a:cxn>
                <a:cxn ang="0">
                  <a:pos x="0" y="T1"/>
                </a:cxn>
                <a:cxn ang="0">
                  <a:pos x="0" y="T2"/>
                </a:cxn>
              </a:cxnLst>
              <a:rect l="0" t="0" r="r" b="b"/>
              <a:pathLst>
                <a:path h="569">
                  <a:moveTo>
                    <a:pt x="0" y="0"/>
                  </a:moveTo>
                  <a:lnTo>
                    <a:pt x="0" y="0"/>
                  </a:lnTo>
                  <a:lnTo>
                    <a:pt x="0" y="569"/>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8" name="Freeform 65">
              <a:extLst>
                <a:ext uri="{FF2B5EF4-FFF2-40B4-BE49-F238E27FC236}">
                  <a16:creationId xmlns:a16="http://schemas.microsoft.com/office/drawing/2014/main" id="{5CC291D6-2251-58D1-39D9-8E61E513ABE7}"/>
                </a:ext>
              </a:extLst>
            </p:cNvPr>
            <p:cNvSpPr>
              <a:spLocks/>
            </p:cNvSpPr>
            <p:nvPr/>
          </p:nvSpPr>
          <p:spPr bwMode="auto">
            <a:xfrm>
              <a:off x="6399213" y="1944688"/>
              <a:ext cx="0" cy="465138"/>
            </a:xfrm>
            <a:custGeom>
              <a:avLst/>
              <a:gdLst>
                <a:gd name="T0" fmla="*/ 0 h 567"/>
                <a:gd name="T1" fmla="*/ 0 h 567"/>
                <a:gd name="T2" fmla="*/ 567 h 567"/>
              </a:gdLst>
              <a:ahLst/>
              <a:cxnLst>
                <a:cxn ang="0">
                  <a:pos x="0" y="T0"/>
                </a:cxn>
                <a:cxn ang="0">
                  <a:pos x="0" y="T1"/>
                </a:cxn>
                <a:cxn ang="0">
                  <a:pos x="0" y="T2"/>
                </a:cxn>
              </a:cxnLst>
              <a:rect l="0" t="0" r="r" b="b"/>
              <a:pathLst>
                <a:path h="567">
                  <a:moveTo>
                    <a:pt x="0" y="0"/>
                  </a:moveTo>
                  <a:lnTo>
                    <a:pt x="0" y="0"/>
                  </a:lnTo>
                  <a:lnTo>
                    <a:pt x="0" y="567"/>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9" name="Freeform 66">
              <a:extLst>
                <a:ext uri="{FF2B5EF4-FFF2-40B4-BE49-F238E27FC236}">
                  <a16:creationId xmlns:a16="http://schemas.microsoft.com/office/drawing/2014/main" id="{E4EF88C5-FE41-030E-714C-159397203DBA}"/>
                </a:ext>
              </a:extLst>
            </p:cNvPr>
            <p:cNvSpPr>
              <a:spLocks/>
            </p:cNvSpPr>
            <p:nvPr/>
          </p:nvSpPr>
          <p:spPr bwMode="auto">
            <a:xfrm>
              <a:off x="6081713" y="1931988"/>
              <a:ext cx="153987" cy="0"/>
            </a:xfrm>
            <a:custGeom>
              <a:avLst/>
              <a:gdLst>
                <a:gd name="T0" fmla="*/ 0 w 187"/>
                <a:gd name="T1" fmla="*/ 0 w 187"/>
                <a:gd name="T2" fmla="*/ 187 w 187"/>
              </a:gdLst>
              <a:ahLst/>
              <a:cxnLst>
                <a:cxn ang="0">
                  <a:pos x="T0" y="0"/>
                </a:cxn>
                <a:cxn ang="0">
                  <a:pos x="T1" y="0"/>
                </a:cxn>
                <a:cxn ang="0">
                  <a:pos x="T2" y="0"/>
                </a:cxn>
              </a:cxnLst>
              <a:rect l="0" t="0" r="r" b="b"/>
              <a:pathLst>
                <a:path w="187">
                  <a:moveTo>
                    <a:pt x="0" y="0"/>
                  </a:moveTo>
                  <a:lnTo>
                    <a:pt x="0" y="0"/>
                  </a:lnTo>
                  <a:lnTo>
                    <a:pt x="187"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 name="Freeform 67">
              <a:extLst>
                <a:ext uri="{FF2B5EF4-FFF2-40B4-BE49-F238E27FC236}">
                  <a16:creationId xmlns:a16="http://schemas.microsoft.com/office/drawing/2014/main" id="{2EBD6F32-9405-9A69-6C8C-2C39B8B878AA}"/>
                </a:ext>
              </a:extLst>
            </p:cNvPr>
            <p:cNvSpPr>
              <a:spLocks/>
            </p:cNvSpPr>
            <p:nvPr/>
          </p:nvSpPr>
          <p:spPr bwMode="auto">
            <a:xfrm>
              <a:off x="6159500" y="1855788"/>
              <a:ext cx="0" cy="152400"/>
            </a:xfrm>
            <a:custGeom>
              <a:avLst/>
              <a:gdLst>
                <a:gd name="T0" fmla="*/ 187 h 187"/>
                <a:gd name="T1" fmla="*/ 187 h 187"/>
                <a:gd name="T2" fmla="*/ 0 h 187"/>
              </a:gdLst>
              <a:ahLst/>
              <a:cxnLst>
                <a:cxn ang="0">
                  <a:pos x="0" y="T0"/>
                </a:cxn>
                <a:cxn ang="0">
                  <a:pos x="0" y="T1"/>
                </a:cxn>
                <a:cxn ang="0">
                  <a:pos x="0" y="T2"/>
                </a:cxn>
              </a:cxnLst>
              <a:rect l="0" t="0" r="r" b="b"/>
              <a:pathLst>
                <a:path h="187">
                  <a:moveTo>
                    <a:pt x="0" y="187"/>
                  </a:moveTo>
                  <a:lnTo>
                    <a:pt x="0" y="187"/>
                  </a:lnTo>
                  <a:lnTo>
                    <a:pt x="0"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101" name="Group 100">
            <a:extLst>
              <a:ext uri="{FF2B5EF4-FFF2-40B4-BE49-F238E27FC236}">
                <a16:creationId xmlns:a16="http://schemas.microsoft.com/office/drawing/2014/main" id="{99FD7301-6B3A-8891-5A12-DCAB4EB294FB}"/>
              </a:ext>
            </a:extLst>
          </p:cNvPr>
          <p:cNvGrpSpPr/>
          <p:nvPr/>
        </p:nvGrpSpPr>
        <p:grpSpPr>
          <a:xfrm>
            <a:off x="9578901" y="1888401"/>
            <a:ext cx="657225" cy="742950"/>
            <a:chOff x="10321926" y="1781175"/>
            <a:chExt cx="657225" cy="742950"/>
          </a:xfrm>
        </p:grpSpPr>
        <p:sp>
          <p:nvSpPr>
            <p:cNvPr id="102" name="Freeform 20">
              <a:extLst>
                <a:ext uri="{FF2B5EF4-FFF2-40B4-BE49-F238E27FC236}">
                  <a16:creationId xmlns:a16="http://schemas.microsoft.com/office/drawing/2014/main" id="{7AC09D9B-C1B8-C19F-05AE-E99AB7359D8C}"/>
                </a:ext>
              </a:extLst>
            </p:cNvPr>
            <p:cNvSpPr>
              <a:spLocks/>
            </p:cNvSpPr>
            <p:nvPr/>
          </p:nvSpPr>
          <p:spPr bwMode="auto">
            <a:xfrm>
              <a:off x="10682288" y="2051050"/>
              <a:ext cx="146050" cy="84138"/>
            </a:xfrm>
            <a:custGeom>
              <a:avLst/>
              <a:gdLst>
                <a:gd name="T0" fmla="*/ 178 w 178"/>
                <a:gd name="T1" fmla="*/ 0 h 103"/>
                <a:gd name="T2" fmla="*/ 178 w 178"/>
                <a:gd name="T3" fmla="*/ 0 h 103"/>
                <a:gd name="T4" fmla="*/ 0 w 178"/>
                <a:gd name="T5" fmla="*/ 103 h 103"/>
              </a:gdLst>
              <a:ahLst/>
              <a:cxnLst>
                <a:cxn ang="0">
                  <a:pos x="T0" y="T1"/>
                </a:cxn>
                <a:cxn ang="0">
                  <a:pos x="T2" y="T3"/>
                </a:cxn>
                <a:cxn ang="0">
                  <a:pos x="T4" y="T5"/>
                </a:cxn>
              </a:cxnLst>
              <a:rect l="0" t="0" r="r" b="b"/>
              <a:pathLst>
                <a:path w="178" h="103">
                  <a:moveTo>
                    <a:pt x="178" y="0"/>
                  </a:moveTo>
                  <a:lnTo>
                    <a:pt x="178" y="0"/>
                  </a:lnTo>
                  <a:lnTo>
                    <a:pt x="0" y="10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3" name="Freeform 21">
              <a:extLst>
                <a:ext uri="{FF2B5EF4-FFF2-40B4-BE49-F238E27FC236}">
                  <a16:creationId xmlns:a16="http://schemas.microsoft.com/office/drawing/2014/main" id="{BD8333A7-5C1F-DCCF-2FA0-7E959B7F8668}"/>
                </a:ext>
              </a:extLst>
            </p:cNvPr>
            <p:cNvSpPr>
              <a:spLocks/>
            </p:cNvSpPr>
            <p:nvPr/>
          </p:nvSpPr>
          <p:spPr bwMode="auto">
            <a:xfrm>
              <a:off x="10760076" y="2012950"/>
              <a:ext cx="65088" cy="114300"/>
            </a:xfrm>
            <a:custGeom>
              <a:avLst/>
              <a:gdLst>
                <a:gd name="T0" fmla="*/ 0 w 80"/>
                <a:gd name="T1" fmla="*/ 0 h 138"/>
                <a:gd name="T2" fmla="*/ 0 w 80"/>
                <a:gd name="T3" fmla="*/ 0 h 138"/>
                <a:gd name="T4" fmla="*/ 80 w 80"/>
                <a:gd name="T5" fmla="*/ 47 h 138"/>
                <a:gd name="T6" fmla="*/ 80 w 80"/>
                <a:gd name="T7" fmla="*/ 138 h 138"/>
              </a:gdLst>
              <a:ahLst/>
              <a:cxnLst>
                <a:cxn ang="0">
                  <a:pos x="T0" y="T1"/>
                </a:cxn>
                <a:cxn ang="0">
                  <a:pos x="T2" y="T3"/>
                </a:cxn>
                <a:cxn ang="0">
                  <a:pos x="T4" y="T5"/>
                </a:cxn>
                <a:cxn ang="0">
                  <a:pos x="T6" y="T7"/>
                </a:cxn>
              </a:cxnLst>
              <a:rect l="0" t="0" r="r" b="b"/>
              <a:pathLst>
                <a:path w="80" h="138">
                  <a:moveTo>
                    <a:pt x="0" y="0"/>
                  </a:moveTo>
                  <a:lnTo>
                    <a:pt x="0" y="0"/>
                  </a:lnTo>
                  <a:lnTo>
                    <a:pt x="80" y="47"/>
                  </a:lnTo>
                  <a:lnTo>
                    <a:pt x="80" y="138"/>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4" name="Freeform 22">
              <a:extLst>
                <a:ext uri="{FF2B5EF4-FFF2-40B4-BE49-F238E27FC236}">
                  <a16:creationId xmlns:a16="http://schemas.microsoft.com/office/drawing/2014/main" id="{4BBA138B-E044-42A9-7801-F04BEB921900}"/>
                </a:ext>
              </a:extLst>
            </p:cNvPr>
            <p:cNvSpPr>
              <a:spLocks/>
            </p:cNvSpPr>
            <p:nvPr/>
          </p:nvSpPr>
          <p:spPr bwMode="auto">
            <a:xfrm>
              <a:off x="10387013" y="2166938"/>
              <a:ext cx="236538" cy="136525"/>
            </a:xfrm>
            <a:custGeom>
              <a:avLst/>
              <a:gdLst>
                <a:gd name="T0" fmla="*/ 0 w 287"/>
                <a:gd name="T1" fmla="*/ 167 h 167"/>
                <a:gd name="T2" fmla="*/ 0 w 287"/>
                <a:gd name="T3" fmla="*/ 167 h 167"/>
                <a:gd name="T4" fmla="*/ 287 w 287"/>
                <a:gd name="T5" fmla="*/ 0 h 167"/>
              </a:gdLst>
              <a:ahLst/>
              <a:cxnLst>
                <a:cxn ang="0">
                  <a:pos x="T0" y="T1"/>
                </a:cxn>
                <a:cxn ang="0">
                  <a:pos x="T2" y="T3"/>
                </a:cxn>
                <a:cxn ang="0">
                  <a:pos x="T4" y="T5"/>
                </a:cxn>
              </a:cxnLst>
              <a:rect l="0" t="0" r="r" b="b"/>
              <a:pathLst>
                <a:path w="287" h="167">
                  <a:moveTo>
                    <a:pt x="0" y="167"/>
                  </a:moveTo>
                  <a:lnTo>
                    <a:pt x="0" y="167"/>
                  </a:lnTo>
                  <a:lnTo>
                    <a:pt x="287"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5" name="Freeform 23">
              <a:extLst>
                <a:ext uri="{FF2B5EF4-FFF2-40B4-BE49-F238E27FC236}">
                  <a16:creationId xmlns:a16="http://schemas.microsoft.com/office/drawing/2014/main" id="{0BD5A19F-E0FE-5BAB-AD48-22A34E1B93D2}"/>
                </a:ext>
              </a:extLst>
            </p:cNvPr>
            <p:cNvSpPr>
              <a:spLocks/>
            </p:cNvSpPr>
            <p:nvPr/>
          </p:nvSpPr>
          <p:spPr bwMode="auto">
            <a:xfrm>
              <a:off x="10617201" y="2119313"/>
              <a:ext cx="66675" cy="65088"/>
            </a:xfrm>
            <a:custGeom>
              <a:avLst/>
              <a:gdLst>
                <a:gd name="T0" fmla="*/ 80 w 80"/>
                <a:gd name="T1" fmla="*/ 40 h 80"/>
                <a:gd name="T2" fmla="*/ 80 w 80"/>
                <a:gd name="T3" fmla="*/ 40 h 80"/>
                <a:gd name="T4" fmla="*/ 40 w 80"/>
                <a:gd name="T5" fmla="*/ 80 h 80"/>
                <a:gd name="T6" fmla="*/ 0 w 80"/>
                <a:gd name="T7" fmla="*/ 40 h 80"/>
                <a:gd name="T8" fmla="*/ 40 w 80"/>
                <a:gd name="T9" fmla="*/ 0 h 80"/>
                <a:gd name="T10" fmla="*/ 80 w 80"/>
                <a:gd name="T11" fmla="*/ 40 h 80"/>
                <a:gd name="T12" fmla="*/ 80 w 80"/>
                <a:gd name="T13" fmla="*/ 40 h 80"/>
              </a:gdLst>
              <a:ahLst/>
              <a:cxnLst>
                <a:cxn ang="0">
                  <a:pos x="T0" y="T1"/>
                </a:cxn>
                <a:cxn ang="0">
                  <a:pos x="T2" y="T3"/>
                </a:cxn>
                <a:cxn ang="0">
                  <a:pos x="T4" y="T5"/>
                </a:cxn>
                <a:cxn ang="0">
                  <a:pos x="T6" y="T7"/>
                </a:cxn>
                <a:cxn ang="0">
                  <a:pos x="T8" y="T9"/>
                </a:cxn>
                <a:cxn ang="0">
                  <a:pos x="T10" y="T11"/>
                </a:cxn>
                <a:cxn ang="0">
                  <a:pos x="T12" y="T13"/>
                </a:cxn>
              </a:cxnLst>
              <a:rect l="0" t="0" r="r" b="b"/>
              <a:pathLst>
                <a:path w="80" h="80">
                  <a:moveTo>
                    <a:pt x="80" y="40"/>
                  </a:moveTo>
                  <a:lnTo>
                    <a:pt x="80" y="40"/>
                  </a:lnTo>
                  <a:cubicBezTo>
                    <a:pt x="80" y="62"/>
                    <a:pt x="62" y="80"/>
                    <a:pt x="40" y="80"/>
                  </a:cubicBezTo>
                  <a:cubicBezTo>
                    <a:pt x="18" y="80"/>
                    <a:pt x="0" y="62"/>
                    <a:pt x="0" y="40"/>
                  </a:cubicBezTo>
                  <a:cubicBezTo>
                    <a:pt x="0" y="18"/>
                    <a:pt x="18" y="0"/>
                    <a:pt x="40" y="0"/>
                  </a:cubicBezTo>
                  <a:cubicBezTo>
                    <a:pt x="62" y="0"/>
                    <a:pt x="80" y="18"/>
                    <a:pt x="80" y="40"/>
                  </a:cubicBezTo>
                  <a:lnTo>
                    <a:pt x="80" y="4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6" name="Freeform 24">
              <a:extLst>
                <a:ext uri="{FF2B5EF4-FFF2-40B4-BE49-F238E27FC236}">
                  <a16:creationId xmlns:a16="http://schemas.microsoft.com/office/drawing/2014/main" id="{71130371-A527-77E9-3A16-D8ACC995F107}"/>
                </a:ext>
              </a:extLst>
            </p:cNvPr>
            <p:cNvSpPr>
              <a:spLocks/>
            </p:cNvSpPr>
            <p:nvPr/>
          </p:nvSpPr>
          <p:spPr bwMode="auto">
            <a:xfrm>
              <a:off x="10617201" y="1781175"/>
              <a:ext cx="66675" cy="65088"/>
            </a:xfrm>
            <a:custGeom>
              <a:avLst/>
              <a:gdLst>
                <a:gd name="T0" fmla="*/ 80 w 80"/>
                <a:gd name="T1" fmla="*/ 40 h 80"/>
                <a:gd name="T2" fmla="*/ 80 w 80"/>
                <a:gd name="T3" fmla="*/ 40 h 80"/>
                <a:gd name="T4" fmla="*/ 40 w 80"/>
                <a:gd name="T5" fmla="*/ 80 h 80"/>
                <a:gd name="T6" fmla="*/ 0 w 80"/>
                <a:gd name="T7" fmla="*/ 40 h 80"/>
                <a:gd name="T8" fmla="*/ 40 w 80"/>
                <a:gd name="T9" fmla="*/ 0 h 80"/>
                <a:gd name="T10" fmla="*/ 80 w 80"/>
                <a:gd name="T11" fmla="*/ 40 h 80"/>
                <a:gd name="T12" fmla="*/ 80 w 80"/>
                <a:gd name="T13" fmla="*/ 40 h 80"/>
              </a:gdLst>
              <a:ahLst/>
              <a:cxnLst>
                <a:cxn ang="0">
                  <a:pos x="T0" y="T1"/>
                </a:cxn>
                <a:cxn ang="0">
                  <a:pos x="T2" y="T3"/>
                </a:cxn>
                <a:cxn ang="0">
                  <a:pos x="T4" y="T5"/>
                </a:cxn>
                <a:cxn ang="0">
                  <a:pos x="T6" y="T7"/>
                </a:cxn>
                <a:cxn ang="0">
                  <a:pos x="T8" y="T9"/>
                </a:cxn>
                <a:cxn ang="0">
                  <a:pos x="T10" y="T11"/>
                </a:cxn>
                <a:cxn ang="0">
                  <a:pos x="T12" y="T13"/>
                </a:cxn>
              </a:cxnLst>
              <a:rect l="0" t="0" r="r" b="b"/>
              <a:pathLst>
                <a:path w="80" h="80">
                  <a:moveTo>
                    <a:pt x="80" y="40"/>
                  </a:moveTo>
                  <a:lnTo>
                    <a:pt x="80" y="40"/>
                  </a:lnTo>
                  <a:cubicBezTo>
                    <a:pt x="80" y="62"/>
                    <a:pt x="62" y="80"/>
                    <a:pt x="40" y="80"/>
                  </a:cubicBezTo>
                  <a:cubicBezTo>
                    <a:pt x="18" y="80"/>
                    <a:pt x="0" y="62"/>
                    <a:pt x="0" y="40"/>
                  </a:cubicBezTo>
                  <a:cubicBezTo>
                    <a:pt x="0" y="17"/>
                    <a:pt x="18" y="0"/>
                    <a:pt x="40" y="0"/>
                  </a:cubicBezTo>
                  <a:cubicBezTo>
                    <a:pt x="62" y="0"/>
                    <a:pt x="80" y="17"/>
                    <a:pt x="80" y="40"/>
                  </a:cubicBezTo>
                  <a:lnTo>
                    <a:pt x="80" y="4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7" name="Freeform 25">
              <a:extLst>
                <a:ext uri="{FF2B5EF4-FFF2-40B4-BE49-F238E27FC236}">
                  <a16:creationId xmlns:a16="http://schemas.microsoft.com/office/drawing/2014/main" id="{98C72579-3880-D8D3-166A-CAAA937F841E}"/>
                </a:ext>
              </a:extLst>
            </p:cNvPr>
            <p:cNvSpPr>
              <a:spLocks/>
            </p:cNvSpPr>
            <p:nvPr/>
          </p:nvSpPr>
          <p:spPr bwMode="auto">
            <a:xfrm>
              <a:off x="10617201" y="2457450"/>
              <a:ext cx="66675" cy="66675"/>
            </a:xfrm>
            <a:custGeom>
              <a:avLst/>
              <a:gdLst>
                <a:gd name="T0" fmla="*/ 80 w 80"/>
                <a:gd name="T1" fmla="*/ 40 h 80"/>
                <a:gd name="T2" fmla="*/ 80 w 80"/>
                <a:gd name="T3" fmla="*/ 40 h 80"/>
                <a:gd name="T4" fmla="*/ 40 w 80"/>
                <a:gd name="T5" fmla="*/ 80 h 80"/>
                <a:gd name="T6" fmla="*/ 0 w 80"/>
                <a:gd name="T7" fmla="*/ 40 h 80"/>
                <a:gd name="T8" fmla="*/ 40 w 80"/>
                <a:gd name="T9" fmla="*/ 0 h 80"/>
                <a:gd name="T10" fmla="*/ 80 w 80"/>
                <a:gd name="T11" fmla="*/ 40 h 80"/>
                <a:gd name="T12" fmla="*/ 80 w 80"/>
                <a:gd name="T13" fmla="*/ 40 h 80"/>
              </a:gdLst>
              <a:ahLst/>
              <a:cxnLst>
                <a:cxn ang="0">
                  <a:pos x="T0" y="T1"/>
                </a:cxn>
                <a:cxn ang="0">
                  <a:pos x="T2" y="T3"/>
                </a:cxn>
                <a:cxn ang="0">
                  <a:pos x="T4" y="T5"/>
                </a:cxn>
                <a:cxn ang="0">
                  <a:pos x="T6" y="T7"/>
                </a:cxn>
                <a:cxn ang="0">
                  <a:pos x="T8" y="T9"/>
                </a:cxn>
                <a:cxn ang="0">
                  <a:pos x="T10" y="T11"/>
                </a:cxn>
                <a:cxn ang="0">
                  <a:pos x="T12" y="T13"/>
                </a:cxn>
              </a:cxnLst>
              <a:rect l="0" t="0" r="r" b="b"/>
              <a:pathLst>
                <a:path w="80" h="80">
                  <a:moveTo>
                    <a:pt x="80" y="40"/>
                  </a:moveTo>
                  <a:lnTo>
                    <a:pt x="80" y="40"/>
                  </a:lnTo>
                  <a:cubicBezTo>
                    <a:pt x="80" y="62"/>
                    <a:pt x="62" y="80"/>
                    <a:pt x="40" y="80"/>
                  </a:cubicBezTo>
                  <a:cubicBezTo>
                    <a:pt x="18" y="80"/>
                    <a:pt x="0" y="62"/>
                    <a:pt x="0" y="40"/>
                  </a:cubicBezTo>
                  <a:cubicBezTo>
                    <a:pt x="0" y="18"/>
                    <a:pt x="18" y="0"/>
                    <a:pt x="40" y="0"/>
                  </a:cubicBezTo>
                  <a:cubicBezTo>
                    <a:pt x="62" y="0"/>
                    <a:pt x="80" y="18"/>
                    <a:pt x="80" y="40"/>
                  </a:cubicBezTo>
                  <a:lnTo>
                    <a:pt x="80" y="4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8" name="Freeform 26">
              <a:extLst>
                <a:ext uri="{FF2B5EF4-FFF2-40B4-BE49-F238E27FC236}">
                  <a16:creationId xmlns:a16="http://schemas.microsoft.com/office/drawing/2014/main" id="{285E7699-6D9B-70B8-83FF-2A54F2F6DF8D}"/>
                </a:ext>
              </a:extLst>
            </p:cNvPr>
            <p:cNvSpPr>
              <a:spLocks/>
            </p:cNvSpPr>
            <p:nvPr/>
          </p:nvSpPr>
          <p:spPr bwMode="auto">
            <a:xfrm>
              <a:off x="10321926" y="2282825"/>
              <a:ext cx="65088" cy="66675"/>
            </a:xfrm>
            <a:custGeom>
              <a:avLst/>
              <a:gdLst>
                <a:gd name="T0" fmla="*/ 80 w 80"/>
                <a:gd name="T1" fmla="*/ 40 h 80"/>
                <a:gd name="T2" fmla="*/ 80 w 80"/>
                <a:gd name="T3" fmla="*/ 40 h 80"/>
                <a:gd name="T4" fmla="*/ 40 w 80"/>
                <a:gd name="T5" fmla="*/ 80 h 80"/>
                <a:gd name="T6" fmla="*/ 0 w 80"/>
                <a:gd name="T7" fmla="*/ 40 h 80"/>
                <a:gd name="T8" fmla="*/ 40 w 80"/>
                <a:gd name="T9" fmla="*/ 0 h 80"/>
                <a:gd name="T10" fmla="*/ 80 w 80"/>
                <a:gd name="T11" fmla="*/ 40 h 80"/>
                <a:gd name="T12" fmla="*/ 80 w 80"/>
                <a:gd name="T13" fmla="*/ 40 h 80"/>
              </a:gdLst>
              <a:ahLst/>
              <a:cxnLst>
                <a:cxn ang="0">
                  <a:pos x="T0" y="T1"/>
                </a:cxn>
                <a:cxn ang="0">
                  <a:pos x="T2" y="T3"/>
                </a:cxn>
                <a:cxn ang="0">
                  <a:pos x="T4" y="T5"/>
                </a:cxn>
                <a:cxn ang="0">
                  <a:pos x="T6" y="T7"/>
                </a:cxn>
                <a:cxn ang="0">
                  <a:pos x="T8" y="T9"/>
                </a:cxn>
                <a:cxn ang="0">
                  <a:pos x="T10" y="T11"/>
                </a:cxn>
                <a:cxn ang="0">
                  <a:pos x="T12" y="T13"/>
                </a:cxn>
              </a:cxnLst>
              <a:rect l="0" t="0" r="r" b="b"/>
              <a:pathLst>
                <a:path w="80" h="80">
                  <a:moveTo>
                    <a:pt x="80" y="40"/>
                  </a:moveTo>
                  <a:lnTo>
                    <a:pt x="80" y="40"/>
                  </a:lnTo>
                  <a:cubicBezTo>
                    <a:pt x="80" y="62"/>
                    <a:pt x="62" y="80"/>
                    <a:pt x="40" y="80"/>
                  </a:cubicBezTo>
                  <a:cubicBezTo>
                    <a:pt x="18" y="80"/>
                    <a:pt x="0" y="62"/>
                    <a:pt x="0" y="40"/>
                  </a:cubicBezTo>
                  <a:cubicBezTo>
                    <a:pt x="0" y="18"/>
                    <a:pt x="18" y="0"/>
                    <a:pt x="40" y="0"/>
                  </a:cubicBezTo>
                  <a:cubicBezTo>
                    <a:pt x="62" y="0"/>
                    <a:pt x="80" y="18"/>
                    <a:pt x="80" y="40"/>
                  </a:cubicBezTo>
                  <a:lnTo>
                    <a:pt x="80" y="4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9" name="Freeform 27">
              <a:extLst>
                <a:ext uri="{FF2B5EF4-FFF2-40B4-BE49-F238E27FC236}">
                  <a16:creationId xmlns:a16="http://schemas.microsoft.com/office/drawing/2014/main" id="{883DE190-9238-163D-0F15-6E0606193BF0}"/>
                </a:ext>
              </a:extLst>
            </p:cNvPr>
            <p:cNvSpPr>
              <a:spLocks/>
            </p:cNvSpPr>
            <p:nvPr/>
          </p:nvSpPr>
          <p:spPr bwMode="auto">
            <a:xfrm>
              <a:off x="10321926" y="1944688"/>
              <a:ext cx="65088" cy="65088"/>
            </a:xfrm>
            <a:custGeom>
              <a:avLst/>
              <a:gdLst>
                <a:gd name="T0" fmla="*/ 80 w 80"/>
                <a:gd name="T1" fmla="*/ 40 h 80"/>
                <a:gd name="T2" fmla="*/ 80 w 80"/>
                <a:gd name="T3" fmla="*/ 40 h 80"/>
                <a:gd name="T4" fmla="*/ 40 w 80"/>
                <a:gd name="T5" fmla="*/ 80 h 80"/>
                <a:gd name="T6" fmla="*/ 0 w 80"/>
                <a:gd name="T7" fmla="*/ 40 h 80"/>
                <a:gd name="T8" fmla="*/ 40 w 80"/>
                <a:gd name="T9" fmla="*/ 0 h 80"/>
                <a:gd name="T10" fmla="*/ 80 w 80"/>
                <a:gd name="T11" fmla="*/ 40 h 80"/>
                <a:gd name="T12" fmla="*/ 80 w 80"/>
                <a:gd name="T13" fmla="*/ 40 h 80"/>
              </a:gdLst>
              <a:ahLst/>
              <a:cxnLst>
                <a:cxn ang="0">
                  <a:pos x="T0" y="T1"/>
                </a:cxn>
                <a:cxn ang="0">
                  <a:pos x="T2" y="T3"/>
                </a:cxn>
                <a:cxn ang="0">
                  <a:pos x="T4" y="T5"/>
                </a:cxn>
                <a:cxn ang="0">
                  <a:pos x="T6" y="T7"/>
                </a:cxn>
                <a:cxn ang="0">
                  <a:pos x="T8" y="T9"/>
                </a:cxn>
                <a:cxn ang="0">
                  <a:pos x="T10" y="T11"/>
                </a:cxn>
                <a:cxn ang="0">
                  <a:pos x="T12" y="T13"/>
                </a:cxn>
              </a:cxnLst>
              <a:rect l="0" t="0" r="r" b="b"/>
              <a:pathLst>
                <a:path w="80" h="80">
                  <a:moveTo>
                    <a:pt x="80" y="40"/>
                  </a:moveTo>
                  <a:lnTo>
                    <a:pt x="80" y="40"/>
                  </a:lnTo>
                  <a:cubicBezTo>
                    <a:pt x="80" y="62"/>
                    <a:pt x="62" y="80"/>
                    <a:pt x="40" y="80"/>
                  </a:cubicBezTo>
                  <a:cubicBezTo>
                    <a:pt x="18" y="80"/>
                    <a:pt x="0" y="62"/>
                    <a:pt x="0" y="40"/>
                  </a:cubicBezTo>
                  <a:cubicBezTo>
                    <a:pt x="0" y="17"/>
                    <a:pt x="18" y="0"/>
                    <a:pt x="40" y="0"/>
                  </a:cubicBezTo>
                  <a:cubicBezTo>
                    <a:pt x="62" y="0"/>
                    <a:pt x="80" y="17"/>
                    <a:pt x="80" y="40"/>
                  </a:cubicBezTo>
                  <a:lnTo>
                    <a:pt x="80" y="4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0" name="Freeform 28">
              <a:extLst>
                <a:ext uri="{FF2B5EF4-FFF2-40B4-BE49-F238E27FC236}">
                  <a16:creationId xmlns:a16="http://schemas.microsoft.com/office/drawing/2014/main" id="{6E94F380-BB9E-E638-E925-A2C55198E463}"/>
                </a:ext>
              </a:extLst>
            </p:cNvPr>
            <p:cNvSpPr>
              <a:spLocks/>
            </p:cNvSpPr>
            <p:nvPr/>
          </p:nvSpPr>
          <p:spPr bwMode="auto">
            <a:xfrm>
              <a:off x="10914063" y="2282825"/>
              <a:ext cx="65088" cy="66675"/>
            </a:xfrm>
            <a:custGeom>
              <a:avLst/>
              <a:gdLst>
                <a:gd name="T0" fmla="*/ 80 w 80"/>
                <a:gd name="T1" fmla="*/ 40 h 80"/>
                <a:gd name="T2" fmla="*/ 80 w 80"/>
                <a:gd name="T3" fmla="*/ 40 h 80"/>
                <a:gd name="T4" fmla="*/ 40 w 80"/>
                <a:gd name="T5" fmla="*/ 80 h 80"/>
                <a:gd name="T6" fmla="*/ 0 w 80"/>
                <a:gd name="T7" fmla="*/ 40 h 80"/>
                <a:gd name="T8" fmla="*/ 40 w 80"/>
                <a:gd name="T9" fmla="*/ 0 h 80"/>
                <a:gd name="T10" fmla="*/ 80 w 80"/>
                <a:gd name="T11" fmla="*/ 40 h 80"/>
                <a:gd name="T12" fmla="*/ 80 w 80"/>
                <a:gd name="T13" fmla="*/ 40 h 80"/>
              </a:gdLst>
              <a:ahLst/>
              <a:cxnLst>
                <a:cxn ang="0">
                  <a:pos x="T0" y="T1"/>
                </a:cxn>
                <a:cxn ang="0">
                  <a:pos x="T2" y="T3"/>
                </a:cxn>
                <a:cxn ang="0">
                  <a:pos x="T4" y="T5"/>
                </a:cxn>
                <a:cxn ang="0">
                  <a:pos x="T6" y="T7"/>
                </a:cxn>
                <a:cxn ang="0">
                  <a:pos x="T8" y="T9"/>
                </a:cxn>
                <a:cxn ang="0">
                  <a:pos x="T10" y="T11"/>
                </a:cxn>
                <a:cxn ang="0">
                  <a:pos x="T12" y="T13"/>
                </a:cxn>
              </a:cxnLst>
              <a:rect l="0" t="0" r="r" b="b"/>
              <a:pathLst>
                <a:path w="80" h="80">
                  <a:moveTo>
                    <a:pt x="80" y="40"/>
                  </a:moveTo>
                  <a:lnTo>
                    <a:pt x="80" y="40"/>
                  </a:lnTo>
                  <a:cubicBezTo>
                    <a:pt x="80" y="62"/>
                    <a:pt x="62" y="80"/>
                    <a:pt x="40" y="80"/>
                  </a:cubicBezTo>
                  <a:cubicBezTo>
                    <a:pt x="18" y="80"/>
                    <a:pt x="0" y="62"/>
                    <a:pt x="0" y="40"/>
                  </a:cubicBezTo>
                  <a:cubicBezTo>
                    <a:pt x="0" y="18"/>
                    <a:pt x="18" y="0"/>
                    <a:pt x="40" y="0"/>
                  </a:cubicBezTo>
                  <a:cubicBezTo>
                    <a:pt x="62" y="0"/>
                    <a:pt x="80" y="18"/>
                    <a:pt x="80" y="40"/>
                  </a:cubicBezTo>
                  <a:lnTo>
                    <a:pt x="80" y="4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1" name="Freeform 29">
              <a:extLst>
                <a:ext uri="{FF2B5EF4-FFF2-40B4-BE49-F238E27FC236}">
                  <a16:creationId xmlns:a16="http://schemas.microsoft.com/office/drawing/2014/main" id="{436772FA-4CB4-FC21-4FF6-F58C08A8BDB7}"/>
                </a:ext>
              </a:extLst>
            </p:cNvPr>
            <p:cNvSpPr>
              <a:spLocks/>
            </p:cNvSpPr>
            <p:nvPr/>
          </p:nvSpPr>
          <p:spPr bwMode="auto">
            <a:xfrm>
              <a:off x="10914063" y="1944688"/>
              <a:ext cx="65088" cy="65088"/>
            </a:xfrm>
            <a:custGeom>
              <a:avLst/>
              <a:gdLst>
                <a:gd name="T0" fmla="*/ 80 w 80"/>
                <a:gd name="T1" fmla="*/ 40 h 80"/>
                <a:gd name="T2" fmla="*/ 80 w 80"/>
                <a:gd name="T3" fmla="*/ 40 h 80"/>
                <a:gd name="T4" fmla="*/ 40 w 80"/>
                <a:gd name="T5" fmla="*/ 80 h 80"/>
                <a:gd name="T6" fmla="*/ 0 w 80"/>
                <a:gd name="T7" fmla="*/ 40 h 80"/>
                <a:gd name="T8" fmla="*/ 40 w 80"/>
                <a:gd name="T9" fmla="*/ 0 h 80"/>
                <a:gd name="T10" fmla="*/ 80 w 80"/>
                <a:gd name="T11" fmla="*/ 40 h 80"/>
                <a:gd name="T12" fmla="*/ 80 w 80"/>
                <a:gd name="T13" fmla="*/ 40 h 80"/>
              </a:gdLst>
              <a:ahLst/>
              <a:cxnLst>
                <a:cxn ang="0">
                  <a:pos x="T0" y="T1"/>
                </a:cxn>
                <a:cxn ang="0">
                  <a:pos x="T2" y="T3"/>
                </a:cxn>
                <a:cxn ang="0">
                  <a:pos x="T4" y="T5"/>
                </a:cxn>
                <a:cxn ang="0">
                  <a:pos x="T6" y="T7"/>
                </a:cxn>
                <a:cxn ang="0">
                  <a:pos x="T8" y="T9"/>
                </a:cxn>
                <a:cxn ang="0">
                  <a:pos x="T10" y="T11"/>
                </a:cxn>
                <a:cxn ang="0">
                  <a:pos x="T12" y="T13"/>
                </a:cxn>
              </a:cxnLst>
              <a:rect l="0" t="0" r="r" b="b"/>
              <a:pathLst>
                <a:path w="80" h="80">
                  <a:moveTo>
                    <a:pt x="80" y="40"/>
                  </a:moveTo>
                  <a:lnTo>
                    <a:pt x="80" y="40"/>
                  </a:lnTo>
                  <a:cubicBezTo>
                    <a:pt x="80" y="62"/>
                    <a:pt x="62" y="80"/>
                    <a:pt x="40" y="80"/>
                  </a:cubicBezTo>
                  <a:cubicBezTo>
                    <a:pt x="18" y="80"/>
                    <a:pt x="0" y="62"/>
                    <a:pt x="0" y="40"/>
                  </a:cubicBezTo>
                  <a:cubicBezTo>
                    <a:pt x="0" y="17"/>
                    <a:pt x="18" y="0"/>
                    <a:pt x="40" y="0"/>
                  </a:cubicBezTo>
                  <a:cubicBezTo>
                    <a:pt x="62" y="0"/>
                    <a:pt x="80" y="17"/>
                    <a:pt x="80" y="40"/>
                  </a:cubicBezTo>
                  <a:lnTo>
                    <a:pt x="80" y="4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2" name="Freeform 30">
              <a:extLst>
                <a:ext uri="{FF2B5EF4-FFF2-40B4-BE49-F238E27FC236}">
                  <a16:creationId xmlns:a16="http://schemas.microsoft.com/office/drawing/2014/main" id="{71F7B265-8F2C-B4A7-DC5D-38E60B699C6F}"/>
                </a:ext>
              </a:extLst>
            </p:cNvPr>
            <p:cNvSpPr>
              <a:spLocks/>
            </p:cNvSpPr>
            <p:nvPr/>
          </p:nvSpPr>
          <p:spPr bwMode="auto">
            <a:xfrm>
              <a:off x="10934701" y="2008188"/>
              <a:ext cx="0" cy="277813"/>
            </a:xfrm>
            <a:custGeom>
              <a:avLst/>
              <a:gdLst>
                <a:gd name="T0" fmla="*/ 339 h 339"/>
                <a:gd name="T1" fmla="*/ 339 h 339"/>
                <a:gd name="T2" fmla="*/ 0 h 339"/>
              </a:gdLst>
              <a:ahLst/>
              <a:cxnLst>
                <a:cxn ang="0">
                  <a:pos x="0" y="T0"/>
                </a:cxn>
                <a:cxn ang="0">
                  <a:pos x="0" y="T1"/>
                </a:cxn>
                <a:cxn ang="0">
                  <a:pos x="0" y="T2"/>
                </a:cxn>
              </a:cxnLst>
              <a:rect l="0" t="0" r="r" b="b"/>
              <a:pathLst>
                <a:path h="339">
                  <a:moveTo>
                    <a:pt x="0" y="339"/>
                  </a:moveTo>
                  <a:lnTo>
                    <a:pt x="0" y="339"/>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3" name="Freeform 31">
              <a:extLst>
                <a:ext uri="{FF2B5EF4-FFF2-40B4-BE49-F238E27FC236}">
                  <a16:creationId xmlns:a16="http://schemas.microsoft.com/office/drawing/2014/main" id="{61EAC4A3-453E-D8D3-8B63-E19C7EF34C7F}"/>
                </a:ext>
              </a:extLst>
            </p:cNvPr>
            <p:cNvSpPr>
              <a:spLocks/>
            </p:cNvSpPr>
            <p:nvPr/>
          </p:nvSpPr>
          <p:spPr bwMode="auto">
            <a:xfrm>
              <a:off x="10671176" y="2324100"/>
              <a:ext cx="242888" cy="141288"/>
            </a:xfrm>
            <a:custGeom>
              <a:avLst/>
              <a:gdLst>
                <a:gd name="T0" fmla="*/ 0 w 296"/>
                <a:gd name="T1" fmla="*/ 173 h 173"/>
                <a:gd name="T2" fmla="*/ 0 w 296"/>
                <a:gd name="T3" fmla="*/ 173 h 173"/>
                <a:gd name="T4" fmla="*/ 296 w 296"/>
                <a:gd name="T5" fmla="*/ 0 h 173"/>
              </a:gdLst>
              <a:ahLst/>
              <a:cxnLst>
                <a:cxn ang="0">
                  <a:pos x="T0" y="T1"/>
                </a:cxn>
                <a:cxn ang="0">
                  <a:pos x="T2" y="T3"/>
                </a:cxn>
                <a:cxn ang="0">
                  <a:pos x="T4" y="T5"/>
                </a:cxn>
              </a:cxnLst>
              <a:rect l="0" t="0" r="r" b="b"/>
              <a:pathLst>
                <a:path w="296" h="173">
                  <a:moveTo>
                    <a:pt x="0" y="173"/>
                  </a:moveTo>
                  <a:lnTo>
                    <a:pt x="0" y="173"/>
                  </a:lnTo>
                  <a:lnTo>
                    <a:pt x="296"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4" name="Freeform 32">
              <a:extLst>
                <a:ext uri="{FF2B5EF4-FFF2-40B4-BE49-F238E27FC236}">
                  <a16:creationId xmlns:a16="http://schemas.microsoft.com/office/drawing/2014/main" id="{442FFBAB-C8B2-985C-BEC7-D845C1F1B0AB}"/>
                </a:ext>
              </a:extLst>
            </p:cNvPr>
            <p:cNvSpPr>
              <a:spLocks/>
            </p:cNvSpPr>
            <p:nvPr/>
          </p:nvSpPr>
          <p:spPr bwMode="auto">
            <a:xfrm>
              <a:off x="10387013" y="2324100"/>
              <a:ext cx="242888" cy="141288"/>
            </a:xfrm>
            <a:custGeom>
              <a:avLst/>
              <a:gdLst>
                <a:gd name="T0" fmla="*/ 0 w 297"/>
                <a:gd name="T1" fmla="*/ 0 h 171"/>
                <a:gd name="T2" fmla="*/ 0 w 297"/>
                <a:gd name="T3" fmla="*/ 0 h 171"/>
                <a:gd name="T4" fmla="*/ 297 w 297"/>
                <a:gd name="T5" fmla="*/ 171 h 171"/>
              </a:gdLst>
              <a:ahLst/>
              <a:cxnLst>
                <a:cxn ang="0">
                  <a:pos x="T0" y="T1"/>
                </a:cxn>
                <a:cxn ang="0">
                  <a:pos x="T2" y="T3"/>
                </a:cxn>
                <a:cxn ang="0">
                  <a:pos x="T4" y="T5"/>
                </a:cxn>
              </a:cxnLst>
              <a:rect l="0" t="0" r="r" b="b"/>
              <a:pathLst>
                <a:path w="297" h="171">
                  <a:moveTo>
                    <a:pt x="0" y="0"/>
                  </a:moveTo>
                  <a:lnTo>
                    <a:pt x="0" y="0"/>
                  </a:lnTo>
                  <a:lnTo>
                    <a:pt x="297" y="171"/>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5" name="Freeform 33">
              <a:extLst>
                <a:ext uri="{FF2B5EF4-FFF2-40B4-BE49-F238E27FC236}">
                  <a16:creationId xmlns:a16="http://schemas.microsoft.com/office/drawing/2014/main" id="{9F59F5B5-1398-117B-D3DA-7BDA416FF417}"/>
                </a:ext>
              </a:extLst>
            </p:cNvPr>
            <p:cNvSpPr>
              <a:spLocks/>
            </p:cNvSpPr>
            <p:nvPr/>
          </p:nvSpPr>
          <p:spPr bwMode="auto">
            <a:xfrm>
              <a:off x="10364788" y="2008188"/>
              <a:ext cx="0" cy="276225"/>
            </a:xfrm>
            <a:custGeom>
              <a:avLst/>
              <a:gdLst>
                <a:gd name="T0" fmla="*/ 0 h 338"/>
                <a:gd name="T1" fmla="*/ 0 h 338"/>
                <a:gd name="T2" fmla="*/ 338 h 338"/>
              </a:gdLst>
              <a:ahLst/>
              <a:cxnLst>
                <a:cxn ang="0">
                  <a:pos x="0" y="T0"/>
                </a:cxn>
                <a:cxn ang="0">
                  <a:pos x="0" y="T1"/>
                </a:cxn>
                <a:cxn ang="0">
                  <a:pos x="0" y="T2"/>
                </a:cxn>
              </a:cxnLst>
              <a:rect l="0" t="0" r="r" b="b"/>
              <a:pathLst>
                <a:path h="338">
                  <a:moveTo>
                    <a:pt x="0" y="0"/>
                  </a:moveTo>
                  <a:lnTo>
                    <a:pt x="0" y="0"/>
                  </a:lnTo>
                  <a:lnTo>
                    <a:pt x="0" y="338"/>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6" name="Freeform 34">
              <a:extLst>
                <a:ext uri="{FF2B5EF4-FFF2-40B4-BE49-F238E27FC236}">
                  <a16:creationId xmlns:a16="http://schemas.microsoft.com/office/drawing/2014/main" id="{8A6CDBDE-2DCB-19AA-D680-210A9C4E2035}"/>
                </a:ext>
              </a:extLst>
            </p:cNvPr>
            <p:cNvSpPr>
              <a:spLocks/>
            </p:cNvSpPr>
            <p:nvPr/>
          </p:nvSpPr>
          <p:spPr bwMode="auto">
            <a:xfrm>
              <a:off x="10387013" y="1835150"/>
              <a:ext cx="238125" cy="138113"/>
            </a:xfrm>
            <a:custGeom>
              <a:avLst/>
              <a:gdLst>
                <a:gd name="T0" fmla="*/ 291 w 291"/>
                <a:gd name="T1" fmla="*/ 0 h 169"/>
                <a:gd name="T2" fmla="*/ 291 w 291"/>
                <a:gd name="T3" fmla="*/ 0 h 169"/>
                <a:gd name="T4" fmla="*/ 0 w 291"/>
                <a:gd name="T5" fmla="*/ 169 h 169"/>
              </a:gdLst>
              <a:ahLst/>
              <a:cxnLst>
                <a:cxn ang="0">
                  <a:pos x="T0" y="T1"/>
                </a:cxn>
                <a:cxn ang="0">
                  <a:pos x="T2" y="T3"/>
                </a:cxn>
                <a:cxn ang="0">
                  <a:pos x="T4" y="T5"/>
                </a:cxn>
              </a:cxnLst>
              <a:rect l="0" t="0" r="r" b="b"/>
              <a:pathLst>
                <a:path w="291" h="169">
                  <a:moveTo>
                    <a:pt x="291" y="0"/>
                  </a:moveTo>
                  <a:lnTo>
                    <a:pt x="291" y="0"/>
                  </a:lnTo>
                  <a:lnTo>
                    <a:pt x="0" y="169"/>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7" name="Freeform 35">
              <a:extLst>
                <a:ext uri="{FF2B5EF4-FFF2-40B4-BE49-F238E27FC236}">
                  <a16:creationId xmlns:a16="http://schemas.microsoft.com/office/drawing/2014/main" id="{3888EC6E-CA73-301D-35E9-CB820AB06E5D}"/>
                </a:ext>
              </a:extLst>
            </p:cNvPr>
            <p:cNvSpPr>
              <a:spLocks/>
            </p:cNvSpPr>
            <p:nvPr/>
          </p:nvSpPr>
          <p:spPr bwMode="auto">
            <a:xfrm>
              <a:off x="10674351" y="1835150"/>
              <a:ext cx="239713" cy="138113"/>
            </a:xfrm>
            <a:custGeom>
              <a:avLst/>
              <a:gdLst>
                <a:gd name="T0" fmla="*/ 290 w 290"/>
                <a:gd name="T1" fmla="*/ 168 h 168"/>
                <a:gd name="T2" fmla="*/ 290 w 290"/>
                <a:gd name="T3" fmla="*/ 168 h 168"/>
                <a:gd name="T4" fmla="*/ 0 w 290"/>
                <a:gd name="T5" fmla="*/ 0 h 168"/>
              </a:gdLst>
              <a:ahLst/>
              <a:cxnLst>
                <a:cxn ang="0">
                  <a:pos x="T0" y="T1"/>
                </a:cxn>
                <a:cxn ang="0">
                  <a:pos x="T2" y="T3"/>
                </a:cxn>
                <a:cxn ang="0">
                  <a:pos x="T4" y="T5"/>
                </a:cxn>
              </a:cxnLst>
              <a:rect l="0" t="0" r="r" b="b"/>
              <a:pathLst>
                <a:path w="290" h="168">
                  <a:moveTo>
                    <a:pt x="290" y="168"/>
                  </a:moveTo>
                  <a:lnTo>
                    <a:pt x="290" y="168"/>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118" name="Group 24">
            <a:extLst>
              <a:ext uri="{FF2B5EF4-FFF2-40B4-BE49-F238E27FC236}">
                <a16:creationId xmlns:a16="http://schemas.microsoft.com/office/drawing/2014/main" id="{5A97C825-5FF6-E950-D0CC-17AC03C60BD7}"/>
              </a:ext>
            </a:extLst>
          </p:cNvPr>
          <p:cNvGrpSpPr>
            <a:grpSpLocks noChangeAspect="1"/>
          </p:cNvGrpSpPr>
          <p:nvPr/>
        </p:nvGrpSpPr>
        <p:grpSpPr bwMode="auto">
          <a:xfrm>
            <a:off x="5777706" y="4239065"/>
            <a:ext cx="636587" cy="682625"/>
            <a:chOff x="814" y="1173"/>
            <a:chExt cx="401" cy="430"/>
          </a:xfrm>
        </p:grpSpPr>
        <p:sp>
          <p:nvSpPr>
            <p:cNvPr id="119" name="Freeform 25">
              <a:extLst>
                <a:ext uri="{FF2B5EF4-FFF2-40B4-BE49-F238E27FC236}">
                  <a16:creationId xmlns:a16="http://schemas.microsoft.com/office/drawing/2014/main" id="{BAD44F96-67A1-87E9-B493-57E71FEB2445}"/>
                </a:ext>
              </a:extLst>
            </p:cNvPr>
            <p:cNvSpPr>
              <a:spLocks/>
            </p:cNvSpPr>
            <p:nvPr/>
          </p:nvSpPr>
          <p:spPr bwMode="auto">
            <a:xfrm>
              <a:off x="814" y="1213"/>
              <a:ext cx="401" cy="390"/>
            </a:xfrm>
            <a:custGeom>
              <a:avLst/>
              <a:gdLst>
                <a:gd name="T0" fmla="*/ 0 w 800"/>
                <a:gd name="T1" fmla="*/ 0 h 773"/>
                <a:gd name="T2" fmla="*/ 0 w 800"/>
                <a:gd name="T3" fmla="*/ 0 h 773"/>
                <a:gd name="T4" fmla="*/ 0 w 800"/>
                <a:gd name="T5" fmla="*/ 707 h 773"/>
                <a:gd name="T6" fmla="*/ 66 w 800"/>
                <a:gd name="T7" fmla="*/ 773 h 773"/>
                <a:gd name="T8" fmla="*/ 800 w 800"/>
                <a:gd name="T9" fmla="*/ 773 h 773"/>
                <a:gd name="T10" fmla="*/ 800 w 800"/>
                <a:gd name="T11" fmla="*/ 53 h 773"/>
              </a:gdLst>
              <a:ahLst/>
              <a:cxnLst>
                <a:cxn ang="0">
                  <a:pos x="T0" y="T1"/>
                </a:cxn>
                <a:cxn ang="0">
                  <a:pos x="T2" y="T3"/>
                </a:cxn>
                <a:cxn ang="0">
                  <a:pos x="T4" y="T5"/>
                </a:cxn>
                <a:cxn ang="0">
                  <a:pos x="T6" y="T7"/>
                </a:cxn>
                <a:cxn ang="0">
                  <a:pos x="T8" y="T9"/>
                </a:cxn>
                <a:cxn ang="0">
                  <a:pos x="T10" y="T11"/>
                </a:cxn>
              </a:cxnLst>
              <a:rect l="0" t="0" r="r" b="b"/>
              <a:pathLst>
                <a:path w="800" h="773">
                  <a:moveTo>
                    <a:pt x="0" y="0"/>
                  </a:moveTo>
                  <a:lnTo>
                    <a:pt x="0" y="0"/>
                  </a:lnTo>
                  <a:lnTo>
                    <a:pt x="0" y="707"/>
                  </a:lnTo>
                  <a:cubicBezTo>
                    <a:pt x="0" y="743"/>
                    <a:pt x="30" y="773"/>
                    <a:pt x="66" y="773"/>
                  </a:cubicBezTo>
                  <a:lnTo>
                    <a:pt x="800" y="773"/>
                  </a:lnTo>
                  <a:lnTo>
                    <a:pt x="800" y="5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20" name="Freeform 26">
              <a:extLst>
                <a:ext uri="{FF2B5EF4-FFF2-40B4-BE49-F238E27FC236}">
                  <a16:creationId xmlns:a16="http://schemas.microsoft.com/office/drawing/2014/main" id="{B292E565-7FDE-29EB-0519-A61D74711FF7}"/>
                </a:ext>
              </a:extLst>
            </p:cNvPr>
            <p:cNvSpPr>
              <a:spLocks/>
            </p:cNvSpPr>
            <p:nvPr/>
          </p:nvSpPr>
          <p:spPr bwMode="auto">
            <a:xfrm>
              <a:off x="880" y="1213"/>
              <a:ext cx="81" cy="186"/>
            </a:xfrm>
            <a:custGeom>
              <a:avLst/>
              <a:gdLst>
                <a:gd name="T0" fmla="*/ 80 w 160"/>
                <a:gd name="T1" fmla="*/ 289 h 369"/>
                <a:gd name="T2" fmla="*/ 80 w 160"/>
                <a:gd name="T3" fmla="*/ 289 h 369"/>
                <a:gd name="T4" fmla="*/ 160 w 160"/>
                <a:gd name="T5" fmla="*/ 369 h 369"/>
                <a:gd name="T6" fmla="*/ 160 w 160"/>
                <a:gd name="T7" fmla="*/ 0 h 369"/>
                <a:gd name="T8" fmla="*/ 0 w 160"/>
                <a:gd name="T9" fmla="*/ 0 h 369"/>
                <a:gd name="T10" fmla="*/ 0 w 160"/>
                <a:gd name="T11" fmla="*/ 369 h 369"/>
                <a:gd name="T12" fmla="*/ 80 w 160"/>
                <a:gd name="T13" fmla="*/ 289 h 369"/>
                <a:gd name="T14" fmla="*/ 80 w 160"/>
                <a:gd name="T15" fmla="*/ 289 h 3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369">
                  <a:moveTo>
                    <a:pt x="80" y="289"/>
                  </a:moveTo>
                  <a:lnTo>
                    <a:pt x="80" y="289"/>
                  </a:lnTo>
                  <a:lnTo>
                    <a:pt x="160" y="369"/>
                  </a:lnTo>
                  <a:lnTo>
                    <a:pt x="160" y="0"/>
                  </a:lnTo>
                  <a:lnTo>
                    <a:pt x="0" y="0"/>
                  </a:lnTo>
                  <a:lnTo>
                    <a:pt x="0" y="369"/>
                  </a:lnTo>
                  <a:lnTo>
                    <a:pt x="80" y="289"/>
                  </a:lnTo>
                  <a:lnTo>
                    <a:pt x="80" y="289"/>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21" name="Freeform 27">
              <a:extLst>
                <a:ext uri="{FF2B5EF4-FFF2-40B4-BE49-F238E27FC236}">
                  <a16:creationId xmlns:a16="http://schemas.microsoft.com/office/drawing/2014/main" id="{C6FCACF6-6193-FD91-D1B6-EA59E72051D5}"/>
                </a:ext>
              </a:extLst>
            </p:cNvPr>
            <p:cNvSpPr>
              <a:spLocks/>
            </p:cNvSpPr>
            <p:nvPr/>
          </p:nvSpPr>
          <p:spPr bwMode="auto">
            <a:xfrm>
              <a:off x="814" y="1173"/>
              <a:ext cx="401" cy="67"/>
            </a:xfrm>
            <a:custGeom>
              <a:avLst/>
              <a:gdLst>
                <a:gd name="T0" fmla="*/ 293 w 800"/>
                <a:gd name="T1" fmla="*/ 133 h 133"/>
                <a:gd name="T2" fmla="*/ 293 w 800"/>
                <a:gd name="T3" fmla="*/ 133 h 133"/>
                <a:gd name="T4" fmla="*/ 800 w 800"/>
                <a:gd name="T5" fmla="*/ 133 h 133"/>
                <a:gd name="T6" fmla="*/ 800 w 800"/>
                <a:gd name="T7" fmla="*/ 0 h 133"/>
                <a:gd name="T8" fmla="*/ 66 w 800"/>
                <a:gd name="T9" fmla="*/ 0 h 133"/>
                <a:gd name="T10" fmla="*/ 0 w 800"/>
                <a:gd name="T11" fmla="*/ 66 h 133"/>
                <a:gd name="T12" fmla="*/ 66 w 800"/>
                <a:gd name="T13" fmla="*/ 133 h 133"/>
                <a:gd name="T14" fmla="*/ 133 w 800"/>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0" h="133">
                  <a:moveTo>
                    <a:pt x="293" y="133"/>
                  </a:moveTo>
                  <a:lnTo>
                    <a:pt x="293" y="133"/>
                  </a:lnTo>
                  <a:lnTo>
                    <a:pt x="800" y="133"/>
                  </a:lnTo>
                  <a:lnTo>
                    <a:pt x="800" y="0"/>
                  </a:lnTo>
                  <a:lnTo>
                    <a:pt x="66" y="0"/>
                  </a:lnTo>
                  <a:cubicBezTo>
                    <a:pt x="30" y="0"/>
                    <a:pt x="0" y="30"/>
                    <a:pt x="0" y="66"/>
                  </a:cubicBezTo>
                  <a:cubicBezTo>
                    <a:pt x="0" y="103"/>
                    <a:pt x="30" y="133"/>
                    <a:pt x="66" y="133"/>
                  </a:cubicBezTo>
                  <a:lnTo>
                    <a:pt x="133" y="13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22" name="Freeform 28">
              <a:extLst>
                <a:ext uri="{FF2B5EF4-FFF2-40B4-BE49-F238E27FC236}">
                  <a16:creationId xmlns:a16="http://schemas.microsoft.com/office/drawing/2014/main" id="{A2EF2D7A-F5F9-A42E-7A94-5ACD8C8FCD69}"/>
                </a:ext>
              </a:extLst>
            </p:cNvPr>
            <p:cNvSpPr>
              <a:spLocks/>
            </p:cNvSpPr>
            <p:nvPr/>
          </p:nvSpPr>
          <p:spPr bwMode="auto">
            <a:xfrm>
              <a:off x="1000" y="1373"/>
              <a:ext cx="163" cy="109"/>
            </a:xfrm>
            <a:custGeom>
              <a:avLst/>
              <a:gdLst>
                <a:gd name="T0" fmla="*/ 324 w 324"/>
                <a:gd name="T1" fmla="*/ 0 h 217"/>
                <a:gd name="T2" fmla="*/ 324 w 324"/>
                <a:gd name="T3" fmla="*/ 0 h 217"/>
                <a:gd name="T4" fmla="*/ 107 w 324"/>
                <a:gd name="T5" fmla="*/ 217 h 217"/>
                <a:gd name="T6" fmla="*/ 0 w 324"/>
                <a:gd name="T7" fmla="*/ 110 h 217"/>
              </a:gdLst>
              <a:ahLst/>
              <a:cxnLst>
                <a:cxn ang="0">
                  <a:pos x="T0" y="T1"/>
                </a:cxn>
                <a:cxn ang="0">
                  <a:pos x="T2" y="T3"/>
                </a:cxn>
                <a:cxn ang="0">
                  <a:pos x="T4" y="T5"/>
                </a:cxn>
                <a:cxn ang="0">
                  <a:pos x="T6" y="T7"/>
                </a:cxn>
              </a:cxnLst>
              <a:rect l="0" t="0" r="r" b="b"/>
              <a:pathLst>
                <a:path w="324" h="217">
                  <a:moveTo>
                    <a:pt x="324" y="0"/>
                  </a:moveTo>
                  <a:lnTo>
                    <a:pt x="324" y="0"/>
                  </a:lnTo>
                  <a:lnTo>
                    <a:pt x="107" y="217"/>
                  </a:lnTo>
                  <a:lnTo>
                    <a:pt x="0" y="11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nvGrpSpPr>
          <p:cNvPr id="123" name="Group 73">
            <a:extLst>
              <a:ext uri="{FF2B5EF4-FFF2-40B4-BE49-F238E27FC236}">
                <a16:creationId xmlns:a16="http://schemas.microsoft.com/office/drawing/2014/main" id="{99537F2E-DA1C-1669-B8E1-E820AB59571A}"/>
              </a:ext>
            </a:extLst>
          </p:cNvPr>
          <p:cNvGrpSpPr>
            <a:grpSpLocks noChangeAspect="1"/>
          </p:cNvGrpSpPr>
          <p:nvPr/>
        </p:nvGrpSpPr>
        <p:grpSpPr bwMode="auto">
          <a:xfrm>
            <a:off x="9589221" y="4210557"/>
            <a:ext cx="636588" cy="722313"/>
            <a:chOff x="6527" y="1161"/>
            <a:chExt cx="401" cy="455"/>
          </a:xfrm>
        </p:grpSpPr>
        <p:sp>
          <p:nvSpPr>
            <p:cNvPr id="124" name="Freeform 123">
              <a:extLst>
                <a:ext uri="{FF2B5EF4-FFF2-40B4-BE49-F238E27FC236}">
                  <a16:creationId xmlns:a16="http://schemas.microsoft.com/office/drawing/2014/main" id="{02CA4E6E-0357-3B3F-AE04-2246474AB5A5}"/>
                </a:ext>
              </a:extLst>
            </p:cNvPr>
            <p:cNvSpPr>
              <a:spLocks/>
            </p:cNvSpPr>
            <p:nvPr/>
          </p:nvSpPr>
          <p:spPr bwMode="auto">
            <a:xfrm>
              <a:off x="6660" y="1509"/>
              <a:ext cx="134" cy="0"/>
            </a:xfrm>
            <a:custGeom>
              <a:avLst/>
              <a:gdLst>
                <a:gd name="T0" fmla="*/ 0 w 267"/>
                <a:gd name="T1" fmla="*/ 0 w 267"/>
                <a:gd name="T2" fmla="*/ 267 w 267"/>
              </a:gdLst>
              <a:ahLst/>
              <a:cxnLst>
                <a:cxn ang="0">
                  <a:pos x="T0" y="0"/>
                </a:cxn>
                <a:cxn ang="0">
                  <a:pos x="T1" y="0"/>
                </a:cxn>
                <a:cxn ang="0">
                  <a:pos x="T2" y="0"/>
                </a:cxn>
              </a:cxnLst>
              <a:rect l="0" t="0" r="r" b="b"/>
              <a:pathLst>
                <a:path w="267">
                  <a:moveTo>
                    <a:pt x="0" y="0"/>
                  </a:moveTo>
                  <a:lnTo>
                    <a:pt x="0" y="0"/>
                  </a:lnTo>
                  <a:lnTo>
                    <a:pt x="267"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25" name="Freeform 124">
              <a:extLst>
                <a:ext uri="{FF2B5EF4-FFF2-40B4-BE49-F238E27FC236}">
                  <a16:creationId xmlns:a16="http://schemas.microsoft.com/office/drawing/2014/main" id="{4CF7F03F-C3A9-A2DA-A861-7D853913C261}"/>
                </a:ext>
              </a:extLst>
            </p:cNvPr>
            <p:cNvSpPr>
              <a:spLocks/>
            </p:cNvSpPr>
            <p:nvPr/>
          </p:nvSpPr>
          <p:spPr bwMode="auto">
            <a:xfrm>
              <a:off x="6580" y="1214"/>
              <a:ext cx="294" cy="402"/>
            </a:xfrm>
            <a:custGeom>
              <a:avLst/>
              <a:gdLst>
                <a:gd name="T0" fmla="*/ 587 w 587"/>
                <a:gd name="T1" fmla="*/ 295 h 802"/>
                <a:gd name="T2" fmla="*/ 587 w 587"/>
                <a:gd name="T3" fmla="*/ 295 h 802"/>
                <a:gd name="T4" fmla="*/ 289 w 587"/>
                <a:gd name="T5" fmla="*/ 2 h 802"/>
                <a:gd name="T6" fmla="*/ 0 w 587"/>
                <a:gd name="T7" fmla="*/ 295 h 802"/>
                <a:gd name="T8" fmla="*/ 135 w 587"/>
                <a:gd name="T9" fmla="*/ 543 h 802"/>
                <a:gd name="T10" fmla="*/ 160 w 587"/>
                <a:gd name="T11" fmla="*/ 587 h 802"/>
                <a:gd name="T12" fmla="*/ 160 w 587"/>
                <a:gd name="T13" fmla="*/ 716 h 802"/>
                <a:gd name="T14" fmla="*/ 247 w 587"/>
                <a:gd name="T15" fmla="*/ 802 h 802"/>
                <a:gd name="T16" fmla="*/ 256 w 587"/>
                <a:gd name="T17" fmla="*/ 802 h 802"/>
                <a:gd name="T18" fmla="*/ 340 w 587"/>
                <a:gd name="T19" fmla="*/ 802 h 802"/>
                <a:gd name="T20" fmla="*/ 427 w 587"/>
                <a:gd name="T21" fmla="*/ 716 h 802"/>
                <a:gd name="T22" fmla="*/ 427 w 587"/>
                <a:gd name="T23" fmla="*/ 587 h 802"/>
                <a:gd name="T24" fmla="*/ 451 w 587"/>
                <a:gd name="T25" fmla="*/ 543 h 802"/>
                <a:gd name="T26" fmla="*/ 587 w 587"/>
                <a:gd name="T27" fmla="*/ 295 h 802"/>
                <a:gd name="T28" fmla="*/ 587 w 587"/>
                <a:gd name="T29" fmla="*/ 295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802">
                  <a:moveTo>
                    <a:pt x="587" y="295"/>
                  </a:moveTo>
                  <a:lnTo>
                    <a:pt x="587" y="295"/>
                  </a:lnTo>
                  <a:cubicBezTo>
                    <a:pt x="587" y="132"/>
                    <a:pt x="453" y="0"/>
                    <a:pt x="289" y="2"/>
                  </a:cubicBezTo>
                  <a:cubicBezTo>
                    <a:pt x="128" y="4"/>
                    <a:pt x="0" y="134"/>
                    <a:pt x="0" y="295"/>
                  </a:cubicBezTo>
                  <a:cubicBezTo>
                    <a:pt x="0" y="399"/>
                    <a:pt x="54" y="490"/>
                    <a:pt x="135" y="543"/>
                  </a:cubicBezTo>
                  <a:cubicBezTo>
                    <a:pt x="150" y="552"/>
                    <a:pt x="160" y="569"/>
                    <a:pt x="160" y="587"/>
                  </a:cubicBezTo>
                  <a:lnTo>
                    <a:pt x="160" y="716"/>
                  </a:lnTo>
                  <a:cubicBezTo>
                    <a:pt x="160" y="763"/>
                    <a:pt x="199" y="802"/>
                    <a:pt x="247" y="802"/>
                  </a:cubicBezTo>
                  <a:lnTo>
                    <a:pt x="256" y="802"/>
                  </a:lnTo>
                  <a:lnTo>
                    <a:pt x="340" y="802"/>
                  </a:lnTo>
                  <a:cubicBezTo>
                    <a:pt x="388" y="802"/>
                    <a:pt x="427" y="763"/>
                    <a:pt x="427" y="716"/>
                  </a:cubicBezTo>
                  <a:lnTo>
                    <a:pt x="427" y="587"/>
                  </a:lnTo>
                  <a:cubicBezTo>
                    <a:pt x="427" y="569"/>
                    <a:pt x="436" y="552"/>
                    <a:pt x="451" y="543"/>
                  </a:cubicBezTo>
                  <a:cubicBezTo>
                    <a:pt x="532" y="491"/>
                    <a:pt x="587" y="399"/>
                    <a:pt x="587" y="295"/>
                  </a:cubicBezTo>
                  <a:lnTo>
                    <a:pt x="587" y="295"/>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26" name="Freeform 125">
              <a:extLst>
                <a:ext uri="{FF2B5EF4-FFF2-40B4-BE49-F238E27FC236}">
                  <a16:creationId xmlns:a16="http://schemas.microsoft.com/office/drawing/2014/main" id="{EBDF3E62-633F-A9A1-F94B-806423B700F6}"/>
                </a:ext>
              </a:extLst>
            </p:cNvPr>
            <p:cNvSpPr>
              <a:spLocks/>
            </p:cNvSpPr>
            <p:nvPr/>
          </p:nvSpPr>
          <p:spPr bwMode="auto">
            <a:xfrm>
              <a:off x="6527" y="1161"/>
              <a:ext cx="200" cy="201"/>
            </a:xfrm>
            <a:custGeom>
              <a:avLst/>
              <a:gdLst>
                <a:gd name="T0" fmla="*/ 0 w 400"/>
                <a:gd name="T1" fmla="*/ 400 h 400"/>
                <a:gd name="T2" fmla="*/ 0 w 400"/>
                <a:gd name="T3" fmla="*/ 400 h 400"/>
                <a:gd name="T4" fmla="*/ 400 w 400"/>
                <a:gd name="T5" fmla="*/ 0 h 400"/>
              </a:gdLst>
              <a:ahLst/>
              <a:cxnLst>
                <a:cxn ang="0">
                  <a:pos x="T0" y="T1"/>
                </a:cxn>
                <a:cxn ang="0">
                  <a:pos x="T2" y="T3"/>
                </a:cxn>
                <a:cxn ang="0">
                  <a:pos x="T4" y="T5"/>
                </a:cxn>
              </a:cxnLst>
              <a:rect l="0" t="0" r="r" b="b"/>
              <a:pathLst>
                <a:path w="400" h="400">
                  <a:moveTo>
                    <a:pt x="0" y="400"/>
                  </a:moveTo>
                  <a:lnTo>
                    <a:pt x="0" y="400"/>
                  </a:lnTo>
                  <a:cubicBezTo>
                    <a:pt x="0" y="179"/>
                    <a:pt x="179" y="0"/>
                    <a:pt x="400" y="0"/>
                  </a:cubicBez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27" name="Freeform 126">
              <a:extLst>
                <a:ext uri="{FF2B5EF4-FFF2-40B4-BE49-F238E27FC236}">
                  <a16:creationId xmlns:a16="http://schemas.microsoft.com/office/drawing/2014/main" id="{6E289315-20CE-16CE-4654-335DB0CA56F2}"/>
                </a:ext>
              </a:extLst>
            </p:cNvPr>
            <p:cNvSpPr>
              <a:spLocks/>
            </p:cNvSpPr>
            <p:nvPr/>
          </p:nvSpPr>
          <p:spPr bwMode="auto">
            <a:xfrm>
              <a:off x="6727" y="1362"/>
              <a:ext cx="201" cy="200"/>
            </a:xfrm>
            <a:custGeom>
              <a:avLst/>
              <a:gdLst>
                <a:gd name="T0" fmla="*/ 400 w 400"/>
                <a:gd name="T1" fmla="*/ 0 h 400"/>
                <a:gd name="T2" fmla="*/ 400 w 400"/>
                <a:gd name="T3" fmla="*/ 0 h 400"/>
                <a:gd name="T4" fmla="*/ 0 w 400"/>
                <a:gd name="T5" fmla="*/ 400 h 400"/>
              </a:gdLst>
              <a:ahLst/>
              <a:cxnLst>
                <a:cxn ang="0">
                  <a:pos x="T0" y="T1"/>
                </a:cxn>
                <a:cxn ang="0">
                  <a:pos x="T2" y="T3"/>
                </a:cxn>
                <a:cxn ang="0">
                  <a:pos x="T4" y="T5"/>
                </a:cxn>
              </a:cxnLst>
              <a:rect l="0" t="0" r="r" b="b"/>
              <a:pathLst>
                <a:path w="400" h="400">
                  <a:moveTo>
                    <a:pt x="400" y="0"/>
                  </a:moveTo>
                  <a:lnTo>
                    <a:pt x="400" y="0"/>
                  </a:lnTo>
                  <a:cubicBezTo>
                    <a:pt x="400" y="221"/>
                    <a:pt x="221" y="400"/>
                    <a:pt x="0" y="400"/>
                  </a:cubicBez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28" name="Freeform 127">
              <a:extLst>
                <a:ext uri="{FF2B5EF4-FFF2-40B4-BE49-F238E27FC236}">
                  <a16:creationId xmlns:a16="http://schemas.microsoft.com/office/drawing/2014/main" id="{76844118-85E1-1B6A-4DDF-1FAE84425CDF}"/>
                </a:ext>
              </a:extLst>
            </p:cNvPr>
            <p:cNvSpPr>
              <a:spLocks/>
            </p:cNvSpPr>
            <p:nvPr/>
          </p:nvSpPr>
          <p:spPr bwMode="auto">
            <a:xfrm>
              <a:off x="6659" y="1226"/>
              <a:ext cx="247" cy="178"/>
            </a:xfrm>
            <a:custGeom>
              <a:avLst/>
              <a:gdLst>
                <a:gd name="T0" fmla="*/ 492 w 492"/>
                <a:gd name="T1" fmla="*/ 0 h 354"/>
                <a:gd name="T2" fmla="*/ 492 w 492"/>
                <a:gd name="T3" fmla="*/ 0 h 354"/>
                <a:gd name="T4" fmla="*/ 138 w 492"/>
                <a:gd name="T5" fmla="*/ 354 h 354"/>
                <a:gd name="T6" fmla="*/ 0 w 492"/>
                <a:gd name="T7" fmla="*/ 216 h 354"/>
              </a:gdLst>
              <a:ahLst/>
              <a:cxnLst>
                <a:cxn ang="0">
                  <a:pos x="T0" y="T1"/>
                </a:cxn>
                <a:cxn ang="0">
                  <a:pos x="T2" y="T3"/>
                </a:cxn>
                <a:cxn ang="0">
                  <a:pos x="T4" y="T5"/>
                </a:cxn>
                <a:cxn ang="0">
                  <a:pos x="T6" y="T7"/>
                </a:cxn>
              </a:cxnLst>
              <a:rect l="0" t="0" r="r" b="b"/>
              <a:pathLst>
                <a:path w="492" h="354">
                  <a:moveTo>
                    <a:pt x="492" y="0"/>
                  </a:moveTo>
                  <a:lnTo>
                    <a:pt x="492" y="0"/>
                  </a:lnTo>
                  <a:lnTo>
                    <a:pt x="138" y="354"/>
                  </a:lnTo>
                  <a:lnTo>
                    <a:pt x="0" y="216"/>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56760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500"/>
                                        <p:tgtEl>
                                          <p:spTgt spid="68"/>
                                        </p:tgtEl>
                                      </p:cBhvr>
                                    </p:animEffect>
                                  </p:childTnLst>
                                </p:cTn>
                              </p:par>
                              <p:par>
                                <p:cTn id="11" presetID="10" presetClass="entr" presetSubtype="0"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500"/>
                                        <p:tgtEl>
                                          <p:spTgt spid="69"/>
                                        </p:tgtEl>
                                      </p:cBhvr>
                                    </p:animEffect>
                                  </p:childTnLst>
                                </p:cTn>
                              </p:par>
                              <p:par>
                                <p:cTn id="14" presetID="10" presetClass="entr" presetSubtype="0" fill="hold" nodeType="withEffect">
                                  <p:stCondLst>
                                    <p:cond delay="0"/>
                                  </p:stCondLst>
                                  <p:childTnLst>
                                    <p:set>
                                      <p:cBhvr>
                                        <p:cTn id="15" dur="1" fill="hold">
                                          <p:stCondLst>
                                            <p:cond delay="0"/>
                                          </p:stCondLst>
                                        </p:cTn>
                                        <p:tgtEl>
                                          <p:spTgt spid="87"/>
                                        </p:tgtEl>
                                        <p:attrNameLst>
                                          <p:attrName>style.visibility</p:attrName>
                                        </p:attrNameLst>
                                      </p:cBhvr>
                                      <p:to>
                                        <p:strVal val="visible"/>
                                      </p:to>
                                    </p:set>
                                    <p:animEffect transition="in" filter="fade">
                                      <p:cBhvr>
                                        <p:cTn id="16" dur="500"/>
                                        <p:tgtEl>
                                          <p:spTgt spid="8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nodeType="with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par>
                                <p:cTn id="42" presetID="10" presetClass="entr" presetSubtype="0" fill="hold" nodeType="withEffect">
                                  <p:stCondLst>
                                    <p:cond delay="0"/>
                                  </p:stCondLst>
                                  <p:childTnLst>
                                    <p:set>
                                      <p:cBhvr>
                                        <p:cTn id="43" dur="1" fill="hold">
                                          <p:stCondLst>
                                            <p:cond delay="0"/>
                                          </p:stCondLst>
                                        </p:cTn>
                                        <p:tgtEl>
                                          <p:spTgt spid="118"/>
                                        </p:tgtEl>
                                        <p:attrNameLst>
                                          <p:attrName>style.visibility</p:attrName>
                                        </p:attrNameLst>
                                      </p:cBhvr>
                                      <p:to>
                                        <p:strVal val="visible"/>
                                      </p:to>
                                    </p:set>
                                    <p:animEffect transition="in" filter="fade">
                                      <p:cBhvr>
                                        <p:cTn id="44" dur="500"/>
                                        <p:tgtEl>
                                          <p:spTgt spid="1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500"/>
                                        <p:tgtEl>
                                          <p:spTgt spid="45"/>
                                        </p:tgtEl>
                                      </p:cBhvr>
                                    </p:animEffect>
                                  </p:childTnLst>
                                </p:cTn>
                              </p:par>
                              <p:par>
                                <p:cTn id="56" presetID="10" presetClass="entr" presetSubtype="0" fill="hold" nodeType="with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fade">
                                      <p:cBhvr>
                                        <p:cTn id="58" dur="500"/>
                                        <p:tgtEl>
                                          <p:spTgt spid="10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fade">
                                      <p:cBhvr>
                                        <p:cTn id="63" dur="500"/>
                                        <p:tgtEl>
                                          <p:spTgt spid="5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fade">
                                      <p:cBhvr>
                                        <p:cTn id="66" dur="500"/>
                                        <p:tgtEl>
                                          <p:spTgt spid="56"/>
                                        </p:tgtEl>
                                      </p:cBhvr>
                                    </p:animEffect>
                                  </p:childTnLst>
                                </p:cTn>
                              </p:par>
                              <p:par>
                                <p:cTn id="67" presetID="10" presetClass="entr" presetSubtype="0" fill="hold" nodeType="with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500"/>
                                        <p:tgtEl>
                                          <p:spTgt spid="57"/>
                                        </p:tgtEl>
                                      </p:cBhvr>
                                    </p:animEffect>
                                  </p:childTnLst>
                                </p:cTn>
                              </p:par>
                              <p:par>
                                <p:cTn id="70" presetID="10" presetClass="entr" presetSubtype="0" fill="hold" nodeType="withEffect">
                                  <p:stCondLst>
                                    <p:cond delay="0"/>
                                  </p:stCondLst>
                                  <p:childTnLst>
                                    <p:set>
                                      <p:cBhvr>
                                        <p:cTn id="71" dur="1" fill="hold">
                                          <p:stCondLst>
                                            <p:cond delay="0"/>
                                          </p:stCondLst>
                                        </p:cTn>
                                        <p:tgtEl>
                                          <p:spTgt spid="123"/>
                                        </p:tgtEl>
                                        <p:attrNameLst>
                                          <p:attrName>style.visibility</p:attrName>
                                        </p:attrNameLst>
                                      </p:cBhvr>
                                      <p:to>
                                        <p:strVal val="visible"/>
                                      </p:to>
                                    </p:set>
                                    <p:animEffect transition="in" filter="fade">
                                      <p:cBhvr>
                                        <p:cTn id="72"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43" grpId="0" animBg="1"/>
      <p:bldP spid="44" grpId="0"/>
      <p:bldP spid="67" grpId="0" animBg="1"/>
      <p:bldP spid="68" grpId="0"/>
      <p:bldP spid="61" grpId="0" animBg="1"/>
      <p:bldP spid="62" grpId="0"/>
      <p:bldP spid="55" grpId="0" animBg="1"/>
      <p:bldP spid="5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3722-0198-2EE8-15F3-EE1E33F03908}"/>
              </a:ext>
            </a:extLst>
          </p:cNvPr>
          <p:cNvSpPr>
            <a:spLocks noGrp="1"/>
          </p:cNvSpPr>
          <p:nvPr>
            <p:ph type="title"/>
          </p:nvPr>
        </p:nvSpPr>
        <p:spPr/>
        <p:txBody>
          <a:bodyPr/>
          <a:lstStyle/>
          <a:p>
            <a:r>
              <a:rPr lang="en-US">
                <a:latin typeface="Arial"/>
                <a:cs typeface="Arial"/>
              </a:rPr>
              <a:t>Dynamic Data</a:t>
            </a:r>
            <a:br>
              <a:rPr lang="en-US">
                <a:latin typeface="Arial"/>
                <a:cs typeface="Arial"/>
              </a:rPr>
            </a:br>
            <a:r>
              <a:rPr lang="en-US">
                <a:latin typeface="Arial"/>
                <a:cs typeface="Arial"/>
              </a:rPr>
              <a:t>Masking</a:t>
            </a:r>
            <a:endParaRPr lang="en-US"/>
          </a:p>
        </p:txBody>
      </p:sp>
    </p:spTree>
    <p:extLst>
      <p:ext uri="{BB962C8B-B14F-4D97-AF65-F5344CB8AC3E}">
        <p14:creationId xmlns:p14="http://schemas.microsoft.com/office/powerpoint/2010/main" val="2259307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746" y="508205"/>
            <a:ext cx="10747374" cy="1139825"/>
          </a:xfrm>
        </p:spPr>
        <p:txBody>
          <a:bodyPr/>
          <a:lstStyle/>
          <a:p>
            <a:r>
              <a:rPr lang="en-US" dirty="0">
                <a:latin typeface="Calibri"/>
                <a:ea typeface="Calibri"/>
                <a:cs typeface="Calibri"/>
              </a:rPr>
              <a:t>Business Need</a:t>
            </a:r>
          </a:p>
        </p:txBody>
      </p:sp>
      <p:sp>
        <p:nvSpPr>
          <p:cNvPr id="3" name="Rounded Rectangle 2">
            <a:extLst>
              <a:ext uri="{FF2B5EF4-FFF2-40B4-BE49-F238E27FC236}">
                <a16:creationId xmlns:a16="http://schemas.microsoft.com/office/drawing/2014/main" id="{A3E20075-FCF7-A4DD-0BA9-42FD5A664CB0}"/>
              </a:ext>
            </a:extLst>
          </p:cNvPr>
          <p:cNvSpPr/>
          <p:nvPr/>
        </p:nvSpPr>
        <p:spPr>
          <a:xfrm>
            <a:off x="407451" y="1677988"/>
            <a:ext cx="3685486" cy="4404760"/>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4" name="TextBox 3">
            <a:extLst>
              <a:ext uri="{FF2B5EF4-FFF2-40B4-BE49-F238E27FC236}">
                <a16:creationId xmlns:a16="http://schemas.microsoft.com/office/drawing/2014/main" id="{238B92BB-C579-C77C-AB4A-28745E46E20B}"/>
              </a:ext>
            </a:extLst>
          </p:cNvPr>
          <p:cNvSpPr txBox="1"/>
          <p:nvPr/>
        </p:nvSpPr>
        <p:spPr>
          <a:xfrm>
            <a:off x="717746" y="1967616"/>
            <a:ext cx="3111027" cy="1938992"/>
          </a:xfrm>
          <a:prstGeom prst="rect">
            <a:avLst/>
          </a:prstGeom>
          <a:noFill/>
        </p:spPr>
        <p:txBody>
          <a:bodyPr wrap="square" lIns="91440" tIns="45720" rIns="91440" bIns="45720" anchor="t">
            <a:spAutoFit/>
          </a:bodyPr>
          <a:lstStyle/>
          <a:p>
            <a:pPr>
              <a:defRPr/>
            </a:pPr>
            <a:r>
              <a:rPr kumimoji="0" lang="en-US" sz="2000" b="1" i="0" u="none" strike="noStrike" kern="1200" cap="none" spc="0" normalizeH="0" baseline="0" noProof="0" dirty="0">
                <a:ln>
                  <a:noFill/>
                </a:ln>
                <a:effectLst/>
                <a:uLnTx/>
                <a:uFillTx/>
                <a:latin typeface="Arial"/>
                <a:ea typeface="+mn-ea"/>
                <a:cs typeface="Arial"/>
              </a:rPr>
              <a:t>Organizations must meet regulations </a:t>
            </a:r>
            <a:r>
              <a:rPr lang="en-US" sz="2000" b="1" dirty="0">
                <a:latin typeface="Arial"/>
                <a:cs typeface="Arial"/>
              </a:rPr>
              <a:t>and</a:t>
            </a:r>
            <a:r>
              <a:rPr kumimoji="0" lang="en-US" sz="2000" b="1" i="0" u="none" strike="noStrike" kern="1200" cap="none" spc="0" normalizeH="0" baseline="0" noProof="0" dirty="0">
                <a:ln>
                  <a:noFill/>
                </a:ln>
                <a:effectLst/>
                <a:uLnTx/>
                <a:uFillTx/>
                <a:latin typeface="Arial"/>
                <a:ea typeface="+mn-ea"/>
                <a:cs typeface="Arial"/>
              </a:rPr>
              <a:t> prevent sensitive information from being viewed by unauthorized users.</a:t>
            </a:r>
            <a:endParaRPr lang="en-US" sz="2000" dirty="0">
              <a:latin typeface="Calibri"/>
              <a:ea typeface="Calibri"/>
              <a:cs typeface="Calibri"/>
            </a:endParaRPr>
          </a:p>
        </p:txBody>
      </p:sp>
      <p:cxnSp>
        <p:nvCxnSpPr>
          <p:cNvPr id="6" name="Straight Connector 5">
            <a:extLst>
              <a:ext uri="{FF2B5EF4-FFF2-40B4-BE49-F238E27FC236}">
                <a16:creationId xmlns:a16="http://schemas.microsoft.com/office/drawing/2014/main" id="{9E70C545-ADF6-CF5D-7330-F2E756642872}"/>
              </a:ext>
            </a:extLst>
          </p:cNvPr>
          <p:cNvCxnSpPr>
            <a:cxnSpLocks/>
          </p:cNvCxnSpPr>
          <p:nvPr/>
        </p:nvCxnSpPr>
        <p:spPr>
          <a:xfrm>
            <a:off x="785702" y="1705924"/>
            <a:ext cx="29289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FA1FC396-27EE-5316-7804-B5E9C8BB6A3E}"/>
              </a:ext>
            </a:extLst>
          </p:cNvPr>
          <p:cNvSpPr/>
          <p:nvPr/>
        </p:nvSpPr>
        <p:spPr>
          <a:xfrm>
            <a:off x="4253256" y="1677988"/>
            <a:ext cx="3685486" cy="4404760"/>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cxnSp>
        <p:nvCxnSpPr>
          <p:cNvPr id="15" name="Straight Connector 14">
            <a:extLst>
              <a:ext uri="{FF2B5EF4-FFF2-40B4-BE49-F238E27FC236}">
                <a16:creationId xmlns:a16="http://schemas.microsoft.com/office/drawing/2014/main" id="{6A326485-ED07-63E8-38D7-EB41117826C6}"/>
              </a:ext>
            </a:extLst>
          </p:cNvPr>
          <p:cNvCxnSpPr>
            <a:cxnSpLocks/>
          </p:cNvCxnSpPr>
          <p:nvPr/>
        </p:nvCxnSpPr>
        <p:spPr>
          <a:xfrm>
            <a:off x="4631507" y="1705924"/>
            <a:ext cx="2928982"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EC5C1D82-86BC-96B8-0C33-0CF26D05A216}"/>
              </a:ext>
            </a:extLst>
          </p:cNvPr>
          <p:cNvSpPr/>
          <p:nvPr/>
        </p:nvSpPr>
        <p:spPr>
          <a:xfrm>
            <a:off x="8131663" y="1677988"/>
            <a:ext cx="3685486" cy="4404760"/>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G" sz="1800" b="0" i="0" u="none" strike="noStrike" kern="1200" cap="none" spc="0" normalizeH="0" baseline="0" noProof="0">
                <a:ln>
                  <a:noFill/>
                </a:ln>
                <a:solidFill>
                  <a:srgbClr val="FFFFFF"/>
                </a:solidFill>
                <a:effectLst/>
                <a:uLnTx/>
                <a:uFillTx/>
                <a:latin typeface="Arial"/>
                <a:ea typeface="+mn-ea"/>
                <a:cs typeface="+mn-cs"/>
              </a:rPr>
              <a:t>ÇÇ</a:t>
            </a:r>
          </a:p>
        </p:txBody>
      </p:sp>
      <p:sp>
        <p:nvSpPr>
          <p:cNvPr id="18" name="TextBox 17">
            <a:extLst>
              <a:ext uri="{FF2B5EF4-FFF2-40B4-BE49-F238E27FC236}">
                <a16:creationId xmlns:a16="http://schemas.microsoft.com/office/drawing/2014/main" id="{44829478-D50A-DA37-F102-0C7167E2EFBE}"/>
              </a:ext>
            </a:extLst>
          </p:cNvPr>
          <p:cNvSpPr txBox="1"/>
          <p:nvPr/>
        </p:nvSpPr>
        <p:spPr>
          <a:xfrm>
            <a:off x="8351484" y="1967616"/>
            <a:ext cx="3168900" cy="40011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Arial"/>
                <a:ea typeface="+mn-ea"/>
                <a:cs typeface="Arial"/>
              </a:rPr>
              <a:t>Dynamic Data Masking</a:t>
            </a:r>
          </a:p>
        </p:txBody>
      </p:sp>
      <p:cxnSp>
        <p:nvCxnSpPr>
          <p:cNvPr id="19" name="Straight Connector 18">
            <a:extLst>
              <a:ext uri="{FF2B5EF4-FFF2-40B4-BE49-F238E27FC236}">
                <a16:creationId xmlns:a16="http://schemas.microsoft.com/office/drawing/2014/main" id="{36B8D501-0C94-74E4-6059-122F1A90511D}"/>
              </a:ext>
            </a:extLst>
          </p:cNvPr>
          <p:cNvCxnSpPr>
            <a:cxnSpLocks/>
          </p:cNvCxnSpPr>
          <p:nvPr/>
        </p:nvCxnSpPr>
        <p:spPr>
          <a:xfrm>
            <a:off x="8477313" y="1705924"/>
            <a:ext cx="2928982" cy="0"/>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graphicFrame>
        <p:nvGraphicFramePr>
          <p:cNvPr id="24" name="Table 23">
            <a:extLst>
              <a:ext uri="{FF2B5EF4-FFF2-40B4-BE49-F238E27FC236}">
                <a16:creationId xmlns:a16="http://schemas.microsoft.com/office/drawing/2014/main" id="{612138DF-55D9-D8B7-83FB-B210A1DCEC87}"/>
              </a:ext>
            </a:extLst>
          </p:cNvPr>
          <p:cNvGraphicFramePr>
            <a:graphicFrameLocks noGrp="1"/>
          </p:cNvGraphicFramePr>
          <p:nvPr/>
        </p:nvGraphicFramePr>
        <p:xfrm>
          <a:off x="4446177" y="2531776"/>
          <a:ext cx="3384986" cy="920750"/>
        </p:xfrm>
        <a:graphic>
          <a:graphicData uri="http://schemas.openxmlformats.org/drawingml/2006/table">
            <a:tbl>
              <a:tblPr>
                <a:tableStyleId>{1E171933-4619-4E11-9A3F-F7608DF75F80}</a:tableStyleId>
              </a:tblPr>
              <a:tblGrid>
                <a:gridCol w="949688">
                  <a:extLst>
                    <a:ext uri="{9D8B030D-6E8A-4147-A177-3AD203B41FA5}">
                      <a16:colId xmlns:a16="http://schemas.microsoft.com/office/drawing/2014/main" val="1817821157"/>
                    </a:ext>
                  </a:extLst>
                </a:gridCol>
                <a:gridCol w="1004935">
                  <a:extLst>
                    <a:ext uri="{9D8B030D-6E8A-4147-A177-3AD203B41FA5}">
                      <a16:colId xmlns:a16="http://schemas.microsoft.com/office/drawing/2014/main" val="1090194655"/>
                    </a:ext>
                  </a:extLst>
                </a:gridCol>
                <a:gridCol w="1430363">
                  <a:extLst>
                    <a:ext uri="{9D8B030D-6E8A-4147-A177-3AD203B41FA5}">
                      <a16:colId xmlns:a16="http://schemas.microsoft.com/office/drawing/2014/main" val="3283267616"/>
                    </a:ext>
                  </a:extLst>
                </a:gridCol>
              </a:tblGrid>
              <a:tr h="184150">
                <a:tc>
                  <a:txBody>
                    <a:bodyPr/>
                    <a:lstStyle/>
                    <a:p>
                      <a:pPr algn="l" fontAlgn="b"/>
                      <a:r>
                        <a:rPr lang="en-US" sz="1000" u="none" strike="noStrike" dirty="0">
                          <a:effectLst/>
                        </a:rPr>
                        <a:t>First Name</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Last Name </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00B050"/>
                          </a:solidFill>
                          <a:effectLst/>
                        </a:rPr>
                        <a:t>Credit Card </a:t>
                      </a:r>
                    </a:p>
                  </a:txBody>
                  <a:tcPr marL="6350" marR="6350" marT="6350" marB="0" anchor="b"/>
                </a:tc>
                <a:extLst>
                  <a:ext uri="{0D108BD9-81ED-4DB2-BD59-A6C34878D82A}">
                    <a16:rowId xmlns:a16="http://schemas.microsoft.com/office/drawing/2014/main" val="891671617"/>
                  </a:ext>
                </a:extLst>
              </a:tr>
              <a:tr h="184150">
                <a:tc>
                  <a:txBody>
                    <a:bodyPr/>
                    <a:lstStyle/>
                    <a:p>
                      <a:pPr algn="l" fontAlgn="b"/>
                      <a:r>
                        <a:rPr lang="en-US" sz="1000" u="none" strike="noStrike" dirty="0">
                          <a:effectLst/>
                        </a:rPr>
                        <a:t>Liam</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Smith</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00B050"/>
                          </a:solidFill>
                          <a:effectLst/>
                        </a:rPr>
                        <a:t>4532 1234 5678 9012</a:t>
                      </a:r>
                      <a:endParaRPr lang="en-US" sz="1000" b="1" i="0" u="none" strike="noStrike" dirty="0">
                        <a:solidFill>
                          <a:srgbClr val="00B050"/>
                        </a:solidFill>
                        <a:effectLst/>
                        <a:latin typeface="Segoe UI"/>
                      </a:endParaRPr>
                    </a:p>
                  </a:txBody>
                  <a:tcPr marL="6350" marR="6350" marT="6350" marB="0" anchor="b"/>
                </a:tc>
                <a:extLst>
                  <a:ext uri="{0D108BD9-81ED-4DB2-BD59-A6C34878D82A}">
                    <a16:rowId xmlns:a16="http://schemas.microsoft.com/office/drawing/2014/main" val="3875251113"/>
                  </a:ext>
                </a:extLst>
              </a:tr>
              <a:tr h="184150">
                <a:tc>
                  <a:txBody>
                    <a:bodyPr/>
                    <a:lstStyle/>
                    <a:p>
                      <a:pPr algn="l" fontAlgn="b"/>
                      <a:r>
                        <a:rPr lang="en-US" sz="1000" u="none" strike="noStrike" dirty="0">
                          <a:effectLst/>
                        </a:rPr>
                        <a:t>Noah</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Jones</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00B050"/>
                          </a:solidFill>
                          <a:effectLst/>
                        </a:rPr>
                        <a:t>6011 2345 6789 0123</a:t>
                      </a:r>
                      <a:endParaRPr lang="en-US" sz="1000" b="1" i="0" u="none" strike="noStrike">
                        <a:solidFill>
                          <a:srgbClr val="00B050"/>
                        </a:solidFill>
                        <a:effectLst/>
                        <a:latin typeface="Segoe UI"/>
                      </a:endParaRPr>
                    </a:p>
                  </a:txBody>
                  <a:tcPr marL="6350" marR="6350" marT="6350" marB="0" anchor="b"/>
                </a:tc>
                <a:extLst>
                  <a:ext uri="{0D108BD9-81ED-4DB2-BD59-A6C34878D82A}">
                    <a16:rowId xmlns:a16="http://schemas.microsoft.com/office/drawing/2014/main" val="1095937037"/>
                  </a:ext>
                </a:extLst>
              </a:tr>
              <a:tr h="184150">
                <a:tc>
                  <a:txBody>
                    <a:bodyPr/>
                    <a:lstStyle/>
                    <a:p>
                      <a:pPr algn="l" fontAlgn="b"/>
                      <a:r>
                        <a:rPr lang="en-US" sz="1000" u="none" strike="noStrike" dirty="0">
                          <a:effectLst/>
                        </a:rPr>
                        <a:t>Emma</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Brown</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00B050"/>
                          </a:solidFill>
                          <a:effectLst/>
                        </a:rPr>
                        <a:t>5100 9876 5432 1098</a:t>
                      </a:r>
                      <a:endParaRPr lang="en-US" sz="1000" b="1" i="0" u="none" strike="noStrike">
                        <a:solidFill>
                          <a:srgbClr val="00B050"/>
                        </a:solidFill>
                        <a:effectLst/>
                        <a:latin typeface="Segoe UI"/>
                      </a:endParaRPr>
                    </a:p>
                  </a:txBody>
                  <a:tcPr marL="6350" marR="6350" marT="6350" marB="0" anchor="b"/>
                </a:tc>
                <a:extLst>
                  <a:ext uri="{0D108BD9-81ED-4DB2-BD59-A6C34878D82A}">
                    <a16:rowId xmlns:a16="http://schemas.microsoft.com/office/drawing/2014/main" val="1595917860"/>
                  </a:ext>
                </a:extLst>
              </a:tr>
              <a:tr h="184150">
                <a:tc>
                  <a:txBody>
                    <a:bodyPr/>
                    <a:lstStyle/>
                    <a:p>
                      <a:pPr algn="l" fontAlgn="b"/>
                      <a:r>
                        <a:rPr lang="en-US" sz="1000" u="none" strike="noStrike" dirty="0">
                          <a:effectLst/>
                        </a:rPr>
                        <a:t>Olivia</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Johnson </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00B050"/>
                          </a:solidFill>
                          <a:effectLst/>
                        </a:rPr>
                        <a:t>3712 3456 7890 1234</a:t>
                      </a:r>
                      <a:endParaRPr lang="en-US" sz="1000" b="1" i="0" u="none" strike="noStrike" dirty="0">
                        <a:solidFill>
                          <a:srgbClr val="00B050"/>
                        </a:solidFill>
                        <a:effectLst/>
                        <a:latin typeface="Segoe UI"/>
                      </a:endParaRPr>
                    </a:p>
                  </a:txBody>
                  <a:tcPr marL="6350" marR="6350" marT="6350" marB="0" anchor="b"/>
                </a:tc>
                <a:extLst>
                  <a:ext uri="{0D108BD9-81ED-4DB2-BD59-A6C34878D82A}">
                    <a16:rowId xmlns:a16="http://schemas.microsoft.com/office/drawing/2014/main" val="3235841251"/>
                  </a:ext>
                </a:extLst>
              </a:tr>
            </a:tbl>
          </a:graphicData>
        </a:graphic>
      </p:graphicFrame>
      <p:sp>
        <p:nvSpPr>
          <p:cNvPr id="25" name="TextBox 24">
            <a:extLst>
              <a:ext uri="{FF2B5EF4-FFF2-40B4-BE49-F238E27FC236}">
                <a16:creationId xmlns:a16="http://schemas.microsoft.com/office/drawing/2014/main" id="{CAC8C5A6-D873-3E1C-90BE-57DAD2186783}"/>
              </a:ext>
            </a:extLst>
          </p:cNvPr>
          <p:cNvSpPr txBox="1"/>
          <p:nvPr/>
        </p:nvSpPr>
        <p:spPr>
          <a:xfrm>
            <a:off x="4446177" y="1967616"/>
            <a:ext cx="3168900" cy="400110"/>
          </a:xfrm>
          <a:prstGeom prst="rect">
            <a:avLst/>
          </a:prstGeom>
          <a:noFill/>
        </p:spPr>
        <p:txBody>
          <a:bodyPr wrap="square" lIns="0" tIns="45720" rIns="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2"/>
                </a:solidFill>
                <a:effectLst/>
                <a:uLnTx/>
                <a:uFillTx/>
                <a:latin typeface="Arial"/>
                <a:ea typeface="+mn-ea"/>
                <a:cs typeface="Arial"/>
              </a:rPr>
              <a:t>Authorized</a:t>
            </a:r>
          </a:p>
        </p:txBody>
      </p:sp>
      <p:sp>
        <p:nvSpPr>
          <p:cNvPr id="30" name="TextBox 29">
            <a:extLst>
              <a:ext uri="{FF2B5EF4-FFF2-40B4-BE49-F238E27FC236}">
                <a16:creationId xmlns:a16="http://schemas.microsoft.com/office/drawing/2014/main" id="{718A7987-6FDB-7320-7933-EC10AB891869}"/>
              </a:ext>
            </a:extLst>
          </p:cNvPr>
          <p:cNvSpPr txBox="1"/>
          <p:nvPr/>
        </p:nvSpPr>
        <p:spPr>
          <a:xfrm>
            <a:off x="4446177" y="3908710"/>
            <a:ext cx="3168900" cy="400110"/>
          </a:xfrm>
          <a:prstGeom prst="rect">
            <a:avLst/>
          </a:prstGeom>
          <a:noFill/>
        </p:spPr>
        <p:txBody>
          <a:bodyPr wrap="square" lIns="0" tIns="45720" rIns="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Arial"/>
                <a:ea typeface="+mn-ea"/>
                <a:cs typeface="Arial"/>
              </a:rPr>
              <a:t>Unauthorized</a:t>
            </a:r>
          </a:p>
        </p:txBody>
      </p:sp>
      <p:graphicFrame>
        <p:nvGraphicFramePr>
          <p:cNvPr id="32" name="Table 31">
            <a:extLst>
              <a:ext uri="{FF2B5EF4-FFF2-40B4-BE49-F238E27FC236}">
                <a16:creationId xmlns:a16="http://schemas.microsoft.com/office/drawing/2014/main" id="{1E1825CC-7E49-C5A9-1318-ADE11234EDA7}"/>
              </a:ext>
            </a:extLst>
          </p:cNvPr>
          <p:cNvGraphicFramePr>
            <a:graphicFrameLocks noGrp="1"/>
          </p:cNvGraphicFramePr>
          <p:nvPr/>
        </p:nvGraphicFramePr>
        <p:xfrm>
          <a:off x="4446177" y="4534192"/>
          <a:ext cx="3349499" cy="920750"/>
        </p:xfrm>
        <a:graphic>
          <a:graphicData uri="http://schemas.openxmlformats.org/drawingml/2006/table">
            <a:tbl>
              <a:tblPr>
                <a:tableStyleId>{1E171933-4619-4E11-9A3F-F7608DF75F80}</a:tableStyleId>
              </a:tblPr>
              <a:tblGrid>
                <a:gridCol w="985902">
                  <a:extLst>
                    <a:ext uri="{9D8B030D-6E8A-4147-A177-3AD203B41FA5}">
                      <a16:colId xmlns:a16="http://schemas.microsoft.com/office/drawing/2014/main" val="4213879110"/>
                    </a:ext>
                  </a:extLst>
                </a:gridCol>
                <a:gridCol w="959668">
                  <a:extLst>
                    <a:ext uri="{9D8B030D-6E8A-4147-A177-3AD203B41FA5}">
                      <a16:colId xmlns:a16="http://schemas.microsoft.com/office/drawing/2014/main" val="2433985963"/>
                    </a:ext>
                  </a:extLst>
                </a:gridCol>
                <a:gridCol w="1403929">
                  <a:extLst>
                    <a:ext uri="{9D8B030D-6E8A-4147-A177-3AD203B41FA5}">
                      <a16:colId xmlns:a16="http://schemas.microsoft.com/office/drawing/2014/main" val="757457535"/>
                    </a:ext>
                  </a:extLst>
                </a:gridCol>
              </a:tblGrid>
              <a:tr h="184150">
                <a:tc>
                  <a:txBody>
                    <a:bodyPr/>
                    <a:lstStyle/>
                    <a:p>
                      <a:pPr algn="l" fontAlgn="b"/>
                      <a:r>
                        <a:rPr lang="en-US" sz="1000" u="none" strike="noStrike" dirty="0">
                          <a:effectLst/>
                        </a:rPr>
                        <a:t>First Name</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Last Name </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FF0000"/>
                          </a:solidFill>
                          <a:effectLst/>
                        </a:rPr>
                        <a:t>Credit Card</a:t>
                      </a:r>
                      <a:endParaRPr lang="en-US" sz="1000" b="1" i="0" u="none" strike="noStrike" dirty="0">
                        <a:solidFill>
                          <a:srgbClr val="FF0000"/>
                        </a:solidFill>
                        <a:effectLst/>
                        <a:latin typeface="Aptos Narrow"/>
                      </a:endParaRPr>
                    </a:p>
                  </a:txBody>
                  <a:tcPr marL="6350" marR="6350" marT="6350" marB="0" anchor="b"/>
                </a:tc>
                <a:extLst>
                  <a:ext uri="{0D108BD9-81ED-4DB2-BD59-A6C34878D82A}">
                    <a16:rowId xmlns:a16="http://schemas.microsoft.com/office/drawing/2014/main" val="4235262052"/>
                  </a:ext>
                </a:extLst>
              </a:tr>
              <a:tr h="184150">
                <a:tc>
                  <a:txBody>
                    <a:bodyPr/>
                    <a:lstStyle/>
                    <a:p>
                      <a:pPr algn="l" fontAlgn="b"/>
                      <a:r>
                        <a:rPr lang="en-US" sz="1000" u="none" strike="noStrike" dirty="0">
                          <a:effectLst/>
                        </a:rPr>
                        <a:t>Liam</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Smith</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FF0000"/>
                          </a:solidFill>
                          <a:effectLst/>
                        </a:rPr>
                        <a:t>XXXXXXXXXXXXX9012</a:t>
                      </a:r>
                      <a:endParaRPr lang="en-US" sz="1000" b="1" i="0" u="none" strike="noStrike" dirty="0">
                        <a:solidFill>
                          <a:srgbClr val="FF0000"/>
                        </a:solidFill>
                        <a:effectLst/>
                        <a:latin typeface="Segoe UI"/>
                      </a:endParaRPr>
                    </a:p>
                  </a:txBody>
                  <a:tcPr marL="6350" marR="6350" marT="6350" marB="0" anchor="b"/>
                </a:tc>
                <a:extLst>
                  <a:ext uri="{0D108BD9-81ED-4DB2-BD59-A6C34878D82A}">
                    <a16:rowId xmlns:a16="http://schemas.microsoft.com/office/drawing/2014/main" val="4135791668"/>
                  </a:ext>
                </a:extLst>
              </a:tr>
              <a:tr h="184150">
                <a:tc>
                  <a:txBody>
                    <a:bodyPr/>
                    <a:lstStyle/>
                    <a:p>
                      <a:pPr algn="l" fontAlgn="b"/>
                      <a:r>
                        <a:rPr lang="en-US" sz="1000" u="none" strike="noStrike" dirty="0">
                          <a:effectLst/>
                        </a:rPr>
                        <a:t>Noah</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Jones</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FF0000"/>
                          </a:solidFill>
                          <a:effectLst/>
                        </a:rPr>
                        <a:t>XXXXXXXXXXXXX0123</a:t>
                      </a:r>
                      <a:endParaRPr lang="en-US" sz="1000" b="1" i="0" u="none" strike="noStrike">
                        <a:solidFill>
                          <a:srgbClr val="FF0000"/>
                        </a:solidFill>
                        <a:effectLst/>
                        <a:latin typeface="Segoe UI"/>
                      </a:endParaRPr>
                    </a:p>
                  </a:txBody>
                  <a:tcPr marL="6350" marR="6350" marT="6350" marB="0" anchor="b"/>
                </a:tc>
                <a:extLst>
                  <a:ext uri="{0D108BD9-81ED-4DB2-BD59-A6C34878D82A}">
                    <a16:rowId xmlns:a16="http://schemas.microsoft.com/office/drawing/2014/main" val="254668521"/>
                  </a:ext>
                </a:extLst>
              </a:tr>
              <a:tr h="184150">
                <a:tc>
                  <a:txBody>
                    <a:bodyPr/>
                    <a:lstStyle/>
                    <a:p>
                      <a:pPr algn="l" fontAlgn="b"/>
                      <a:r>
                        <a:rPr lang="en-US" sz="1000" u="none" strike="noStrike" dirty="0">
                          <a:effectLst/>
                        </a:rPr>
                        <a:t>Emma</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Brown</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FF0000"/>
                          </a:solidFill>
                          <a:effectLst/>
                        </a:rPr>
                        <a:t>XXXXXXXXXXXXX1098</a:t>
                      </a:r>
                      <a:endParaRPr lang="en-US" sz="1000" b="1" i="0" u="none" strike="noStrike">
                        <a:solidFill>
                          <a:srgbClr val="FF0000"/>
                        </a:solidFill>
                        <a:effectLst/>
                        <a:latin typeface="Segoe UI"/>
                      </a:endParaRPr>
                    </a:p>
                  </a:txBody>
                  <a:tcPr marL="6350" marR="6350" marT="6350" marB="0" anchor="b"/>
                </a:tc>
                <a:extLst>
                  <a:ext uri="{0D108BD9-81ED-4DB2-BD59-A6C34878D82A}">
                    <a16:rowId xmlns:a16="http://schemas.microsoft.com/office/drawing/2014/main" val="1851437714"/>
                  </a:ext>
                </a:extLst>
              </a:tr>
              <a:tr h="184150">
                <a:tc>
                  <a:txBody>
                    <a:bodyPr/>
                    <a:lstStyle/>
                    <a:p>
                      <a:pPr algn="l" fontAlgn="b"/>
                      <a:r>
                        <a:rPr lang="en-US" sz="1000" u="none" strike="noStrike" dirty="0">
                          <a:effectLst/>
                        </a:rPr>
                        <a:t>Olivia</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u="none" strike="noStrike" dirty="0">
                          <a:effectLst/>
                        </a:rPr>
                        <a:t>Johnson </a:t>
                      </a:r>
                      <a:endParaRPr lang="en-US" sz="1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r>
                        <a:rPr lang="en-US" sz="1000" b="1" u="none" strike="noStrike" dirty="0">
                          <a:solidFill>
                            <a:srgbClr val="FF0000"/>
                          </a:solidFill>
                          <a:effectLst/>
                        </a:rPr>
                        <a:t>XXXXXXXXXXXXX1234</a:t>
                      </a:r>
                      <a:endParaRPr lang="en-US" sz="1000" b="1" i="0" u="none" strike="noStrike" dirty="0">
                        <a:solidFill>
                          <a:srgbClr val="FF0000"/>
                        </a:solidFill>
                        <a:effectLst/>
                        <a:latin typeface="Segoe UI"/>
                      </a:endParaRPr>
                    </a:p>
                  </a:txBody>
                  <a:tcPr marL="6350" marR="6350" marT="6350" marB="0" anchor="b"/>
                </a:tc>
                <a:extLst>
                  <a:ext uri="{0D108BD9-81ED-4DB2-BD59-A6C34878D82A}">
                    <a16:rowId xmlns:a16="http://schemas.microsoft.com/office/drawing/2014/main" val="2567626409"/>
                  </a:ext>
                </a:extLst>
              </a:tr>
            </a:tbl>
          </a:graphicData>
        </a:graphic>
      </p:graphicFrame>
      <p:pic>
        <p:nvPicPr>
          <p:cNvPr id="33" name="Picture 4">
            <a:extLst>
              <a:ext uri="{FF2B5EF4-FFF2-40B4-BE49-F238E27FC236}">
                <a16:creationId xmlns:a16="http://schemas.microsoft.com/office/drawing/2014/main" id="{A94FE69A-D476-E00D-ADFC-EF6B7850657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6113" y="2531776"/>
            <a:ext cx="3299641" cy="170481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589C12-0F9B-8126-80BA-FF3F6DEC3EFC}"/>
              </a:ext>
            </a:extLst>
          </p:cNvPr>
          <p:cNvSpPr txBox="1"/>
          <p:nvPr/>
        </p:nvSpPr>
        <p:spPr>
          <a:xfrm>
            <a:off x="606246" y="3981612"/>
            <a:ext cx="3486689" cy="1531445"/>
          </a:xfrm>
          <a:prstGeom prst="rect">
            <a:avLst/>
          </a:prstGeom>
          <a:noFill/>
        </p:spPr>
        <p:txBody>
          <a:bodyPr wrap="square" lIns="91440" tIns="45720" rIns="91440" bIns="45720" anchor="t">
            <a:spAutoFit/>
          </a:bodyPr>
          <a:lstStyle/>
          <a:p>
            <a:pPr marL="285750" indent="-285750">
              <a:lnSpc>
                <a:spcPct val="150000"/>
              </a:lnSpc>
              <a:buClr>
                <a:schemeClr val="accent4"/>
              </a:buClr>
              <a:buSzPct val="150000"/>
              <a:buFont typeface="Wingdings" panose="020B0604020202020204" pitchFamily="34" charset="0"/>
              <a:buChar char="ü"/>
              <a:defRPr/>
            </a:pPr>
            <a:r>
              <a:rPr kumimoji="0" lang="en-US" sz="1600" i="0" u="none" strike="noStrike" kern="1200" cap="none" spc="0" normalizeH="0" baseline="0" noProof="0" dirty="0">
                <a:ln>
                  <a:noFill/>
                </a:ln>
                <a:effectLst/>
                <a:uLnTx/>
                <a:uFillTx/>
                <a:latin typeface="Calibri"/>
                <a:ea typeface="Calibri"/>
                <a:cs typeface="Arial"/>
              </a:rPr>
              <a:t>No changes </a:t>
            </a:r>
            <a:r>
              <a:rPr lang="en-US" sz="1600" dirty="0">
                <a:latin typeface="Calibri"/>
                <a:ea typeface="Calibri"/>
                <a:cs typeface="Arial"/>
              </a:rPr>
              <a:t>code changes</a:t>
            </a:r>
            <a:endParaRPr lang="en-US" dirty="0"/>
          </a:p>
          <a:p>
            <a:pPr marL="285750" indent="-285750">
              <a:lnSpc>
                <a:spcPct val="150000"/>
              </a:lnSpc>
              <a:buClr>
                <a:schemeClr val="accent4"/>
              </a:buClr>
              <a:buSzPct val="150000"/>
              <a:buFont typeface="Wingdings" panose="020B0604020202020204" pitchFamily="34" charset="0"/>
              <a:buChar char="ü"/>
              <a:defRPr/>
            </a:pPr>
            <a:r>
              <a:rPr lang="en-US" sz="1600" dirty="0">
                <a:latin typeface="Calibri"/>
                <a:ea typeface="Calibri"/>
                <a:cs typeface="Calibri"/>
              </a:rPr>
              <a:t>No changes to underlying data</a:t>
            </a:r>
          </a:p>
          <a:p>
            <a:pPr marL="285750" indent="-285750">
              <a:lnSpc>
                <a:spcPct val="150000"/>
              </a:lnSpc>
              <a:buClr>
                <a:schemeClr val="accent4"/>
              </a:buClr>
              <a:buSzPct val="150000"/>
              <a:buFont typeface="Wingdings" panose="020B0604020202020204" pitchFamily="34" charset="0"/>
              <a:buChar char="ü"/>
              <a:defRPr/>
            </a:pPr>
            <a:r>
              <a:rPr lang="en-US" sz="1600" dirty="0">
                <a:latin typeface="Calibri"/>
                <a:ea typeface="Calibri"/>
                <a:cs typeface="Calibri"/>
              </a:rPr>
              <a:t>Configuration based</a:t>
            </a:r>
          </a:p>
          <a:p>
            <a:pPr marL="285750" indent="-285750">
              <a:lnSpc>
                <a:spcPct val="150000"/>
              </a:lnSpc>
              <a:buClr>
                <a:schemeClr val="accent4"/>
              </a:buClr>
              <a:buSzPct val="150000"/>
              <a:buFont typeface="Wingdings" panose="020B0604020202020204" pitchFamily="34" charset="0"/>
              <a:buChar char="ü"/>
              <a:defRPr/>
            </a:pPr>
            <a:r>
              <a:rPr lang="en-US" sz="1600" dirty="0">
                <a:latin typeface="Calibri"/>
                <a:ea typeface="Calibri"/>
                <a:cs typeface="Calibri"/>
              </a:rPr>
              <a:t>High performance, high availability </a:t>
            </a:r>
          </a:p>
        </p:txBody>
      </p:sp>
      <p:sp>
        <p:nvSpPr>
          <p:cNvPr id="5" name="Rectangle: Rounded Corners 4">
            <a:extLst>
              <a:ext uri="{FF2B5EF4-FFF2-40B4-BE49-F238E27FC236}">
                <a16:creationId xmlns:a16="http://schemas.microsoft.com/office/drawing/2014/main" id="{7A901911-875E-F9CD-B335-AF126C451E19}"/>
              </a:ext>
            </a:extLst>
          </p:cNvPr>
          <p:cNvSpPr/>
          <p:nvPr/>
        </p:nvSpPr>
        <p:spPr>
          <a:xfrm>
            <a:off x="8949105" y="4534192"/>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12.8</a:t>
            </a:r>
          </a:p>
        </p:txBody>
      </p:sp>
    </p:spTree>
    <p:extLst>
      <p:ext uri="{BB962C8B-B14F-4D97-AF65-F5344CB8AC3E}">
        <p14:creationId xmlns:p14="http://schemas.microsoft.com/office/powerpoint/2010/main" val="41122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5" grpId="0"/>
      <p:bldP spid="30" grpId="0"/>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74AEF-80CD-0011-3CDA-C16DAFD9E41C}"/>
              </a:ext>
            </a:extLst>
          </p:cNvPr>
          <p:cNvSpPr>
            <a:spLocks noGrp="1"/>
          </p:cNvSpPr>
          <p:nvPr>
            <p:ph type="title"/>
          </p:nvPr>
        </p:nvSpPr>
        <p:spPr/>
        <p:txBody>
          <a:bodyPr/>
          <a:lstStyle/>
          <a:p>
            <a:r>
              <a:rPr lang="en-US" dirty="0">
                <a:latin typeface="Arial"/>
                <a:cs typeface="Arial"/>
              </a:rPr>
              <a:t>Dynamic Data Masking</a:t>
            </a:r>
          </a:p>
        </p:txBody>
      </p:sp>
      <p:sp>
        <p:nvSpPr>
          <p:cNvPr id="3" name="Text Placeholder 2">
            <a:extLst>
              <a:ext uri="{FF2B5EF4-FFF2-40B4-BE49-F238E27FC236}">
                <a16:creationId xmlns:a16="http://schemas.microsoft.com/office/drawing/2014/main" id="{EE5AEA4F-C126-BC5A-9652-FCABE1927B3B}"/>
              </a:ext>
            </a:extLst>
          </p:cNvPr>
          <p:cNvSpPr>
            <a:spLocks noGrp="1"/>
          </p:cNvSpPr>
          <p:nvPr>
            <p:ph type="body" sz="quarter" idx="10"/>
          </p:nvPr>
        </p:nvSpPr>
        <p:spPr>
          <a:xfrm>
            <a:off x="722312" y="1814513"/>
            <a:ext cx="6499582" cy="4487862"/>
          </a:xfrm>
        </p:spPr>
        <p:txBody>
          <a:bodyPr vert="horz" lIns="0" tIns="0" rIns="0" bIns="0" rtlCol="0" anchor="t">
            <a:noAutofit/>
          </a:bodyPr>
          <a:lstStyle/>
          <a:p>
            <a:pPr marL="0" indent="0">
              <a:buNone/>
            </a:pPr>
            <a:r>
              <a:rPr lang="en-US" b="1" dirty="0">
                <a:cs typeface="Arial"/>
              </a:rPr>
              <a:t>Helps in masking sensitive data when displayed at run-time</a:t>
            </a:r>
            <a:endParaRPr lang="en-US" b="1" dirty="0"/>
          </a:p>
          <a:p>
            <a:pPr indent="-260985"/>
            <a:endParaRPr lang="en-US" dirty="0"/>
          </a:p>
          <a:p>
            <a:pPr marL="0" indent="0">
              <a:buNone/>
            </a:pPr>
            <a:r>
              <a:rPr lang="en-US" sz="2200" b="1" dirty="0">
                <a:solidFill>
                  <a:schemeClr val="accent3"/>
                </a:solidFill>
                <a:highlight>
                  <a:srgbClr val="EEF5FF"/>
                </a:highlight>
                <a:cs typeface="Arial"/>
              </a:rPr>
              <a:t>Key Benefit</a:t>
            </a:r>
          </a:p>
          <a:p>
            <a:pPr marL="0" indent="0">
              <a:buNone/>
            </a:pPr>
            <a:r>
              <a:rPr lang="en-US" sz="2200" dirty="0">
                <a:cs typeface="Arial"/>
              </a:rPr>
              <a:t>Enables better compliance with data regulations (e.g., HIPAA, GDPR) by allowing users to mask fields from unauthorized users.</a:t>
            </a:r>
          </a:p>
        </p:txBody>
      </p:sp>
      <p:sp>
        <p:nvSpPr>
          <p:cNvPr id="5" name="Rectangle: Rounded Corners 4">
            <a:extLst>
              <a:ext uri="{FF2B5EF4-FFF2-40B4-BE49-F238E27FC236}">
                <a16:creationId xmlns:a16="http://schemas.microsoft.com/office/drawing/2014/main" id="{E15B39EF-4A9B-4166-E791-029FD8ACB6F8}"/>
              </a:ext>
            </a:extLst>
          </p:cNvPr>
          <p:cNvSpPr/>
          <p:nvPr/>
        </p:nvSpPr>
        <p:spPr>
          <a:xfrm>
            <a:off x="8149671" y="536963"/>
            <a:ext cx="1973655" cy="633742"/>
          </a:xfrm>
          <a:prstGeom prst="roundRect">
            <a:avLst>
              <a:gd name="adj" fmla="val 50000"/>
            </a:avLst>
          </a:prstGeom>
          <a:ln/>
        </p:spPr>
        <p:style>
          <a:lnRef idx="2">
            <a:schemeClr val="accent3">
              <a:shade val="15000"/>
            </a:schemeClr>
          </a:lnRef>
          <a:fillRef idx="1">
            <a:schemeClr val="accent3"/>
          </a:fillRef>
          <a:effectRef idx="0">
            <a:schemeClr val="accent3"/>
          </a:effectRef>
          <a:fontRef idx="minor">
            <a:schemeClr val="lt1"/>
          </a:fontRef>
        </p:style>
        <p:txBody>
          <a:bodyPr lIns="108000" tIns="0" rIns="108000" rtlCol="0" anchor="ctr"/>
          <a:lstStyle/>
          <a:p>
            <a:pPr algn="ctr"/>
            <a:r>
              <a:rPr lang="en-US" sz="1600" dirty="0"/>
              <a:t>Released in OpenEdge 12.8</a:t>
            </a:r>
          </a:p>
        </p:txBody>
      </p:sp>
    </p:spTree>
    <p:extLst>
      <p:ext uri="{BB962C8B-B14F-4D97-AF65-F5344CB8AC3E}">
        <p14:creationId xmlns:p14="http://schemas.microsoft.com/office/powerpoint/2010/main" val="90503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4CCF-6317-E301-E321-16B5A8AA78B6}"/>
              </a:ext>
            </a:extLst>
          </p:cNvPr>
          <p:cNvSpPr>
            <a:spLocks noGrp="1"/>
          </p:cNvSpPr>
          <p:nvPr>
            <p:ph type="title"/>
          </p:nvPr>
        </p:nvSpPr>
        <p:spPr/>
        <p:txBody>
          <a:bodyPr/>
          <a:lstStyle/>
          <a:p>
            <a:r>
              <a:rPr lang="en-US"/>
              <a:t>What Dynamic Data Masking Is</a:t>
            </a:r>
          </a:p>
        </p:txBody>
      </p:sp>
      <p:grpSp>
        <p:nvGrpSpPr>
          <p:cNvPr id="104" name="Group 103">
            <a:extLst>
              <a:ext uri="{FF2B5EF4-FFF2-40B4-BE49-F238E27FC236}">
                <a16:creationId xmlns:a16="http://schemas.microsoft.com/office/drawing/2014/main" id="{15043E0B-25D3-FE9A-08D1-2F0874DD27CD}"/>
              </a:ext>
            </a:extLst>
          </p:cNvPr>
          <p:cNvGrpSpPr/>
          <p:nvPr/>
        </p:nvGrpSpPr>
        <p:grpSpPr>
          <a:xfrm>
            <a:off x="1076120" y="1471246"/>
            <a:ext cx="2935287" cy="4766042"/>
            <a:chOff x="1076120" y="1471246"/>
            <a:chExt cx="2935287" cy="4766042"/>
          </a:xfrm>
        </p:grpSpPr>
        <p:sp>
          <p:nvSpPr>
            <p:cNvPr id="4" name="Rounded Rectangle 3">
              <a:extLst>
                <a:ext uri="{FF2B5EF4-FFF2-40B4-BE49-F238E27FC236}">
                  <a16:creationId xmlns:a16="http://schemas.microsoft.com/office/drawing/2014/main" id="{7F060003-1250-BFF1-8A60-6E4F54CB6F3A}"/>
                </a:ext>
              </a:extLst>
            </p:cNvPr>
            <p:cNvSpPr/>
            <p:nvPr/>
          </p:nvSpPr>
          <p:spPr>
            <a:xfrm>
              <a:off x="1076120" y="1471246"/>
              <a:ext cx="2935287" cy="4766042"/>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BG"/>
                <a:t>ÇÇ</a:t>
              </a:r>
            </a:p>
          </p:txBody>
        </p:sp>
        <p:sp>
          <p:nvSpPr>
            <p:cNvPr id="5" name="TextBox 4">
              <a:extLst>
                <a:ext uri="{FF2B5EF4-FFF2-40B4-BE49-F238E27FC236}">
                  <a16:creationId xmlns:a16="http://schemas.microsoft.com/office/drawing/2014/main" id="{8735BA04-ED55-83E5-F68D-228E6D5EC3FE}"/>
                </a:ext>
              </a:extLst>
            </p:cNvPr>
            <p:cNvSpPr txBox="1"/>
            <p:nvPr/>
          </p:nvSpPr>
          <p:spPr>
            <a:xfrm>
              <a:off x="1196855" y="3433356"/>
              <a:ext cx="2693817" cy="1477328"/>
            </a:xfrm>
            <a:prstGeom prst="rect">
              <a:avLst/>
            </a:prstGeom>
            <a:noFill/>
          </p:spPr>
          <p:txBody>
            <a:bodyPr wrap="square" lIns="91440" tIns="45720" rIns="91440" bIns="45720" anchor="t">
              <a:spAutoFit/>
            </a:bodyPr>
            <a:lstStyle/>
            <a:p>
              <a:pPr algn="ctr"/>
              <a:r>
                <a:rPr lang="en-US" b="1" dirty="0" err="1">
                  <a:latin typeface="Arial"/>
                  <a:cs typeface="Arial"/>
                </a:rPr>
                <a:t>CustNum</a:t>
              </a:r>
              <a:r>
                <a:rPr lang="en-US" b="1" dirty="0">
                  <a:latin typeface="Arial"/>
                  <a:cs typeface="Arial"/>
                </a:rPr>
                <a:t>: 3000</a:t>
              </a:r>
            </a:p>
            <a:p>
              <a:pPr algn="ctr"/>
              <a:endParaRPr lang="en-US" b="1" dirty="0">
                <a:latin typeface="Arial"/>
                <a:cs typeface="Arial"/>
              </a:endParaRPr>
            </a:p>
            <a:p>
              <a:pPr algn="ctr"/>
              <a:r>
                <a:rPr lang="en-US" b="1" dirty="0">
                  <a:latin typeface="Arial"/>
                  <a:cs typeface="Arial"/>
                </a:rPr>
                <a:t>Name: Lift Tours</a:t>
              </a:r>
            </a:p>
            <a:p>
              <a:pPr algn="ctr"/>
              <a:endParaRPr lang="en-US" b="1" dirty="0">
                <a:latin typeface="Arial"/>
                <a:cs typeface="Arial"/>
              </a:endParaRPr>
            </a:p>
            <a:p>
              <a:pPr algn="ctr"/>
              <a:r>
                <a:rPr lang="en-US" b="1" dirty="0">
                  <a:latin typeface="Arial"/>
                  <a:cs typeface="Arial"/>
                </a:rPr>
                <a:t>Phone: (617) 450-0086</a:t>
              </a:r>
            </a:p>
          </p:txBody>
        </p:sp>
        <p:cxnSp>
          <p:nvCxnSpPr>
            <p:cNvPr id="7" name="Straight Connector 6">
              <a:extLst>
                <a:ext uri="{FF2B5EF4-FFF2-40B4-BE49-F238E27FC236}">
                  <a16:creationId xmlns:a16="http://schemas.microsoft.com/office/drawing/2014/main" id="{5FECDB70-95FA-FC77-2D03-FC59801E09F3}"/>
                </a:ext>
              </a:extLst>
            </p:cNvPr>
            <p:cNvCxnSpPr/>
            <p:nvPr/>
          </p:nvCxnSpPr>
          <p:spPr>
            <a:xfrm>
              <a:off x="1347748" y="1494655"/>
              <a:ext cx="2392031" cy="0"/>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2BBBF561-8DFE-8B2C-DA7D-18F77A67DE1A}"/>
                </a:ext>
              </a:extLst>
            </p:cNvPr>
            <p:cNvGrpSpPr/>
            <p:nvPr/>
          </p:nvGrpSpPr>
          <p:grpSpPr>
            <a:xfrm>
              <a:off x="2302463" y="1924116"/>
              <a:ext cx="482600" cy="768351"/>
              <a:chOff x="5918200" y="1789113"/>
              <a:chExt cx="482600" cy="768351"/>
            </a:xfrm>
          </p:grpSpPr>
          <p:sp>
            <p:nvSpPr>
              <p:cNvPr id="44" name="Freeform 56">
                <a:extLst>
                  <a:ext uri="{FF2B5EF4-FFF2-40B4-BE49-F238E27FC236}">
                    <a16:creationId xmlns:a16="http://schemas.microsoft.com/office/drawing/2014/main" id="{BCA73893-6D17-FD72-24ED-47F3D8CD70C8}"/>
                  </a:ext>
                </a:extLst>
              </p:cNvPr>
              <p:cNvSpPr>
                <a:spLocks/>
              </p:cNvSpPr>
              <p:nvPr/>
            </p:nvSpPr>
            <p:spPr bwMode="auto">
              <a:xfrm>
                <a:off x="6313488" y="2106613"/>
                <a:ext cx="22225" cy="22225"/>
              </a:xfrm>
              <a:custGeom>
                <a:avLst/>
                <a:gdLst>
                  <a:gd name="T0" fmla="*/ 27 w 27"/>
                  <a:gd name="T1" fmla="*/ 13 h 26"/>
                  <a:gd name="T2" fmla="*/ 27 w 27"/>
                  <a:gd name="T3" fmla="*/ 13 h 26"/>
                  <a:gd name="T4" fmla="*/ 13 w 27"/>
                  <a:gd name="T5" fmla="*/ 26 h 26"/>
                  <a:gd name="T6" fmla="*/ 0 w 27"/>
                  <a:gd name="T7" fmla="*/ 13 h 26"/>
                  <a:gd name="T8" fmla="*/ 13 w 27"/>
                  <a:gd name="T9" fmla="*/ 0 h 26"/>
                  <a:gd name="T10" fmla="*/ 27 w 27"/>
                  <a:gd name="T11" fmla="*/ 13 h 26"/>
                  <a:gd name="T12" fmla="*/ 27 w 27"/>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7" h="26">
                    <a:moveTo>
                      <a:pt x="27" y="13"/>
                    </a:moveTo>
                    <a:lnTo>
                      <a:pt x="27" y="13"/>
                    </a:lnTo>
                    <a:cubicBezTo>
                      <a:pt x="27" y="20"/>
                      <a:pt x="21" y="26"/>
                      <a:pt x="13" y="26"/>
                    </a:cubicBezTo>
                    <a:cubicBezTo>
                      <a:pt x="6" y="26"/>
                      <a:pt x="0" y="20"/>
                      <a:pt x="0" y="13"/>
                    </a:cubicBezTo>
                    <a:cubicBezTo>
                      <a:pt x="0" y="6"/>
                      <a:pt x="6" y="0"/>
                      <a:pt x="13" y="0"/>
                    </a:cubicBezTo>
                    <a:cubicBezTo>
                      <a:pt x="21" y="0"/>
                      <a:pt x="27" y="6"/>
                      <a:pt x="27" y="13"/>
                    </a:cubicBezTo>
                    <a:lnTo>
                      <a:pt x="27" y="13"/>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5" name="Freeform 57">
                <a:extLst>
                  <a:ext uri="{FF2B5EF4-FFF2-40B4-BE49-F238E27FC236}">
                    <a16:creationId xmlns:a16="http://schemas.microsoft.com/office/drawing/2014/main" id="{7D819D4A-2DCC-99C5-E3FE-D3C314EC1355}"/>
                  </a:ext>
                </a:extLst>
              </p:cNvPr>
              <p:cNvSpPr>
                <a:spLocks/>
              </p:cNvSpPr>
              <p:nvPr/>
            </p:nvSpPr>
            <p:spPr bwMode="auto">
              <a:xfrm>
                <a:off x="5918200" y="1789113"/>
                <a:ext cx="481012" cy="152400"/>
              </a:xfrm>
              <a:custGeom>
                <a:avLst/>
                <a:gdLst>
                  <a:gd name="T0" fmla="*/ 586 w 586"/>
                  <a:gd name="T1" fmla="*/ 186 h 186"/>
                  <a:gd name="T2" fmla="*/ 586 w 586"/>
                  <a:gd name="T3" fmla="*/ 186 h 186"/>
                  <a:gd name="T4" fmla="*/ 500 w 586"/>
                  <a:gd name="T5" fmla="*/ 65 h 186"/>
                  <a:gd name="T6" fmla="*/ 85 w 586"/>
                  <a:gd name="T7" fmla="*/ 65 h 186"/>
                  <a:gd name="T8" fmla="*/ 0 w 586"/>
                  <a:gd name="T9" fmla="*/ 186 h 186"/>
                </a:gdLst>
                <a:ahLst/>
                <a:cxnLst>
                  <a:cxn ang="0">
                    <a:pos x="T0" y="T1"/>
                  </a:cxn>
                  <a:cxn ang="0">
                    <a:pos x="T2" y="T3"/>
                  </a:cxn>
                  <a:cxn ang="0">
                    <a:pos x="T4" y="T5"/>
                  </a:cxn>
                  <a:cxn ang="0">
                    <a:pos x="T6" y="T7"/>
                  </a:cxn>
                  <a:cxn ang="0">
                    <a:pos x="T8" y="T9"/>
                  </a:cxn>
                </a:cxnLst>
                <a:rect l="0" t="0" r="r" b="b"/>
                <a:pathLst>
                  <a:path w="586" h="186">
                    <a:moveTo>
                      <a:pt x="586" y="186"/>
                    </a:moveTo>
                    <a:lnTo>
                      <a:pt x="586" y="186"/>
                    </a:lnTo>
                    <a:cubicBezTo>
                      <a:pt x="586" y="142"/>
                      <a:pt x="557" y="99"/>
                      <a:pt x="500" y="65"/>
                    </a:cubicBezTo>
                    <a:cubicBezTo>
                      <a:pt x="385" y="0"/>
                      <a:pt x="199" y="0"/>
                      <a:pt x="85" y="65"/>
                    </a:cubicBezTo>
                    <a:cubicBezTo>
                      <a:pt x="28" y="99"/>
                      <a:pt x="0" y="142"/>
                      <a:pt x="0" y="186"/>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6" name="Freeform 58">
                <a:extLst>
                  <a:ext uri="{FF2B5EF4-FFF2-40B4-BE49-F238E27FC236}">
                    <a16:creationId xmlns:a16="http://schemas.microsoft.com/office/drawing/2014/main" id="{B6D1513D-19F1-921A-6420-6014CC63606F}"/>
                  </a:ext>
                </a:extLst>
              </p:cNvPr>
              <p:cNvSpPr>
                <a:spLocks/>
              </p:cNvSpPr>
              <p:nvPr/>
            </p:nvSpPr>
            <p:spPr bwMode="auto">
              <a:xfrm>
                <a:off x="5918200" y="1941513"/>
                <a:ext cx="482600" cy="152400"/>
              </a:xfrm>
              <a:custGeom>
                <a:avLst/>
                <a:gdLst>
                  <a:gd name="T0" fmla="*/ 0 w 587"/>
                  <a:gd name="T1" fmla="*/ 0 h 186"/>
                  <a:gd name="T2" fmla="*/ 0 w 587"/>
                  <a:gd name="T3" fmla="*/ 0 h 186"/>
                  <a:gd name="T4" fmla="*/ 86 w 587"/>
                  <a:gd name="T5" fmla="*/ 120 h 186"/>
                  <a:gd name="T6" fmla="*/ 501 w 587"/>
                  <a:gd name="T7" fmla="*/ 120 h 186"/>
                  <a:gd name="T8" fmla="*/ 587 w 587"/>
                  <a:gd name="T9" fmla="*/ 0 h 186"/>
                </a:gdLst>
                <a:ahLst/>
                <a:cxnLst>
                  <a:cxn ang="0">
                    <a:pos x="T0" y="T1"/>
                  </a:cxn>
                  <a:cxn ang="0">
                    <a:pos x="T2" y="T3"/>
                  </a:cxn>
                  <a:cxn ang="0">
                    <a:pos x="T4" y="T5"/>
                  </a:cxn>
                  <a:cxn ang="0">
                    <a:pos x="T6" y="T7"/>
                  </a:cxn>
                  <a:cxn ang="0">
                    <a:pos x="T8" y="T9"/>
                  </a:cxn>
                </a:cxnLst>
                <a:rect l="0" t="0" r="r" b="b"/>
                <a:pathLst>
                  <a:path w="587" h="186">
                    <a:moveTo>
                      <a:pt x="0" y="0"/>
                    </a:moveTo>
                    <a:lnTo>
                      <a:pt x="0" y="0"/>
                    </a:lnTo>
                    <a:cubicBezTo>
                      <a:pt x="0" y="43"/>
                      <a:pt x="29" y="87"/>
                      <a:pt x="86" y="120"/>
                    </a:cubicBezTo>
                    <a:cubicBezTo>
                      <a:pt x="201" y="186"/>
                      <a:pt x="387" y="186"/>
                      <a:pt x="501" y="120"/>
                    </a:cubicBezTo>
                    <a:cubicBezTo>
                      <a:pt x="558" y="87"/>
                      <a:pt x="587" y="43"/>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7" name="Freeform 59">
                <a:extLst>
                  <a:ext uri="{FF2B5EF4-FFF2-40B4-BE49-F238E27FC236}">
                    <a16:creationId xmlns:a16="http://schemas.microsoft.com/office/drawing/2014/main" id="{8687A940-8E37-5D6B-B2F8-EDCD0082C705}"/>
                  </a:ext>
                </a:extLst>
              </p:cNvPr>
              <p:cNvSpPr>
                <a:spLocks/>
              </p:cNvSpPr>
              <p:nvPr/>
            </p:nvSpPr>
            <p:spPr bwMode="auto">
              <a:xfrm>
                <a:off x="5918200" y="2251076"/>
                <a:ext cx="482600" cy="153988"/>
              </a:xfrm>
              <a:custGeom>
                <a:avLst/>
                <a:gdLst>
                  <a:gd name="T0" fmla="*/ 0 w 587"/>
                  <a:gd name="T1" fmla="*/ 0 h 187"/>
                  <a:gd name="T2" fmla="*/ 0 w 587"/>
                  <a:gd name="T3" fmla="*/ 0 h 187"/>
                  <a:gd name="T4" fmla="*/ 86 w 587"/>
                  <a:gd name="T5" fmla="*/ 120 h 187"/>
                  <a:gd name="T6" fmla="*/ 501 w 587"/>
                  <a:gd name="T7" fmla="*/ 120 h 187"/>
                  <a:gd name="T8" fmla="*/ 587 w 587"/>
                  <a:gd name="T9" fmla="*/ 0 h 187"/>
                </a:gdLst>
                <a:ahLst/>
                <a:cxnLst>
                  <a:cxn ang="0">
                    <a:pos x="T0" y="T1"/>
                  </a:cxn>
                  <a:cxn ang="0">
                    <a:pos x="T2" y="T3"/>
                  </a:cxn>
                  <a:cxn ang="0">
                    <a:pos x="T4" y="T5"/>
                  </a:cxn>
                  <a:cxn ang="0">
                    <a:pos x="T6" y="T7"/>
                  </a:cxn>
                  <a:cxn ang="0">
                    <a:pos x="T8" y="T9"/>
                  </a:cxn>
                </a:cxnLst>
                <a:rect l="0" t="0" r="r" b="b"/>
                <a:pathLst>
                  <a:path w="587" h="187">
                    <a:moveTo>
                      <a:pt x="0" y="0"/>
                    </a:moveTo>
                    <a:lnTo>
                      <a:pt x="0" y="0"/>
                    </a:lnTo>
                    <a:cubicBezTo>
                      <a:pt x="0" y="44"/>
                      <a:pt x="29" y="87"/>
                      <a:pt x="86" y="120"/>
                    </a:cubicBezTo>
                    <a:cubicBezTo>
                      <a:pt x="201" y="187"/>
                      <a:pt x="387" y="187"/>
                      <a:pt x="501" y="120"/>
                    </a:cubicBezTo>
                    <a:cubicBezTo>
                      <a:pt x="558" y="87"/>
                      <a:pt x="587" y="44"/>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8" name="Freeform 60">
                <a:extLst>
                  <a:ext uri="{FF2B5EF4-FFF2-40B4-BE49-F238E27FC236}">
                    <a16:creationId xmlns:a16="http://schemas.microsoft.com/office/drawing/2014/main" id="{3DDEF030-BBB1-49EF-4B2C-D7E800086D1A}"/>
                  </a:ext>
                </a:extLst>
              </p:cNvPr>
              <p:cNvSpPr>
                <a:spLocks/>
              </p:cNvSpPr>
              <p:nvPr/>
            </p:nvSpPr>
            <p:spPr bwMode="auto">
              <a:xfrm>
                <a:off x="5918200" y="2097088"/>
                <a:ext cx="482600" cy="152400"/>
              </a:xfrm>
              <a:custGeom>
                <a:avLst/>
                <a:gdLst>
                  <a:gd name="T0" fmla="*/ 0 w 587"/>
                  <a:gd name="T1" fmla="*/ 0 h 186"/>
                  <a:gd name="T2" fmla="*/ 0 w 587"/>
                  <a:gd name="T3" fmla="*/ 0 h 186"/>
                  <a:gd name="T4" fmla="*/ 86 w 587"/>
                  <a:gd name="T5" fmla="*/ 120 h 186"/>
                  <a:gd name="T6" fmla="*/ 501 w 587"/>
                  <a:gd name="T7" fmla="*/ 120 h 186"/>
                  <a:gd name="T8" fmla="*/ 587 w 587"/>
                  <a:gd name="T9" fmla="*/ 0 h 186"/>
                </a:gdLst>
                <a:ahLst/>
                <a:cxnLst>
                  <a:cxn ang="0">
                    <a:pos x="T0" y="T1"/>
                  </a:cxn>
                  <a:cxn ang="0">
                    <a:pos x="T2" y="T3"/>
                  </a:cxn>
                  <a:cxn ang="0">
                    <a:pos x="T4" y="T5"/>
                  </a:cxn>
                  <a:cxn ang="0">
                    <a:pos x="T6" y="T7"/>
                  </a:cxn>
                  <a:cxn ang="0">
                    <a:pos x="T8" y="T9"/>
                  </a:cxn>
                </a:cxnLst>
                <a:rect l="0" t="0" r="r" b="b"/>
                <a:pathLst>
                  <a:path w="587" h="186">
                    <a:moveTo>
                      <a:pt x="0" y="0"/>
                    </a:moveTo>
                    <a:lnTo>
                      <a:pt x="0" y="0"/>
                    </a:lnTo>
                    <a:cubicBezTo>
                      <a:pt x="0" y="43"/>
                      <a:pt x="29" y="87"/>
                      <a:pt x="86" y="120"/>
                    </a:cubicBezTo>
                    <a:cubicBezTo>
                      <a:pt x="201" y="186"/>
                      <a:pt x="387" y="186"/>
                      <a:pt x="501" y="120"/>
                    </a:cubicBezTo>
                    <a:cubicBezTo>
                      <a:pt x="558" y="87"/>
                      <a:pt x="587" y="43"/>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9" name="Freeform 61">
                <a:extLst>
                  <a:ext uri="{FF2B5EF4-FFF2-40B4-BE49-F238E27FC236}">
                    <a16:creationId xmlns:a16="http://schemas.microsoft.com/office/drawing/2014/main" id="{5C950A45-EF08-A1C7-DA50-4C695001D81F}"/>
                  </a:ext>
                </a:extLst>
              </p:cNvPr>
              <p:cNvSpPr>
                <a:spLocks/>
              </p:cNvSpPr>
              <p:nvPr/>
            </p:nvSpPr>
            <p:spPr bwMode="auto">
              <a:xfrm>
                <a:off x="6313488" y="2260601"/>
                <a:ext cx="22225" cy="20638"/>
              </a:xfrm>
              <a:custGeom>
                <a:avLst/>
                <a:gdLst>
                  <a:gd name="T0" fmla="*/ 27 w 27"/>
                  <a:gd name="T1" fmla="*/ 14 h 27"/>
                  <a:gd name="T2" fmla="*/ 27 w 27"/>
                  <a:gd name="T3" fmla="*/ 14 h 27"/>
                  <a:gd name="T4" fmla="*/ 13 w 27"/>
                  <a:gd name="T5" fmla="*/ 27 h 27"/>
                  <a:gd name="T6" fmla="*/ 0 w 27"/>
                  <a:gd name="T7" fmla="*/ 14 h 27"/>
                  <a:gd name="T8" fmla="*/ 13 w 27"/>
                  <a:gd name="T9" fmla="*/ 0 h 27"/>
                  <a:gd name="T10" fmla="*/ 27 w 27"/>
                  <a:gd name="T11" fmla="*/ 14 h 27"/>
                  <a:gd name="T12" fmla="*/ 27 w 27"/>
                  <a:gd name="T13" fmla="*/ 14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4"/>
                    </a:moveTo>
                    <a:lnTo>
                      <a:pt x="27" y="14"/>
                    </a:lnTo>
                    <a:cubicBezTo>
                      <a:pt x="27" y="21"/>
                      <a:pt x="21" y="27"/>
                      <a:pt x="13" y="27"/>
                    </a:cubicBezTo>
                    <a:cubicBezTo>
                      <a:pt x="6" y="27"/>
                      <a:pt x="0" y="21"/>
                      <a:pt x="0" y="14"/>
                    </a:cubicBezTo>
                    <a:cubicBezTo>
                      <a:pt x="0" y="6"/>
                      <a:pt x="6" y="0"/>
                      <a:pt x="13" y="0"/>
                    </a:cubicBezTo>
                    <a:cubicBezTo>
                      <a:pt x="21" y="0"/>
                      <a:pt x="27" y="6"/>
                      <a:pt x="27" y="14"/>
                    </a:cubicBezTo>
                    <a:lnTo>
                      <a:pt x="27" y="14"/>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0" name="Freeform 62">
                <a:extLst>
                  <a:ext uri="{FF2B5EF4-FFF2-40B4-BE49-F238E27FC236}">
                    <a16:creationId xmlns:a16="http://schemas.microsoft.com/office/drawing/2014/main" id="{5BACC116-A7D6-22C9-872D-9AC18D09361C}"/>
                  </a:ext>
                </a:extLst>
              </p:cNvPr>
              <p:cNvSpPr>
                <a:spLocks/>
              </p:cNvSpPr>
              <p:nvPr/>
            </p:nvSpPr>
            <p:spPr bwMode="auto">
              <a:xfrm>
                <a:off x="6313488" y="2413001"/>
                <a:ext cx="22225" cy="22225"/>
              </a:xfrm>
              <a:custGeom>
                <a:avLst/>
                <a:gdLst>
                  <a:gd name="T0" fmla="*/ 27 w 27"/>
                  <a:gd name="T1" fmla="*/ 13 h 27"/>
                  <a:gd name="T2" fmla="*/ 27 w 27"/>
                  <a:gd name="T3" fmla="*/ 13 h 27"/>
                  <a:gd name="T4" fmla="*/ 13 w 27"/>
                  <a:gd name="T5" fmla="*/ 27 h 27"/>
                  <a:gd name="T6" fmla="*/ 0 w 27"/>
                  <a:gd name="T7" fmla="*/ 13 h 27"/>
                  <a:gd name="T8" fmla="*/ 13 w 27"/>
                  <a:gd name="T9" fmla="*/ 0 h 27"/>
                  <a:gd name="T10" fmla="*/ 27 w 27"/>
                  <a:gd name="T11" fmla="*/ 13 h 27"/>
                  <a:gd name="T12" fmla="*/ 27 w 27"/>
                  <a:gd name="T13" fmla="*/ 13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7" y="13"/>
                    </a:moveTo>
                    <a:lnTo>
                      <a:pt x="27" y="13"/>
                    </a:lnTo>
                    <a:cubicBezTo>
                      <a:pt x="27" y="21"/>
                      <a:pt x="21" y="27"/>
                      <a:pt x="13" y="27"/>
                    </a:cubicBezTo>
                    <a:cubicBezTo>
                      <a:pt x="6" y="27"/>
                      <a:pt x="0" y="21"/>
                      <a:pt x="0" y="13"/>
                    </a:cubicBezTo>
                    <a:cubicBezTo>
                      <a:pt x="0" y="6"/>
                      <a:pt x="6" y="0"/>
                      <a:pt x="13" y="0"/>
                    </a:cubicBezTo>
                    <a:cubicBezTo>
                      <a:pt x="21" y="0"/>
                      <a:pt x="27" y="6"/>
                      <a:pt x="27" y="13"/>
                    </a:cubicBezTo>
                    <a:lnTo>
                      <a:pt x="27" y="13"/>
                    </a:lnTo>
                    <a:close/>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1" name="Freeform 63">
                <a:extLst>
                  <a:ext uri="{FF2B5EF4-FFF2-40B4-BE49-F238E27FC236}">
                    <a16:creationId xmlns:a16="http://schemas.microsoft.com/office/drawing/2014/main" id="{19F42B10-3279-61EB-FD82-E354FA85C085}"/>
                  </a:ext>
                </a:extLst>
              </p:cNvPr>
              <p:cNvSpPr>
                <a:spLocks/>
              </p:cNvSpPr>
              <p:nvPr/>
            </p:nvSpPr>
            <p:spPr bwMode="auto">
              <a:xfrm>
                <a:off x="5918200" y="2403476"/>
                <a:ext cx="482600" cy="153988"/>
              </a:xfrm>
              <a:custGeom>
                <a:avLst/>
                <a:gdLst>
                  <a:gd name="T0" fmla="*/ 0 w 587"/>
                  <a:gd name="T1" fmla="*/ 0 h 187"/>
                  <a:gd name="T2" fmla="*/ 0 w 587"/>
                  <a:gd name="T3" fmla="*/ 0 h 187"/>
                  <a:gd name="T4" fmla="*/ 86 w 587"/>
                  <a:gd name="T5" fmla="*/ 120 h 187"/>
                  <a:gd name="T6" fmla="*/ 501 w 587"/>
                  <a:gd name="T7" fmla="*/ 120 h 187"/>
                  <a:gd name="T8" fmla="*/ 587 w 587"/>
                  <a:gd name="T9" fmla="*/ 0 h 187"/>
                </a:gdLst>
                <a:ahLst/>
                <a:cxnLst>
                  <a:cxn ang="0">
                    <a:pos x="T0" y="T1"/>
                  </a:cxn>
                  <a:cxn ang="0">
                    <a:pos x="T2" y="T3"/>
                  </a:cxn>
                  <a:cxn ang="0">
                    <a:pos x="T4" y="T5"/>
                  </a:cxn>
                  <a:cxn ang="0">
                    <a:pos x="T6" y="T7"/>
                  </a:cxn>
                  <a:cxn ang="0">
                    <a:pos x="T8" y="T9"/>
                  </a:cxn>
                </a:cxnLst>
                <a:rect l="0" t="0" r="r" b="b"/>
                <a:pathLst>
                  <a:path w="587" h="187">
                    <a:moveTo>
                      <a:pt x="0" y="0"/>
                    </a:moveTo>
                    <a:lnTo>
                      <a:pt x="0" y="0"/>
                    </a:lnTo>
                    <a:cubicBezTo>
                      <a:pt x="0" y="44"/>
                      <a:pt x="29" y="87"/>
                      <a:pt x="86" y="120"/>
                    </a:cubicBezTo>
                    <a:cubicBezTo>
                      <a:pt x="201" y="187"/>
                      <a:pt x="387" y="187"/>
                      <a:pt x="501" y="120"/>
                    </a:cubicBezTo>
                    <a:cubicBezTo>
                      <a:pt x="558" y="87"/>
                      <a:pt x="587" y="44"/>
                      <a:pt x="587" y="0"/>
                    </a:cubicBez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2" name="Freeform 64">
                <a:extLst>
                  <a:ext uri="{FF2B5EF4-FFF2-40B4-BE49-F238E27FC236}">
                    <a16:creationId xmlns:a16="http://schemas.microsoft.com/office/drawing/2014/main" id="{7FBF3C7E-8188-DC33-2A54-70320652DE6F}"/>
                  </a:ext>
                </a:extLst>
              </p:cNvPr>
              <p:cNvSpPr>
                <a:spLocks/>
              </p:cNvSpPr>
              <p:nvPr/>
            </p:nvSpPr>
            <p:spPr bwMode="auto">
              <a:xfrm>
                <a:off x="5918200" y="1943101"/>
                <a:ext cx="0" cy="466725"/>
              </a:xfrm>
              <a:custGeom>
                <a:avLst/>
                <a:gdLst>
                  <a:gd name="T0" fmla="*/ 0 h 569"/>
                  <a:gd name="T1" fmla="*/ 0 h 569"/>
                  <a:gd name="T2" fmla="*/ 569 h 569"/>
                </a:gdLst>
                <a:ahLst/>
                <a:cxnLst>
                  <a:cxn ang="0">
                    <a:pos x="0" y="T0"/>
                  </a:cxn>
                  <a:cxn ang="0">
                    <a:pos x="0" y="T1"/>
                  </a:cxn>
                  <a:cxn ang="0">
                    <a:pos x="0" y="T2"/>
                  </a:cxn>
                </a:cxnLst>
                <a:rect l="0" t="0" r="r" b="b"/>
                <a:pathLst>
                  <a:path h="569">
                    <a:moveTo>
                      <a:pt x="0" y="0"/>
                    </a:moveTo>
                    <a:lnTo>
                      <a:pt x="0" y="0"/>
                    </a:lnTo>
                    <a:lnTo>
                      <a:pt x="0" y="569"/>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3" name="Freeform 65">
                <a:extLst>
                  <a:ext uri="{FF2B5EF4-FFF2-40B4-BE49-F238E27FC236}">
                    <a16:creationId xmlns:a16="http://schemas.microsoft.com/office/drawing/2014/main" id="{268BB588-6B07-FCB8-1F3A-46B16CAE0059}"/>
                  </a:ext>
                </a:extLst>
              </p:cNvPr>
              <p:cNvSpPr>
                <a:spLocks/>
              </p:cNvSpPr>
              <p:nvPr/>
            </p:nvSpPr>
            <p:spPr bwMode="auto">
              <a:xfrm>
                <a:off x="6399213" y="1944688"/>
                <a:ext cx="0" cy="465138"/>
              </a:xfrm>
              <a:custGeom>
                <a:avLst/>
                <a:gdLst>
                  <a:gd name="T0" fmla="*/ 0 h 567"/>
                  <a:gd name="T1" fmla="*/ 0 h 567"/>
                  <a:gd name="T2" fmla="*/ 567 h 567"/>
                </a:gdLst>
                <a:ahLst/>
                <a:cxnLst>
                  <a:cxn ang="0">
                    <a:pos x="0" y="T0"/>
                  </a:cxn>
                  <a:cxn ang="0">
                    <a:pos x="0" y="T1"/>
                  </a:cxn>
                  <a:cxn ang="0">
                    <a:pos x="0" y="T2"/>
                  </a:cxn>
                </a:cxnLst>
                <a:rect l="0" t="0" r="r" b="b"/>
                <a:pathLst>
                  <a:path h="567">
                    <a:moveTo>
                      <a:pt x="0" y="0"/>
                    </a:moveTo>
                    <a:lnTo>
                      <a:pt x="0" y="0"/>
                    </a:lnTo>
                    <a:lnTo>
                      <a:pt x="0" y="567"/>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4" name="Freeform 66">
                <a:extLst>
                  <a:ext uri="{FF2B5EF4-FFF2-40B4-BE49-F238E27FC236}">
                    <a16:creationId xmlns:a16="http://schemas.microsoft.com/office/drawing/2014/main" id="{CAE32EA0-DE3D-4668-0F86-FFE6A4E8C69C}"/>
                  </a:ext>
                </a:extLst>
              </p:cNvPr>
              <p:cNvSpPr>
                <a:spLocks/>
              </p:cNvSpPr>
              <p:nvPr/>
            </p:nvSpPr>
            <p:spPr bwMode="auto">
              <a:xfrm>
                <a:off x="6081713" y="1931988"/>
                <a:ext cx="153987" cy="0"/>
              </a:xfrm>
              <a:custGeom>
                <a:avLst/>
                <a:gdLst>
                  <a:gd name="T0" fmla="*/ 0 w 187"/>
                  <a:gd name="T1" fmla="*/ 0 w 187"/>
                  <a:gd name="T2" fmla="*/ 187 w 187"/>
                </a:gdLst>
                <a:ahLst/>
                <a:cxnLst>
                  <a:cxn ang="0">
                    <a:pos x="T0" y="0"/>
                  </a:cxn>
                  <a:cxn ang="0">
                    <a:pos x="T1" y="0"/>
                  </a:cxn>
                  <a:cxn ang="0">
                    <a:pos x="T2" y="0"/>
                  </a:cxn>
                </a:cxnLst>
                <a:rect l="0" t="0" r="r" b="b"/>
                <a:pathLst>
                  <a:path w="187">
                    <a:moveTo>
                      <a:pt x="0" y="0"/>
                    </a:moveTo>
                    <a:lnTo>
                      <a:pt x="0" y="0"/>
                    </a:lnTo>
                    <a:lnTo>
                      <a:pt x="187"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5" name="Freeform 67">
                <a:extLst>
                  <a:ext uri="{FF2B5EF4-FFF2-40B4-BE49-F238E27FC236}">
                    <a16:creationId xmlns:a16="http://schemas.microsoft.com/office/drawing/2014/main" id="{467C93BC-2765-C6C3-4D63-9052456476AE}"/>
                  </a:ext>
                </a:extLst>
              </p:cNvPr>
              <p:cNvSpPr>
                <a:spLocks/>
              </p:cNvSpPr>
              <p:nvPr/>
            </p:nvSpPr>
            <p:spPr bwMode="auto">
              <a:xfrm>
                <a:off x="6159500" y="1855788"/>
                <a:ext cx="0" cy="152400"/>
              </a:xfrm>
              <a:custGeom>
                <a:avLst/>
                <a:gdLst>
                  <a:gd name="T0" fmla="*/ 187 h 187"/>
                  <a:gd name="T1" fmla="*/ 187 h 187"/>
                  <a:gd name="T2" fmla="*/ 0 h 187"/>
                </a:gdLst>
                <a:ahLst/>
                <a:cxnLst>
                  <a:cxn ang="0">
                    <a:pos x="0" y="T0"/>
                  </a:cxn>
                  <a:cxn ang="0">
                    <a:pos x="0" y="T1"/>
                  </a:cxn>
                  <a:cxn ang="0">
                    <a:pos x="0" y="T2"/>
                  </a:cxn>
                </a:cxnLst>
                <a:rect l="0" t="0" r="r" b="b"/>
                <a:pathLst>
                  <a:path h="187">
                    <a:moveTo>
                      <a:pt x="0" y="187"/>
                    </a:moveTo>
                    <a:lnTo>
                      <a:pt x="0" y="187"/>
                    </a:lnTo>
                    <a:lnTo>
                      <a:pt x="0" y="0"/>
                    </a:lnTo>
                  </a:path>
                </a:pathLst>
              </a:custGeom>
              <a:noFill/>
              <a:ln w="2070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nvGrpSpPr>
          <p:cNvPr id="105" name="Group 104">
            <a:extLst>
              <a:ext uri="{FF2B5EF4-FFF2-40B4-BE49-F238E27FC236}">
                <a16:creationId xmlns:a16="http://schemas.microsoft.com/office/drawing/2014/main" id="{FF40921C-98E4-A703-8B35-5C56E7354B9E}"/>
              </a:ext>
            </a:extLst>
          </p:cNvPr>
          <p:cNvGrpSpPr/>
          <p:nvPr/>
        </p:nvGrpSpPr>
        <p:grpSpPr>
          <a:xfrm>
            <a:off x="4628357" y="1471246"/>
            <a:ext cx="2935287" cy="4766042"/>
            <a:chOff x="4628357" y="1471246"/>
            <a:chExt cx="2935287" cy="4766042"/>
          </a:xfrm>
        </p:grpSpPr>
        <p:sp>
          <p:nvSpPr>
            <p:cNvPr id="34" name="Rounded Rectangle 33">
              <a:extLst>
                <a:ext uri="{FF2B5EF4-FFF2-40B4-BE49-F238E27FC236}">
                  <a16:creationId xmlns:a16="http://schemas.microsoft.com/office/drawing/2014/main" id="{A33959DE-8EDE-5871-BCE6-A31676D04441}"/>
                </a:ext>
              </a:extLst>
            </p:cNvPr>
            <p:cNvSpPr/>
            <p:nvPr/>
          </p:nvSpPr>
          <p:spPr>
            <a:xfrm>
              <a:off x="4628357" y="1471246"/>
              <a:ext cx="2935287" cy="4766042"/>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BG"/>
                <a:t>ÇÇ</a:t>
              </a:r>
            </a:p>
          </p:txBody>
        </p:sp>
        <p:sp>
          <p:nvSpPr>
            <p:cNvPr id="35" name="TextBox 34">
              <a:extLst>
                <a:ext uri="{FF2B5EF4-FFF2-40B4-BE49-F238E27FC236}">
                  <a16:creationId xmlns:a16="http://schemas.microsoft.com/office/drawing/2014/main" id="{8D84E3CB-3BA1-04A0-3296-FD9E2FEB6245}"/>
                </a:ext>
              </a:extLst>
            </p:cNvPr>
            <p:cNvSpPr txBox="1"/>
            <p:nvPr/>
          </p:nvSpPr>
          <p:spPr>
            <a:xfrm>
              <a:off x="4749091" y="3426091"/>
              <a:ext cx="2693817" cy="1477328"/>
            </a:xfrm>
            <a:prstGeom prst="rect">
              <a:avLst/>
            </a:prstGeom>
            <a:noFill/>
          </p:spPr>
          <p:txBody>
            <a:bodyPr wrap="square" lIns="91440" tIns="45720" rIns="91440" bIns="45720" anchor="t">
              <a:spAutoFit/>
            </a:bodyPr>
            <a:lstStyle/>
            <a:p>
              <a:pPr algn="ctr"/>
              <a:r>
                <a:rPr lang="en-US" b="1" dirty="0" err="1">
                  <a:latin typeface="Arial"/>
                  <a:cs typeface="Arial"/>
                </a:rPr>
                <a:t>CustNum</a:t>
              </a:r>
              <a:r>
                <a:rPr lang="en-US" b="1" dirty="0">
                  <a:latin typeface="Arial"/>
                  <a:cs typeface="Arial"/>
                </a:rPr>
                <a:t>: 3000</a:t>
              </a:r>
            </a:p>
            <a:p>
              <a:pPr algn="ctr"/>
              <a:endParaRPr lang="en-US" b="1" dirty="0">
                <a:latin typeface="Arial"/>
                <a:cs typeface="Arial"/>
              </a:endParaRPr>
            </a:p>
            <a:p>
              <a:pPr algn="ctr"/>
              <a:r>
                <a:rPr lang="en-US" b="1" dirty="0">
                  <a:latin typeface="Arial"/>
                  <a:cs typeface="Arial"/>
                </a:rPr>
                <a:t>Name: Lift Tours</a:t>
              </a:r>
            </a:p>
            <a:p>
              <a:pPr algn="ctr"/>
              <a:endParaRPr lang="en-US" b="1" dirty="0">
                <a:latin typeface="Arial"/>
                <a:cs typeface="Arial"/>
              </a:endParaRPr>
            </a:p>
            <a:p>
              <a:pPr algn="ctr"/>
              <a:r>
                <a:rPr lang="en-US" b="1" dirty="0">
                  <a:latin typeface="Arial"/>
                  <a:cs typeface="Arial"/>
                </a:rPr>
                <a:t>Phone: (617) 450-0086</a:t>
              </a:r>
            </a:p>
          </p:txBody>
        </p:sp>
        <p:cxnSp>
          <p:nvCxnSpPr>
            <p:cNvPr id="36" name="Straight Connector 35">
              <a:extLst>
                <a:ext uri="{FF2B5EF4-FFF2-40B4-BE49-F238E27FC236}">
                  <a16:creationId xmlns:a16="http://schemas.microsoft.com/office/drawing/2014/main" id="{F6A4C5B6-6B67-D36C-26CF-5B0342AA0ED8}"/>
                </a:ext>
              </a:extLst>
            </p:cNvPr>
            <p:cNvCxnSpPr/>
            <p:nvPr/>
          </p:nvCxnSpPr>
          <p:spPr>
            <a:xfrm>
              <a:off x="4899985" y="1494655"/>
              <a:ext cx="2392031"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6" name="Group 85">
              <a:extLst>
                <a:ext uri="{FF2B5EF4-FFF2-40B4-BE49-F238E27FC236}">
                  <a16:creationId xmlns:a16="http://schemas.microsoft.com/office/drawing/2014/main" id="{80B221FC-731D-61D7-332E-D793149F82B9}"/>
                </a:ext>
              </a:extLst>
            </p:cNvPr>
            <p:cNvGrpSpPr>
              <a:grpSpLocks noChangeAspect="1"/>
            </p:cNvGrpSpPr>
            <p:nvPr/>
          </p:nvGrpSpPr>
          <p:grpSpPr bwMode="auto">
            <a:xfrm>
              <a:off x="5696000" y="1990196"/>
              <a:ext cx="694229" cy="636191"/>
              <a:chOff x="3729" y="2589"/>
              <a:chExt cx="311" cy="285"/>
            </a:xfrm>
          </p:grpSpPr>
          <p:sp>
            <p:nvSpPr>
              <p:cNvPr id="61" name="Freeform 90">
                <a:extLst>
                  <a:ext uri="{FF2B5EF4-FFF2-40B4-BE49-F238E27FC236}">
                    <a16:creationId xmlns:a16="http://schemas.microsoft.com/office/drawing/2014/main" id="{1C24FD81-A744-B20A-0C0D-D9369ABB254A}"/>
                  </a:ext>
                </a:extLst>
              </p:cNvPr>
              <p:cNvSpPr>
                <a:spLocks/>
              </p:cNvSpPr>
              <p:nvPr/>
            </p:nvSpPr>
            <p:spPr bwMode="auto">
              <a:xfrm>
                <a:off x="3885" y="2768"/>
                <a:ext cx="0" cy="28"/>
              </a:xfrm>
              <a:custGeom>
                <a:avLst/>
                <a:gdLst>
                  <a:gd name="T0" fmla="*/ 57 h 57"/>
                  <a:gd name="T1" fmla="*/ 57 h 57"/>
                  <a:gd name="T2" fmla="*/ 0 h 57"/>
                </a:gdLst>
                <a:ahLst/>
                <a:cxnLst>
                  <a:cxn ang="0">
                    <a:pos x="0" y="T0"/>
                  </a:cxn>
                  <a:cxn ang="0">
                    <a:pos x="0" y="T1"/>
                  </a:cxn>
                  <a:cxn ang="0">
                    <a:pos x="0" y="T2"/>
                  </a:cxn>
                </a:cxnLst>
                <a:rect l="0" t="0" r="r" b="b"/>
                <a:pathLst>
                  <a:path h="57">
                    <a:moveTo>
                      <a:pt x="0" y="57"/>
                    </a:moveTo>
                    <a:lnTo>
                      <a:pt x="0" y="57"/>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2" name="Freeform 91">
                <a:extLst>
                  <a:ext uri="{FF2B5EF4-FFF2-40B4-BE49-F238E27FC236}">
                    <a16:creationId xmlns:a16="http://schemas.microsoft.com/office/drawing/2014/main" id="{74441C20-4482-72AE-E730-90D17EEB370E}"/>
                  </a:ext>
                </a:extLst>
              </p:cNvPr>
              <p:cNvSpPr>
                <a:spLocks/>
              </p:cNvSpPr>
              <p:nvPr/>
            </p:nvSpPr>
            <p:spPr bwMode="auto">
              <a:xfrm>
                <a:off x="3885" y="2664"/>
                <a:ext cx="0" cy="28"/>
              </a:xfrm>
              <a:custGeom>
                <a:avLst/>
                <a:gdLst>
                  <a:gd name="T0" fmla="*/ 57 h 57"/>
                  <a:gd name="T1" fmla="*/ 57 h 57"/>
                  <a:gd name="T2" fmla="*/ 0 h 57"/>
                </a:gdLst>
                <a:ahLst/>
                <a:cxnLst>
                  <a:cxn ang="0">
                    <a:pos x="0" y="T0"/>
                  </a:cxn>
                  <a:cxn ang="0">
                    <a:pos x="0" y="T1"/>
                  </a:cxn>
                  <a:cxn ang="0">
                    <a:pos x="0" y="T2"/>
                  </a:cxn>
                </a:cxnLst>
                <a:rect l="0" t="0" r="r" b="b"/>
                <a:pathLst>
                  <a:path h="57">
                    <a:moveTo>
                      <a:pt x="0" y="57"/>
                    </a:moveTo>
                    <a:lnTo>
                      <a:pt x="0" y="57"/>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3" name="Freeform 92">
                <a:extLst>
                  <a:ext uri="{FF2B5EF4-FFF2-40B4-BE49-F238E27FC236}">
                    <a16:creationId xmlns:a16="http://schemas.microsoft.com/office/drawing/2014/main" id="{8E4DB565-035F-1D9E-55D8-B5719D5FD0C9}"/>
                  </a:ext>
                </a:extLst>
              </p:cNvPr>
              <p:cNvSpPr>
                <a:spLocks/>
              </p:cNvSpPr>
              <p:nvPr/>
            </p:nvSpPr>
            <p:spPr bwMode="auto">
              <a:xfrm>
                <a:off x="3729" y="2692"/>
                <a:ext cx="311" cy="78"/>
              </a:xfrm>
              <a:custGeom>
                <a:avLst/>
                <a:gdLst>
                  <a:gd name="T0" fmla="*/ 0 w 640"/>
                  <a:gd name="T1" fmla="*/ 0 h 160"/>
                  <a:gd name="T2" fmla="*/ 0 w 640"/>
                  <a:gd name="T3" fmla="*/ 0 h 160"/>
                  <a:gd name="T4" fmla="*/ 640 w 640"/>
                  <a:gd name="T5" fmla="*/ 0 h 160"/>
                  <a:gd name="T6" fmla="*/ 640 w 640"/>
                  <a:gd name="T7" fmla="*/ 160 h 160"/>
                  <a:gd name="T8" fmla="*/ 0 w 640"/>
                  <a:gd name="T9" fmla="*/ 160 h 160"/>
                  <a:gd name="T10" fmla="*/ 0 w 640"/>
                  <a:gd name="T11" fmla="*/ 0 h 160"/>
                </a:gdLst>
                <a:ahLst/>
                <a:cxnLst>
                  <a:cxn ang="0">
                    <a:pos x="T0" y="T1"/>
                  </a:cxn>
                  <a:cxn ang="0">
                    <a:pos x="T2" y="T3"/>
                  </a:cxn>
                  <a:cxn ang="0">
                    <a:pos x="T4" y="T5"/>
                  </a:cxn>
                  <a:cxn ang="0">
                    <a:pos x="T6" y="T7"/>
                  </a:cxn>
                  <a:cxn ang="0">
                    <a:pos x="T8" y="T9"/>
                  </a:cxn>
                  <a:cxn ang="0">
                    <a:pos x="T10" y="T11"/>
                  </a:cxn>
                </a:cxnLst>
                <a:rect l="0" t="0" r="r" b="b"/>
                <a:pathLst>
                  <a:path w="640" h="160">
                    <a:moveTo>
                      <a:pt x="0" y="0"/>
                    </a:moveTo>
                    <a:lnTo>
                      <a:pt x="0" y="0"/>
                    </a:lnTo>
                    <a:lnTo>
                      <a:pt x="640" y="0"/>
                    </a:lnTo>
                    <a:lnTo>
                      <a:pt x="640" y="160"/>
                    </a:lnTo>
                    <a:lnTo>
                      <a:pt x="0" y="160"/>
                    </a:lnTo>
                    <a:lnTo>
                      <a:pt x="0"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4" name="Freeform 93">
                <a:extLst>
                  <a:ext uri="{FF2B5EF4-FFF2-40B4-BE49-F238E27FC236}">
                    <a16:creationId xmlns:a16="http://schemas.microsoft.com/office/drawing/2014/main" id="{3F7A1378-7F1F-8023-B5BE-223BCA87E055}"/>
                  </a:ext>
                </a:extLst>
              </p:cNvPr>
              <p:cNvSpPr>
                <a:spLocks/>
              </p:cNvSpPr>
              <p:nvPr/>
            </p:nvSpPr>
            <p:spPr bwMode="auto">
              <a:xfrm>
                <a:off x="3943" y="2731"/>
                <a:ext cx="26" cy="0"/>
              </a:xfrm>
              <a:custGeom>
                <a:avLst/>
                <a:gdLst>
                  <a:gd name="T0" fmla="*/ 54 w 54"/>
                  <a:gd name="T1" fmla="*/ 54 w 54"/>
                  <a:gd name="T2" fmla="*/ 0 w 54"/>
                </a:gdLst>
                <a:ahLst/>
                <a:cxnLst>
                  <a:cxn ang="0">
                    <a:pos x="T0" y="0"/>
                  </a:cxn>
                  <a:cxn ang="0">
                    <a:pos x="T1" y="0"/>
                  </a:cxn>
                  <a:cxn ang="0">
                    <a:pos x="T2" y="0"/>
                  </a:cxn>
                </a:cxnLst>
                <a:rect l="0" t="0" r="r" b="b"/>
                <a:pathLst>
                  <a:path w="54">
                    <a:moveTo>
                      <a:pt x="54" y="0"/>
                    </a:moveTo>
                    <a:lnTo>
                      <a:pt x="54"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5" name="Freeform 94">
                <a:extLst>
                  <a:ext uri="{FF2B5EF4-FFF2-40B4-BE49-F238E27FC236}">
                    <a16:creationId xmlns:a16="http://schemas.microsoft.com/office/drawing/2014/main" id="{C6B3DEA6-B07B-D616-12E1-AB90C6D1C7C9}"/>
                  </a:ext>
                </a:extLst>
              </p:cNvPr>
              <p:cNvSpPr>
                <a:spLocks/>
              </p:cNvSpPr>
              <p:nvPr/>
            </p:nvSpPr>
            <p:spPr bwMode="auto">
              <a:xfrm>
                <a:off x="3982" y="2731"/>
                <a:ext cx="26" cy="0"/>
              </a:xfrm>
              <a:custGeom>
                <a:avLst/>
                <a:gdLst>
                  <a:gd name="T0" fmla="*/ 54 w 54"/>
                  <a:gd name="T1" fmla="*/ 54 w 54"/>
                  <a:gd name="T2" fmla="*/ 0 w 54"/>
                </a:gdLst>
                <a:ahLst/>
                <a:cxnLst>
                  <a:cxn ang="0">
                    <a:pos x="T0" y="0"/>
                  </a:cxn>
                  <a:cxn ang="0">
                    <a:pos x="T1" y="0"/>
                  </a:cxn>
                  <a:cxn ang="0">
                    <a:pos x="T2" y="0"/>
                  </a:cxn>
                </a:cxnLst>
                <a:rect l="0" t="0" r="r" b="b"/>
                <a:pathLst>
                  <a:path w="54">
                    <a:moveTo>
                      <a:pt x="54" y="0"/>
                    </a:moveTo>
                    <a:lnTo>
                      <a:pt x="54"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6" name="Freeform 95">
                <a:extLst>
                  <a:ext uri="{FF2B5EF4-FFF2-40B4-BE49-F238E27FC236}">
                    <a16:creationId xmlns:a16="http://schemas.microsoft.com/office/drawing/2014/main" id="{3A472928-2B6C-075F-7472-E05A2BED68AA}"/>
                  </a:ext>
                </a:extLst>
              </p:cNvPr>
              <p:cNvSpPr>
                <a:spLocks/>
              </p:cNvSpPr>
              <p:nvPr/>
            </p:nvSpPr>
            <p:spPr bwMode="auto">
              <a:xfrm>
                <a:off x="3729" y="2589"/>
                <a:ext cx="311" cy="77"/>
              </a:xfrm>
              <a:custGeom>
                <a:avLst/>
                <a:gdLst>
                  <a:gd name="T0" fmla="*/ 0 w 640"/>
                  <a:gd name="T1" fmla="*/ 0 h 160"/>
                  <a:gd name="T2" fmla="*/ 0 w 640"/>
                  <a:gd name="T3" fmla="*/ 0 h 160"/>
                  <a:gd name="T4" fmla="*/ 640 w 640"/>
                  <a:gd name="T5" fmla="*/ 0 h 160"/>
                  <a:gd name="T6" fmla="*/ 640 w 640"/>
                  <a:gd name="T7" fmla="*/ 160 h 160"/>
                  <a:gd name="T8" fmla="*/ 0 w 640"/>
                  <a:gd name="T9" fmla="*/ 160 h 160"/>
                  <a:gd name="T10" fmla="*/ 0 w 640"/>
                  <a:gd name="T11" fmla="*/ 0 h 160"/>
                </a:gdLst>
                <a:ahLst/>
                <a:cxnLst>
                  <a:cxn ang="0">
                    <a:pos x="T0" y="T1"/>
                  </a:cxn>
                  <a:cxn ang="0">
                    <a:pos x="T2" y="T3"/>
                  </a:cxn>
                  <a:cxn ang="0">
                    <a:pos x="T4" y="T5"/>
                  </a:cxn>
                  <a:cxn ang="0">
                    <a:pos x="T6" y="T7"/>
                  </a:cxn>
                  <a:cxn ang="0">
                    <a:pos x="T8" y="T9"/>
                  </a:cxn>
                  <a:cxn ang="0">
                    <a:pos x="T10" y="T11"/>
                  </a:cxn>
                </a:cxnLst>
                <a:rect l="0" t="0" r="r" b="b"/>
                <a:pathLst>
                  <a:path w="640" h="160">
                    <a:moveTo>
                      <a:pt x="0" y="0"/>
                    </a:moveTo>
                    <a:lnTo>
                      <a:pt x="0" y="0"/>
                    </a:lnTo>
                    <a:lnTo>
                      <a:pt x="640" y="0"/>
                    </a:lnTo>
                    <a:lnTo>
                      <a:pt x="640" y="160"/>
                    </a:lnTo>
                    <a:lnTo>
                      <a:pt x="0" y="160"/>
                    </a:lnTo>
                    <a:lnTo>
                      <a:pt x="0"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7" name="Freeform 96">
                <a:extLst>
                  <a:ext uri="{FF2B5EF4-FFF2-40B4-BE49-F238E27FC236}">
                    <a16:creationId xmlns:a16="http://schemas.microsoft.com/office/drawing/2014/main" id="{1C175F6E-C634-04AC-A775-E04DF37AE63D}"/>
                  </a:ext>
                </a:extLst>
              </p:cNvPr>
              <p:cNvSpPr>
                <a:spLocks/>
              </p:cNvSpPr>
              <p:nvPr/>
            </p:nvSpPr>
            <p:spPr bwMode="auto">
              <a:xfrm>
                <a:off x="3943" y="2628"/>
                <a:ext cx="26" cy="0"/>
              </a:xfrm>
              <a:custGeom>
                <a:avLst/>
                <a:gdLst>
                  <a:gd name="T0" fmla="*/ 54 w 54"/>
                  <a:gd name="T1" fmla="*/ 54 w 54"/>
                  <a:gd name="T2" fmla="*/ 0 w 54"/>
                </a:gdLst>
                <a:ahLst/>
                <a:cxnLst>
                  <a:cxn ang="0">
                    <a:pos x="T0" y="0"/>
                  </a:cxn>
                  <a:cxn ang="0">
                    <a:pos x="T1" y="0"/>
                  </a:cxn>
                  <a:cxn ang="0">
                    <a:pos x="T2" y="0"/>
                  </a:cxn>
                </a:cxnLst>
                <a:rect l="0" t="0" r="r" b="b"/>
                <a:pathLst>
                  <a:path w="54">
                    <a:moveTo>
                      <a:pt x="54" y="0"/>
                    </a:moveTo>
                    <a:lnTo>
                      <a:pt x="54"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8" name="Freeform 97">
                <a:extLst>
                  <a:ext uri="{FF2B5EF4-FFF2-40B4-BE49-F238E27FC236}">
                    <a16:creationId xmlns:a16="http://schemas.microsoft.com/office/drawing/2014/main" id="{495D02D1-8ED2-6546-AAC5-6F58D0BD7D0D}"/>
                  </a:ext>
                </a:extLst>
              </p:cNvPr>
              <p:cNvSpPr>
                <a:spLocks/>
              </p:cNvSpPr>
              <p:nvPr/>
            </p:nvSpPr>
            <p:spPr bwMode="auto">
              <a:xfrm>
                <a:off x="3982" y="2628"/>
                <a:ext cx="26" cy="0"/>
              </a:xfrm>
              <a:custGeom>
                <a:avLst/>
                <a:gdLst>
                  <a:gd name="T0" fmla="*/ 54 w 54"/>
                  <a:gd name="T1" fmla="*/ 54 w 54"/>
                  <a:gd name="T2" fmla="*/ 0 w 54"/>
                </a:gdLst>
                <a:ahLst/>
                <a:cxnLst>
                  <a:cxn ang="0">
                    <a:pos x="T0" y="0"/>
                  </a:cxn>
                  <a:cxn ang="0">
                    <a:pos x="T1" y="0"/>
                  </a:cxn>
                  <a:cxn ang="0">
                    <a:pos x="T2" y="0"/>
                  </a:cxn>
                </a:cxnLst>
                <a:rect l="0" t="0" r="r" b="b"/>
                <a:pathLst>
                  <a:path w="54">
                    <a:moveTo>
                      <a:pt x="54" y="0"/>
                    </a:moveTo>
                    <a:lnTo>
                      <a:pt x="54"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9" name="Freeform 98">
                <a:extLst>
                  <a:ext uri="{FF2B5EF4-FFF2-40B4-BE49-F238E27FC236}">
                    <a16:creationId xmlns:a16="http://schemas.microsoft.com/office/drawing/2014/main" id="{52C4FC08-1E84-3DFC-C684-AABED8BD90D5}"/>
                  </a:ext>
                </a:extLst>
              </p:cNvPr>
              <p:cNvSpPr>
                <a:spLocks/>
              </p:cNvSpPr>
              <p:nvPr/>
            </p:nvSpPr>
            <p:spPr bwMode="auto">
              <a:xfrm>
                <a:off x="3729" y="2796"/>
                <a:ext cx="311" cy="78"/>
              </a:xfrm>
              <a:custGeom>
                <a:avLst/>
                <a:gdLst>
                  <a:gd name="T0" fmla="*/ 0 w 640"/>
                  <a:gd name="T1" fmla="*/ 0 h 160"/>
                  <a:gd name="T2" fmla="*/ 0 w 640"/>
                  <a:gd name="T3" fmla="*/ 0 h 160"/>
                  <a:gd name="T4" fmla="*/ 640 w 640"/>
                  <a:gd name="T5" fmla="*/ 0 h 160"/>
                  <a:gd name="T6" fmla="*/ 640 w 640"/>
                  <a:gd name="T7" fmla="*/ 160 h 160"/>
                  <a:gd name="T8" fmla="*/ 0 w 640"/>
                  <a:gd name="T9" fmla="*/ 160 h 160"/>
                  <a:gd name="T10" fmla="*/ 0 w 640"/>
                  <a:gd name="T11" fmla="*/ 0 h 160"/>
                </a:gdLst>
                <a:ahLst/>
                <a:cxnLst>
                  <a:cxn ang="0">
                    <a:pos x="T0" y="T1"/>
                  </a:cxn>
                  <a:cxn ang="0">
                    <a:pos x="T2" y="T3"/>
                  </a:cxn>
                  <a:cxn ang="0">
                    <a:pos x="T4" y="T5"/>
                  </a:cxn>
                  <a:cxn ang="0">
                    <a:pos x="T6" y="T7"/>
                  </a:cxn>
                  <a:cxn ang="0">
                    <a:pos x="T8" y="T9"/>
                  </a:cxn>
                  <a:cxn ang="0">
                    <a:pos x="T10" y="T11"/>
                  </a:cxn>
                </a:cxnLst>
                <a:rect l="0" t="0" r="r" b="b"/>
                <a:pathLst>
                  <a:path w="640" h="160">
                    <a:moveTo>
                      <a:pt x="0" y="0"/>
                    </a:moveTo>
                    <a:lnTo>
                      <a:pt x="0" y="0"/>
                    </a:lnTo>
                    <a:lnTo>
                      <a:pt x="640" y="0"/>
                    </a:lnTo>
                    <a:lnTo>
                      <a:pt x="640" y="160"/>
                    </a:lnTo>
                    <a:lnTo>
                      <a:pt x="0" y="160"/>
                    </a:lnTo>
                    <a:lnTo>
                      <a:pt x="0"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0" name="Freeform 99">
                <a:extLst>
                  <a:ext uri="{FF2B5EF4-FFF2-40B4-BE49-F238E27FC236}">
                    <a16:creationId xmlns:a16="http://schemas.microsoft.com/office/drawing/2014/main" id="{F1985D39-2FEF-5ADD-9E3C-EAB034AD1E5B}"/>
                  </a:ext>
                </a:extLst>
              </p:cNvPr>
              <p:cNvSpPr>
                <a:spLocks/>
              </p:cNvSpPr>
              <p:nvPr/>
            </p:nvSpPr>
            <p:spPr bwMode="auto">
              <a:xfrm>
                <a:off x="3943" y="2835"/>
                <a:ext cx="26" cy="0"/>
              </a:xfrm>
              <a:custGeom>
                <a:avLst/>
                <a:gdLst>
                  <a:gd name="T0" fmla="*/ 54 w 54"/>
                  <a:gd name="T1" fmla="*/ 54 w 54"/>
                  <a:gd name="T2" fmla="*/ 0 w 54"/>
                </a:gdLst>
                <a:ahLst/>
                <a:cxnLst>
                  <a:cxn ang="0">
                    <a:pos x="T0" y="0"/>
                  </a:cxn>
                  <a:cxn ang="0">
                    <a:pos x="T1" y="0"/>
                  </a:cxn>
                  <a:cxn ang="0">
                    <a:pos x="T2" y="0"/>
                  </a:cxn>
                </a:cxnLst>
                <a:rect l="0" t="0" r="r" b="b"/>
                <a:pathLst>
                  <a:path w="54">
                    <a:moveTo>
                      <a:pt x="54" y="0"/>
                    </a:moveTo>
                    <a:lnTo>
                      <a:pt x="54"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1" name="Freeform 100">
                <a:extLst>
                  <a:ext uri="{FF2B5EF4-FFF2-40B4-BE49-F238E27FC236}">
                    <a16:creationId xmlns:a16="http://schemas.microsoft.com/office/drawing/2014/main" id="{D9A27CC7-16B3-8AD6-B9EC-AA4D030CFF9F}"/>
                  </a:ext>
                </a:extLst>
              </p:cNvPr>
              <p:cNvSpPr>
                <a:spLocks/>
              </p:cNvSpPr>
              <p:nvPr/>
            </p:nvSpPr>
            <p:spPr bwMode="auto">
              <a:xfrm>
                <a:off x="3982" y="2835"/>
                <a:ext cx="26" cy="0"/>
              </a:xfrm>
              <a:custGeom>
                <a:avLst/>
                <a:gdLst>
                  <a:gd name="T0" fmla="*/ 54 w 54"/>
                  <a:gd name="T1" fmla="*/ 54 w 54"/>
                  <a:gd name="T2" fmla="*/ 0 w 54"/>
                </a:gdLst>
                <a:ahLst/>
                <a:cxnLst>
                  <a:cxn ang="0">
                    <a:pos x="T0" y="0"/>
                  </a:cxn>
                  <a:cxn ang="0">
                    <a:pos x="T1" y="0"/>
                  </a:cxn>
                  <a:cxn ang="0">
                    <a:pos x="T2" y="0"/>
                  </a:cxn>
                </a:cxnLst>
                <a:rect l="0" t="0" r="r" b="b"/>
                <a:pathLst>
                  <a:path w="54">
                    <a:moveTo>
                      <a:pt x="54" y="0"/>
                    </a:moveTo>
                    <a:lnTo>
                      <a:pt x="54"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nvGrpSpPr>
          <p:cNvPr id="126" name="Group 125">
            <a:extLst>
              <a:ext uri="{FF2B5EF4-FFF2-40B4-BE49-F238E27FC236}">
                <a16:creationId xmlns:a16="http://schemas.microsoft.com/office/drawing/2014/main" id="{CA2A83F9-8FAE-1B66-B361-A85FE2CEE59F}"/>
              </a:ext>
            </a:extLst>
          </p:cNvPr>
          <p:cNvGrpSpPr/>
          <p:nvPr/>
        </p:nvGrpSpPr>
        <p:grpSpPr>
          <a:xfrm>
            <a:off x="8180594" y="1471246"/>
            <a:ext cx="2935287" cy="2280132"/>
            <a:chOff x="8180594" y="1471246"/>
            <a:chExt cx="2935287" cy="2280132"/>
          </a:xfrm>
        </p:grpSpPr>
        <p:grpSp>
          <p:nvGrpSpPr>
            <p:cNvPr id="121" name="Group 120">
              <a:extLst>
                <a:ext uri="{FF2B5EF4-FFF2-40B4-BE49-F238E27FC236}">
                  <a16:creationId xmlns:a16="http://schemas.microsoft.com/office/drawing/2014/main" id="{3A7BCE16-D369-8B27-0BAF-7CBCAC266E14}"/>
                </a:ext>
              </a:extLst>
            </p:cNvPr>
            <p:cNvGrpSpPr/>
            <p:nvPr/>
          </p:nvGrpSpPr>
          <p:grpSpPr>
            <a:xfrm>
              <a:off x="8180594" y="1471246"/>
              <a:ext cx="2935287" cy="2280132"/>
              <a:chOff x="8180594" y="1471246"/>
              <a:chExt cx="2935287" cy="2280132"/>
            </a:xfrm>
          </p:grpSpPr>
          <p:sp>
            <p:nvSpPr>
              <p:cNvPr id="38" name="Rounded Rectangle 37">
                <a:extLst>
                  <a:ext uri="{FF2B5EF4-FFF2-40B4-BE49-F238E27FC236}">
                    <a16:creationId xmlns:a16="http://schemas.microsoft.com/office/drawing/2014/main" id="{83475724-EFF1-95ED-4BA2-E50C00605897}"/>
                  </a:ext>
                </a:extLst>
              </p:cNvPr>
              <p:cNvSpPr/>
              <p:nvPr/>
            </p:nvSpPr>
            <p:spPr>
              <a:xfrm>
                <a:off x="8180594" y="1471246"/>
                <a:ext cx="2935287" cy="2280132"/>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BG"/>
                  <a:t>ÇÇ</a:t>
                </a:r>
              </a:p>
            </p:txBody>
          </p:sp>
          <p:cxnSp>
            <p:nvCxnSpPr>
              <p:cNvPr id="40" name="Straight Connector 39">
                <a:extLst>
                  <a:ext uri="{FF2B5EF4-FFF2-40B4-BE49-F238E27FC236}">
                    <a16:creationId xmlns:a16="http://schemas.microsoft.com/office/drawing/2014/main" id="{6660916D-C288-4BA1-0F80-9BEF3AC7FC26}"/>
                  </a:ext>
                </a:extLst>
              </p:cNvPr>
              <p:cNvCxnSpPr/>
              <p:nvPr/>
            </p:nvCxnSpPr>
            <p:spPr>
              <a:xfrm>
                <a:off x="8452222" y="1494655"/>
                <a:ext cx="2392031"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F4A2A007-D482-176E-9B7D-46F223B960A3}"/>
                </a:ext>
              </a:extLst>
            </p:cNvPr>
            <p:cNvGrpSpPr/>
            <p:nvPr/>
          </p:nvGrpSpPr>
          <p:grpSpPr>
            <a:xfrm>
              <a:off x="8301329" y="1582724"/>
              <a:ext cx="2693817" cy="2009866"/>
              <a:chOff x="8301329" y="1582724"/>
              <a:chExt cx="2693817" cy="2009866"/>
            </a:xfrm>
          </p:grpSpPr>
          <p:sp>
            <p:nvSpPr>
              <p:cNvPr id="39" name="TextBox 38">
                <a:extLst>
                  <a:ext uri="{FF2B5EF4-FFF2-40B4-BE49-F238E27FC236}">
                    <a16:creationId xmlns:a16="http://schemas.microsoft.com/office/drawing/2014/main" id="{08423694-795A-E15C-C87C-025E3E12612A}"/>
                  </a:ext>
                </a:extLst>
              </p:cNvPr>
              <p:cNvSpPr txBox="1"/>
              <p:nvPr/>
            </p:nvSpPr>
            <p:spPr>
              <a:xfrm>
                <a:off x="8301329" y="1582724"/>
                <a:ext cx="2693817" cy="369332"/>
              </a:xfrm>
              <a:prstGeom prst="rect">
                <a:avLst/>
              </a:prstGeom>
              <a:noFill/>
            </p:spPr>
            <p:txBody>
              <a:bodyPr wrap="square" lIns="91440" tIns="45720" rIns="91440" bIns="45720" anchor="t">
                <a:spAutoFit/>
              </a:bodyPr>
              <a:lstStyle/>
              <a:p>
                <a:pPr algn="ctr"/>
                <a:r>
                  <a:rPr lang="en-US" b="1">
                    <a:latin typeface="Arial"/>
                    <a:cs typeface="Arial"/>
                  </a:rPr>
                  <a:t>DDM User</a:t>
                </a:r>
              </a:p>
            </p:txBody>
          </p:sp>
          <p:grpSp>
            <p:nvGrpSpPr>
              <p:cNvPr id="72" name="Group 45">
                <a:extLst>
                  <a:ext uri="{FF2B5EF4-FFF2-40B4-BE49-F238E27FC236}">
                    <a16:creationId xmlns:a16="http://schemas.microsoft.com/office/drawing/2014/main" id="{976A7827-CA3F-BA71-3BAF-E43208D03609}"/>
                  </a:ext>
                </a:extLst>
              </p:cNvPr>
              <p:cNvGrpSpPr>
                <a:grpSpLocks noChangeAspect="1"/>
              </p:cNvGrpSpPr>
              <p:nvPr/>
            </p:nvGrpSpPr>
            <p:grpSpPr bwMode="auto">
              <a:xfrm>
                <a:off x="9347803" y="2127793"/>
                <a:ext cx="600869" cy="547813"/>
                <a:chOff x="3632" y="1178"/>
                <a:chExt cx="453" cy="413"/>
              </a:xfrm>
            </p:grpSpPr>
            <p:sp>
              <p:nvSpPr>
                <p:cNvPr id="73" name="Freeform 46">
                  <a:extLst>
                    <a:ext uri="{FF2B5EF4-FFF2-40B4-BE49-F238E27FC236}">
                      <a16:creationId xmlns:a16="http://schemas.microsoft.com/office/drawing/2014/main" id="{30D50EF4-A3A0-558B-63C2-1A433EFCEFF2}"/>
                    </a:ext>
                  </a:extLst>
                </p:cNvPr>
                <p:cNvSpPr>
                  <a:spLocks/>
                </p:cNvSpPr>
                <p:nvPr/>
              </p:nvSpPr>
              <p:spPr bwMode="auto">
                <a:xfrm>
                  <a:off x="3632" y="1178"/>
                  <a:ext cx="453" cy="347"/>
                </a:xfrm>
                <a:custGeom>
                  <a:avLst/>
                  <a:gdLst>
                    <a:gd name="T0" fmla="*/ 867 w 907"/>
                    <a:gd name="T1" fmla="*/ 0 h 693"/>
                    <a:gd name="T2" fmla="*/ 867 w 907"/>
                    <a:gd name="T3" fmla="*/ 0 h 693"/>
                    <a:gd name="T4" fmla="*/ 40 w 907"/>
                    <a:gd name="T5" fmla="*/ 0 h 693"/>
                    <a:gd name="T6" fmla="*/ 0 w 907"/>
                    <a:gd name="T7" fmla="*/ 40 h 693"/>
                    <a:gd name="T8" fmla="*/ 0 w 907"/>
                    <a:gd name="T9" fmla="*/ 653 h 693"/>
                    <a:gd name="T10" fmla="*/ 40 w 907"/>
                    <a:gd name="T11" fmla="*/ 693 h 693"/>
                    <a:gd name="T12" fmla="*/ 867 w 907"/>
                    <a:gd name="T13" fmla="*/ 693 h 693"/>
                    <a:gd name="T14" fmla="*/ 907 w 907"/>
                    <a:gd name="T15" fmla="*/ 653 h 693"/>
                    <a:gd name="T16" fmla="*/ 907 w 907"/>
                    <a:gd name="T17" fmla="*/ 40 h 693"/>
                    <a:gd name="T18" fmla="*/ 867 w 907"/>
                    <a:gd name="T19" fmla="*/ 0 h 693"/>
                    <a:gd name="T20" fmla="*/ 867 w 907"/>
                    <a:gd name="T21"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7" h="693">
                      <a:moveTo>
                        <a:pt x="867" y="0"/>
                      </a:moveTo>
                      <a:lnTo>
                        <a:pt x="867" y="0"/>
                      </a:lnTo>
                      <a:lnTo>
                        <a:pt x="40" y="0"/>
                      </a:lnTo>
                      <a:cubicBezTo>
                        <a:pt x="18" y="0"/>
                        <a:pt x="0" y="17"/>
                        <a:pt x="0" y="40"/>
                      </a:cubicBezTo>
                      <a:lnTo>
                        <a:pt x="0" y="653"/>
                      </a:lnTo>
                      <a:cubicBezTo>
                        <a:pt x="0" y="675"/>
                        <a:pt x="18" y="693"/>
                        <a:pt x="40" y="693"/>
                      </a:cubicBezTo>
                      <a:lnTo>
                        <a:pt x="867" y="693"/>
                      </a:lnTo>
                      <a:cubicBezTo>
                        <a:pt x="889" y="693"/>
                        <a:pt x="907" y="675"/>
                        <a:pt x="907" y="653"/>
                      </a:cubicBezTo>
                      <a:lnTo>
                        <a:pt x="907" y="40"/>
                      </a:lnTo>
                      <a:cubicBezTo>
                        <a:pt x="907" y="17"/>
                        <a:pt x="889" y="0"/>
                        <a:pt x="867" y="0"/>
                      </a:cubicBezTo>
                      <a:lnTo>
                        <a:pt x="867"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4" name="Freeform 47">
                  <a:extLst>
                    <a:ext uri="{FF2B5EF4-FFF2-40B4-BE49-F238E27FC236}">
                      <a16:creationId xmlns:a16="http://schemas.microsoft.com/office/drawing/2014/main" id="{ACA954DB-37AF-6244-5A2E-CDDABF1FEBD1}"/>
                    </a:ext>
                  </a:extLst>
                </p:cNvPr>
                <p:cNvSpPr>
                  <a:spLocks/>
                </p:cNvSpPr>
                <p:nvPr/>
              </p:nvSpPr>
              <p:spPr bwMode="auto">
                <a:xfrm>
                  <a:off x="3632" y="1471"/>
                  <a:ext cx="453" cy="0"/>
                </a:xfrm>
                <a:custGeom>
                  <a:avLst/>
                  <a:gdLst>
                    <a:gd name="T0" fmla="*/ 0 w 907"/>
                    <a:gd name="T1" fmla="*/ 0 w 907"/>
                    <a:gd name="T2" fmla="*/ 907 w 907"/>
                  </a:gdLst>
                  <a:ahLst/>
                  <a:cxnLst>
                    <a:cxn ang="0">
                      <a:pos x="T0" y="0"/>
                    </a:cxn>
                    <a:cxn ang="0">
                      <a:pos x="T1" y="0"/>
                    </a:cxn>
                    <a:cxn ang="0">
                      <a:pos x="T2" y="0"/>
                    </a:cxn>
                  </a:cxnLst>
                  <a:rect l="0" t="0" r="r" b="b"/>
                  <a:pathLst>
                    <a:path w="907">
                      <a:moveTo>
                        <a:pt x="0" y="0"/>
                      </a:moveTo>
                      <a:lnTo>
                        <a:pt x="0" y="0"/>
                      </a:lnTo>
                      <a:lnTo>
                        <a:pt x="907"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5" name="Freeform 48">
                  <a:extLst>
                    <a:ext uri="{FF2B5EF4-FFF2-40B4-BE49-F238E27FC236}">
                      <a16:creationId xmlns:a16="http://schemas.microsoft.com/office/drawing/2014/main" id="{42678330-595C-FE3A-1B08-1693EE65681B}"/>
                    </a:ext>
                  </a:extLst>
                </p:cNvPr>
                <p:cNvSpPr>
                  <a:spLocks/>
                </p:cNvSpPr>
                <p:nvPr/>
              </p:nvSpPr>
              <p:spPr bwMode="auto">
                <a:xfrm>
                  <a:off x="3632" y="1231"/>
                  <a:ext cx="453" cy="0"/>
                </a:xfrm>
                <a:custGeom>
                  <a:avLst/>
                  <a:gdLst>
                    <a:gd name="T0" fmla="*/ 907 w 907"/>
                    <a:gd name="T1" fmla="*/ 907 w 907"/>
                    <a:gd name="T2" fmla="*/ 0 w 907"/>
                  </a:gdLst>
                  <a:ahLst/>
                  <a:cxnLst>
                    <a:cxn ang="0">
                      <a:pos x="T0" y="0"/>
                    </a:cxn>
                    <a:cxn ang="0">
                      <a:pos x="T1" y="0"/>
                    </a:cxn>
                    <a:cxn ang="0">
                      <a:pos x="T2" y="0"/>
                    </a:cxn>
                  </a:cxnLst>
                  <a:rect l="0" t="0" r="r" b="b"/>
                  <a:pathLst>
                    <a:path w="907">
                      <a:moveTo>
                        <a:pt x="907" y="0"/>
                      </a:moveTo>
                      <a:lnTo>
                        <a:pt x="907"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6" name="Freeform 49">
                  <a:extLst>
                    <a:ext uri="{FF2B5EF4-FFF2-40B4-BE49-F238E27FC236}">
                      <a16:creationId xmlns:a16="http://schemas.microsoft.com/office/drawing/2014/main" id="{CF9739F8-5781-BF86-A437-F7418DA7AD12}"/>
                    </a:ext>
                  </a:extLst>
                </p:cNvPr>
                <p:cNvSpPr>
                  <a:spLocks/>
                </p:cNvSpPr>
                <p:nvPr/>
              </p:nvSpPr>
              <p:spPr bwMode="auto">
                <a:xfrm>
                  <a:off x="3858" y="1525"/>
                  <a:ext cx="0" cy="66"/>
                </a:xfrm>
                <a:custGeom>
                  <a:avLst/>
                  <a:gdLst>
                    <a:gd name="T0" fmla="*/ 0 h 133"/>
                    <a:gd name="T1" fmla="*/ 0 h 133"/>
                    <a:gd name="T2" fmla="*/ 133 h 133"/>
                  </a:gdLst>
                  <a:ahLst/>
                  <a:cxnLst>
                    <a:cxn ang="0">
                      <a:pos x="0" y="T0"/>
                    </a:cxn>
                    <a:cxn ang="0">
                      <a:pos x="0" y="T1"/>
                    </a:cxn>
                    <a:cxn ang="0">
                      <a:pos x="0" y="T2"/>
                    </a:cxn>
                  </a:cxnLst>
                  <a:rect l="0" t="0" r="r" b="b"/>
                  <a:pathLst>
                    <a:path h="133">
                      <a:moveTo>
                        <a:pt x="0" y="0"/>
                      </a:moveTo>
                      <a:lnTo>
                        <a:pt x="0" y="0"/>
                      </a:lnTo>
                      <a:lnTo>
                        <a:pt x="0" y="13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7" name="Freeform 50">
                  <a:extLst>
                    <a:ext uri="{FF2B5EF4-FFF2-40B4-BE49-F238E27FC236}">
                      <a16:creationId xmlns:a16="http://schemas.microsoft.com/office/drawing/2014/main" id="{5A4F9ABC-FCA4-4C8C-011D-297D06865ECB}"/>
                    </a:ext>
                  </a:extLst>
                </p:cNvPr>
                <p:cNvSpPr>
                  <a:spLocks/>
                </p:cNvSpPr>
                <p:nvPr/>
              </p:nvSpPr>
              <p:spPr bwMode="auto">
                <a:xfrm>
                  <a:off x="3745" y="1591"/>
                  <a:ext cx="227" cy="0"/>
                </a:xfrm>
                <a:custGeom>
                  <a:avLst/>
                  <a:gdLst>
                    <a:gd name="T0" fmla="*/ 0 w 453"/>
                    <a:gd name="T1" fmla="*/ 0 w 453"/>
                    <a:gd name="T2" fmla="*/ 453 w 453"/>
                  </a:gdLst>
                  <a:ahLst/>
                  <a:cxnLst>
                    <a:cxn ang="0">
                      <a:pos x="T0" y="0"/>
                    </a:cxn>
                    <a:cxn ang="0">
                      <a:pos x="T1" y="0"/>
                    </a:cxn>
                    <a:cxn ang="0">
                      <a:pos x="T2" y="0"/>
                    </a:cxn>
                  </a:cxnLst>
                  <a:rect l="0" t="0" r="r" b="b"/>
                  <a:pathLst>
                    <a:path w="453">
                      <a:moveTo>
                        <a:pt x="0" y="0"/>
                      </a:moveTo>
                      <a:lnTo>
                        <a:pt x="0" y="0"/>
                      </a:lnTo>
                      <a:lnTo>
                        <a:pt x="453"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
            <p:nvSpPr>
              <p:cNvPr id="79" name="TextBox 78">
                <a:extLst>
                  <a:ext uri="{FF2B5EF4-FFF2-40B4-BE49-F238E27FC236}">
                    <a16:creationId xmlns:a16="http://schemas.microsoft.com/office/drawing/2014/main" id="{D51946E2-BA08-2709-1032-72D49EDF0782}"/>
                  </a:ext>
                </a:extLst>
              </p:cNvPr>
              <p:cNvSpPr txBox="1"/>
              <p:nvPr/>
            </p:nvSpPr>
            <p:spPr>
              <a:xfrm>
                <a:off x="8301329" y="2761593"/>
                <a:ext cx="2693817" cy="830997"/>
              </a:xfrm>
              <a:prstGeom prst="rect">
                <a:avLst/>
              </a:prstGeom>
              <a:noFill/>
            </p:spPr>
            <p:txBody>
              <a:bodyPr wrap="square" lIns="91440" tIns="45720" rIns="91440" bIns="45720" anchor="t">
                <a:spAutoFit/>
              </a:bodyPr>
              <a:lstStyle/>
              <a:p>
                <a:pPr algn="ctr"/>
                <a:r>
                  <a:rPr lang="en-US" sz="1600" b="1" dirty="0" err="1">
                    <a:latin typeface="Arial"/>
                    <a:cs typeface="Arial"/>
                  </a:rPr>
                  <a:t>CustNum</a:t>
                </a:r>
                <a:r>
                  <a:rPr lang="en-US" sz="1600" b="1" dirty="0">
                    <a:latin typeface="Arial"/>
                    <a:cs typeface="Arial"/>
                  </a:rPr>
                  <a:t>: 3000</a:t>
                </a:r>
              </a:p>
              <a:p>
                <a:pPr algn="ctr"/>
                <a:r>
                  <a:rPr lang="en-US" sz="1600" b="1" dirty="0">
                    <a:latin typeface="Arial"/>
                    <a:cs typeface="Arial"/>
                  </a:rPr>
                  <a:t>Name: Lift Tours</a:t>
                </a:r>
              </a:p>
              <a:p>
                <a:pPr algn="ctr"/>
                <a:r>
                  <a:rPr lang="en-US" sz="1600" b="1" dirty="0">
                    <a:latin typeface="Arial"/>
                    <a:cs typeface="Arial"/>
                  </a:rPr>
                  <a:t>Phone: </a:t>
                </a:r>
                <a:r>
                  <a:rPr lang="en-US" sz="1600" b="1" dirty="0">
                    <a:solidFill>
                      <a:schemeClr val="accent1"/>
                    </a:solidFill>
                    <a:latin typeface="Arial"/>
                    <a:cs typeface="Arial"/>
                  </a:rPr>
                  <a:t>(617) 450-0086</a:t>
                </a:r>
              </a:p>
            </p:txBody>
          </p:sp>
        </p:grpSp>
      </p:grpSp>
      <p:grpSp>
        <p:nvGrpSpPr>
          <p:cNvPr id="125" name="Group 124">
            <a:extLst>
              <a:ext uri="{FF2B5EF4-FFF2-40B4-BE49-F238E27FC236}">
                <a16:creationId xmlns:a16="http://schemas.microsoft.com/office/drawing/2014/main" id="{43542A05-C0D2-0705-5DD2-3F813DE32B15}"/>
              </a:ext>
            </a:extLst>
          </p:cNvPr>
          <p:cNvGrpSpPr/>
          <p:nvPr/>
        </p:nvGrpSpPr>
        <p:grpSpPr>
          <a:xfrm>
            <a:off x="8180594" y="3960446"/>
            <a:ext cx="2935287" cy="2280132"/>
            <a:chOff x="8180594" y="3960446"/>
            <a:chExt cx="2935287" cy="2280132"/>
          </a:xfrm>
        </p:grpSpPr>
        <p:grpSp>
          <p:nvGrpSpPr>
            <p:cNvPr id="122" name="Group 121">
              <a:extLst>
                <a:ext uri="{FF2B5EF4-FFF2-40B4-BE49-F238E27FC236}">
                  <a16:creationId xmlns:a16="http://schemas.microsoft.com/office/drawing/2014/main" id="{9388EAD6-03BA-C2AB-1B24-BC2C0CEF7C0C}"/>
                </a:ext>
              </a:extLst>
            </p:cNvPr>
            <p:cNvGrpSpPr/>
            <p:nvPr/>
          </p:nvGrpSpPr>
          <p:grpSpPr>
            <a:xfrm>
              <a:off x="8180594" y="3960446"/>
              <a:ext cx="2935287" cy="2280132"/>
              <a:chOff x="8180594" y="1471246"/>
              <a:chExt cx="2935287" cy="2280132"/>
            </a:xfrm>
          </p:grpSpPr>
          <p:sp>
            <p:nvSpPr>
              <p:cNvPr id="123" name="Rounded Rectangle 122">
                <a:extLst>
                  <a:ext uri="{FF2B5EF4-FFF2-40B4-BE49-F238E27FC236}">
                    <a16:creationId xmlns:a16="http://schemas.microsoft.com/office/drawing/2014/main" id="{431CEFC7-33F8-2300-B34D-2BE88E587513}"/>
                  </a:ext>
                </a:extLst>
              </p:cNvPr>
              <p:cNvSpPr/>
              <p:nvPr/>
            </p:nvSpPr>
            <p:spPr>
              <a:xfrm>
                <a:off x="8180594" y="1471246"/>
                <a:ext cx="2935287" cy="2280132"/>
              </a:xfrm>
              <a:prstGeom prst="roundRect">
                <a:avLst>
                  <a:gd name="adj" fmla="val 3409"/>
                </a:avLst>
              </a:prstGeom>
              <a:solidFill>
                <a:schemeClr val="bg1"/>
              </a:solidFill>
              <a:ln w="0">
                <a:solidFill>
                  <a:srgbClr val="DDE9F7"/>
                </a:solidFill>
              </a:ln>
              <a:effectLst>
                <a:outerShdw blurRad="184989" dist="42244"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BG"/>
                  <a:t>ÇÇ</a:t>
                </a:r>
              </a:p>
            </p:txBody>
          </p:sp>
          <p:cxnSp>
            <p:nvCxnSpPr>
              <p:cNvPr id="124" name="Straight Connector 123">
                <a:extLst>
                  <a:ext uri="{FF2B5EF4-FFF2-40B4-BE49-F238E27FC236}">
                    <a16:creationId xmlns:a16="http://schemas.microsoft.com/office/drawing/2014/main" id="{DDDAAB3B-B2CA-187B-B527-0AD13B41B347}"/>
                  </a:ext>
                </a:extLst>
              </p:cNvPr>
              <p:cNvCxnSpPr/>
              <p:nvPr/>
            </p:nvCxnSpPr>
            <p:spPr>
              <a:xfrm>
                <a:off x="8452222" y="1494655"/>
                <a:ext cx="239203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6" name="TextBox 95">
              <a:extLst>
                <a:ext uri="{FF2B5EF4-FFF2-40B4-BE49-F238E27FC236}">
                  <a16:creationId xmlns:a16="http://schemas.microsoft.com/office/drawing/2014/main" id="{52FC8495-AB16-6238-5E26-D5E8AF87D15F}"/>
                </a:ext>
              </a:extLst>
            </p:cNvPr>
            <p:cNvSpPr txBox="1"/>
            <p:nvPr/>
          </p:nvSpPr>
          <p:spPr>
            <a:xfrm>
              <a:off x="8301329" y="4064304"/>
              <a:ext cx="2693817" cy="369332"/>
            </a:xfrm>
            <a:prstGeom prst="rect">
              <a:avLst/>
            </a:prstGeom>
            <a:noFill/>
          </p:spPr>
          <p:txBody>
            <a:bodyPr wrap="square" lIns="91440" tIns="45720" rIns="91440" bIns="45720" anchor="t">
              <a:spAutoFit/>
            </a:bodyPr>
            <a:lstStyle/>
            <a:p>
              <a:pPr algn="ctr"/>
              <a:r>
                <a:rPr lang="en-US" b="1" dirty="0">
                  <a:latin typeface="Arial"/>
                  <a:cs typeface="Arial"/>
                </a:rPr>
                <a:t>General User</a:t>
              </a:r>
            </a:p>
          </p:txBody>
        </p:sp>
        <p:grpSp>
          <p:nvGrpSpPr>
            <p:cNvPr id="97" name="Group 45">
              <a:extLst>
                <a:ext uri="{FF2B5EF4-FFF2-40B4-BE49-F238E27FC236}">
                  <a16:creationId xmlns:a16="http://schemas.microsoft.com/office/drawing/2014/main" id="{9ACFC7CF-253B-540D-2704-A73375352B7C}"/>
                </a:ext>
              </a:extLst>
            </p:cNvPr>
            <p:cNvGrpSpPr>
              <a:grpSpLocks noChangeAspect="1"/>
            </p:cNvGrpSpPr>
            <p:nvPr/>
          </p:nvGrpSpPr>
          <p:grpSpPr bwMode="auto">
            <a:xfrm>
              <a:off x="9347803" y="4609373"/>
              <a:ext cx="600869" cy="547813"/>
              <a:chOff x="3632" y="1178"/>
              <a:chExt cx="453" cy="413"/>
            </a:xfrm>
          </p:grpSpPr>
          <p:sp>
            <p:nvSpPr>
              <p:cNvPr id="98" name="Freeform 46">
                <a:extLst>
                  <a:ext uri="{FF2B5EF4-FFF2-40B4-BE49-F238E27FC236}">
                    <a16:creationId xmlns:a16="http://schemas.microsoft.com/office/drawing/2014/main" id="{320FF6B0-BEDB-825B-3FC4-E90AD43EA84F}"/>
                  </a:ext>
                </a:extLst>
              </p:cNvPr>
              <p:cNvSpPr>
                <a:spLocks/>
              </p:cNvSpPr>
              <p:nvPr/>
            </p:nvSpPr>
            <p:spPr bwMode="auto">
              <a:xfrm>
                <a:off x="3632" y="1178"/>
                <a:ext cx="453" cy="347"/>
              </a:xfrm>
              <a:custGeom>
                <a:avLst/>
                <a:gdLst>
                  <a:gd name="T0" fmla="*/ 867 w 907"/>
                  <a:gd name="T1" fmla="*/ 0 h 693"/>
                  <a:gd name="T2" fmla="*/ 867 w 907"/>
                  <a:gd name="T3" fmla="*/ 0 h 693"/>
                  <a:gd name="T4" fmla="*/ 40 w 907"/>
                  <a:gd name="T5" fmla="*/ 0 h 693"/>
                  <a:gd name="T6" fmla="*/ 0 w 907"/>
                  <a:gd name="T7" fmla="*/ 40 h 693"/>
                  <a:gd name="T8" fmla="*/ 0 w 907"/>
                  <a:gd name="T9" fmla="*/ 653 h 693"/>
                  <a:gd name="T10" fmla="*/ 40 w 907"/>
                  <a:gd name="T11" fmla="*/ 693 h 693"/>
                  <a:gd name="T12" fmla="*/ 867 w 907"/>
                  <a:gd name="T13" fmla="*/ 693 h 693"/>
                  <a:gd name="T14" fmla="*/ 907 w 907"/>
                  <a:gd name="T15" fmla="*/ 653 h 693"/>
                  <a:gd name="T16" fmla="*/ 907 w 907"/>
                  <a:gd name="T17" fmla="*/ 40 h 693"/>
                  <a:gd name="T18" fmla="*/ 867 w 907"/>
                  <a:gd name="T19" fmla="*/ 0 h 693"/>
                  <a:gd name="T20" fmla="*/ 867 w 907"/>
                  <a:gd name="T21"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7" h="693">
                    <a:moveTo>
                      <a:pt x="867" y="0"/>
                    </a:moveTo>
                    <a:lnTo>
                      <a:pt x="867" y="0"/>
                    </a:lnTo>
                    <a:lnTo>
                      <a:pt x="40" y="0"/>
                    </a:lnTo>
                    <a:cubicBezTo>
                      <a:pt x="18" y="0"/>
                      <a:pt x="0" y="17"/>
                      <a:pt x="0" y="40"/>
                    </a:cubicBezTo>
                    <a:lnTo>
                      <a:pt x="0" y="653"/>
                    </a:lnTo>
                    <a:cubicBezTo>
                      <a:pt x="0" y="675"/>
                      <a:pt x="18" y="693"/>
                      <a:pt x="40" y="693"/>
                    </a:cubicBezTo>
                    <a:lnTo>
                      <a:pt x="867" y="693"/>
                    </a:lnTo>
                    <a:cubicBezTo>
                      <a:pt x="889" y="693"/>
                      <a:pt x="907" y="675"/>
                      <a:pt x="907" y="653"/>
                    </a:cubicBezTo>
                    <a:lnTo>
                      <a:pt x="907" y="40"/>
                    </a:lnTo>
                    <a:cubicBezTo>
                      <a:pt x="907" y="17"/>
                      <a:pt x="889" y="0"/>
                      <a:pt x="867" y="0"/>
                    </a:cubicBezTo>
                    <a:lnTo>
                      <a:pt x="867"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9" name="Freeform 47">
                <a:extLst>
                  <a:ext uri="{FF2B5EF4-FFF2-40B4-BE49-F238E27FC236}">
                    <a16:creationId xmlns:a16="http://schemas.microsoft.com/office/drawing/2014/main" id="{4C42D5ED-722A-98B0-B199-23FB218E5AB7}"/>
                  </a:ext>
                </a:extLst>
              </p:cNvPr>
              <p:cNvSpPr>
                <a:spLocks/>
              </p:cNvSpPr>
              <p:nvPr/>
            </p:nvSpPr>
            <p:spPr bwMode="auto">
              <a:xfrm>
                <a:off x="3632" y="1471"/>
                <a:ext cx="453" cy="0"/>
              </a:xfrm>
              <a:custGeom>
                <a:avLst/>
                <a:gdLst>
                  <a:gd name="T0" fmla="*/ 0 w 907"/>
                  <a:gd name="T1" fmla="*/ 0 w 907"/>
                  <a:gd name="T2" fmla="*/ 907 w 907"/>
                </a:gdLst>
                <a:ahLst/>
                <a:cxnLst>
                  <a:cxn ang="0">
                    <a:pos x="T0" y="0"/>
                  </a:cxn>
                  <a:cxn ang="0">
                    <a:pos x="T1" y="0"/>
                  </a:cxn>
                  <a:cxn ang="0">
                    <a:pos x="T2" y="0"/>
                  </a:cxn>
                </a:cxnLst>
                <a:rect l="0" t="0" r="r" b="b"/>
                <a:pathLst>
                  <a:path w="907">
                    <a:moveTo>
                      <a:pt x="0" y="0"/>
                    </a:moveTo>
                    <a:lnTo>
                      <a:pt x="0" y="0"/>
                    </a:lnTo>
                    <a:lnTo>
                      <a:pt x="907"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0" name="Freeform 48">
                <a:extLst>
                  <a:ext uri="{FF2B5EF4-FFF2-40B4-BE49-F238E27FC236}">
                    <a16:creationId xmlns:a16="http://schemas.microsoft.com/office/drawing/2014/main" id="{3E6091E4-4E54-4DFC-ECED-7C7C249B5AEE}"/>
                  </a:ext>
                </a:extLst>
              </p:cNvPr>
              <p:cNvSpPr>
                <a:spLocks/>
              </p:cNvSpPr>
              <p:nvPr/>
            </p:nvSpPr>
            <p:spPr bwMode="auto">
              <a:xfrm>
                <a:off x="3632" y="1231"/>
                <a:ext cx="453" cy="0"/>
              </a:xfrm>
              <a:custGeom>
                <a:avLst/>
                <a:gdLst>
                  <a:gd name="T0" fmla="*/ 907 w 907"/>
                  <a:gd name="T1" fmla="*/ 907 w 907"/>
                  <a:gd name="T2" fmla="*/ 0 w 907"/>
                </a:gdLst>
                <a:ahLst/>
                <a:cxnLst>
                  <a:cxn ang="0">
                    <a:pos x="T0" y="0"/>
                  </a:cxn>
                  <a:cxn ang="0">
                    <a:pos x="T1" y="0"/>
                  </a:cxn>
                  <a:cxn ang="0">
                    <a:pos x="T2" y="0"/>
                  </a:cxn>
                </a:cxnLst>
                <a:rect l="0" t="0" r="r" b="b"/>
                <a:pathLst>
                  <a:path w="907">
                    <a:moveTo>
                      <a:pt x="907" y="0"/>
                    </a:moveTo>
                    <a:lnTo>
                      <a:pt x="907"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1" name="Freeform 49">
                <a:extLst>
                  <a:ext uri="{FF2B5EF4-FFF2-40B4-BE49-F238E27FC236}">
                    <a16:creationId xmlns:a16="http://schemas.microsoft.com/office/drawing/2014/main" id="{307EB502-47AB-3618-C946-8F539CCD6394}"/>
                  </a:ext>
                </a:extLst>
              </p:cNvPr>
              <p:cNvSpPr>
                <a:spLocks/>
              </p:cNvSpPr>
              <p:nvPr/>
            </p:nvSpPr>
            <p:spPr bwMode="auto">
              <a:xfrm>
                <a:off x="3858" y="1525"/>
                <a:ext cx="0" cy="66"/>
              </a:xfrm>
              <a:custGeom>
                <a:avLst/>
                <a:gdLst>
                  <a:gd name="T0" fmla="*/ 0 h 133"/>
                  <a:gd name="T1" fmla="*/ 0 h 133"/>
                  <a:gd name="T2" fmla="*/ 133 h 133"/>
                </a:gdLst>
                <a:ahLst/>
                <a:cxnLst>
                  <a:cxn ang="0">
                    <a:pos x="0" y="T0"/>
                  </a:cxn>
                  <a:cxn ang="0">
                    <a:pos x="0" y="T1"/>
                  </a:cxn>
                  <a:cxn ang="0">
                    <a:pos x="0" y="T2"/>
                  </a:cxn>
                </a:cxnLst>
                <a:rect l="0" t="0" r="r" b="b"/>
                <a:pathLst>
                  <a:path h="133">
                    <a:moveTo>
                      <a:pt x="0" y="0"/>
                    </a:moveTo>
                    <a:lnTo>
                      <a:pt x="0" y="0"/>
                    </a:lnTo>
                    <a:lnTo>
                      <a:pt x="0" y="13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2" name="Freeform 50">
                <a:extLst>
                  <a:ext uri="{FF2B5EF4-FFF2-40B4-BE49-F238E27FC236}">
                    <a16:creationId xmlns:a16="http://schemas.microsoft.com/office/drawing/2014/main" id="{3F8563C6-1172-F3E3-7697-7381B75A679A}"/>
                  </a:ext>
                </a:extLst>
              </p:cNvPr>
              <p:cNvSpPr>
                <a:spLocks/>
              </p:cNvSpPr>
              <p:nvPr/>
            </p:nvSpPr>
            <p:spPr bwMode="auto">
              <a:xfrm>
                <a:off x="3745" y="1591"/>
                <a:ext cx="227" cy="0"/>
              </a:xfrm>
              <a:custGeom>
                <a:avLst/>
                <a:gdLst>
                  <a:gd name="T0" fmla="*/ 0 w 453"/>
                  <a:gd name="T1" fmla="*/ 0 w 453"/>
                  <a:gd name="T2" fmla="*/ 453 w 453"/>
                </a:gdLst>
                <a:ahLst/>
                <a:cxnLst>
                  <a:cxn ang="0">
                    <a:pos x="T0" y="0"/>
                  </a:cxn>
                  <a:cxn ang="0">
                    <a:pos x="T1" y="0"/>
                  </a:cxn>
                  <a:cxn ang="0">
                    <a:pos x="T2" y="0"/>
                  </a:cxn>
                </a:cxnLst>
                <a:rect l="0" t="0" r="r" b="b"/>
                <a:pathLst>
                  <a:path w="453">
                    <a:moveTo>
                      <a:pt x="0" y="0"/>
                    </a:moveTo>
                    <a:lnTo>
                      <a:pt x="0" y="0"/>
                    </a:lnTo>
                    <a:lnTo>
                      <a:pt x="453"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
          <p:nvSpPr>
            <p:cNvPr id="103" name="TextBox 102">
              <a:extLst>
                <a:ext uri="{FF2B5EF4-FFF2-40B4-BE49-F238E27FC236}">
                  <a16:creationId xmlns:a16="http://schemas.microsoft.com/office/drawing/2014/main" id="{8F8CF958-837F-D5C2-BD2D-F2BEB6D9E548}"/>
                </a:ext>
              </a:extLst>
            </p:cNvPr>
            <p:cNvSpPr txBox="1"/>
            <p:nvPr/>
          </p:nvSpPr>
          <p:spPr>
            <a:xfrm>
              <a:off x="8301329" y="5271719"/>
              <a:ext cx="2693817" cy="830997"/>
            </a:xfrm>
            <a:prstGeom prst="rect">
              <a:avLst/>
            </a:prstGeom>
            <a:noFill/>
          </p:spPr>
          <p:txBody>
            <a:bodyPr wrap="square" lIns="91440" tIns="45720" rIns="91440" bIns="45720" anchor="t">
              <a:spAutoFit/>
            </a:bodyPr>
            <a:lstStyle/>
            <a:p>
              <a:pPr algn="ctr"/>
              <a:r>
                <a:rPr lang="en-US" sz="1600" b="1" dirty="0" err="1">
                  <a:latin typeface="Arial"/>
                  <a:cs typeface="Arial"/>
                </a:rPr>
                <a:t>CustNum</a:t>
              </a:r>
              <a:r>
                <a:rPr lang="en-US" sz="1600" b="1" dirty="0">
                  <a:latin typeface="Arial"/>
                  <a:cs typeface="Arial"/>
                </a:rPr>
                <a:t>: 3000</a:t>
              </a:r>
            </a:p>
            <a:p>
              <a:pPr algn="ctr"/>
              <a:r>
                <a:rPr lang="en-US" sz="1600" b="1" dirty="0">
                  <a:latin typeface="Arial"/>
                  <a:cs typeface="Arial"/>
                </a:rPr>
                <a:t>Name: Lift Tours</a:t>
              </a:r>
            </a:p>
            <a:p>
              <a:pPr algn="ctr"/>
              <a:r>
                <a:rPr lang="en-US" sz="1600" b="1" dirty="0">
                  <a:latin typeface="Arial"/>
                  <a:cs typeface="Arial"/>
                </a:rPr>
                <a:t>Phone: </a:t>
              </a:r>
              <a:r>
                <a:rPr lang="en-US" sz="1600" b="1" dirty="0">
                  <a:solidFill>
                    <a:srgbClr val="C00000"/>
                  </a:solidFill>
                  <a:latin typeface="Arial"/>
                  <a:cs typeface="Arial"/>
                </a:rPr>
                <a:t>XXXXXX0086</a:t>
              </a:r>
            </a:p>
          </p:txBody>
        </p:sp>
      </p:grpSp>
      <p:sp>
        <p:nvSpPr>
          <p:cNvPr id="3" name="TextBox 2">
            <a:extLst>
              <a:ext uri="{FF2B5EF4-FFF2-40B4-BE49-F238E27FC236}">
                <a16:creationId xmlns:a16="http://schemas.microsoft.com/office/drawing/2014/main" id="{74106979-D0A5-61F7-8C79-60C60EA7015F}"/>
              </a:ext>
            </a:extLst>
          </p:cNvPr>
          <p:cNvSpPr txBox="1"/>
          <p:nvPr/>
        </p:nvSpPr>
        <p:spPr>
          <a:xfrm>
            <a:off x="4749090" y="2803938"/>
            <a:ext cx="2693817" cy="307777"/>
          </a:xfrm>
          <a:prstGeom prst="rect">
            <a:avLst/>
          </a:prstGeom>
          <a:noFill/>
        </p:spPr>
        <p:txBody>
          <a:bodyPr wrap="square" lIns="91440" tIns="45720" rIns="91440" bIns="45720" anchor="t">
            <a:spAutoFit/>
          </a:bodyPr>
          <a:lstStyle/>
          <a:p>
            <a:pPr algn="ctr"/>
            <a:r>
              <a:rPr lang="en-US" sz="1400" dirty="0">
                <a:solidFill>
                  <a:schemeClr val="accent1"/>
                </a:solidFill>
                <a:latin typeface="Arial"/>
                <a:cs typeface="Arial"/>
              </a:rPr>
              <a:t>Query Resolved Unmasked</a:t>
            </a:r>
          </a:p>
        </p:txBody>
      </p:sp>
      <p:sp>
        <p:nvSpPr>
          <p:cNvPr id="8" name="TextBox 7">
            <a:extLst>
              <a:ext uri="{FF2B5EF4-FFF2-40B4-BE49-F238E27FC236}">
                <a16:creationId xmlns:a16="http://schemas.microsoft.com/office/drawing/2014/main" id="{550926A0-1470-BB5E-101C-FABF417E48FA}"/>
              </a:ext>
            </a:extLst>
          </p:cNvPr>
          <p:cNvSpPr txBox="1"/>
          <p:nvPr/>
        </p:nvSpPr>
        <p:spPr>
          <a:xfrm>
            <a:off x="4749091" y="5337084"/>
            <a:ext cx="2693817" cy="738664"/>
          </a:xfrm>
          <a:prstGeom prst="rect">
            <a:avLst/>
          </a:prstGeom>
          <a:noFill/>
        </p:spPr>
        <p:txBody>
          <a:bodyPr wrap="square" lIns="91440" tIns="45720" rIns="91440" bIns="45720" anchor="t">
            <a:spAutoFit/>
          </a:bodyPr>
          <a:lstStyle/>
          <a:p>
            <a:pPr algn="ctr"/>
            <a:r>
              <a:rPr lang="en-US" sz="1400" dirty="0">
                <a:solidFill>
                  <a:srgbClr val="C00000"/>
                </a:solidFill>
                <a:latin typeface="Arial"/>
                <a:cs typeface="Arial"/>
              </a:rPr>
              <a:t>Field mask applied when the data is retrieved by the application</a:t>
            </a:r>
          </a:p>
        </p:txBody>
      </p:sp>
    </p:spTree>
    <p:extLst>
      <p:ext uri="{BB962C8B-B14F-4D97-AF65-F5344CB8AC3E}">
        <p14:creationId xmlns:p14="http://schemas.microsoft.com/office/powerpoint/2010/main" val="130319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6"/>
                                        </p:tgtEl>
                                        <p:attrNameLst>
                                          <p:attrName>style.visibility</p:attrName>
                                        </p:attrNameLst>
                                      </p:cBhvr>
                                      <p:to>
                                        <p:strVal val="visible"/>
                                      </p:to>
                                    </p:set>
                                    <p:animEffect transition="in" filter="fade">
                                      <p:cBhvr>
                                        <p:cTn id="15" dur="500"/>
                                        <p:tgtEl>
                                          <p:spTgt spid="1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5"/>
                                        </p:tgtEl>
                                        <p:attrNameLst>
                                          <p:attrName>style.visibility</p:attrName>
                                        </p:attrNameLst>
                                      </p:cBhvr>
                                      <p:to>
                                        <p:strVal val="visible"/>
                                      </p:to>
                                    </p:set>
                                    <p:animEffect transition="in" filter="fade">
                                      <p:cBhvr>
                                        <p:cTn id="23" dur="500"/>
                                        <p:tgtEl>
                                          <p:spTgt spid="12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0BFA7-B620-B707-F38A-C37F5390CD14}"/>
              </a:ext>
            </a:extLst>
          </p:cNvPr>
          <p:cNvSpPr>
            <a:spLocks noGrp="1"/>
          </p:cNvSpPr>
          <p:nvPr>
            <p:ph type="title"/>
          </p:nvPr>
        </p:nvSpPr>
        <p:spPr>
          <a:xfrm>
            <a:off x="722314" y="538163"/>
            <a:ext cx="8421686" cy="1139825"/>
          </a:xfrm>
        </p:spPr>
        <p:txBody>
          <a:bodyPr/>
          <a:lstStyle/>
          <a:p>
            <a:r>
              <a:rPr lang="en-US"/>
              <a:t>What Dynamic Data Masking</a:t>
            </a:r>
            <a:r>
              <a:rPr lang="en-DE"/>
              <a:t> </a:t>
            </a:r>
            <a:r>
              <a:rPr lang="en-US"/>
              <a:t>I</a:t>
            </a:r>
            <a:r>
              <a:rPr lang="en-DE"/>
              <a:t>s </a:t>
            </a:r>
            <a:r>
              <a:rPr lang="en-US"/>
              <a:t>N</a:t>
            </a:r>
            <a:r>
              <a:rPr lang="en-DE"/>
              <a:t>ot</a:t>
            </a:r>
            <a:endParaRPr lang="en-US"/>
          </a:p>
        </p:txBody>
      </p:sp>
      <p:sp>
        <p:nvSpPr>
          <p:cNvPr id="3" name="Text Placeholder 2">
            <a:extLst>
              <a:ext uri="{FF2B5EF4-FFF2-40B4-BE49-F238E27FC236}">
                <a16:creationId xmlns:a16="http://schemas.microsoft.com/office/drawing/2014/main" id="{F9186AF1-59E6-26CB-C522-FDA3641EC776}"/>
              </a:ext>
            </a:extLst>
          </p:cNvPr>
          <p:cNvSpPr>
            <a:spLocks noGrp="1"/>
          </p:cNvSpPr>
          <p:nvPr>
            <p:ph type="body" sz="quarter" idx="11"/>
          </p:nvPr>
        </p:nvSpPr>
        <p:spPr>
          <a:xfrm>
            <a:off x="723900" y="1814513"/>
            <a:ext cx="8828636" cy="4487862"/>
          </a:xfrm>
        </p:spPr>
        <p:txBody>
          <a:bodyPr vert="horz" lIns="0" tIns="0" rIns="0" bIns="0" rtlCol="0" anchor="t">
            <a:noAutofit/>
          </a:bodyPr>
          <a:lstStyle/>
          <a:p>
            <a:pPr indent="-260985" algn="l"/>
            <a:r>
              <a:rPr lang="en-US" sz="2200" dirty="0">
                <a:cs typeface="Arial"/>
              </a:rPr>
              <a:t>Not a true security feature</a:t>
            </a:r>
          </a:p>
          <a:p>
            <a:pPr indent="-260985"/>
            <a:r>
              <a:rPr lang="en-US" sz="2200" dirty="0">
                <a:cs typeface="Arial"/>
              </a:rPr>
              <a:t>Not a method for encrypting data in the database</a:t>
            </a:r>
          </a:p>
          <a:p>
            <a:pPr indent="-260985"/>
            <a:r>
              <a:rPr lang="en-US" sz="2200" dirty="0">
                <a:cs typeface="Arial"/>
              </a:rPr>
              <a:t>Not a method for encrypting data over the network   </a:t>
            </a:r>
          </a:p>
          <a:p>
            <a:pPr indent="-260985" algn="l"/>
            <a:r>
              <a:rPr lang="en-US" sz="2200" dirty="0">
                <a:cs typeface="Arial"/>
              </a:rPr>
              <a:t>Not a tool to replicate databases and obfuscate at the database level</a:t>
            </a:r>
          </a:p>
          <a:p>
            <a:pPr indent="-260985" algn="l"/>
            <a:r>
              <a:rPr lang="en-US" sz="2200" dirty="0">
                <a:cs typeface="Arial"/>
              </a:rPr>
              <a:t>Not a way of masking BLOBs or CLOBs</a:t>
            </a:r>
          </a:p>
          <a:p>
            <a:pPr indent="-260985"/>
            <a:r>
              <a:rPr lang="en-US" sz="2200" dirty="0">
                <a:cs typeface="Arial"/>
              </a:rPr>
              <a:t>Not a quick fix for regulatory compliance</a:t>
            </a:r>
          </a:p>
        </p:txBody>
      </p:sp>
    </p:spTree>
    <p:extLst>
      <p:ext uri="{BB962C8B-B14F-4D97-AF65-F5344CB8AC3E}">
        <p14:creationId xmlns:p14="http://schemas.microsoft.com/office/powerpoint/2010/main" val="28996812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omputer screen shot of a computer&#10;&#10;Description automatically generated">
            <a:extLst>
              <a:ext uri="{FF2B5EF4-FFF2-40B4-BE49-F238E27FC236}">
                <a16:creationId xmlns:a16="http://schemas.microsoft.com/office/drawing/2014/main" id="{2624271F-2F15-D3EE-7E79-673C69FA8395}"/>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51" r="51"/>
          <a:stretch>
            <a:fillRect/>
          </a:stretch>
        </p:blipFill>
        <p:spPr/>
      </p:pic>
    </p:spTree>
    <p:extLst>
      <p:ext uri="{BB962C8B-B14F-4D97-AF65-F5344CB8AC3E}">
        <p14:creationId xmlns:p14="http://schemas.microsoft.com/office/powerpoint/2010/main" val="4240175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blue background with text and a green circle with dots and stars&#10;&#10;Description automatically generated">
            <a:extLst>
              <a:ext uri="{FF2B5EF4-FFF2-40B4-BE49-F238E27FC236}">
                <a16:creationId xmlns:a16="http://schemas.microsoft.com/office/drawing/2014/main" id="{E7C059A1-3E94-985F-36C1-DE5DB13B624A}"/>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51" r="51"/>
          <a:stretch>
            <a:fillRect/>
          </a:stretch>
        </p:blipFill>
        <p:spPr>
          <a:xfrm>
            <a:off x="3175" y="-41368"/>
            <a:ext cx="12188825" cy="6860208"/>
          </a:xfrm>
        </p:spPr>
      </p:pic>
      <p:sp>
        <p:nvSpPr>
          <p:cNvPr id="2" name="TextBox 1">
            <a:extLst>
              <a:ext uri="{FF2B5EF4-FFF2-40B4-BE49-F238E27FC236}">
                <a16:creationId xmlns:a16="http://schemas.microsoft.com/office/drawing/2014/main" id="{76BECCC5-16FB-8F6E-3A25-DA39DD54BDFC}"/>
              </a:ext>
            </a:extLst>
          </p:cNvPr>
          <p:cNvSpPr txBox="1"/>
          <p:nvPr/>
        </p:nvSpPr>
        <p:spPr>
          <a:xfrm>
            <a:off x="7146647" y="2515653"/>
            <a:ext cx="151698" cy="240188"/>
          </a:xfrm>
          <a:prstGeom prst="rect">
            <a:avLst/>
          </a:prstGeom>
        </p:spPr>
        <p:txBody>
          <a:bodyPr vert="horz" wrap="square" lIns="0" tIns="0" rIns="0" bIns="0" rtlCol="0">
            <a:noAutofit/>
          </a:bodyPr>
          <a:lstStyle/>
          <a:p>
            <a:pPr algn="l">
              <a:lnSpc>
                <a:spcPts val="2700"/>
              </a:lnSpc>
            </a:pPr>
            <a:r>
              <a:rPr lang="en-US" sz="2400">
                <a:solidFill>
                  <a:srgbClr val="FFFFFF"/>
                </a:solidFill>
              </a:rPr>
              <a:t>*</a:t>
            </a:r>
          </a:p>
        </p:txBody>
      </p:sp>
      <p:sp>
        <p:nvSpPr>
          <p:cNvPr id="4" name="TextBox 3">
            <a:extLst>
              <a:ext uri="{FF2B5EF4-FFF2-40B4-BE49-F238E27FC236}">
                <a16:creationId xmlns:a16="http://schemas.microsoft.com/office/drawing/2014/main" id="{CD865231-DD54-CAFA-2E79-E7982CD129ED}"/>
              </a:ext>
            </a:extLst>
          </p:cNvPr>
          <p:cNvSpPr txBox="1"/>
          <p:nvPr/>
        </p:nvSpPr>
        <p:spPr>
          <a:xfrm>
            <a:off x="8264364" y="4074733"/>
            <a:ext cx="285486" cy="404598"/>
          </a:xfrm>
          <a:prstGeom prst="rect">
            <a:avLst/>
          </a:prstGeom>
          <a:noFill/>
        </p:spPr>
        <p:txBody>
          <a:bodyPr wrap="square">
            <a:spAutoFit/>
          </a:bodyPr>
          <a:lstStyle/>
          <a:p>
            <a:pPr algn="l">
              <a:lnSpc>
                <a:spcPts val="2700"/>
              </a:lnSpc>
            </a:pPr>
            <a:r>
              <a:rPr lang="en-US" sz="1800">
                <a:solidFill>
                  <a:srgbClr val="FFFFFF"/>
                </a:solidFill>
              </a:rPr>
              <a:t>*</a:t>
            </a:r>
          </a:p>
        </p:txBody>
      </p:sp>
      <p:sp>
        <p:nvSpPr>
          <p:cNvPr id="5" name="TextBox 4">
            <a:extLst>
              <a:ext uri="{FF2B5EF4-FFF2-40B4-BE49-F238E27FC236}">
                <a16:creationId xmlns:a16="http://schemas.microsoft.com/office/drawing/2014/main" id="{B51350B5-23D4-4D6A-FA0B-72D89E17B3E2}"/>
              </a:ext>
            </a:extLst>
          </p:cNvPr>
          <p:cNvSpPr txBox="1"/>
          <p:nvPr/>
        </p:nvSpPr>
        <p:spPr>
          <a:xfrm>
            <a:off x="2996031" y="6425976"/>
            <a:ext cx="6009424" cy="392864"/>
          </a:xfrm>
          <a:prstGeom prst="rect">
            <a:avLst/>
          </a:prstGeom>
          <a:noFill/>
        </p:spPr>
        <p:txBody>
          <a:bodyPr wrap="square" lIns="91440" tIns="45720" rIns="91440" bIns="45720" anchor="t">
            <a:spAutoFit/>
          </a:bodyPr>
          <a:lstStyle/>
          <a:p>
            <a:pPr algn="ctr">
              <a:lnSpc>
                <a:spcPts val="2700"/>
              </a:lnSpc>
            </a:pPr>
            <a:r>
              <a:rPr lang="en-US" sz="1400" dirty="0">
                <a:solidFill>
                  <a:srgbClr val="FFFFFF"/>
                </a:solidFill>
              </a:rPr>
              <a:t>* DDM is applied by either the ABL Client or PAS for OpenEdge Agent</a:t>
            </a:r>
          </a:p>
        </p:txBody>
      </p:sp>
    </p:spTree>
    <p:extLst>
      <p:ext uri="{BB962C8B-B14F-4D97-AF65-F5344CB8AC3E}">
        <p14:creationId xmlns:p14="http://schemas.microsoft.com/office/powerpoint/2010/main" val="19320267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computer screen shot of a computer&#10;&#10;Description automatically generated">
            <a:extLst>
              <a:ext uri="{FF2B5EF4-FFF2-40B4-BE49-F238E27FC236}">
                <a16:creationId xmlns:a16="http://schemas.microsoft.com/office/drawing/2014/main" id="{FA360EF7-9BE3-696D-1CC0-6661C550E288}"/>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51" r="51"/>
          <a:stretch>
            <a:fillRect/>
          </a:stretch>
        </p:blipFill>
        <p:spPr/>
      </p:pic>
    </p:spTree>
    <p:extLst>
      <p:ext uri="{BB962C8B-B14F-4D97-AF65-F5344CB8AC3E}">
        <p14:creationId xmlns:p14="http://schemas.microsoft.com/office/powerpoint/2010/main" val="2721849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screenshot of a computer&#10;&#10;Description automatically generated">
            <a:extLst>
              <a:ext uri="{FF2B5EF4-FFF2-40B4-BE49-F238E27FC236}">
                <a16:creationId xmlns:a16="http://schemas.microsoft.com/office/drawing/2014/main" id="{D8C461D4-7FFC-87CF-9CE0-107CAE23811F}"/>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4" r="4"/>
          <a:stretch>
            <a:fillRect/>
          </a:stretch>
        </p:blipFill>
        <p:spPr/>
      </p:pic>
    </p:spTree>
    <p:extLst>
      <p:ext uri="{BB962C8B-B14F-4D97-AF65-F5344CB8AC3E}">
        <p14:creationId xmlns:p14="http://schemas.microsoft.com/office/powerpoint/2010/main" val="174979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5E14EE3-A383-9A8C-4A94-F27EB20045B3}"/>
              </a:ext>
            </a:extLst>
          </p:cNvPr>
          <p:cNvSpPr txBox="1"/>
          <p:nvPr/>
        </p:nvSpPr>
        <p:spPr>
          <a:xfrm>
            <a:off x="2472612" y="1751011"/>
            <a:ext cx="1959427" cy="338504"/>
          </a:xfrm>
          <a:prstGeom prst="rect">
            <a:avLst/>
          </a:prstGeom>
        </p:spPr>
        <p:txBody>
          <a:bodyPr vert="horz" wrap="square" lIns="0" tIns="0" rIns="0" bIns="0" rtlCol="0">
            <a:noAutofit/>
          </a:bodyPr>
          <a:lstStyle/>
          <a:p>
            <a:pPr algn="l">
              <a:lnSpc>
                <a:spcPts val="2700"/>
              </a:lnSpc>
            </a:pPr>
            <a:r>
              <a:rPr lang="en-US" sz="2400" dirty="0">
                <a:latin typeface="Courier New" panose="02070309020205020404" pitchFamily="49" charset="0"/>
                <a:cs typeface="Courier New" panose="02070309020205020404" pitchFamily="49" charset="0"/>
              </a:rPr>
              <a:t>Lift Tours</a:t>
            </a:r>
          </a:p>
        </p:txBody>
      </p:sp>
      <p:sp>
        <p:nvSpPr>
          <p:cNvPr id="2" name="Title 1">
            <a:extLst>
              <a:ext uri="{FF2B5EF4-FFF2-40B4-BE49-F238E27FC236}">
                <a16:creationId xmlns:a16="http://schemas.microsoft.com/office/drawing/2014/main" id="{A7C0BFA7-B620-B707-F38A-C37F5390CD14}"/>
              </a:ext>
            </a:extLst>
          </p:cNvPr>
          <p:cNvSpPr>
            <a:spLocks noGrp="1"/>
          </p:cNvSpPr>
          <p:nvPr>
            <p:ph type="title"/>
          </p:nvPr>
        </p:nvSpPr>
        <p:spPr>
          <a:xfrm>
            <a:off x="722313" y="538163"/>
            <a:ext cx="3625752" cy="784869"/>
          </a:xfrm>
        </p:spPr>
        <p:txBody>
          <a:bodyPr/>
          <a:lstStyle/>
          <a:p>
            <a:r>
              <a:rPr lang="en-US" dirty="0"/>
              <a:t>Masking Types</a:t>
            </a:r>
          </a:p>
        </p:txBody>
      </p:sp>
      <p:sp>
        <p:nvSpPr>
          <p:cNvPr id="3" name="Text Placeholder 2">
            <a:extLst>
              <a:ext uri="{FF2B5EF4-FFF2-40B4-BE49-F238E27FC236}">
                <a16:creationId xmlns:a16="http://schemas.microsoft.com/office/drawing/2014/main" id="{F9186AF1-59E6-26CB-C522-FDA3641EC776}"/>
              </a:ext>
            </a:extLst>
          </p:cNvPr>
          <p:cNvSpPr>
            <a:spLocks noGrp="1"/>
          </p:cNvSpPr>
          <p:nvPr>
            <p:ph type="body" sz="quarter" idx="10"/>
          </p:nvPr>
        </p:nvSpPr>
        <p:spPr>
          <a:xfrm>
            <a:off x="722313" y="1677988"/>
            <a:ext cx="4717434" cy="4365625"/>
          </a:xfrm>
        </p:spPr>
        <p:txBody>
          <a:bodyPr vert="horz" lIns="0" tIns="0" rIns="0" bIns="0" rtlCol="0" anchor="t">
            <a:noAutofit/>
          </a:bodyPr>
          <a:lstStyle/>
          <a:p>
            <a:r>
              <a:rPr lang="en-US" dirty="0">
                <a:cs typeface="Arial"/>
              </a:rPr>
              <a:t>Default:</a:t>
            </a:r>
          </a:p>
          <a:p>
            <a:pPr indent="-260985"/>
            <a:endParaRPr lang="en-US" dirty="0">
              <a:cs typeface="Arial"/>
            </a:endParaRPr>
          </a:p>
          <a:p>
            <a:r>
              <a:rPr lang="en-US" dirty="0"/>
              <a:t>Partial: </a:t>
            </a:r>
          </a:p>
          <a:p>
            <a:pPr marL="342900" indent="-342900"/>
            <a:endParaRPr lang="en-US" dirty="0">
              <a:cs typeface="Arial"/>
            </a:endParaRPr>
          </a:p>
          <a:p>
            <a:r>
              <a:rPr lang="en-US" dirty="0">
                <a:cs typeface="Arial"/>
              </a:rPr>
              <a:t>Literal:</a:t>
            </a:r>
            <a:endParaRPr lang="en-US" dirty="0"/>
          </a:p>
          <a:p>
            <a:pPr marL="0" indent="0" algn="l">
              <a:buNone/>
            </a:pPr>
            <a:r>
              <a:rPr lang="en-US" dirty="0">
                <a:cs typeface="Arial"/>
              </a:rPr>
              <a:t>	</a:t>
            </a:r>
          </a:p>
          <a:p>
            <a:r>
              <a:rPr lang="en-US" dirty="0"/>
              <a:t>Unknown:</a:t>
            </a:r>
          </a:p>
          <a:p>
            <a:pPr marL="0" indent="0" algn="l">
              <a:buNone/>
            </a:pPr>
            <a:endParaRPr lang="en-US" dirty="0"/>
          </a:p>
          <a:p>
            <a:pPr indent="-260985" algn="l"/>
            <a:endParaRPr lang="en-US" dirty="0"/>
          </a:p>
          <a:p>
            <a:pPr indent="-260985" algn="l"/>
            <a:endParaRPr lang="en-US" dirty="0"/>
          </a:p>
          <a:p>
            <a:pPr indent="-260985" algn="l"/>
            <a:endParaRPr lang="en-US" dirty="0"/>
          </a:p>
        </p:txBody>
      </p:sp>
      <p:sp>
        <p:nvSpPr>
          <p:cNvPr id="8" name="TextBox 7">
            <a:extLst>
              <a:ext uri="{FF2B5EF4-FFF2-40B4-BE49-F238E27FC236}">
                <a16:creationId xmlns:a16="http://schemas.microsoft.com/office/drawing/2014/main" id="{BEF8A8EA-A028-7C85-DD21-BFD3684B2EE8}"/>
              </a:ext>
            </a:extLst>
          </p:cNvPr>
          <p:cNvSpPr txBox="1"/>
          <p:nvPr/>
        </p:nvSpPr>
        <p:spPr>
          <a:xfrm>
            <a:off x="2472613" y="2770032"/>
            <a:ext cx="2631232" cy="338504"/>
          </a:xfrm>
          <a:prstGeom prst="rect">
            <a:avLst/>
          </a:prstGeom>
        </p:spPr>
        <p:txBody>
          <a:bodyPr vert="horz" wrap="square" lIns="0" tIns="0" rIns="0" bIns="0" rtlCol="0">
            <a:noAutofit/>
          </a:bodyPr>
          <a:lstStyle/>
          <a:p>
            <a:pPr algn="l">
              <a:lnSpc>
                <a:spcPts val="2700"/>
              </a:lnSpc>
            </a:pPr>
            <a:r>
              <a:rPr lang="en-US" sz="2400" dirty="0">
                <a:latin typeface="Courier New" panose="02070309020205020404" pitchFamily="49" charset="0"/>
                <a:cs typeface="Courier New" panose="02070309020205020404" pitchFamily="49" charset="0"/>
              </a:rPr>
              <a:t>(617) 450-0086</a:t>
            </a:r>
          </a:p>
        </p:txBody>
      </p:sp>
      <p:sp>
        <p:nvSpPr>
          <p:cNvPr id="9" name="TextBox 8">
            <a:extLst>
              <a:ext uri="{FF2B5EF4-FFF2-40B4-BE49-F238E27FC236}">
                <a16:creationId xmlns:a16="http://schemas.microsoft.com/office/drawing/2014/main" id="{7B5819B4-04BD-3385-2B71-6A9C7CD92DF3}"/>
              </a:ext>
            </a:extLst>
          </p:cNvPr>
          <p:cNvSpPr txBox="1"/>
          <p:nvPr/>
        </p:nvSpPr>
        <p:spPr>
          <a:xfrm>
            <a:off x="2463281" y="2770032"/>
            <a:ext cx="2631232" cy="338504"/>
          </a:xfrm>
          <a:prstGeom prst="rect">
            <a:avLst/>
          </a:prstGeom>
        </p:spPr>
        <p:txBody>
          <a:bodyPr vert="horz" wrap="square" lIns="0" tIns="0" rIns="0" bIns="0" rtlCol="0">
            <a:noAutofit/>
          </a:bodyPr>
          <a:lstStyle/>
          <a:p>
            <a:pPr algn="l">
              <a:lnSpc>
                <a:spcPts val="2700"/>
              </a:lnSpc>
            </a:pPr>
            <a:r>
              <a:rPr lang="en-US" sz="2400" dirty="0">
                <a:solidFill>
                  <a:schemeClr val="tx2"/>
                </a:solidFill>
                <a:latin typeface="Courier New" panose="02070309020205020404" pitchFamily="49" charset="0"/>
                <a:cs typeface="Courier New" panose="02070309020205020404" pitchFamily="49" charset="0"/>
              </a:rPr>
              <a:t>XXXXXXXXXX</a:t>
            </a:r>
            <a:r>
              <a:rPr lang="en-US" sz="2400" dirty="0">
                <a:latin typeface="Courier New" panose="02070309020205020404" pitchFamily="49" charset="0"/>
                <a:cs typeface="Courier New" panose="02070309020205020404" pitchFamily="49" charset="0"/>
              </a:rPr>
              <a:t>0086</a:t>
            </a:r>
          </a:p>
        </p:txBody>
      </p:sp>
      <p:sp>
        <p:nvSpPr>
          <p:cNvPr id="10" name="TextBox 9">
            <a:extLst>
              <a:ext uri="{FF2B5EF4-FFF2-40B4-BE49-F238E27FC236}">
                <a16:creationId xmlns:a16="http://schemas.microsoft.com/office/drawing/2014/main" id="{56B020A0-E7BB-1B3A-EE2F-564CCCE42E80}"/>
              </a:ext>
            </a:extLst>
          </p:cNvPr>
          <p:cNvSpPr txBox="1"/>
          <p:nvPr/>
        </p:nvSpPr>
        <p:spPr>
          <a:xfrm>
            <a:off x="2483069" y="3871824"/>
            <a:ext cx="1948971" cy="338504"/>
          </a:xfrm>
          <a:prstGeom prst="rect">
            <a:avLst/>
          </a:prstGeom>
        </p:spPr>
        <p:txBody>
          <a:bodyPr vert="horz" wrap="square" lIns="0" tIns="0" rIns="0" bIns="0" rtlCol="0">
            <a:noAutofit/>
          </a:bodyPr>
          <a:lstStyle/>
          <a:p>
            <a:pPr algn="l">
              <a:lnSpc>
                <a:spcPts val="2700"/>
              </a:lnSpc>
            </a:pPr>
            <a:r>
              <a:rPr lang="en-US" sz="2400" dirty="0">
                <a:latin typeface="Courier New" panose="02070309020205020404" pitchFamily="49" charset="0"/>
                <a:cs typeface="Courier New" panose="02070309020205020404" pitchFamily="49" charset="0"/>
              </a:rPr>
              <a:t>Burlington</a:t>
            </a:r>
          </a:p>
        </p:txBody>
      </p:sp>
      <p:sp>
        <p:nvSpPr>
          <p:cNvPr id="11" name="TextBox 10">
            <a:extLst>
              <a:ext uri="{FF2B5EF4-FFF2-40B4-BE49-F238E27FC236}">
                <a16:creationId xmlns:a16="http://schemas.microsoft.com/office/drawing/2014/main" id="{DAE688AC-C9FB-9839-5E2A-03DA26668FE3}"/>
              </a:ext>
            </a:extLst>
          </p:cNvPr>
          <p:cNvSpPr txBox="1"/>
          <p:nvPr/>
        </p:nvSpPr>
        <p:spPr>
          <a:xfrm>
            <a:off x="2483068" y="3871824"/>
            <a:ext cx="2316994" cy="338504"/>
          </a:xfrm>
          <a:prstGeom prst="rect">
            <a:avLst/>
          </a:prstGeom>
        </p:spPr>
        <p:txBody>
          <a:bodyPr vert="horz" wrap="square" lIns="0" tIns="0" rIns="0" bIns="0" rtlCol="0">
            <a:noAutofit/>
          </a:bodyPr>
          <a:lstStyle/>
          <a:p>
            <a:pPr algn="l">
              <a:lnSpc>
                <a:spcPts val="2700"/>
              </a:lnSpc>
            </a:pPr>
            <a:r>
              <a:rPr lang="en-US" sz="2400" dirty="0">
                <a:solidFill>
                  <a:schemeClr val="tx2"/>
                </a:solidFill>
                <a:latin typeface="Courier New" panose="02070309020205020404" pitchFamily="49" charset="0"/>
                <a:cs typeface="Courier New" panose="02070309020205020404" pitchFamily="49" charset="0"/>
              </a:rPr>
              <a:t>UNAUTHORISED</a:t>
            </a:r>
          </a:p>
        </p:txBody>
      </p:sp>
      <p:sp>
        <p:nvSpPr>
          <p:cNvPr id="12" name="TextBox 11">
            <a:extLst>
              <a:ext uri="{FF2B5EF4-FFF2-40B4-BE49-F238E27FC236}">
                <a16:creationId xmlns:a16="http://schemas.microsoft.com/office/drawing/2014/main" id="{4A17BF3C-2F8E-75F6-F955-FE8B10BC83EB}"/>
              </a:ext>
            </a:extLst>
          </p:cNvPr>
          <p:cNvSpPr txBox="1"/>
          <p:nvPr/>
        </p:nvSpPr>
        <p:spPr>
          <a:xfrm>
            <a:off x="2469610" y="4910610"/>
            <a:ext cx="2956678" cy="338504"/>
          </a:xfrm>
          <a:prstGeom prst="rect">
            <a:avLst/>
          </a:prstGeom>
        </p:spPr>
        <p:txBody>
          <a:bodyPr vert="horz" wrap="square" lIns="0" tIns="0" rIns="0" bIns="0" rtlCol="0" anchor="t">
            <a:noAutofit/>
          </a:bodyPr>
          <a:lstStyle/>
          <a:p>
            <a:pPr algn="l">
              <a:lnSpc>
                <a:spcPts val="2700"/>
              </a:lnSpc>
            </a:pPr>
            <a:r>
              <a:rPr lang="en-US" sz="2400" dirty="0">
                <a:latin typeface="Courier New" panose="02070309020205020404" pitchFamily="49" charset="0"/>
                <a:cs typeface="Courier New" panose="02070309020205020404" pitchFamily="49" charset="0"/>
              </a:rPr>
              <a:t>276 North Drive </a:t>
            </a:r>
          </a:p>
        </p:txBody>
      </p:sp>
      <p:sp>
        <p:nvSpPr>
          <p:cNvPr id="13" name="TextBox 12">
            <a:extLst>
              <a:ext uri="{FF2B5EF4-FFF2-40B4-BE49-F238E27FC236}">
                <a16:creationId xmlns:a16="http://schemas.microsoft.com/office/drawing/2014/main" id="{4864731E-B623-1419-431C-C8BB3ED23690}"/>
              </a:ext>
            </a:extLst>
          </p:cNvPr>
          <p:cNvSpPr txBox="1"/>
          <p:nvPr/>
        </p:nvSpPr>
        <p:spPr>
          <a:xfrm>
            <a:off x="2483068" y="4910610"/>
            <a:ext cx="2723413" cy="338504"/>
          </a:xfrm>
          <a:prstGeom prst="rect">
            <a:avLst/>
          </a:prstGeom>
        </p:spPr>
        <p:txBody>
          <a:bodyPr vert="horz" wrap="square" lIns="0" tIns="0" rIns="0" bIns="0" rtlCol="0">
            <a:noAutofit/>
          </a:bodyPr>
          <a:lstStyle/>
          <a:p>
            <a:pPr algn="l">
              <a:lnSpc>
                <a:spcPts val="2700"/>
              </a:lnSpc>
            </a:pPr>
            <a:r>
              <a:rPr lang="en-US" sz="2400" dirty="0">
                <a:solidFill>
                  <a:schemeClr val="tx2"/>
                </a:solidFill>
                <a:latin typeface="Courier New" panose="02070309020205020404" pitchFamily="49" charset="0"/>
                <a:cs typeface="Courier New" panose="02070309020205020404" pitchFamily="49" charset="0"/>
              </a:rPr>
              <a:t>? </a:t>
            </a:r>
          </a:p>
        </p:txBody>
      </p:sp>
      <p:sp>
        <p:nvSpPr>
          <p:cNvPr id="17" name="Text Placeholder 2">
            <a:extLst>
              <a:ext uri="{FF2B5EF4-FFF2-40B4-BE49-F238E27FC236}">
                <a16:creationId xmlns:a16="http://schemas.microsoft.com/office/drawing/2014/main" id="{E95AB1DE-1DF1-018F-DDA0-BD3A72872BEA}"/>
              </a:ext>
            </a:extLst>
          </p:cNvPr>
          <p:cNvSpPr txBox="1">
            <a:spLocks/>
          </p:cNvSpPr>
          <p:nvPr/>
        </p:nvSpPr>
        <p:spPr>
          <a:xfrm>
            <a:off x="5570376" y="2723572"/>
            <a:ext cx="6354146" cy="633782"/>
          </a:xfrm>
          <a:prstGeom prst="rect">
            <a:avLst/>
          </a:prstGeom>
        </p:spPr>
        <p:txBody>
          <a:bodyPr vert="horz" lIns="0" tIns="0" rIns="0" bIns="0" rtlCol="0" anchor="t">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Arial"/>
              </a:rPr>
              <a:t>Replaces a specific part of the value with </a:t>
            </a:r>
            <a:r>
              <a:rPr lang="en-US" dirty="0">
                <a:solidFill>
                  <a:schemeClr val="tx2"/>
                </a:solidFill>
                <a:cs typeface="Arial"/>
              </a:rPr>
              <a:t>X</a:t>
            </a:r>
            <a:r>
              <a:rPr lang="en-US" dirty="0">
                <a:cs typeface="Arial"/>
              </a:rPr>
              <a:t>’s</a:t>
            </a:r>
            <a:endParaRPr lang="en-US" dirty="0"/>
          </a:p>
        </p:txBody>
      </p:sp>
      <p:sp>
        <p:nvSpPr>
          <p:cNvPr id="18" name="Text Placeholder 2">
            <a:extLst>
              <a:ext uri="{FF2B5EF4-FFF2-40B4-BE49-F238E27FC236}">
                <a16:creationId xmlns:a16="http://schemas.microsoft.com/office/drawing/2014/main" id="{062DAD03-1941-05C4-D141-7F4536EA9549}"/>
              </a:ext>
            </a:extLst>
          </p:cNvPr>
          <p:cNvSpPr txBox="1">
            <a:spLocks/>
          </p:cNvSpPr>
          <p:nvPr/>
        </p:nvSpPr>
        <p:spPr>
          <a:xfrm>
            <a:off x="5570376" y="3775057"/>
            <a:ext cx="6354146" cy="467955"/>
          </a:xfrm>
          <a:prstGeom prst="rect">
            <a:avLst/>
          </a:prstGeom>
        </p:spPr>
        <p:txBody>
          <a:bodyPr vert="horz" lIns="0" tIns="0" rIns="0" bIns="0" rtlCol="0" anchor="t">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cs typeface="Arial"/>
              </a:rPr>
              <a:t>Show a masked </a:t>
            </a:r>
            <a:r>
              <a:rPr lang="en-US" dirty="0">
                <a:solidFill>
                  <a:schemeClr val="tx2"/>
                </a:solidFill>
                <a:cs typeface="Arial"/>
              </a:rPr>
              <a:t>literal</a:t>
            </a:r>
            <a:r>
              <a:rPr lang="en-US" dirty="0">
                <a:cs typeface="Arial"/>
              </a:rPr>
              <a:t> instead of the value</a:t>
            </a:r>
            <a:endParaRPr lang="en-US" dirty="0"/>
          </a:p>
        </p:txBody>
      </p:sp>
      <p:sp>
        <p:nvSpPr>
          <p:cNvPr id="19" name="Text Placeholder 2">
            <a:extLst>
              <a:ext uri="{FF2B5EF4-FFF2-40B4-BE49-F238E27FC236}">
                <a16:creationId xmlns:a16="http://schemas.microsoft.com/office/drawing/2014/main" id="{5481EF8D-1ABC-4908-9D0E-7855842F8287}"/>
              </a:ext>
            </a:extLst>
          </p:cNvPr>
          <p:cNvSpPr txBox="1">
            <a:spLocks/>
          </p:cNvSpPr>
          <p:nvPr/>
        </p:nvSpPr>
        <p:spPr>
          <a:xfrm>
            <a:off x="5570376" y="4842588"/>
            <a:ext cx="6354146" cy="619962"/>
          </a:xfrm>
          <a:prstGeom prst="rect">
            <a:avLst/>
          </a:prstGeom>
        </p:spPr>
        <p:txBody>
          <a:bodyPr vert="horz" lIns="0" tIns="0" rIns="0" bIns="0" rtlCol="0" anchor="t">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cs typeface="Arial"/>
              </a:rPr>
              <a:t>Field is masked as the unknown value (</a:t>
            </a:r>
            <a:r>
              <a:rPr lang="en-US" dirty="0">
                <a:solidFill>
                  <a:schemeClr val="tx2"/>
                </a:solidFill>
                <a:cs typeface="Arial"/>
              </a:rPr>
              <a:t>?</a:t>
            </a:r>
            <a:r>
              <a:rPr lang="en-US" dirty="0">
                <a:cs typeface="Arial"/>
              </a:rPr>
              <a:t>)</a:t>
            </a:r>
          </a:p>
          <a:p>
            <a:pPr marL="0" indent="0">
              <a:buFont typeface="Arial" panose="020B0604020202020204" pitchFamily="34" charset="0"/>
              <a:buNone/>
            </a:pPr>
            <a:endParaRPr lang="en-US" dirty="0"/>
          </a:p>
          <a:p>
            <a:pPr indent="-260985"/>
            <a:endParaRPr lang="en-US" dirty="0"/>
          </a:p>
        </p:txBody>
      </p:sp>
      <p:sp>
        <p:nvSpPr>
          <p:cNvPr id="20" name="Text Placeholder 2">
            <a:extLst>
              <a:ext uri="{FF2B5EF4-FFF2-40B4-BE49-F238E27FC236}">
                <a16:creationId xmlns:a16="http://schemas.microsoft.com/office/drawing/2014/main" id="{26721957-029A-C00C-F421-CFF20A38422D}"/>
              </a:ext>
            </a:extLst>
          </p:cNvPr>
          <p:cNvSpPr txBox="1">
            <a:spLocks/>
          </p:cNvSpPr>
          <p:nvPr/>
        </p:nvSpPr>
        <p:spPr>
          <a:xfrm>
            <a:off x="5570376" y="1677988"/>
            <a:ext cx="6354146" cy="712990"/>
          </a:xfrm>
          <a:prstGeom prst="rect">
            <a:avLst/>
          </a:prstGeom>
        </p:spPr>
        <p:txBody>
          <a:bodyPr vert="horz" lIns="0" tIns="0" rIns="0" bIns="0" rtlCol="0" anchor="t">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cs typeface="Arial"/>
              </a:rPr>
              <a:t>Replaces entire field value with </a:t>
            </a:r>
            <a:r>
              <a:rPr lang="en-US" dirty="0">
                <a:solidFill>
                  <a:schemeClr val="tx2"/>
                </a:solidFill>
                <a:cs typeface="Arial"/>
              </a:rPr>
              <a:t>X</a:t>
            </a:r>
            <a:r>
              <a:rPr lang="en-US" dirty="0">
                <a:cs typeface="Arial"/>
              </a:rPr>
              <a:t>’s</a:t>
            </a:r>
            <a:endParaRPr lang="en-US" dirty="0"/>
          </a:p>
        </p:txBody>
      </p:sp>
      <p:sp>
        <p:nvSpPr>
          <p:cNvPr id="6" name="TextBox 5">
            <a:extLst>
              <a:ext uri="{FF2B5EF4-FFF2-40B4-BE49-F238E27FC236}">
                <a16:creationId xmlns:a16="http://schemas.microsoft.com/office/drawing/2014/main" id="{2050944A-21F1-11C7-5009-6475E5871E6B}"/>
              </a:ext>
            </a:extLst>
          </p:cNvPr>
          <p:cNvSpPr txBox="1"/>
          <p:nvPr/>
        </p:nvSpPr>
        <p:spPr>
          <a:xfrm>
            <a:off x="2487563" y="1745854"/>
            <a:ext cx="1929524" cy="338504"/>
          </a:xfrm>
          <a:prstGeom prst="rect">
            <a:avLst/>
          </a:prstGeom>
        </p:spPr>
        <p:txBody>
          <a:bodyPr vert="horz" wrap="square" lIns="0" tIns="0" rIns="0" bIns="0" rtlCol="0">
            <a:noAutofit/>
          </a:bodyPr>
          <a:lstStyle/>
          <a:p>
            <a:pPr algn="l">
              <a:lnSpc>
                <a:spcPts val="2700"/>
              </a:lnSpc>
            </a:pPr>
            <a:r>
              <a:rPr lang="en-US" sz="2400" dirty="0">
                <a:solidFill>
                  <a:schemeClr val="tx2"/>
                </a:solidFill>
                <a:latin typeface="Courier New" panose="02070309020205020404" pitchFamily="49" charset="0"/>
                <a:cs typeface="Courier New" panose="02070309020205020404" pitchFamily="49" charset="0"/>
              </a:rPr>
              <a:t>XXXXXXXXXX</a:t>
            </a:r>
          </a:p>
        </p:txBody>
      </p:sp>
    </p:spTree>
    <p:extLst>
      <p:ext uri="{BB962C8B-B14F-4D97-AF65-F5344CB8AC3E}">
        <p14:creationId xmlns:p14="http://schemas.microsoft.com/office/powerpoint/2010/main" val="304686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500"/>
                                        <p:tgtEl>
                                          <p:spTgt spid="10"/>
                                        </p:tgtEl>
                                      </p:cBhvr>
                                    </p:animEffect>
                                    <p:set>
                                      <p:cBhvr>
                                        <p:cTn id="23" dur="1" fill="hold">
                                          <p:stCondLst>
                                            <p:cond delay="499"/>
                                          </p:stCondLst>
                                        </p:cTn>
                                        <p:tgtEl>
                                          <p:spTgt spid="10"/>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0BFA7-B620-B707-F38A-C37F5390CD14}"/>
              </a:ext>
            </a:extLst>
          </p:cNvPr>
          <p:cNvSpPr>
            <a:spLocks noGrp="1"/>
          </p:cNvSpPr>
          <p:nvPr>
            <p:ph type="title"/>
          </p:nvPr>
        </p:nvSpPr>
        <p:spPr>
          <a:xfrm>
            <a:off x="722313" y="538163"/>
            <a:ext cx="8828635" cy="1139825"/>
          </a:xfrm>
        </p:spPr>
        <p:txBody>
          <a:bodyPr/>
          <a:lstStyle/>
          <a:p>
            <a:r>
              <a:rPr lang="en-US" dirty="0"/>
              <a:t>Dynamic Data Masking Features</a:t>
            </a:r>
          </a:p>
        </p:txBody>
      </p:sp>
      <p:sp>
        <p:nvSpPr>
          <p:cNvPr id="3" name="Text Placeholder 2">
            <a:extLst>
              <a:ext uri="{FF2B5EF4-FFF2-40B4-BE49-F238E27FC236}">
                <a16:creationId xmlns:a16="http://schemas.microsoft.com/office/drawing/2014/main" id="{F9186AF1-59E6-26CB-C522-FDA3641EC776}"/>
              </a:ext>
            </a:extLst>
          </p:cNvPr>
          <p:cNvSpPr>
            <a:spLocks noGrp="1"/>
          </p:cNvSpPr>
          <p:nvPr>
            <p:ph type="body" sz="quarter" idx="11"/>
          </p:nvPr>
        </p:nvSpPr>
        <p:spPr>
          <a:xfrm>
            <a:off x="723899" y="1814513"/>
            <a:ext cx="10973178" cy="4487862"/>
          </a:xfrm>
        </p:spPr>
        <p:txBody>
          <a:bodyPr vert="horz" lIns="0" tIns="0" rIns="0" bIns="0" rtlCol="0" anchor="t">
            <a:noAutofit/>
          </a:bodyPr>
          <a:lstStyle/>
          <a:p>
            <a:pPr indent="-225425">
              <a:lnSpc>
                <a:spcPct val="120000"/>
              </a:lnSpc>
              <a:spcAft>
                <a:spcPts val="700"/>
              </a:spcAft>
              <a:buSzPct val="135000"/>
              <a:defRPr/>
            </a:pPr>
            <a:r>
              <a:rPr lang="en-US" sz="2000" b="1" dirty="0">
                <a:solidFill>
                  <a:schemeClr val="accent4"/>
                </a:solidFill>
                <a:cs typeface="Arial"/>
              </a:rPr>
              <a:t>AVM support for DDM: </a:t>
            </a:r>
            <a:r>
              <a:rPr kumimoji="0" lang="en-US" sz="2000" b="0" i="0" u="none" kern="1200" cap="none" spc="0" normalizeH="0" baseline="0" noProof="0" dirty="0">
                <a:ln>
                  <a:noFill/>
                </a:ln>
                <a:solidFill>
                  <a:srgbClr val="000000"/>
                </a:solidFill>
                <a:effectLst/>
                <a:uLnTx/>
                <a:uFillTx/>
                <a:latin typeface="Arial"/>
                <a:ea typeface="+mn-ea"/>
                <a:cs typeface="Arial"/>
              </a:rPr>
              <a:t>Allows you to grant or deny access to sensitive data for different users and roles. </a:t>
            </a:r>
            <a:endParaRPr lang="en-US" sz="2000" b="1" dirty="0">
              <a:solidFill>
                <a:schemeClr val="accent4"/>
              </a:solidFill>
              <a:cs typeface="Arial"/>
            </a:endParaRPr>
          </a:p>
          <a:p>
            <a:pPr marL="225425" marR="0" lvl="0" indent="-225425" algn="l" defTabSz="914400" rtl="0" eaLnBrk="1" fontAlgn="auto" latinLnBrk="0" hangingPunct="1">
              <a:lnSpc>
                <a:spcPct val="120000"/>
              </a:lnSpc>
              <a:spcBef>
                <a:spcPts val="0"/>
              </a:spcBef>
              <a:spcAft>
                <a:spcPts val="700"/>
              </a:spcAft>
              <a:buSzPct val="135000"/>
              <a:buFont typeface="Arial" panose="020B0604020202020204" pitchFamily="34" charset="0"/>
              <a:buChar char="•"/>
              <a:tabLst/>
              <a:defRPr/>
            </a:pPr>
            <a:r>
              <a:rPr lang="en-US" sz="2000" b="1" dirty="0">
                <a:solidFill>
                  <a:schemeClr val="accent4"/>
                </a:solidFill>
                <a:cs typeface="Arial"/>
              </a:rPr>
              <a:t>Audit Events and User States: </a:t>
            </a:r>
            <a:r>
              <a:rPr kumimoji="0" lang="en-US" sz="2000" b="0" i="0" u="none" strike="noStrike" kern="1200" cap="none" spc="0" normalizeH="0" baseline="0" noProof="0" dirty="0">
                <a:ln>
                  <a:noFill/>
                </a:ln>
                <a:solidFill>
                  <a:srgbClr val="000000"/>
                </a:solidFill>
                <a:effectLst/>
                <a:uLnTx/>
                <a:uFillTx/>
                <a:latin typeface="Arial"/>
                <a:ea typeface="+mn-ea"/>
                <a:cs typeface="Arial"/>
              </a:rPr>
              <a:t>Allows you to use audit events to track DDM activities and changes (like enabling, disabling, activating and deactivating DDM), as well as adding, modifying and deleting DDM rules.</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indent="-260985"/>
            <a:r>
              <a:rPr lang="en-US" sz="2000" b="1" dirty="0">
                <a:solidFill>
                  <a:schemeClr val="accent4"/>
                </a:solidFill>
                <a:cs typeface="Arial"/>
              </a:rPr>
              <a:t>Dump and Load DDM Data: </a:t>
            </a:r>
            <a:r>
              <a:rPr lang="en-US" sz="2000" dirty="0">
                <a:cs typeface="Arial"/>
              </a:rPr>
              <a:t>Supports the integrity of your DDM-enabled data when performing a dump and load. </a:t>
            </a:r>
          </a:p>
          <a:p>
            <a:pPr indent="-260985"/>
            <a:r>
              <a:rPr lang="en-US" sz="2000" b="1" dirty="0">
                <a:solidFill>
                  <a:schemeClr val="accent4"/>
                </a:solidFill>
                <a:cs typeface="Arial"/>
              </a:rPr>
              <a:t>Database User Notify Integration: </a:t>
            </a:r>
            <a:r>
              <a:rPr lang="en-US" sz="2000" dirty="0">
                <a:cs typeface="Arial"/>
              </a:rPr>
              <a:t>Alerts connected DB clients when DDM schema changes are loaded into a live database (using the database user notification system).</a:t>
            </a:r>
          </a:p>
          <a:p>
            <a:pPr indent="-260985" algn="l"/>
            <a:endParaRPr lang="en-US" sz="2200" dirty="0">
              <a:cs typeface="Arial"/>
            </a:endParaRPr>
          </a:p>
        </p:txBody>
      </p:sp>
    </p:spTree>
    <p:extLst>
      <p:ext uri="{BB962C8B-B14F-4D97-AF65-F5344CB8AC3E}">
        <p14:creationId xmlns:p14="http://schemas.microsoft.com/office/powerpoint/2010/main" val="12095919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E8FAF49-D37E-03BC-6228-75DD81D4A8E7}"/>
              </a:ext>
            </a:extLst>
          </p:cNvPr>
          <p:cNvSpPr txBox="1">
            <a:spLocks/>
          </p:cNvSpPr>
          <p:nvPr/>
        </p:nvSpPr>
        <p:spPr>
          <a:xfrm>
            <a:off x="-1" y="1632857"/>
            <a:ext cx="12191999" cy="4669518"/>
          </a:xfrm>
          <a:prstGeom prst="rect">
            <a:avLst/>
          </a:prstGeom>
        </p:spPr>
        <p:txBody>
          <a:bodyPr vert="horz" lIns="0" tIns="0" rIns="0" bIns="0" rtlCol="0" anchor="t">
            <a:noAutofit/>
          </a:bodyPr>
          <a:lstStyle>
            <a:lvl1pPr marL="225425" indent="-261425" algn="l" defTabSz="914400" rtl="0" eaLnBrk="1" latinLnBrk="0" hangingPunct="1">
              <a:lnSpc>
                <a:spcPct val="100000"/>
              </a:lnSpc>
              <a:spcBef>
                <a:spcPts val="0"/>
              </a:spcBef>
              <a:spcAft>
                <a:spcPts val="1200"/>
              </a:spcAft>
              <a:buClr>
                <a:schemeClr val="accent4"/>
              </a:buClr>
              <a:buSzPct val="150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1pPr>
            <a:lvl2pPr marL="447675" indent="-222250" algn="l" defTabSz="914400" rtl="0" eaLnBrk="1" latinLnBrk="0" hangingPunct="1">
              <a:lnSpc>
                <a:spcPct val="100000"/>
              </a:lnSpc>
              <a:spcBef>
                <a:spcPts val="0"/>
              </a:spcBef>
              <a:spcAft>
                <a:spcPts val="1200"/>
              </a:spcAft>
              <a:buClr>
                <a:schemeClr val="accent4"/>
              </a:buClr>
              <a:buSzPct val="115000"/>
              <a:buFont typeface="Arial" panose="020B0604020202020204" pitchFamily="34" charset="0"/>
              <a:buChar char="•"/>
              <a:tabLst/>
              <a:defRPr sz="2400" b="0" i="0" kern="1200" spc="0" baseline="0">
                <a:solidFill>
                  <a:schemeClr val="tx1"/>
                </a:solidFill>
                <a:latin typeface="+mn-lt"/>
                <a:ea typeface="+mn-ea"/>
                <a:cs typeface="Arial" panose="020B0604020202020204" pitchFamily="34" charset="0"/>
              </a:defRPr>
            </a:lvl2pPr>
            <a:lvl3pPr marL="577850" indent="-130175" algn="l" defTabSz="914400" rtl="0" eaLnBrk="1" latinLnBrk="0" hangingPunct="1">
              <a:lnSpc>
                <a:spcPct val="100000"/>
              </a:lnSpc>
              <a:spcBef>
                <a:spcPts val="0"/>
              </a:spcBef>
              <a:spcAft>
                <a:spcPts val="1200"/>
              </a:spcAft>
              <a:buClr>
                <a:schemeClr val="accent4"/>
              </a:buClr>
              <a:buSzPct val="90000"/>
              <a:buFont typeface="Wingdings" pitchFamily="2" charset="2"/>
              <a:buChar char="§"/>
              <a:tabLst/>
              <a:defRPr sz="2000" b="0" i="0" kern="1200">
                <a:solidFill>
                  <a:schemeClr val="tx1"/>
                </a:solidFill>
                <a:latin typeface="+mn-lt"/>
                <a:ea typeface="+mn-ea"/>
                <a:cs typeface="Arial" panose="020B0604020202020204" pitchFamily="34" charset="0"/>
              </a:defRPr>
            </a:lvl3pPr>
            <a:lvl4pPr marL="890588" indent="-176213" algn="l" defTabSz="914400" rtl="0" eaLnBrk="1" latinLnBrk="0" hangingPunct="1">
              <a:lnSpc>
                <a:spcPct val="100000"/>
              </a:lnSpc>
              <a:spcBef>
                <a:spcPts val="0"/>
              </a:spcBef>
              <a:spcAft>
                <a:spcPts val="1200"/>
              </a:spcAft>
              <a:buClr>
                <a:schemeClr val="accent4"/>
              </a:buClr>
              <a:buSzPct val="70000"/>
              <a:buFont typeface="Wingdings" pitchFamily="2" charset="2"/>
              <a:buChar char="§"/>
              <a:tabLst/>
              <a:defRPr sz="2000" b="0" i="0" kern="1200">
                <a:solidFill>
                  <a:schemeClr val="tx1"/>
                </a:solidFill>
                <a:latin typeface="+mn-lt"/>
                <a:ea typeface="+mn-ea"/>
                <a:cs typeface="Arial" panose="020B0604020202020204" pitchFamily="34" charset="0"/>
              </a:defRPr>
            </a:lvl4pPr>
            <a:lvl5pPr marL="1155700" indent="-225425" algn="l" defTabSz="914400" rtl="0" eaLnBrk="1" latinLnBrk="0" hangingPunct="1">
              <a:lnSpc>
                <a:spcPct val="100000"/>
              </a:lnSpc>
              <a:spcBef>
                <a:spcPts val="0"/>
              </a:spcBef>
              <a:spcAft>
                <a:spcPts val="1200"/>
              </a:spcAft>
              <a:buClr>
                <a:schemeClr val="accent4"/>
              </a:buClr>
              <a:buSzPct val="90000"/>
              <a:buFont typeface="Arial" panose="020B0503030202060203" pitchFamily="34" charset="0"/>
              <a:buChar char="–"/>
              <a:tabLst/>
              <a:defRPr sz="1600" b="0" i="0" kern="1200">
                <a:solidFill>
                  <a:schemeClr val="tx1"/>
                </a:solidFill>
                <a:latin typeface="+mn-lt"/>
                <a:ea typeface="+mn-ea"/>
                <a:cs typeface="Arial" panose="020B0604020202020204" pitchFamily="34" charset="0"/>
              </a:defRPr>
            </a:lvl5pPr>
            <a:lvl6pPr marL="1335088" indent="-179388" algn="l" defTabSz="914400" rtl="0" eaLnBrk="1" latinLnBrk="0" hangingPunct="1">
              <a:lnSpc>
                <a:spcPct val="100000"/>
              </a:lnSpc>
              <a:spcBef>
                <a:spcPts val="500"/>
              </a:spcBef>
              <a:spcAft>
                <a:spcPts val="1200"/>
              </a:spcAft>
              <a:buClr>
                <a:schemeClr val="accent4"/>
              </a:buClr>
              <a:buSzPct val="80000"/>
              <a:buFont typeface="Wingdings" pitchFamily="2" charset="2"/>
              <a:buChar char="§"/>
              <a:tabLst/>
              <a:defRPr sz="16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800" b="1" dirty="0">
                <a:solidFill>
                  <a:schemeClr val="bg1"/>
                </a:solidFill>
                <a:cs typeface="Arial"/>
              </a:rPr>
              <a:t>Want to learn more about DDM?</a:t>
            </a:r>
          </a:p>
          <a:p>
            <a:pPr marL="0" indent="0" algn="ctr">
              <a:buFont typeface="Arial" panose="020B0604020202020204" pitchFamily="34" charset="0"/>
              <a:buNone/>
            </a:pPr>
            <a:endParaRPr lang="en-US" sz="800" b="1" dirty="0">
              <a:solidFill>
                <a:schemeClr val="bg1"/>
              </a:solidFill>
              <a:cs typeface="Arial"/>
            </a:endParaRPr>
          </a:p>
          <a:p>
            <a:pPr marL="0" indent="0" algn="ctr">
              <a:buFont typeface="Arial" panose="020B0604020202020204" pitchFamily="34" charset="0"/>
              <a:buNone/>
            </a:pPr>
            <a:r>
              <a:rPr lang="en-US" b="1" dirty="0">
                <a:solidFill>
                  <a:srgbClr val="00B0F0"/>
                </a:solidFill>
                <a:cs typeface="Arial"/>
              </a:rPr>
              <a:t>Attend the PUG Challenge session</a:t>
            </a:r>
            <a:endParaRPr lang="en-US" b="1" dirty="0">
              <a:solidFill>
                <a:srgbClr val="00B0F0"/>
              </a:solidFill>
            </a:endParaRPr>
          </a:p>
          <a:p>
            <a:pPr marL="0" indent="0" algn="ctr">
              <a:buFont typeface="Arial" panose="020B0604020202020204" pitchFamily="34" charset="0"/>
              <a:buNone/>
            </a:pPr>
            <a:r>
              <a:rPr lang="en-US" sz="4000" b="1" dirty="0">
                <a:solidFill>
                  <a:schemeClr val="bg1"/>
                </a:solidFill>
                <a:cs typeface="Arial"/>
              </a:rPr>
              <a:t>Dynamic Data Masking - the 5 W's</a:t>
            </a:r>
            <a:endParaRPr lang="en-US" sz="4000" dirty="0">
              <a:solidFill>
                <a:schemeClr val="bg1"/>
              </a:solidFill>
            </a:endParaRPr>
          </a:p>
          <a:p>
            <a:pPr marL="0" indent="0" algn="ctr">
              <a:buFont typeface="Arial" panose="020B0604020202020204" pitchFamily="34" charset="0"/>
              <a:buNone/>
            </a:pPr>
            <a:r>
              <a:rPr lang="en-US" b="1" dirty="0">
                <a:solidFill>
                  <a:srgbClr val="00B0F0"/>
                </a:solidFill>
                <a:cs typeface="Arial"/>
              </a:rPr>
              <a:t>By Sunil Jardosh</a:t>
            </a:r>
            <a:endParaRPr lang="en-US" b="1" dirty="0">
              <a:solidFill>
                <a:srgbClr val="00B0F0"/>
              </a:solidFill>
            </a:endParaRPr>
          </a:p>
        </p:txBody>
      </p:sp>
    </p:spTree>
    <p:extLst>
      <p:ext uri="{BB962C8B-B14F-4D97-AF65-F5344CB8AC3E}">
        <p14:creationId xmlns:p14="http://schemas.microsoft.com/office/powerpoint/2010/main" val="11824099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F0F86-C0D9-1D47-C13A-BCD3031F6F88}"/>
              </a:ext>
            </a:extLst>
          </p:cNvPr>
          <p:cNvSpPr>
            <a:spLocks noGrp="1"/>
          </p:cNvSpPr>
          <p:nvPr>
            <p:ph type="title"/>
          </p:nvPr>
        </p:nvSpPr>
        <p:spPr/>
        <p:txBody>
          <a:bodyPr/>
          <a:lstStyle/>
          <a:p>
            <a:r>
              <a:rPr lang="en-US" sz="5000" dirty="0"/>
              <a:t>ABL Dojo</a:t>
            </a:r>
          </a:p>
        </p:txBody>
      </p:sp>
      <p:sp>
        <p:nvSpPr>
          <p:cNvPr id="3" name="Text Placeholder 2">
            <a:extLst>
              <a:ext uri="{FF2B5EF4-FFF2-40B4-BE49-F238E27FC236}">
                <a16:creationId xmlns:a16="http://schemas.microsoft.com/office/drawing/2014/main" id="{B3AFA135-D92B-9FE5-EA54-2BD541B48B68}"/>
              </a:ext>
            </a:extLst>
          </p:cNvPr>
          <p:cNvSpPr>
            <a:spLocks noGrp="1"/>
          </p:cNvSpPr>
          <p:nvPr>
            <p:ph type="body" sz="quarter" idx="10"/>
          </p:nvPr>
        </p:nvSpPr>
        <p:spPr>
          <a:xfrm>
            <a:off x="722312" y="1814513"/>
            <a:ext cx="6667533" cy="4487862"/>
          </a:xfrm>
        </p:spPr>
        <p:txBody>
          <a:bodyPr/>
          <a:lstStyle/>
          <a:p>
            <a:r>
              <a:rPr lang="en-US" dirty="0"/>
              <a:t>Website: </a:t>
            </a:r>
            <a:r>
              <a:rPr lang="en-US" dirty="0">
                <a:hlinkClick r:id="rId2"/>
              </a:rPr>
              <a:t>https://abldojo.services.progress.com/</a:t>
            </a:r>
            <a:endParaRPr lang="en-US" dirty="0"/>
          </a:p>
          <a:p>
            <a:r>
              <a:rPr lang="en-US" dirty="0"/>
              <a:t>Write and run new ABL code</a:t>
            </a:r>
          </a:p>
          <a:p>
            <a:r>
              <a:rPr lang="en-US" dirty="0"/>
              <a:t>Load existing code snippets</a:t>
            </a:r>
          </a:p>
          <a:p>
            <a:r>
              <a:rPr lang="en-US" dirty="0"/>
              <a:t>Share code</a:t>
            </a:r>
          </a:p>
          <a:p>
            <a:r>
              <a:rPr lang="en-US" dirty="0"/>
              <a:t>Supports multiple OpenEdge versions (currently, 12.2.16 and 12.8.3)</a:t>
            </a:r>
          </a:p>
          <a:p>
            <a:r>
              <a:rPr lang="en-US" dirty="0"/>
              <a:t>Demo!</a:t>
            </a:r>
          </a:p>
          <a:p>
            <a:pPr lvl="1"/>
            <a:r>
              <a:rPr lang="en-US" dirty="0">
                <a:hlinkClick r:id="rId3"/>
              </a:rPr>
              <a:t>ABL Dojo Demo</a:t>
            </a:r>
            <a:r>
              <a:rPr lang="en-US" dirty="0"/>
              <a:t> </a:t>
            </a:r>
          </a:p>
          <a:p>
            <a:endParaRPr lang="en-US" dirty="0"/>
          </a:p>
          <a:p>
            <a:pPr marL="0" indent="0">
              <a:buNone/>
            </a:pPr>
            <a:endParaRPr lang="en-US" dirty="0"/>
          </a:p>
        </p:txBody>
      </p:sp>
    </p:spTree>
    <p:extLst>
      <p:ext uri="{BB962C8B-B14F-4D97-AF65-F5344CB8AC3E}">
        <p14:creationId xmlns:p14="http://schemas.microsoft.com/office/powerpoint/2010/main" val="3978952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D9E4D1-DA7A-C073-78CC-1FDF0FD78C27}"/>
              </a:ext>
            </a:extLst>
          </p:cNvPr>
          <p:cNvSpPr>
            <a:spLocks noGrp="1"/>
          </p:cNvSpPr>
          <p:nvPr>
            <p:ph type="title"/>
          </p:nvPr>
        </p:nvSpPr>
        <p:spPr>
          <a:xfrm>
            <a:off x="738973" y="1594770"/>
            <a:ext cx="4889931" cy="1199693"/>
          </a:xfrm>
        </p:spPr>
        <p:txBody>
          <a:bodyPr/>
          <a:lstStyle/>
          <a:p>
            <a:r>
              <a:rPr lang="en-US" dirty="0"/>
              <a:t>News You Can Use</a:t>
            </a:r>
          </a:p>
        </p:txBody>
      </p:sp>
      <p:pic>
        <p:nvPicPr>
          <p:cNvPr id="5" name="Picture 4" descr="A qr code on a white background&#10;&#10;Description automatically generated">
            <a:extLst>
              <a:ext uri="{FF2B5EF4-FFF2-40B4-BE49-F238E27FC236}">
                <a16:creationId xmlns:a16="http://schemas.microsoft.com/office/drawing/2014/main" id="{03AF3B26-3804-2719-CF15-AE0A4E143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006" y="2505696"/>
            <a:ext cx="2757534" cy="2757534"/>
          </a:xfrm>
          <a:prstGeom prst="rect">
            <a:avLst/>
          </a:prstGeom>
        </p:spPr>
      </p:pic>
    </p:spTree>
    <p:extLst>
      <p:ext uri="{BB962C8B-B14F-4D97-AF65-F5344CB8AC3E}">
        <p14:creationId xmlns:p14="http://schemas.microsoft.com/office/powerpoint/2010/main" val="17426793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02138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C75A6-32F4-A299-E47B-5241ADAE36F9}"/>
              </a:ext>
            </a:extLst>
          </p:cNvPr>
          <p:cNvSpPr txBox="1">
            <a:spLocks/>
          </p:cNvSpPr>
          <p:nvPr/>
        </p:nvSpPr>
        <p:spPr>
          <a:xfrm>
            <a:off x="722314" y="275303"/>
            <a:ext cx="7869894" cy="737420"/>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dirty="0"/>
              <a:t>Resources</a:t>
            </a:r>
          </a:p>
        </p:txBody>
      </p:sp>
      <p:sp>
        <p:nvSpPr>
          <p:cNvPr id="3" name="Text Placeholder 2">
            <a:extLst>
              <a:ext uri="{FF2B5EF4-FFF2-40B4-BE49-F238E27FC236}">
                <a16:creationId xmlns:a16="http://schemas.microsoft.com/office/drawing/2014/main" id="{E0DCE298-F5DF-A02E-EBE6-461AD63D8A8E}"/>
              </a:ext>
            </a:extLst>
          </p:cNvPr>
          <p:cNvSpPr txBox="1">
            <a:spLocks/>
          </p:cNvSpPr>
          <p:nvPr/>
        </p:nvSpPr>
        <p:spPr>
          <a:xfrm>
            <a:off x="723900" y="943897"/>
            <a:ext cx="11320318" cy="5358478"/>
          </a:xfrm>
          <a:prstGeom prst="rect">
            <a:avLst/>
          </a:prstGeom>
        </p:spPr>
        <p:txBody>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dirty="0" err="1"/>
              <a:t>OpenEdge</a:t>
            </a:r>
            <a:r>
              <a:rPr lang="en-US" sz="1100" b="1" dirty="0"/>
              <a:t> 12.3:</a:t>
            </a:r>
          </a:p>
          <a:p>
            <a:pPr lvl="1"/>
            <a:r>
              <a:rPr lang="en-US" sz="1100" dirty="0"/>
              <a:t>VAR Statement - </a:t>
            </a:r>
            <a:r>
              <a:rPr lang="en-US" sz="1100" dirty="0">
                <a:hlinkClick r:id="rId2"/>
              </a:rPr>
              <a:t>https://docs.progress.com/bundle/openedge-whats-new/page/Whats-New-in-OpenEdge-12.3.html#ariaid-title13</a:t>
            </a:r>
            <a:endParaRPr lang="en-US" sz="1100" dirty="0"/>
          </a:p>
          <a:p>
            <a:pPr marL="0" indent="0">
              <a:buNone/>
            </a:pPr>
            <a:r>
              <a:rPr lang="en-US" sz="1100" b="1" dirty="0" err="1"/>
              <a:t>OpenEdge</a:t>
            </a:r>
            <a:r>
              <a:rPr lang="en-US" sz="1100" b="1" dirty="0"/>
              <a:t> 12.4:</a:t>
            </a:r>
          </a:p>
          <a:p>
            <a:pPr lvl="1">
              <a:spcAft>
                <a:spcPts val="600"/>
              </a:spcAft>
            </a:pPr>
            <a:r>
              <a:rPr lang="en-US" sz="1100" dirty="0"/>
              <a:t>VAR Enhancements - </a:t>
            </a:r>
            <a:r>
              <a:rPr lang="en-US" sz="1100" dirty="0">
                <a:hlinkClick r:id="rId3"/>
              </a:rPr>
              <a:t>https://docs.progress.com/bundle/openedge-whats-new/page/Whats-New-in-OpenEdge-12.4.html#ariaid-title4</a:t>
            </a:r>
            <a:endParaRPr lang="en-US" sz="1100" dirty="0"/>
          </a:p>
          <a:p>
            <a:pPr lvl="1">
              <a:spcAft>
                <a:spcPts val="600"/>
              </a:spcAft>
            </a:pPr>
            <a:r>
              <a:rPr lang="en-US" sz="1100" dirty="0"/>
              <a:t>AGGREGATE Statement - </a:t>
            </a:r>
            <a:r>
              <a:rPr lang="en-US" sz="1100" dirty="0">
                <a:hlinkClick r:id="rId4"/>
              </a:rPr>
              <a:t>https://docs.progress.com/bundle/openedge-whats-new/page/Whats-New-in-OpenEdge-12.4.html#ariaid-title5</a:t>
            </a:r>
            <a:endParaRPr lang="en-US" sz="1100" dirty="0"/>
          </a:p>
          <a:p>
            <a:pPr lvl="1">
              <a:spcAft>
                <a:spcPts val="600"/>
              </a:spcAft>
            </a:pPr>
            <a:r>
              <a:rPr lang="en-US" sz="1100" dirty="0"/>
              <a:t>.NET (Core) Support - </a:t>
            </a:r>
            <a:r>
              <a:rPr lang="en-US" sz="1100" dirty="0">
                <a:hlinkClick r:id="rId5"/>
              </a:rPr>
              <a:t>https://docs.progress.com/bundle/openedge-whats-new/page/Whats-New-in-OpenEdge-12.4.html#ariaid-title7</a:t>
            </a:r>
            <a:endParaRPr lang="en-US" sz="1100" dirty="0"/>
          </a:p>
          <a:p>
            <a:pPr marL="0" indent="0">
              <a:buNone/>
            </a:pPr>
            <a:r>
              <a:rPr lang="en-US" sz="1100" b="1" dirty="0" err="1"/>
              <a:t>OpenEdge</a:t>
            </a:r>
            <a:r>
              <a:rPr lang="en-US" sz="1100" b="1" dirty="0"/>
              <a:t> 12.5:</a:t>
            </a:r>
          </a:p>
          <a:p>
            <a:pPr lvl="1">
              <a:spcAft>
                <a:spcPts val="600"/>
              </a:spcAft>
            </a:pPr>
            <a:r>
              <a:rPr lang="en-US" sz="1100" dirty="0"/>
              <a:t>Safe Navigation Operator - </a:t>
            </a:r>
            <a:r>
              <a:rPr lang="en-US" sz="1100" dirty="0">
                <a:hlinkClick r:id="rId6"/>
              </a:rPr>
              <a:t>https://docs.progress.com/bundle/openedge-whats-new/page/Whats-New-in-OpenEdge-12.5.html#ariaid-title24</a:t>
            </a:r>
            <a:endParaRPr lang="en-US" sz="1100" dirty="0"/>
          </a:p>
          <a:p>
            <a:pPr lvl="1">
              <a:spcAft>
                <a:spcPts val="600"/>
              </a:spcAft>
            </a:pPr>
            <a:r>
              <a:rPr lang="en-US" sz="1100" dirty="0"/>
              <a:t>List Collections - </a:t>
            </a:r>
            <a:r>
              <a:rPr lang="en-US" sz="1100" dirty="0">
                <a:hlinkClick r:id="rId7"/>
              </a:rPr>
              <a:t>https://docs.progress.com/bundle/openedge-whats-new/page/Whats-New-in-OpenEdge-12.5.html#ariaid-title25</a:t>
            </a:r>
            <a:endParaRPr lang="en-US" sz="1100" dirty="0"/>
          </a:p>
          <a:p>
            <a:pPr lvl="1">
              <a:spcAft>
                <a:spcPts val="600"/>
              </a:spcAft>
            </a:pPr>
            <a:r>
              <a:rPr lang="en-US" sz="1100" dirty="0"/>
              <a:t>Event Streaming with Kafka - </a:t>
            </a:r>
            <a:r>
              <a:rPr lang="en-US" sz="1100" dirty="0">
                <a:hlinkClick r:id="rId8"/>
              </a:rPr>
              <a:t>https://docs.progress.com/bundle/openedge-whats-new/page/Whats-New-in-OpenEdge-12.5.html#ariaid-title29</a:t>
            </a:r>
            <a:endParaRPr lang="en-US" sz="1100" dirty="0"/>
          </a:p>
          <a:p>
            <a:pPr marL="0" indent="0">
              <a:buNone/>
            </a:pPr>
            <a:r>
              <a:rPr lang="en-US" sz="1100" b="1" dirty="0" err="1"/>
              <a:t>OpenEdge</a:t>
            </a:r>
            <a:r>
              <a:rPr lang="en-US" sz="1100" b="1" dirty="0"/>
              <a:t> 12.6:</a:t>
            </a:r>
          </a:p>
          <a:p>
            <a:pPr lvl="1">
              <a:spcAft>
                <a:spcPts val="600"/>
              </a:spcAft>
            </a:pPr>
            <a:r>
              <a:rPr lang="en-US" sz="1100" dirty="0"/>
              <a:t>Kafka Event Streaming - </a:t>
            </a:r>
            <a:r>
              <a:rPr lang="en-US" sz="1100" dirty="0">
                <a:hlinkClick r:id="rId9"/>
              </a:rPr>
              <a:t>https://docs.progress.com/bundle/openedge-whats-new/page/Whats-New-in-OpenEdge-12.6.html#Kafka-Event-Streaming</a:t>
            </a:r>
            <a:endParaRPr lang="en-US" sz="1100" dirty="0"/>
          </a:p>
          <a:p>
            <a:pPr lvl="1">
              <a:spcAft>
                <a:spcPts val="600"/>
              </a:spcAft>
            </a:pPr>
            <a:r>
              <a:rPr lang="en-US" sz="1100" dirty="0" err="1"/>
              <a:t>SortedSet</a:t>
            </a:r>
            <a:r>
              <a:rPr lang="en-US" sz="1100" dirty="0"/>
              <a:t> Collections - </a:t>
            </a:r>
            <a:r>
              <a:rPr lang="en-US" sz="1100" dirty="0">
                <a:hlinkClick r:id="rId10"/>
              </a:rPr>
              <a:t>https://docs.progress.com/bundle/openedge-whats-new/page/Whats-New-in-OpenEdge-12.6.html#ariaid-title13</a:t>
            </a:r>
            <a:endParaRPr lang="en-US" sz="1100" dirty="0"/>
          </a:p>
          <a:p>
            <a:pPr marL="0" indent="0">
              <a:buNone/>
            </a:pPr>
            <a:r>
              <a:rPr lang="en-US" sz="1100" b="1" dirty="0" err="1"/>
              <a:t>OpenEdge</a:t>
            </a:r>
            <a:r>
              <a:rPr lang="en-US" sz="1100" b="1" dirty="0"/>
              <a:t> 12.7:</a:t>
            </a:r>
          </a:p>
          <a:p>
            <a:pPr lvl="1">
              <a:spcAft>
                <a:spcPts val="600"/>
              </a:spcAft>
            </a:pPr>
            <a:r>
              <a:rPr lang="en-US" sz="1100" dirty="0"/>
              <a:t>HashMap Collections - </a:t>
            </a:r>
            <a:r>
              <a:rPr lang="en-US" sz="1100" dirty="0">
                <a:hlinkClick r:id="rId11"/>
              </a:rPr>
              <a:t>https://docs.progress.com/bundle/openedge-whats-new/page/Whats-New-in-OpenEdge-12.7.html#ariaid-title3</a:t>
            </a:r>
            <a:endParaRPr lang="en-US" sz="1100" dirty="0"/>
          </a:p>
          <a:p>
            <a:pPr lvl="1">
              <a:spcAft>
                <a:spcPts val="600"/>
              </a:spcAft>
            </a:pPr>
            <a:r>
              <a:rPr lang="en-US" sz="1100" dirty="0"/>
              <a:t>Support for .NET 6 on Windows in </a:t>
            </a:r>
            <a:r>
              <a:rPr lang="en-US" sz="1100" dirty="0" err="1"/>
              <a:t>OpenEdge</a:t>
            </a:r>
            <a:r>
              <a:rPr lang="en-US" sz="1100" dirty="0"/>
              <a:t> - </a:t>
            </a:r>
            <a:r>
              <a:rPr lang="en-US" sz="1100" dirty="0">
                <a:hlinkClick r:id="rId12"/>
              </a:rPr>
              <a:t>https://docs.progress.com/bundle/openedge-whats-new/page/Whats-New-in-OpenEdge-12.7.html#ariaid-title20</a:t>
            </a:r>
            <a:endParaRPr lang="en-US" sz="1100" dirty="0"/>
          </a:p>
          <a:p>
            <a:pPr lvl="1"/>
            <a:r>
              <a:rPr lang="en-US" sz="1100" dirty="0"/>
              <a:t>Protect Compiled </a:t>
            </a:r>
            <a:r>
              <a:rPr lang="en-US" sz="1100" dirty="0" err="1"/>
              <a:t>OpenEdge</a:t>
            </a:r>
            <a:r>
              <a:rPr lang="en-US" sz="1100" dirty="0"/>
              <a:t> Code - </a:t>
            </a:r>
            <a:r>
              <a:rPr lang="en-US" sz="1100" dirty="0">
                <a:hlinkClick r:id="rId13"/>
              </a:rPr>
              <a:t>https://docs.progress.com/bundle/openedge-whats-new/page/Whats-New-in-OpenEdge-12.7.html#ariaid-title9</a:t>
            </a:r>
            <a:endParaRPr lang="en-US" sz="1100" dirty="0"/>
          </a:p>
          <a:p>
            <a:pPr marL="0" indent="0">
              <a:buNone/>
            </a:pPr>
            <a:r>
              <a:rPr lang="en-US" sz="1100" b="1" dirty="0" err="1"/>
              <a:t>OpenEdge</a:t>
            </a:r>
            <a:r>
              <a:rPr lang="en-US" sz="1100" b="1" dirty="0"/>
              <a:t> 12.8:</a:t>
            </a:r>
          </a:p>
          <a:p>
            <a:r>
              <a:rPr lang="en-US" sz="1100" dirty="0"/>
              <a:t>Dynamic Data Masking - </a:t>
            </a:r>
            <a:r>
              <a:rPr lang="en-US" sz="1100" dirty="0">
                <a:hlinkClick r:id="rId14"/>
              </a:rPr>
              <a:t>https://docs.progress.com/bundle/openedge-whats-new/page/Whats-New-in-OpenEdge-12.8.html#ariaid-title29</a:t>
            </a:r>
            <a:endParaRPr lang="en-US" sz="1100" dirty="0"/>
          </a:p>
          <a:p>
            <a:pPr marL="0" indent="0">
              <a:buFont typeface="Arial" panose="020B0604020202020204" pitchFamily="34" charset="0"/>
              <a:buNone/>
            </a:pPr>
            <a:endParaRPr lang="en-US" sz="1100" dirty="0"/>
          </a:p>
          <a:p>
            <a:pPr lvl="1"/>
            <a:endParaRPr lang="en-US" sz="1100" dirty="0"/>
          </a:p>
          <a:p>
            <a:pPr lvl="1"/>
            <a:endParaRPr lang="en-US" sz="1100" dirty="0"/>
          </a:p>
          <a:p>
            <a:endParaRPr lang="en-US" sz="1100" dirty="0"/>
          </a:p>
        </p:txBody>
      </p:sp>
    </p:spTree>
    <p:extLst>
      <p:ext uri="{BB962C8B-B14F-4D97-AF65-F5344CB8AC3E}">
        <p14:creationId xmlns:p14="http://schemas.microsoft.com/office/powerpoint/2010/main" val="39107609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Progress 2">
      <a:dk1>
        <a:srgbClr val="000000"/>
      </a:dk1>
      <a:lt1>
        <a:srgbClr val="FFFFFF"/>
      </a:lt1>
      <a:dk2>
        <a:srgbClr val="0052DB"/>
      </a:dk2>
      <a:lt2>
        <a:srgbClr val="F3FAFF"/>
      </a:lt2>
      <a:accent1>
        <a:srgbClr val="008963"/>
      </a:accent1>
      <a:accent2>
        <a:srgbClr val="FFD000"/>
      </a:accent2>
      <a:accent3>
        <a:srgbClr val="2889FC"/>
      </a:accent3>
      <a:accent4>
        <a:srgbClr val="00B563"/>
      </a:accent4>
      <a:accent5>
        <a:srgbClr val="A7E9FF"/>
      </a:accent5>
      <a:accent6>
        <a:srgbClr val="D5F6FF"/>
      </a:accent6>
      <a:hlink>
        <a:srgbClr val="0069E8"/>
      </a:hlink>
      <a:folHlink>
        <a:srgbClr val="76C1FF"/>
      </a:folHlink>
    </a:clrScheme>
    <a:fontScheme name="Custom 6">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square" lIns="0" tIns="0" rIns="0" bIns="0" rtlCol="0">
        <a:noAutofit/>
      </a:bodyPr>
      <a:lstStyle>
        <a:defPPr algn="l">
          <a:lnSpc>
            <a:spcPts val="2700"/>
          </a:lnSpc>
          <a:defRPr sz="2400" dirty="0" smtClean="0"/>
        </a:defPPr>
      </a:lstStyle>
    </a:txDef>
  </a:objectDefaults>
  <a:extraClrSchemeLst/>
  <a:custClrLst>
    <a:custClr name="Light Green S1">
      <a:srgbClr val="4FB850"/>
    </a:custClr>
    <a:custClr name="Yellow S1">
      <a:srgbClr val="FBCE0A"/>
    </a:custClr>
    <a:custClr name="Yellow S2">
      <a:srgbClr val="FAE400"/>
    </a:custClr>
    <a:custClr name="Red S2">
      <a:srgbClr val="F1627A"/>
    </a:custClr>
    <a:custClr name="Light Blue S1">
      <a:srgbClr val="00BCED"/>
    </a:custClr>
    <a:custClr name="Blue Line">
      <a:srgbClr val="0053A5"/>
    </a:custClr>
    <a:custClr name="TEAL S3">
      <a:srgbClr val="0AA39F"/>
    </a:custClr>
    <a:custClr name="Purple S1">
      <a:srgbClr val="311B97"/>
    </a:custClr>
    <a:custClr name="Purple S2">
      <a:srgbClr val="5122B9"/>
    </a:custClr>
    <a:custClr name="Light Gray S2">
      <a:srgbClr val="DDE9F7"/>
    </a:custClr>
  </a:custClrLst>
  <a:extLst>
    <a:ext uri="{05A4C25C-085E-4340-85A3-A5531E510DB2}">
      <thm15:themeFamily xmlns:thm15="http://schemas.microsoft.com/office/thememl/2012/main" name="Progress PowerPoint Template 2022_v2.potx" id="{FEB39606-7B84-47E4-A30C-80A973507CEB}" vid="{B6CFA5EF-FEA1-4341-9BFD-5F29CE163869}"/>
    </a:ext>
  </a:extLst>
</a:theme>
</file>

<file path=ppt/theme/theme2.xml><?xml version="1.0" encoding="utf-8"?>
<a:theme xmlns:a="http://schemas.openxmlformats.org/drawingml/2006/main" name="Office Theme">
  <a:themeElements>
    <a:clrScheme name="Progress Palette">
      <a:dk1>
        <a:srgbClr val="000000"/>
      </a:dk1>
      <a:lt1>
        <a:srgbClr val="FFFFFF"/>
      </a:lt1>
      <a:dk2>
        <a:srgbClr val="00206B"/>
      </a:dk2>
      <a:lt2>
        <a:srgbClr val="EEF5FF"/>
      </a:lt2>
      <a:accent1>
        <a:srgbClr val="008963"/>
      </a:accent1>
      <a:accent2>
        <a:srgbClr val="00B563"/>
      </a:accent2>
      <a:accent3>
        <a:srgbClr val="2B2BB2"/>
      </a:accent3>
      <a:accent4>
        <a:srgbClr val="4B4BF7"/>
      </a:accent4>
      <a:accent5>
        <a:srgbClr val="DCECFF"/>
      </a:accent5>
      <a:accent6>
        <a:srgbClr val="FFD000"/>
      </a:accent6>
      <a:hlink>
        <a:srgbClr val="0069E8"/>
      </a:hlink>
      <a:folHlink>
        <a:srgbClr val="76C1FF"/>
      </a:folHlink>
    </a:clrScheme>
    <a:fontScheme name="Custom 6">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square" lIns="0" tIns="0" rIns="0" bIns="0" rtlCol="0">
        <a:noAutofit/>
      </a:bodyPr>
      <a:lstStyle>
        <a:defPPr algn="l">
          <a:lnSpc>
            <a:spcPts val="2700"/>
          </a:lnSpc>
          <a:defRPr sz="2400" dirty="0" smtClean="0"/>
        </a:defPPr>
      </a:lstStyle>
    </a:txDef>
  </a:objectDefaults>
  <a:extraClrSchemeLst/>
  <a:custClrLst>
    <a:custClr name="Light Green S1">
      <a:srgbClr val="4FB850"/>
    </a:custClr>
    <a:custClr name="Yellow S1">
      <a:srgbClr val="FBCE0A"/>
    </a:custClr>
    <a:custClr name="Yellow S2">
      <a:srgbClr val="FAE400"/>
    </a:custClr>
    <a:custClr name="Red S2">
      <a:srgbClr val="F1627A"/>
    </a:custClr>
    <a:custClr name="Light Blue S1">
      <a:srgbClr val="00BCED"/>
    </a:custClr>
    <a:custClr name="Blue Line">
      <a:srgbClr val="0053A5"/>
    </a:custClr>
    <a:custClr name="TEAL S3">
      <a:srgbClr val="0AA39F"/>
    </a:custClr>
    <a:custClr name="Purple S1">
      <a:srgbClr val="311B97"/>
    </a:custClr>
    <a:custClr name="Purple S2">
      <a:srgbClr val="5122B9"/>
    </a:custClr>
    <a:custClr name="Light Gray S2">
      <a:srgbClr val="DDE9F7"/>
    </a:custClr>
  </a:custClrLst>
  <a:extLst>
    <a:ext uri="{05A4C25C-085E-4340-85A3-A5531E510DB2}">
      <thm15:themeFamily xmlns:thm15="http://schemas.microsoft.com/office/thememl/2012/main" name="Progress PowerPoint 2024 Template" id="{2CFFB140-1036-8349-A742-3F63E84FBF35}" vid="{DEFC5756-6CC7-604B-A6FC-C9E2FF728A5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2109412-0e1b-4bcc-b646-982a8b0081e8" xsi:nil="true"/>
    <lcf76f155ced4ddcb4097134ff3c332f xmlns="3cc39c1c-04ab-453e-b8ee-0021fec317b2">
      <Terms xmlns="http://schemas.microsoft.com/office/infopath/2007/PartnerControls"/>
    </lcf76f155ced4ddcb4097134ff3c332f>
    <MediaLengthInSeconds xmlns="3cc39c1c-04ab-453e-b8ee-0021fec317b2" xsi:nil="true"/>
    <SharedWithUsers xmlns="b2109412-0e1b-4bcc-b646-982a8b0081e8">
      <UserInfo>
        <DisplayName>SharingLinks.1a2dd351-65ed-45fe-9de6-d3c8fa6499c3.OrganizationEdit.335487c0-36c7-41b1-bb02-218add9c7aab</DisplayName>
        <AccountId>1587</AccountId>
        <AccountType/>
      </UserInfo>
      <UserInfo>
        <DisplayName>Parth Patel</DisplayName>
        <AccountId>247</AccountId>
        <AccountType/>
      </UserInfo>
      <UserInfo>
        <DisplayName>Liana Saeva</DisplayName>
        <AccountId>913</AccountId>
        <AccountType/>
      </UserInfo>
      <UserInfo>
        <DisplayName>Shawna Sheehan</DisplayName>
        <AccountId>283</AccountId>
        <AccountType/>
      </UserInfo>
      <UserInfo>
        <DisplayName>James Arsenault</DisplayName>
        <AccountId>144</AccountId>
        <AccountType/>
      </UserInfo>
      <UserInfo>
        <DisplayName>Kalina Milusheva</DisplayName>
        <AccountId>747</AccountId>
        <AccountType/>
      </UserInfo>
      <UserInfo>
        <DisplayName>Suraj Desai</DisplayName>
        <AccountId>1366</AccountId>
        <AccountType/>
      </UserInfo>
      <UserInfo>
        <DisplayName>Ashwini Nehate</DisplayName>
        <AccountId>1313</AccountId>
        <AccountType/>
      </UserInfo>
      <UserInfo>
        <DisplayName>Rahul Shukla</DisplayName>
        <AccountId>550</AccountId>
        <AccountType/>
      </UserInfo>
      <UserInfo>
        <DisplayName>Hristo Zaprianov</DisplayName>
        <AccountId>620</AccountId>
        <AccountType/>
      </UserInfo>
      <UserInfo>
        <DisplayName>Jacqueline Valentine</DisplayName>
        <AccountId>237</AccountId>
        <AccountType/>
      </UserInfo>
      <UserInfo>
        <DisplayName>Michael Jacobs</DisplayName>
        <AccountId>2042</AccountId>
        <AccountType/>
      </UserInfo>
      <UserInfo>
        <DisplayName>Vivek Tyagi</DisplayName>
        <AccountId>2319</AccountId>
        <AccountType/>
      </UserInfo>
      <UserInfo>
        <DisplayName>Jameson Almeida</DisplayName>
        <AccountId>1189</AccountId>
        <AccountType/>
      </UserInfo>
      <UserInfo>
        <DisplayName>Mark Riordan</DisplayName>
        <AccountId>991</AccountId>
        <AccountType/>
      </UserInfo>
      <UserInfo>
        <DisplayName>Georgi Varzonovtsev</DisplayName>
        <AccountId>1193</AccountId>
        <AccountType/>
      </UserInfo>
      <UserInfo>
        <DisplayName>SharingLinks.d74b84b6-8214-4688-8d96-555366cffdc7.OrganizationEdit.b80b71dd-c7e4-481d-b280-64390f893423</DisplayName>
        <AccountId>4410</AccountId>
        <AccountType/>
      </UserInfo>
      <UserInfo>
        <DisplayName>Raga Sandhya</DisplayName>
        <AccountId>19</AccountId>
        <AccountType/>
      </UserInfo>
      <UserInfo>
        <DisplayName>Limited Access System Group For List 734c6ad2-69ad-4aac-b71f-b04e7e86fdf1</DisplayName>
        <AccountId>1647</AccountId>
        <AccountType/>
      </UserInfo>
      <UserInfo>
        <DisplayName>SharingLinks.46283d19-e317-4b6e-b292-ee533aef4b59.OrganizationEdit.dfc32b95-4309-4c97-aa62-de745140f4c2</DisplayName>
        <AccountId>1268</AccountId>
        <AccountType/>
      </UserInfo>
      <UserInfo>
        <DisplayName>Yevhen Zatsepin</DisplayName>
        <AccountId>2211</AccountId>
        <AccountType/>
      </UserInfo>
      <UserInfo>
        <DisplayName>Ramesh Adapa</DisplayName>
        <AccountId>278</AccountId>
        <AccountType/>
      </UserInfo>
      <UserInfo>
        <DisplayName>Peter Nguyen</DisplayName>
        <AccountId>885</AccountId>
        <AccountType/>
      </UserInfo>
      <UserInfo>
        <DisplayName>Steve Conners</DisplayName>
        <AccountId>75</AccountId>
        <AccountType/>
      </UserInfo>
      <UserInfo>
        <DisplayName>Richard Shulman</DisplayName>
        <AccountId>230</AccountId>
        <AccountType/>
      </UserInfo>
      <UserInfo>
        <DisplayName>Asya Georgieva</DisplayName>
        <AccountId>462</AccountId>
        <AccountType/>
      </UserInfo>
      <UserInfo>
        <DisplayName>Lokesh Mogali</DisplayName>
        <AccountId>1789</AccountId>
        <AccountType/>
      </UserInfo>
      <UserInfo>
        <DisplayName>Avadhoot Kulkarni</DisplayName>
        <AccountId>1456</AccountId>
        <AccountType/>
      </UserInfo>
      <UserInfo>
        <DisplayName>SharingLinks.55a01d4b-2cae-4aab-8ca2-f8e2a0d190dd.OrganizationEdit.998d3e9a-40c3-4f2a-97e8-ef50623140a0</DisplayName>
        <AccountId>4315</AccountId>
        <AccountType/>
      </UserInfo>
      <UserInfo>
        <DisplayName>David Moloney</DisplayName>
        <AccountId>223</AccountId>
        <AccountType/>
      </UserInfo>
      <UserInfo>
        <DisplayName>Thierry Ciot</DisplayName>
        <AccountId>238</AccountId>
        <AccountType/>
      </UserInfo>
      <UserInfo>
        <DisplayName>Laura Stern</DisplayName>
        <AccountId>109</AccountId>
        <AccountType/>
      </UserInfo>
      <UserInfo>
        <DisplayName>Mohan Raju Kondra</DisplayName>
        <AccountId>82</AccountId>
        <AccountType/>
      </UserInfo>
      <UserInfo>
        <DisplayName>Keerthy Yeddula</DisplayName>
        <AccountId>120</AccountId>
        <AccountType/>
      </UserInfo>
      <UserInfo>
        <DisplayName>Romit Shringarpure</DisplayName>
        <AccountId>124</AccountId>
        <AccountType/>
      </UserInfo>
      <UserInfo>
        <DisplayName>Rakhi Grover</DisplayName>
        <AccountId>4171</AccountId>
        <AccountType/>
      </UserInfo>
      <UserInfo>
        <DisplayName>SharingLinks.f36bcc95-8b99-4d3e-82aa-ffc81965ea42.OrganizationEdit.a4ac42c1-b86c-49c1-b52f-d4d4349d5a01</DisplayName>
        <AccountId>3944</AccountId>
        <AccountType/>
      </UserInfo>
      <UserInfo>
        <DisplayName>Aidan Jeffery</DisplayName>
        <AccountId>99</AccountId>
        <AccountType/>
      </UserInfo>
      <UserInfo>
        <DisplayName>SharingLinks.119502b8-9d7c-4ed3-9d03-2eb54c77463f.OrganizationEdit.534cd9f2-487a-4315-98df-3278c678792e</DisplayName>
        <AccountId>3270</AccountId>
        <AccountType/>
      </UserInfo>
      <UserInfo>
        <DisplayName>SharingLinks.0c374d06-9dd1-48f9-ab40-baaf68b53ff7.OrganizationEdit.4d096b62-731c-4f3c-befc-60b8c8826100</DisplayName>
        <AccountId>4355</AccountId>
        <AccountType/>
      </UserInfo>
      <UserInfo>
        <DisplayName>Nathan Phillips</DisplayName>
        <AccountId>2063</AccountId>
        <AccountType/>
      </UserInfo>
      <UserInfo>
        <DisplayName>Keertana Homma Sathya Prakash</DisplayName>
        <AccountId>83</AccountId>
        <AccountType/>
      </UserInfo>
      <UserInfo>
        <DisplayName>Harry Zhu</DisplayName>
        <AccountId>220</AccountId>
        <AccountType/>
      </UserInfo>
      <UserInfo>
        <DisplayName>Cheryl LaBarge</DisplayName>
        <AccountId>132</AccountId>
        <AccountType/>
      </UserInfo>
      <UserInfo>
        <DisplayName>Joelle Andrews</DisplayName>
        <AccountId>552</AccountId>
        <AccountType/>
      </UserInfo>
      <UserInfo>
        <DisplayName>Jessica Malakian</DisplayName>
        <AccountId>1022</AccountId>
        <AccountType/>
      </UserInfo>
      <UserInfo>
        <DisplayName>Raphael Ross</DisplayName>
        <AccountId>2696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9C0356C60AC144F9282243677CEF3D8" ma:contentTypeVersion="18" ma:contentTypeDescription="Create a new document." ma:contentTypeScope="" ma:versionID="6d27ce6665077c1a45aff8498acdd1ad">
  <xsd:schema xmlns:xsd="http://www.w3.org/2001/XMLSchema" xmlns:xs="http://www.w3.org/2001/XMLSchema" xmlns:p="http://schemas.microsoft.com/office/2006/metadata/properties" xmlns:ns2="3cc39c1c-04ab-453e-b8ee-0021fec317b2" xmlns:ns3="b2109412-0e1b-4bcc-b646-982a8b0081e8" targetNamespace="http://schemas.microsoft.com/office/2006/metadata/properties" ma:root="true" ma:fieldsID="1352e1ea16281158047e9211785f37d3" ns2:_="" ns3:_="">
    <xsd:import namespace="3cc39c1c-04ab-453e-b8ee-0021fec317b2"/>
    <xsd:import namespace="b2109412-0e1b-4bcc-b646-982a8b0081e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c39c1c-04ab-453e-b8ee-0021fec317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1dea951-4578-420a-9303-929b28d59e7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109412-0e1b-4bcc-b646-982a8b0081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bcc57cd-207f-4bae-a80a-a0994d1cfd6f}" ma:internalName="TaxCatchAll" ma:showField="CatchAllData" ma:web="b2109412-0e1b-4bcc-b646-982a8b0081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FAFF3F-7EC1-4E42-9314-3DE8248E350A}">
  <ds:schemaRefs>
    <ds:schemaRef ds:uri="96a82bab-2ede-417c-ab79-887c358b462b"/>
    <ds:schemaRef ds:uri="0dfb052e-cb13-4d19-82cf-940ca1bb85b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44d2453-1dd5-413d-acd0-499a822781da"/>
    <ds:schemaRef ds:uri="http://www.w3.org/XML/1998/namespace"/>
    <ds:schemaRef ds:uri="http://purl.org/dc/dcmitype/"/>
  </ds:schemaRefs>
</ds:datastoreItem>
</file>

<file path=customXml/itemProps2.xml><?xml version="1.0" encoding="utf-8"?>
<ds:datastoreItem xmlns:ds="http://schemas.openxmlformats.org/officeDocument/2006/customXml" ds:itemID="{229B3352-CAF0-44E0-A522-8AE6C3B00B61}"/>
</file>

<file path=customXml/itemProps3.xml><?xml version="1.0" encoding="utf-8"?>
<ds:datastoreItem xmlns:ds="http://schemas.openxmlformats.org/officeDocument/2006/customXml" ds:itemID="{74C56468-86D5-4708-A86D-46AD4C2966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18707</TotalTime>
  <Words>2700</Words>
  <Application>Microsoft Office PowerPoint</Application>
  <PresentationFormat>Widescreen</PresentationFormat>
  <Paragraphs>445</Paragraphs>
  <Slides>52</Slides>
  <Notes>26</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52</vt:i4>
      </vt:variant>
    </vt:vector>
  </HeadingPairs>
  <TitlesOfParts>
    <vt:vector size="64" baseType="lpstr">
      <vt:lpstr>Aptos Narrow</vt:lpstr>
      <vt:lpstr>Arial</vt:lpstr>
      <vt:lpstr>Arial Bold</vt:lpstr>
      <vt:lpstr>Calibri</vt:lpstr>
      <vt:lpstr>Courier New</vt:lpstr>
      <vt:lpstr>Helvetica Neue</vt:lpstr>
      <vt:lpstr>Roboto</vt:lpstr>
      <vt:lpstr>Segoe UI</vt:lpstr>
      <vt:lpstr>Wingdings</vt:lpstr>
      <vt:lpstr>Office Theme</vt:lpstr>
      <vt:lpstr>Office Theme</vt:lpstr>
      <vt:lpstr>think-cell Slide</vt:lpstr>
      <vt:lpstr>Upgrade and Thrive</vt:lpstr>
      <vt:lpstr>Agenda</vt:lpstr>
      <vt:lpstr>PowerPoint Presentation</vt:lpstr>
      <vt:lpstr>PowerPoint Presentation</vt:lpstr>
      <vt:lpstr>214</vt:lpstr>
      <vt:lpstr>VAR Statement </vt:lpstr>
      <vt:lpstr>VAR Statement</vt:lpstr>
      <vt:lpstr>VAR Statement Examples</vt:lpstr>
      <vt:lpstr>VAR Enhancements Examples</vt:lpstr>
      <vt:lpstr>AGGREGATE Statement</vt:lpstr>
      <vt:lpstr>AGGREGATE Statement</vt:lpstr>
      <vt:lpstr>AGGREGATE Statement Examples</vt:lpstr>
      <vt:lpstr>AGGREGATE Statement Examples</vt:lpstr>
      <vt:lpstr>Performance Results * </vt:lpstr>
      <vt:lpstr>.NET Support</vt:lpstr>
      <vt:lpstr>.NET Support</vt:lpstr>
      <vt:lpstr>.NET 6 on Windows and Linux </vt:lpstr>
      <vt:lpstr>How do you enable this feature?</vt:lpstr>
      <vt:lpstr>Safe Navigation Operator</vt:lpstr>
      <vt:lpstr>Safe Navigation Operator</vt:lpstr>
      <vt:lpstr>Safe Navigation Operator Example</vt:lpstr>
      <vt:lpstr>OOABL Collections</vt:lpstr>
      <vt:lpstr>OOABL Collections</vt:lpstr>
      <vt:lpstr>List Collections</vt:lpstr>
      <vt:lpstr>PowerPoint Presentation</vt:lpstr>
      <vt:lpstr>SortedSet Collections</vt:lpstr>
      <vt:lpstr>HashMap Collections</vt:lpstr>
      <vt:lpstr>Event Streaming with Kafka</vt:lpstr>
      <vt:lpstr>OpenEdge with Apache® Kafka® </vt:lpstr>
      <vt:lpstr>Event Streaming with Kafka</vt:lpstr>
      <vt:lpstr>Event Streaming with Kafka</vt:lpstr>
      <vt:lpstr>Kafka</vt:lpstr>
      <vt:lpstr>Protect Compiled R-Code</vt:lpstr>
      <vt:lpstr>Protect Compiled Application Code</vt:lpstr>
      <vt:lpstr>Signed Package </vt:lpstr>
      <vt:lpstr>Protect Compiled R-Code Features</vt:lpstr>
      <vt:lpstr>Dynamic Data Masking</vt:lpstr>
      <vt:lpstr>Business Need</vt:lpstr>
      <vt:lpstr>Dynamic Data Masking</vt:lpstr>
      <vt:lpstr>What Dynamic Data Masking Is</vt:lpstr>
      <vt:lpstr>What Dynamic Data Masking Is Not</vt:lpstr>
      <vt:lpstr>PowerPoint Presentation</vt:lpstr>
      <vt:lpstr>PowerPoint Presentation</vt:lpstr>
      <vt:lpstr>PowerPoint Presentation</vt:lpstr>
      <vt:lpstr>PowerPoint Presentation</vt:lpstr>
      <vt:lpstr>Masking Types</vt:lpstr>
      <vt:lpstr>Dynamic Data Masking Features</vt:lpstr>
      <vt:lpstr>PowerPoint Presentation</vt:lpstr>
      <vt:lpstr>ABL Dojo</vt:lpstr>
      <vt:lpstr>News You Can Use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Malakian</dc:creator>
  <cp:lastModifiedBy>Raphael Ross</cp:lastModifiedBy>
  <cp:revision>72</cp:revision>
  <dcterms:created xsi:type="dcterms:W3CDTF">2022-09-06T18:14:10Z</dcterms:created>
  <dcterms:modified xsi:type="dcterms:W3CDTF">2024-10-03T22:17:33Z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104800.000000000</vt:lpwstr>
  </property>
  <property fmtid="{D5CDD505-2E9C-101B-9397-08002B2CF9AE}" pid="3" name="Competitor">
    <vt:lpwstr/>
  </property>
  <property fmtid="{D5CDD505-2E9C-101B-9397-08002B2CF9AE}" pid="4" name="ComplianceAssetId">
    <vt:lpwstr/>
  </property>
  <property fmtid="{D5CDD505-2E9C-101B-9397-08002B2CF9AE}" pid="5" name="TaxonomyTags">
    <vt:lpwstr/>
  </property>
  <property fmtid="{D5CDD505-2E9C-101B-9397-08002B2CF9AE}" pid="6" name="MediaServiceImageTags">
    <vt:lpwstr/>
  </property>
  <property fmtid="{D5CDD505-2E9C-101B-9397-08002B2CF9AE}" pid="7" name="Industry0">
    <vt:lpwstr/>
  </property>
  <property fmtid="{D5CDD505-2E9C-101B-9397-08002B2CF9AE}" pid="8" name="Persona">
    <vt:lpwstr/>
  </property>
  <property fmtid="{D5CDD505-2E9C-101B-9397-08002B2CF9AE}" pid="9" name="_ExtendedDescription">
    <vt:lpwstr/>
  </property>
  <property fmtid="{D5CDD505-2E9C-101B-9397-08002B2CF9AE}" pid="10" name="TriggerFlowInfo">
    <vt:lpwstr/>
  </property>
  <property fmtid="{D5CDD505-2E9C-101B-9397-08002B2CF9AE}" pid="11" name="_activity">
    <vt:lpwstr>{"FileActivityType":"9","FileActivityTimeStamp":"2024-01-18T18:31:13.350Z","FileActivityUsersOnPage":[{"DisplayName":"Jessica Malakian","Id":"malakian@progress.com"}],"FileActivityNavigationId":null}</vt:lpwstr>
  </property>
  <property fmtid="{D5CDD505-2E9C-101B-9397-08002B2CF9AE}" pid="12" name="ContentTypeId">
    <vt:lpwstr>0x01010039C0356C60AC144F9282243677CEF3D8</vt:lpwstr>
  </property>
</Properties>
</file>