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4"/>
  </p:notesMasterIdLst>
  <p:handoutMasterIdLst>
    <p:handoutMasterId r:id="rId65"/>
  </p:handoutMasterIdLst>
  <p:sldIdLst>
    <p:sldId id="436" r:id="rId5"/>
    <p:sldId id="550144373" r:id="rId6"/>
    <p:sldId id="550144354" r:id="rId7"/>
    <p:sldId id="550144353" r:id="rId8"/>
    <p:sldId id="550144392" r:id="rId9"/>
    <p:sldId id="550144386" r:id="rId10"/>
    <p:sldId id="550144394" r:id="rId11"/>
    <p:sldId id="550144395" r:id="rId12"/>
    <p:sldId id="550144383" r:id="rId13"/>
    <p:sldId id="550144385" r:id="rId14"/>
    <p:sldId id="550144415" r:id="rId15"/>
    <p:sldId id="550144362" r:id="rId16"/>
    <p:sldId id="550144363" r:id="rId17"/>
    <p:sldId id="550144347" r:id="rId18"/>
    <p:sldId id="550144425" r:id="rId19"/>
    <p:sldId id="550144404" r:id="rId20"/>
    <p:sldId id="550144408" r:id="rId21"/>
    <p:sldId id="550144426" r:id="rId22"/>
    <p:sldId id="550144406" r:id="rId23"/>
    <p:sldId id="550144410" r:id="rId24"/>
    <p:sldId id="550144411" r:id="rId25"/>
    <p:sldId id="550144377" r:id="rId26"/>
    <p:sldId id="550144355" r:id="rId27"/>
    <p:sldId id="550144366" r:id="rId28"/>
    <p:sldId id="550144365" r:id="rId29"/>
    <p:sldId id="550144351" r:id="rId30"/>
    <p:sldId id="550144412" r:id="rId31"/>
    <p:sldId id="550144413" r:id="rId32"/>
    <p:sldId id="550144414" r:id="rId33"/>
    <p:sldId id="550144376" r:id="rId34"/>
    <p:sldId id="550144368" r:id="rId35"/>
    <p:sldId id="550144356" r:id="rId36"/>
    <p:sldId id="550144421" r:id="rId37"/>
    <p:sldId id="550144388" r:id="rId38"/>
    <p:sldId id="550144389" r:id="rId39"/>
    <p:sldId id="550144380" r:id="rId40"/>
    <p:sldId id="550144419" r:id="rId41"/>
    <p:sldId id="550144420" r:id="rId42"/>
    <p:sldId id="550144357" r:id="rId43"/>
    <p:sldId id="550144367" r:id="rId44"/>
    <p:sldId id="550144427" r:id="rId45"/>
    <p:sldId id="550144417" r:id="rId46"/>
    <p:sldId id="550144400" r:id="rId47"/>
    <p:sldId id="550144416" r:id="rId48"/>
    <p:sldId id="550144381" r:id="rId49"/>
    <p:sldId id="550144418" r:id="rId50"/>
    <p:sldId id="550144358" r:id="rId51"/>
    <p:sldId id="550144384" r:id="rId52"/>
    <p:sldId id="550144379" r:id="rId53"/>
    <p:sldId id="550144428" r:id="rId54"/>
    <p:sldId id="550144429" r:id="rId55"/>
    <p:sldId id="550144430" r:id="rId56"/>
    <p:sldId id="550144424" r:id="rId57"/>
    <p:sldId id="550144393" r:id="rId58"/>
    <p:sldId id="550144352" r:id="rId59"/>
    <p:sldId id="550144382" r:id="rId60"/>
    <p:sldId id="550144399" r:id="rId61"/>
    <p:sldId id="550144391" r:id="rId62"/>
    <p:sldId id="550144343" r:id="rId63"/>
  </p:sldIdLst>
  <p:sldSz cx="12192000" cy="6858000"/>
  <p:notesSz cx="6858000" cy="9144000"/>
  <p:custDataLst>
    <p:tags r:id="rId66"/>
  </p:custData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9992756C-1BB3-4492-B570-88C3E7640EDD}">
          <p14:sldIdLst>
            <p14:sldId id="436"/>
            <p14:sldId id="550144373"/>
          </p14:sldIdLst>
        </p14:section>
        <p14:section name="Content" id="{E7856B56-44C8-4705-AB74-C059FE4F813E}">
          <p14:sldIdLst>
            <p14:sldId id="550144354"/>
            <p14:sldId id="550144353"/>
            <p14:sldId id="550144392"/>
            <p14:sldId id="550144386"/>
            <p14:sldId id="550144394"/>
            <p14:sldId id="550144395"/>
            <p14:sldId id="550144383"/>
            <p14:sldId id="550144385"/>
            <p14:sldId id="550144415"/>
            <p14:sldId id="550144362"/>
            <p14:sldId id="550144363"/>
            <p14:sldId id="550144347"/>
            <p14:sldId id="550144425"/>
            <p14:sldId id="550144404"/>
            <p14:sldId id="550144408"/>
            <p14:sldId id="550144426"/>
            <p14:sldId id="550144406"/>
            <p14:sldId id="550144410"/>
            <p14:sldId id="550144411"/>
            <p14:sldId id="550144377"/>
            <p14:sldId id="550144355"/>
            <p14:sldId id="550144366"/>
            <p14:sldId id="550144365"/>
            <p14:sldId id="550144351"/>
            <p14:sldId id="550144412"/>
            <p14:sldId id="550144413"/>
            <p14:sldId id="550144414"/>
            <p14:sldId id="550144376"/>
            <p14:sldId id="550144368"/>
            <p14:sldId id="550144356"/>
            <p14:sldId id="550144421"/>
            <p14:sldId id="550144388"/>
            <p14:sldId id="550144389"/>
            <p14:sldId id="550144380"/>
            <p14:sldId id="550144419"/>
            <p14:sldId id="550144420"/>
            <p14:sldId id="550144357"/>
            <p14:sldId id="550144367"/>
            <p14:sldId id="550144427"/>
            <p14:sldId id="550144417"/>
            <p14:sldId id="550144400"/>
            <p14:sldId id="550144416"/>
            <p14:sldId id="550144381"/>
            <p14:sldId id="550144418"/>
            <p14:sldId id="550144358"/>
            <p14:sldId id="550144384"/>
            <p14:sldId id="550144379"/>
            <p14:sldId id="550144428"/>
            <p14:sldId id="550144429"/>
            <p14:sldId id="550144430"/>
            <p14:sldId id="550144424"/>
          </p14:sldIdLst>
        </p14:section>
        <p14:section name="End" id="{99281D82-DE12-4A31-B9AC-D6D22D77B177}">
          <p14:sldIdLst>
            <p14:sldId id="550144393"/>
            <p14:sldId id="550144352"/>
            <p14:sldId id="550144382"/>
            <p14:sldId id="550144399"/>
            <p14:sldId id="550144391"/>
            <p14:sldId id="550144343"/>
          </p14:sldIdLst>
        </p14:section>
        <p14:section name="Resources" id="{369D4078-C2F5-41DE-BD9A-07552EF80CD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727308-719B-F86B-3497-A64B08447E9C}" name="Dinara Doyle" initials="DD" userId="S::doyle@progress.com::7ccbcfe0-872f-4070-9bde-2eb7244c22ea" providerId="AD"/>
  <p188:author id="{34808666-E288-DE36-30AD-D59A60B9FA64}" name="Eduard Smeets" initials="ES" userId="S::esmeets@progress.com::12ce8bfc-270b-4fb1-8741-9a2c2b6f4367" providerId="AD"/>
  <p188:author id="{2AB25C71-21FE-8600-28AD-9E1EAD753B61}" name="Alex Oliveri" initials="AO" userId="S::aloliver@progress.com::3d839344-e900-4046-b84f-9c2010265af9" providerId="AD"/>
  <p188:author id="{53D52972-5C91-7495-1A16-B7D281D06267}" name="Joelle Andrews" initials="JA" userId="S::andrews@progress.com::4e14941d-22e1-41f8-9b99-123c9da5869d" providerId="AD"/>
  <p188:author id="{515FCF74-AB01-631D-F9A9-48E5F6624FA4}" name="Kate Pendarvis" initials="KP" userId="S::kpendarv@progress.com::f124ca68-ea0b-4b22-90d7-1858728ec8e1" providerId="AD"/>
  <p188:author id="{7802CCA2-FD1B-DD5C-137F-666E43E7C9F9}" name="Rob Straight" initials="RS" userId="S::rstraigh@progress.com::a117209f-f541-4c2e-9c24-c9795b8fd67c" providerId="AD"/>
  <p188:author id="{C47060BB-BEA2-F606-4C6A-A519C46BE9E0}" name="Erica McShane" initials="EM" userId="S::mcshane@progress.com::552ce16d-fd4a-4398-bf45-1ce5d6cdd9b6" providerId="AD"/>
  <p188:author id="{E2DA83D0-9198-B5D2-822A-62BD34B21C73}" name="Kamen Kamenov" initials="KK" userId="S::kamenov@progress.com::946bab71-35c6-49b9-a4a3-f1a9b964c290" providerId="AD"/>
  <p188:author id="{F84FADF0-9DD3-6C29-5DD7-5A7C1EA1C500}" name="Sheila Kelley" initials="SK" userId="S::skelley@progress.com::af9f613f-ef59-4d15-9b77-2e6da501eb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ikki Scaplen" initials="NS" lastIdx="19" clrIdx="0">
    <p:extLst>
      <p:ext uri="{19B8F6BF-5375-455C-9EA6-DF929625EA0E}">
        <p15:presenceInfo xmlns:p15="http://schemas.microsoft.com/office/powerpoint/2012/main" userId="S::nscaplen@progress.com::e49d323e-6f55-401c-9b10-1207db3077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C1FF"/>
    <a:srgbClr val="CDFFCA"/>
    <a:srgbClr val="00D364"/>
    <a:srgbClr val="90EF8E"/>
    <a:srgbClr val="F3FAFF"/>
    <a:srgbClr val="EEF5FF"/>
    <a:srgbClr val="FFFFFF"/>
    <a:srgbClr val="7F7F7F"/>
    <a:srgbClr val="D5F1FF"/>
    <a:srgbClr val="00D5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926F3-BB4C-46C2-983F-0129CB3EA67E}" v="4111" dt="2023-11-14T18:01:05.077"/>
  </p1510:revLst>
</p1510:revInfo>
</file>

<file path=ppt/tableStyles.xml><?xml version="1.0" encoding="utf-8"?>
<a:tblStyleLst xmlns:a="http://schemas.openxmlformats.org/drawingml/2006/main" def="{1E171933-4619-4E11-9A3F-F7608DF75F80}">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4581" autoAdjust="0"/>
  </p:normalViewPr>
  <p:slideViewPr>
    <p:cSldViewPr snapToGrid="0">
      <p:cViewPr varScale="1">
        <p:scale>
          <a:sx n="62" d="100"/>
          <a:sy n="62" d="100"/>
        </p:scale>
        <p:origin x="1478" y="58"/>
      </p:cViewPr>
      <p:guideLst/>
    </p:cSldViewPr>
  </p:slideViewPr>
  <p:outlineViewPr>
    <p:cViewPr>
      <p:scale>
        <a:sx n="33" d="100"/>
        <a:sy n="33" d="100"/>
      </p:scale>
      <p:origin x="0" y="-27331"/>
    </p:cViewPr>
  </p:outlin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gs" Target="tags/tag1.xml"/><Relationship Id="rId7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Chase" userId="2b0e66d9-0b77-4f36-bc9b-d6ffd8719076" providerId="ADAL" clId="{D5C926F3-BB4C-46C2-983F-0129CB3EA67E}"/>
    <pc:docChg chg="undo redo custSel addSld delSld modSld sldOrd modSection">
      <pc:chgData name="Shelley Chase" userId="2b0e66d9-0b77-4f36-bc9b-d6ffd8719076" providerId="ADAL" clId="{D5C926F3-BB4C-46C2-983F-0129CB3EA67E}" dt="2023-11-14T18:01:05.077" v="33499" actId="20577"/>
      <pc:docMkLst>
        <pc:docMk/>
      </pc:docMkLst>
      <pc:sldChg chg="modSp mod modNotesTx">
        <pc:chgData name="Shelley Chase" userId="2b0e66d9-0b77-4f36-bc9b-d6ffd8719076" providerId="ADAL" clId="{D5C926F3-BB4C-46C2-983F-0129CB3EA67E}" dt="2023-11-14T15:42:15.601" v="32533" actId="20577"/>
        <pc:sldMkLst>
          <pc:docMk/>
          <pc:sldMk cId="3897173453" sldId="436"/>
        </pc:sldMkLst>
        <pc:spChg chg="mod">
          <ac:chgData name="Shelley Chase" userId="2b0e66d9-0b77-4f36-bc9b-d6ffd8719076" providerId="ADAL" clId="{D5C926F3-BB4C-46C2-983F-0129CB3EA67E}" dt="2023-11-09T00:03:16.456" v="8069" actId="1076"/>
          <ac:spMkLst>
            <pc:docMk/>
            <pc:sldMk cId="3897173453" sldId="436"/>
            <ac:spMk id="3" creationId="{B7FEA3E0-5E8F-A8FB-8490-32EE15874CAA}"/>
          </ac:spMkLst>
        </pc:spChg>
        <pc:spChg chg="mod">
          <ac:chgData name="Shelley Chase" userId="2b0e66d9-0b77-4f36-bc9b-d6ffd8719076" providerId="ADAL" clId="{D5C926F3-BB4C-46C2-983F-0129CB3EA67E}" dt="2023-11-08T21:39:02.338" v="0"/>
          <ac:spMkLst>
            <pc:docMk/>
            <pc:sldMk cId="3897173453" sldId="436"/>
            <ac:spMk id="4" creationId="{2B3BBFB8-A0E7-77C1-1AC2-B6A1D5FB4557}"/>
          </ac:spMkLst>
        </pc:spChg>
        <pc:spChg chg="mod">
          <ac:chgData name="Shelley Chase" userId="2b0e66d9-0b77-4f36-bc9b-d6ffd8719076" providerId="ADAL" clId="{D5C926F3-BB4C-46C2-983F-0129CB3EA67E}" dt="2023-11-08T21:39:14.549" v="25" actId="20577"/>
          <ac:spMkLst>
            <pc:docMk/>
            <pc:sldMk cId="3897173453" sldId="436"/>
            <ac:spMk id="5" creationId="{73396222-5C33-AA1A-C596-F331BF4A2E23}"/>
          </ac:spMkLst>
        </pc:spChg>
        <pc:spChg chg="mod">
          <ac:chgData name="Shelley Chase" userId="2b0e66d9-0b77-4f36-bc9b-d6ffd8719076" providerId="ADAL" clId="{D5C926F3-BB4C-46C2-983F-0129CB3EA67E}" dt="2023-11-08T21:39:19.896" v="33" actId="20577"/>
          <ac:spMkLst>
            <pc:docMk/>
            <pc:sldMk cId="3897173453" sldId="436"/>
            <ac:spMk id="10" creationId="{12F17EEF-0415-1761-815E-EB8EC84D5F8D}"/>
          </ac:spMkLst>
        </pc:spChg>
      </pc:sldChg>
      <pc:sldChg chg="addSp delSp modSp mod modNotesTx">
        <pc:chgData name="Shelley Chase" userId="2b0e66d9-0b77-4f36-bc9b-d6ffd8719076" providerId="ADAL" clId="{D5C926F3-BB4C-46C2-983F-0129CB3EA67E}" dt="2023-11-14T17:48:44.945" v="33272" actId="20577"/>
        <pc:sldMkLst>
          <pc:docMk/>
          <pc:sldMk cId="3382102825" sldId="550144347"/>
        </pc:sldMkLst>
        <pc:spChg chg="del mod">
          <ac:chgData name="Shelley Chase" userId="2b0e66d9-0b77-4f36-bc9b-d6ffd8719076" providerId="ADAL" clId="{D5C926F3-BB4C-46C2-983F-0129CB3EA67E}" dt="2023-11-11T00:27:38.266" v="31802" actId="478"/>
          <ac:spMkLst>
            <pc:docMk/>
            <pc:sldMk cId="3382102825" sldId="550144347"/>
            <ac:spMk id="6" creationId="{1BCC724A-9D61-71E3-B15E-D456C935A378}"/>
          </ac:spMkLst>
        </pc:spChg>
        <pc:spChg chg="del mod">
          <ac:chgData name="Shelley Chase" userId="2b0e66d9-0b77-4f36-bc9b-d6ffd8719076" providerId="ADAL" clId="{D5C926F3-BB4C-46C2-983F-0129CB3EA67E}" dt="2023-11-11T00:27:38.266" v="31802" actId="478"/>
          <ac:spMkLst>
            <pc:docMk/>
            <pc:sldMk cId="3382102825" sldId="550144347"/>
            <ac:spMk id="7" creationId="{E67CCEA4-DB14-B56D-C3D7-CE2B27E8C288}"/>
          </ac:spMkLst>
        </pc:spChg>
        <pc:spChg chg="mod">
          <ac:chgData name="Shelley Chase" userId="2b0e66d9-0b77-4f36-bc9b-d6ffd8719076" providerId="ADAL" clId="{D5C926F3-BB4C-46C2-983F-0129CB3EA67E}" dt="2023-11-09T02:50:36.250" v="12253"/>
          <ac:spMkLst>
            <pc:docMk/>
            <pc:sldMk cId="3382102825" sldId="550144347"/>
            <ac:spMk id="8" creationId="{55437BDA-6F0E-F06E-F2FB-3C8DBDF19D4C}"/>
          </ac:spMkLst>
        </pc:spChg>
        <pc:spChg chg="mod">
          <ac:chgData name="Shelley Chase" userId="2b0e66d9-0b77-4f36-bc9b-d6ffd8719076" providerId="ADAL" clId="{D5C926F3-BB4C-46C2-983F-0129CB3EA67E}" dt="2023-11-09T02:50:36.250" v="12253"/>
          <ac:spMkLst>
            <pc:docMk/>
            <pc:sldMk cId="3382102825" sldId="550144347"/>
            <ac:spMk id="9" creationId="{D961862E-18A8-D90D-E8ED-8AFB72E77ACE}"/>
          </ac:spMkLst>
        </pc:spChg>
        <pc:spChg chg="mod">
          <ac:chgData name="Shelley Chase" userId="2b0e66d9-0b77-4f36-bc9b-d6ffd8719076" providerId="ADAL" clId="{D5C926F3-BB4C-46C2-983F-0129CB3EA67E}" dt="2023-11-09T02:50:36.250" v="12253"/>
          <ac:spMkLst>
            <pc:docMk/>
            <pc:sldMk cId="3382102825" sldId="550144347"/>
            <ac:spMk id="10" creationId="{4DF31A62-DE43-6267-9F4D-44678626AF35}"/>
          </ac:spMkLst>
        </pc:spChg>
        <pc:spChg chg="mod">
          <ac:chgData name="Shelley Chase" userId="2b0e66d9-0b77-4f36-bc9b-d6ffd8719076" providerId="ADAL" clId="{D5C926F3-BB4C-46C2-983F-0129CB3EA67E}" dt="2023-11-09T02:50:36.250" v="12253"/>
          <ac:spMkLst>
            <pc:docMk/>
            <pc:sldMk cId="3382102825" sldId="550144347"/>
            <ac:spMk id="11" creationId="{5CC72FC0-B780-F7D7-3191-1F4E6FE989CC}"/>
          </ac:spMkLst>
        </pc:spChg>
        <pc:spChg chg="add del mod">
          <ac:chgData name="Shelley Chase" userId="2b0e66d9-0b77-4f36-bc9b-d6ffd8719076" providerId="ADAL" clId="{D5C926F3-BB4C-46C2-983F-0129CB3EA67E}" dt="2023-11-11T00:21:38.387" v="31300"/>
          <ac:spMkLst>
            <pc:docMk/>
            <pc:sldMk cId="3382102825" sldId="550144347"/>
            <ac:spMk id="12" creationId="{56A0652D-6A8D-B778-6A13-50111AA6B3A4}"/>
          </ac:spMkLst>
        </pc:spChg>
        <pc:spChg chg="mod">
          <ac:chgData name="Shelley Chase" userId="2b0e66d9-0b77-4f36-bc9b-d6ffd8719076" providerId="ADAL" clId="{D5C926F3-BB4C-46C2-983F-0129CB3EA67E}" dt="2023-11-09T20:10:53.923" v="13750" actId="1035"/>
          <ac:spMkLst>
            <pc:docMk/>
            <pc:sldMk cId="3382102825" sldId="550144347"/>
            <ac:spMk id="24" creationId="{041C322A-F218-768A-C68D-655B786A7917}"/>
          </ac:spMkLst>
        </pc:spChg>
        <pc:spChg chg="mod">
          <ac:chgData name="Shelley Chase" userId="2b0e66d9-0b77-4f36-bc9b-d6ffd8719076" providerId="ADAL" clId="{D5C926F3-BB4C-46C2-983F-0129CB3EA67E}" dt="2023-11-09T20:10:53.923" v="13750" actId="1035"/>
          <ac:spMkLst>
            <pc:docMk/>
            <pc:sldMk cId="3382102825" sldId="550144347"/>
            <ac:spMk id="25" creationId="{82C00639-0B09-B051-7A2E-684C9628F3A7}"/>
          </ac:spMkLst>
        </pc:spChg>
        <pc:spChg chg="mod">
          <ac:chgData name="Shelley Chase" userId="2b0e66d9-0b77-4f36-bc9b-d6ffd8719076" providerId="ADAL" clId="{D5C926F3-BB4C-46C2-983F-0129CB3EA67E}" dt="2023-11-09T20:10:53.923" v="13750" actId="1035"/>
          <ac:spMkLst>
            <pc:docMk/>
            <pc:sldMk cId="3382102825" sldId="550144347"/>
            <ac:spMk id="27" creationId="{9237234E-4B4E-17A9-587D-0416BF0F3D72}"/>
          </ac:spMkLst>
        </pc:spChg>
        <pc:spChg chg="mod">
          <ac:chgData name="Shelley Chase" userId="2b0e66d9-0b77-4f36-bc9b-d6ffd8719076" providerId="ADAL" clId="{D5C926F3-BB4C-46C2-983F-0129CB3EA67E}" dt="2023-11-09T20:10:53.923" v="13750" actId="1035"/>
          <ac:spMkLst>
            <pc:docMk/>
            <pc:sldMk cId="3382102825" sldId="550144347"/>
            <ac:spMk id="28" creationId="{39468BFE-C099-ED7C-8A7C-A30D6591D773}"/>
          </ac:spMkLst>
        </pc:spChg>
        <pc:spChg chg="mod">
          <ac:chgData name="Shelley Chase" userId="2b0e66d9-0b77-4f36-bc9b-d6ffd8719076" providerId="ADAL" clId="{D5C926F3-BB4C-46C2-983F-0129CB3EA67E}" dt="2023-11-09T20:18:43.604" v="13854" actId="20577"/>
          <ac:spMkLst>
            <pc:docMk/>
            <pc:sldMk cId="3382102825" sldId="550144347"/>
            <ac:spMk id="33" creationId="{85AD5875-E196-DB0F-6770-292C28C518F6}"/>
          </ac:spMkLst>
        </pc:spChg>
        <pc:grpChg chg="add mod">
          <ac:chgData name="Shelley Chase" userId="2b0e66d9-0b77-4f36-bc9b-d6ffd8719076" providerId="ADAL" clId="{D5C926F3-BB4C-46C2-983F-0129CB3EA67E}" dt="2023-11-09T20:05:34.790" v="13648" actId="1076"/>
          <ac:grpSpMkLst>
            <pc:docMk/>
            <pc:sldMk cId="3382102825" sldId="550144347"/>
            <ac:grpSpMk id="2" creationId="{C4AB5499-DD9D-E0B6-E90B-7BCD528E9814}"/>
          </ac:grpSpMkLst>
        </pc:grpChg>
        <pc:grpChg chg="mod">
          <ac:chgData name="Shelley Chase" userId="2b0e66d9-0b77-4f36-bc9b-d6ffd8719076" providerId="ADAL" clId="{D5C926F3-BB4C-46C2-983F-0129CB3EA67E}" dt="2023-11-09T02:50:36.250" v="12253"/>
          <ac:grpSpMkLst>
            <pc:docMk/>
            <pc:sldMk cId="3382102825" sldId="550144347"/>
            <ac:grpSpMk id="3" creationId="{B64BE186-1821-C668-6111-282AABAD9EB6}"/>
          </ac:grpSpMkLst>
        </pc:grpChg>
        <pc:grpChg chg="mod">
          <ac:chgData name="Shelley Chase" userId="2b0e66d9-0b77-4f36-bc9b-d6ffd8719076" providerId="ADAL" clId="{D5C926F3-BB4C-46C2-983F-0129CB3EA67E}" dt="2023-11-09T02:50:36.250" v="12253"/>
          <ac:grpSpMkLst>
            <pc:docMk/>
            <pc:sldMk cId="3382102825" sldId="550144347"/>
            <ac:grpSpMk id="4" creationId="{62CF7324-88E4-74A5-C166-B9D3A78ADF59}"/>
          </ac:grpSpMkLst>
        </pc:grpChg>
        <pc:grpChg chg="del mod">
          <ac:chgData name="Shelley Chase" userId="2b0e66d9-0b77-4f36-bc9b-d6ffd8719076" providerId="ADAL" clId="{D5C926F3-BB4C-46C2-983F-0129CB3EA67E}" dt="2023-11-11T00:27:38.266" v="31802" actId="478"/>
          <ac:grpSpMkLst>
            <pc:docMk/>
            <pc:sldMk cId="3382102825" sldId="550144347"/>
            <ac:grpSpMk id="5" creationId="{D19D2088-63D9-3122-D779-AEF4A1B95F93}"/>
          </ac:grpSpMkLst>
        </pc:grpChg>
        <pc:grpChg chg="del">
          <ac:chgData name="Shelley Chase" userId="2b0e66d9-0b77-4f36-bc9b-d6ffd8719076" providerId="ADAL" clId="{D5C926F3-BB4C-46C2-983F-0129CB3EA67E}" dt="2023-11-09T02:50:35.831" v="12252" actId="478"/>
          <ac:grpSpMkLst>
            <pc:docMk/>
            <pc:sldMk cId="3382102825" sldId="550144347"/>
            <ac:grpSpMk id="30" creationId="{35095C70-99A4-81AC-7948-7F5914193031}"/>
          </ac:grpSpMkLst>
        </pc:grpChg>
      </pc:sldChg>
      <pc:sldChg chg="addSp delSp modSp del mod modNotesTx">
        <pc:chgData name="Shelley Chase" userId="2b0e66d9-0b77-4f36-bc9b-d6ffd8719076" providerId="ADAL" clId="{D5C926F3-BB4C-46C2-983F-0129CB3EA67E}" dt="2023-11-09T21:23:52.100" v="14443" actId="47"/>
        <pc:sldMkLst>
          <pc:docMk/>
          <pc:sldMk cId="1142636034" sldId="550144348"/>
        </pc:sldMkLst>
        <pc:spChg chg="add mod">
          <ac:chgData name="Shelley Chase" userId="2b0e66d9-0b77-4f36-bc9b-d6ffd8719076" providerId="ADAL" clId="{D5C926F3-BB4C-46C2-983F-0129CB3EA67E}" dt="2023-11-09T02:51:26.369" v="12260"/>
          <ac:spMkLst>
            <pc:docMk/>
            <pc:sldMk cId="1142636034" sldId="550144348"/>
            <ac:spMk id="22" creationId="{AC06D63F-E7DE-2DE8-A7EA-D154309B1556}"/>
          </ac:spMkLst>
        </pc:spChg>
        <pc:spChg chg="mod">
          <ac:chgData name="Shelley Chase" userId="2b0e66d9-0b77-4f36-bc9b-d6ffd8719076" providerId="ADAL" clId="{D5C926F3-BB4C-46C2-983F-0129CB3EA67E}" dt="2023-11-09T20:05:50.502" v="13651"/>
          <ac:spMkLst>
            <pc:docMk/>
            <pc:sldMk cId="1142636034" sldId="550144348"/>
            <ac:spMk id="27" creationId="{66C6466D-EF40-ADF0-860A-E3764E7BB70C}"/>
          </ac:spMkLst>
        </pc:spChg>
        <pc:spChg chg="mod">
          <ac:chgData name="Shelley Chase" userId="2b0e66d9-0b77-4f36-bc9b-d6ffd8719076" providerId="ADAL" clId="{D5C926F3-BB4C-46C2-983F-0129CB3EA67E}" dt="2023-11-09T20:05:50.502" v="13651"/>
          <ac:spMkLst>
            <pc:docMk/>
            <pc:sldMk cId="1142636034" sldId="550144348"/>
            <ac:spMk id="28" creationId="{D3F11450-7280-7AAE-BAE6-648EFE130FA0}"/>
          </ac:spMkLst>
        </pc:spChg>
        <pc:spChg chg="mod">
          <ac:chgData name="Shelley Chase" userId="2b0e66d9-0b77-4f36-bc9b-d6ffd8719076" providerId="ADAL" clId="{D5C926F3-BB4C-46C2-983F-0129CB3EA67E}" dt="2023-11-09T20:05:50.502" v="13651"/>
          <ac:spMkLst>
            <pc:docMk/>
            <pc:sldMk cId="1142636034" sldId="550144348"/>
            <ac:spMk id="29" creationId="{3A95F0ED-AB8F-0C96-3147-53C891C20410}"/>
          </ac:spMkLst>
        </pc:spChg>
        <pc:spChg chg="mod">
          <ac:chgData name="Shelley Chase" userId="2b0e66d9-0b77-4f36-bc9b-d6ffd8719076" providerId="ADAL" clId="{D5C926F3-BB4C-46C2-983F-0129CB3EA67E}" dt="2023-11-09T20:05:50.502" v="13651"/>
          <ac:spMkLst>
            <pc:docMk/>
            <pc:sldMk cId="1142636034" sldId="550144348"/>
            <ac:spMk id="30" creationId="{18226B0C-73BB-31A6-7C7A-2AD33A0A0A7E}"/>
          </ac:spMkLst>
        </pc:spChg>
        <pc:spChg chg="mod">
          <ac:chgData name="Shelley Chase" userId="2b0e66d9-0b77-4f36-bc9b-d6ffd8719076" providerId="ADAL" clId="{D5C926F3-BB4C-46C2-983F-0129CB3EA67E}" dt="2023-11-09T20:05:50.502" v="13651"/>
          <ac:spMkLst>
            <pc:docMk/>
            <pc:sldMk cId="1142636034" sldId="550144348"/>
            <ac:spMk id="31" creationId="{40AFFEB4-7693-0906-B212-462CFEEDCA53}"/>
          </ac:spMkLst>
        </pc:spChg>
        <pc:spChg chg="mod">
          <ac:chgData name="Shelley Chase" userId="2b0e66d9-0b77-4f36-bc9b-d6ffd8719076" providerId="ADAL" clId="{D5C926F3-BB4C-46C2-983F-0129CB3EA67E}" dt="2023-11-09T20:05:50.502" v="13651"/>
          <ac:spMkLst>
            <pc:docMk/>
            <pc:sldMk cId="1142636034" sldId="550144348"/>
            <ac:spMk id="32" creationId="{FD13D826-D38D-F227-80E5-490F188F488E}"/>
          </ac:spMkLst>
        </pc:spChg>
        <pc:grpChg chg="del">
          <ac:chgData name="Shelley Chase" userId="2b0e66d9-0b77-4f36-bc9b-d6ffd8719076" providerId="ADAL" clId="{D5C926F3-BB4C-46C2-983F-0129CB3EA67E}" dt="2023-11-09T20:07:57.699" v="13719" actId="478"/>
          <ac:grpSpMkLst>
            <pc:docMk/>
            <pc:sldMk cId="1142636034" sldId="550144348"/>
            <ac:grpSpMk id="13" creationId="{59C82639-7BFC-BC48-2878-0B58314C8478}"/>
          </ac:grpSpMkLst>
        </pc:grpChg>
        <pc:grpChg chg="del">
          <ac:chgData name="Shelley Chase" userId="2b0e66d9-0b77-4f36-bc9b-d6ffd8719076" providerId="ADAL" clId="{D5C926F3-BB4C-46C2-983F-0129CB3EA67E}" dt="2023-11-09T20:07:57.699" v="13719" actId="478"/>
          <ac:grpSpMkLst>
            <pc:docMk/>
            <pc:sldMk cId="1142636034" sldId="550144348"/>
            <ac:grpSpMk id="14" creationId="{B87E82FE-D637-E056-21AA-25BA26E13174}"/>
          </ac:grpSpMkLst>
        </pc:grpChg>
        <pc:grpChg chg="del">
          <ac:chgData name="Shelley Chase" userId="2b0e66d9-0b77-4f36-bc9b-d6ffd8719076" providerId="ADAL" clId="{D5C926F3-BB4C-46C2-983F-0129CB3EA67E}" dt="2023-11-09T20:07:57.699" v="13719" actId="478"/>
          <ac:grpSpMkLst>
            <pc:docMk/>
            <pc:sldMk cId="1142636034" sldId="550144348"/>
            <ac:grpSpMk id="15" creationId="{AF52BC1B-4C9C-B205-1C7E-E0CE510814D6}"/>
          </ac:grpSpMkLst>
        </pc:grpChg>
        <pc:grpChg chg="add mod">
          <ac:chgData name="Shelley Chase" userId="2b0e66d9-0b77-4f36-bc9b-d6ffd8719076" providerId="ADAL" clId="{D5C926F3-BB4C-46C2-983F-0129CB3EA67E}" dt="2023-11-09T20:05:50.502" v="13651"/>
          <ac:grpSpMkLst>
            <pc:docMk/>
            <pc:sldMk cId="1142636034" sldId="550144348"/>
            <ac:grpSpMk id="23" creationId="{A2CBF5E0-C8F4-33D6-8CA8-259DCC0F0A48}"/>
          </ac:grpSpMkLst>
        </pc:grpChg>
        <pc:grpChg chg="mod">
          <ac:chgData name="Shelley Chase" userId="2b0e66d9-0b77-4f36-bc9b-d6ffd8719076" providerId="ADAL" clId="{D5C926F3-BB4C-46C2-983F-0129CB3EA67E}" dt="2023-11-09T20:05:50.502" v="13651"/>
          <ac:grpSpMkLst>
            <pc:docMk/>
            <pc:sldMk cId="1142636034" sldId="550144348"/>
            <ac:grpSpMk id="24" creationId="{BF43A8C7-478D-B262-75EB-53C025AAB56F}"/>
          </ac:grpSpMkLst>
        </pc:grpChg>
        <pc:grpChg chg="mod">
          <ac:chgData name="Shelley Chase" userId="2b0e66d9-0b77-4f36-bc9b-d6ffd8719076" providerId="ADAL" clId="{D5C926F3-BB4C-46C2-983F-0129CB3EA67E}" dt="2023-11-09T20:05:50.502" v="13651"/>
          <ac:grpSpMkLst>
            <pc:docMk/>
            <pc:sldMk cId="1142636034" sldId="550144348"/>
            <ac:grpSpMk id="25" creationId="{FDC839C0-4315-A725-0D53-C827DA01FA58}"/>
          </ac:grpSpMkLst>
        </pc:grpChg>
        <pc:grpChg chg="mod">
          <ac:chgData name="Shelley Chase" userId="2b0e66d9-0b77-4f36-bc9b-d6ffd8719076" providerId="ADAL" clId="{D5C926F3-BB4C-46C2-983F-0129CB3EA67E}" dt="2023-11-09T20:05:50.502" v="13651"/>
          <ac:grpSpMkLst>
            <pc:docMk/>
            <pc:sldMk cId="1142636034" sldId="550144348"/>
            <ac:grpSpMk id="26" creationId="{567D2C7C-4C0A-1051-D323-5017C94DB6B9}"/>
          </ac:grpSpMkLst>
        </pc:grpChg>
      </pc:sldChg>
      <pc:sldChg chg="addSp delSp modSp del mod modNotesTx">
        <pc:chgData name="Shelley Chase" userId="2b0e66d9-0b77-4f36-bc9b-d6ffd8719076" providerId="ADAL" clId="{D5C926F3-BB4C-46C2-983F-0129CB3EA67E}" dt="2023-11-09T21:29:10.361" v="15055" actId="47"/>
        <pc:sldMkLst>
          <pc:docMk/>
          <pc:sldMk cId="1714223659" sldId="550144349"/>
        </pc:sldMkLst>
        <pc:spChg chg="add mod">
          <ac:chgData name="Shelley Chase" userId="2b0e66d9-0b77-4f36-bc9b-d6ffd8719076" providerId="ADAL" clId="{D5C926F3-BB4C-46C2-983F-0129CB3EA67E}" dt="2023-11-09T02:51:29.783" v="12261"/>
          <ac:spMkLst>
            <pc:docMk/>
            <pc:sldMk cId="1714223659" sldId="550144349"/>
            <ac:spMk id="18" creationId="{AAA5A28F-713B-0BE3-F662-62530D4EB912}"/>
          </ac:spMkLst>
        </pc:spChg>
        <pc:spChg chg="mod">
          <ac:chgData name="Shelley Chase" userId="2b0e66d9-0b77-4f36-bc9b-d6ffd8719076" providerId="ADAL" clId="{D5C926F3-BB4C-46C2-983F-0129CB3EA67E}" dt="2023-11-09T20:05:53.310" v="13652"/>
          <ac:spMkLst>
            <pc:docMk/>
            <pc:sldMk cId="1714223659" sldId="550144349"/>
            <ac:spMk id="23" creationId="{B808D76F-32FB-D38B-6958-E15598B4AD3A}"/>
          </ac:spMkLst>
        </pc:spChg>
        <pc:spChg chg="mod">
          <ac:chgData name="Shelley Chase" userId="2b0e66d9-0b77-4f36-bc9b-d6ffd8719076" providerId="ADAL" clId="{D5C926F3-BB4C-46C2-983F-0129CB3EA67E}" dt="2023-11-09T20:05:53.310" v="13652"/>
          <ac:spMkLst>
            <pc:docMk/>
            <pc:sldMk cId="1714223659" sldId="550144349"/>
            <ac:spMk id="24" creationId="{F4385EE3-2D06-EA83-1D0E-893159036A4E}"/>
          </ac:spMkLst>
        </pc:spChg>
        <pc:spChg chg="mod">
          <ac:chgData name="Shelley Chase" userId="2b0e66d9-0b77-4f36-bc9b-d6ffd8719076" providerId="ADAL" clId="{D5C926F3-BB4C-46C2-983F-0129CB3EA67E}" dt="2023-11-09T20:05:53.310" v="13652"/>
          <ac:spMkLst>
            <pc:docMk/>
            <pc:sldMk cId="1714223659" sldId="550144349"/>
            <ac:spMk id="25" creationId="{9F7074C7-9898-6213-8F10-EDA60943B48F}"/>
          </ac:spMkLst>
        </pc:spChg>
        <pc:spChg chg="mod">
          <ac:chgData name="Shelley Chase" userId="2b0e66d9-0b77-4f36-bc9b-d6ffd8719076" providerId="ADAL" clId="{D5C926F3-BB4C-46C2-983F-0129CB3EA67E}" dt="2023-11-09T20:05:53.310" v="13652"/>
          <ac:spMkLst>
            <pc:docMk/>
            <pc:sldMk cId="1714223659" sldId="550144349"/>
            <ac:spMk id="26" creationId="{DD83DB20-8721-82FD-173A-BB9E316F7081}"/>
          </ac:spMkLst>
        </pc:spChg>
        <pc:spChg chg="mod">
          <ac:chgData name="Shelley Chase" userId="2b0e66d9-0b77-4f36-bc9b-d6ffd8719076" providerId="ADAL" clId="{D5C926F3-BB4C-46C2-983F-0129CB3EA67E}" dt="2023-11-09T20:05:53.310" v="13652"/>
          <ac:spMkLst>
            <pc:docMk/>
            <pc:sldMk cId="1714223659" sldId="550144349"/>
            <ac:spMk id="27" creationId="{EB0ECE79-555E-590E-1232-DCC711EAD03F}"/>
          </ac:spMkLst>
        </pc:spChg>
        <pc:spChg chg="mod">
          <ac:chgData name="Shelley Chase" userId="2b0e66d9-0b77-4f36-bc9b-d6ffd8719076" providerId="ADAL" clId="{D5C926F3-BB4C-46C2-983F-0129CB3EA67E}" dt="2023-11-09T20:05:53.310" v="13652"/>
          <ac:spMkLst>
            <pc:docMk/>
            <pc:sldMk cId="1714223659" sldId="550144349"/>
            <ac:spMk id="28" creationId="{8D9CEF22-48A6-F5C8-A247-43337BCE1885}"/>
          </ac:spMkLst>
        </pc:spChg>
        <pc:grpChg chg="del">
          <ac:chgData name="Shelley Chase" userId="2b0e66d9-0b77-4f36-bc9b-d6ffd8719076" providerId="ADAL" clId="{D5C926F3-BB4C-46C2-983F-0129CB3EA67E}" dt="2023-11-09T20:08:01.550" v="13720" actId="478"/>
          <ac:grpSpMkLst>
            <pc:docMk/>
            <pc:sldMk cId="1714223659" sldId="550144349"/>
            <ac:grpSpMk id="12" creationId="{6A63505E-9F9F-4BE4-9B12-60D14552AF4D}"/>
          </ac:grpSpMkLst>
        </pc:grpChg>
        <pc:grpChg chg="del">
          <ac:chgData name="Shelley Chase" userId="2b0e66d9-0b77-4f36-bc9b-d6ffd8719076" providerId="ADAL" clId="{D5C926F3-BB4C-46C2-983F-0129CB3EA67E}" dt="2023-11-09T20:08:01.550" v="13720" actId="478"/>
          <ac:grpSpMkLst>
            <pc:docMk/>
            <pc:sldMk cId="1714223659" sldId="550144349"/>
            <ac:grpSpMk id="13" creationId="{E2200A82-DE4C-7A7A-07A6-B328E9B4665A}"/>
          </ac:grpSpMkLst>
        </pc:grpChg>
        <pc:grpChg chg="add mod">
          <ac:chgData name="Shelley Chase" userId="2b0e66d9-0b77-4f36-bc9b-d6ffd8719076" providerId="ADAL" clId="{D5C926F3-BB4C-46C2-983F-0129CB3EA67E}" dt="2023-11-09T20:05:53.310" v="13652"/>
          <ac:grpSpMkLst>
            <pc:docMk/>
            <pc:sldMk cId="1714223659" sldId="550144349"/>
            <ac:grpSpMk id="19" creationId="{423E89B2-155B-59A5-49F7-64CDA5C54F22}"/>
          </ac:grpSpMkLst>
        </pc:grpChg>
        <pc:grpChg chg="mod">
          <ac:chgData name="Shelley Chase" userId="2b0e66d9-0b77-4f36-bc9b-d6ffd8719076" providerId="ADAL" clId="{D5C926F3-BB4C-46C2-983F-0129CB3EA67E}" dt="2023-11-09T20:05:53.310" v="13652"/>
          <ac:grpSpMkLst>
            <pc:docMk/>
            <pc:sldMk cId="1714223659" sldId="550144349"/>
            <ac:grpSpMk id="20" creationId="{8F91E635-4252-DE91-2371-E54522465861}"/>
          </ac:grpSpMkLst>
        </pc:grpChg>
        <pc:grpChg chg="mod">
          <ac:chgData name="Shelley Chase" userId="2b0e66d9-0b77-4f36-bc9b-d6ffd8719076" providerId="ADAL" clId="{D5C926F3-BB4C-46C2-983F-0129CB3EA67E}" dt="2023-11-09T20:05:53.310" v="13652"/>
          <ac:grpSpMkLst>
            <pc:docMk/>
            <pc:sldMk cId="1714223659" sldId="550144349"/>
            <ac:grpSpMk id="21" creationId="{21757525-C9D3-1EA4-EAD9-C39F0B8B9A8F}"/>
          </ac:grpSpMkLst>
        </pc:grpChg>
        <pc:grpChg chg="mod">
          <ac:chgData name="Shelley Chase" userId="2b0e66d9-0b77-4f36-bc9b-d6ffd8719076" providerId="ADAL" clId="{D5C926F3-BB4C-46C2-983F-0129CB3EA67E}" dt="2023-11-09T20:05:53.310" v="13652"/>
          <ac:grpSpMkLst>
            <pc:docMk/>
            <pc:sldMk cId="1714223659" sldId="550144349"/>
            <ac:grpSpMk id="22" creationId="{54AA9C10-3C51-0F1E-3E20-6A6F411CA15A}"/>
          </ac:grpSpMkLst>
        </pc:grpChg>
      </pc:sldChg>
      <pc:sldChg chg="addSp delSp modSp add mod">
        <pc:chgData name="Shelley Chase" userId="2b0e66d9-0b77-4f36-bc9b-d6ffd8719076" providerId="ADAL" clId="{D5C926F3-BB4C-46C2-983F-0129CB3EA67E}" dt="2023-11-10T17:05:51.416" v="21531" actId="1076"/>
        <pc:sldMkLst>
          <pc:docMk/>
          <pc:sldMk cId="80074383" sldId="550144351"/>
        </pc:sldMkLst>
        <pc:spChg chg="add mod">
          <ac:chgData name="Shelley Chase" userId="2b0e66d9-0b77-4f36-bc9b-d6ffd8719076" providerId="ADAL" clId="{D5C926F3-BB4C-46C2-983F-0129CB3EA67E}" dt="2023-11-10T17:05:51.416" v="21531" actId="1076"/>
          <ac:spMkLst>
            <pc:docMk/>
            <pc:sldMk cId="80074383" sldId="550144351"/>
            <ac:spMk id="4" creationId="{C32E2160-A9D6-20B9-22B6-96691F93F3B1}"/>
          </ac:spMkLst>
        </pc:spChg>
        <pc:picChg chg="del">
          <ac:chgData name="Shelley Chase" userId="2b0e66d9-0b77-4f36-bc9b-d6ffd8719076" providerId="ADAL" clId="{D5C926F3-BB4C-46C2-983F-0129CB3EA67E}" dt="2023-11-10T17:05:32.595" v="21526" actId="478"/>
          <ac:picMkLst>
            <pc:docMk/>
            <pc:sldMk cId="80074383" sldId="550144351"/>
            <ac:picMk id="6" creationId="{77366C63-CA7D-7FDF-2F2E-0ADADE77FAA1}"/>
          </ac:picMkLst>
        </pc:picChg>
      </pc:sldChg>
      <pc:sldChg chg="addSp delSp modSp del mod ord modClrScheme chgLayout modNotesTx">
        <pc:chgData name="Shelley Chase" userId="2b0e66d9-0b77-4f36-bc9b-d6ffd8719076" providerId="ADAL" clId="{D5C926F3-BB4C-46C2-983F-0129CB3EA67E}" dt="2023-11-10T16:33:33.869" v="20838" actId="2696"/>
        <pc:sldMkLst>
          <pc:docMk/>
          <pc:sldMk cId="494776549" sldId="550144351"/>
        </pc:sldMkLst>
        <pc:spChg chg="add del mod ord">
          <ac:chgData name="Shelley Chase" userId="2b0e66d9-0b77-4f36-bc9b-d6ffd8719076" providerId="ADAL" clId="{D5C926F3-BB4C-46C2-983F-0129CB3EA67E}" dt="2023-11-09T21:32:09.176" v="15114" actId="700"/>
          <ac:spMkLst>
            <pc:docMk/>
            <pc:sldMk cId="494776549" sldId="550144351"/>
            <ac:spMk id="2" creationId="{BEA7B56A-195F-B049-AEA3-FF3FFA75E1AE}"/>
          </ac:spMkLst>
        </pc:spChg>
        <pc:spChg chg="del mod">
          <ac:chgData name="Shelley Chase" userId="2b0e66d9-0b77-4f36-bc9b-d6ffd8719076" providerId="ADAL" clId="{D5C926F3-BB4C-46C2-983F-0129CB3EA67E}" dt="2023-11-09T21:32:15.468" v="15116" actId="478"/>
          <ac:spMkLst>
            <pc:docMk/>
            <pc:sldMk cId="494776549" sldId="550144351"/>
            <ac:spMk id="4" creationId="{B91BD643-42A4-1DD8-A955-3435A76CF78E}"/>
          </ac:spMkLst>
        </pc:spChg>
        <pc:spChg chg="add mod ord">
          <ac:chgData name="Shelley Chase" userId="2b0e66d9-0b77-4f36-bc9b-d6ffd8719076" providerId="ADAL" clId="{D5C926F3-BB4C-46C2-983F-0129CB3EA67E}" dt="2023-11-09T21:33:16.198" v="15136" actId="20577"/>
          <ac:spMkLst>
            <pc:docMk/>
            <pc:sldMk cId="494776549" sldId="550144351"/>
            <ac:spMk id="5" creationId="{3519349B-6C7F-B137-EDE2-D1D5843EAD19}"/>
          </ac:spMkLst>
        </pc:spChg>
        <pc:spChg chg="add mod">
          <ac:chgData name="Shelley Chase" userId="2b0e66d9-0b77-4f36-bc9b-d6ffd8719076" providerId="ADAL" clId="{D5C926F3-BB4C-46C2-983F-0129CB3EA67E}" dt="2023-11-09T21:35:15.488" v="15248" actId="14100"/>
          <ac:spMkLst>
            <pc:docMk/>
            <pc:sldMk cId="494776549" sldId="550144351"/>
            <ac:spMk id="7" creationId="{AD6DD868-7723-E108-1D33-1365B0D08E3B}"/>
          </ac:spMkLst>
        </pc:spChg>
        <pc:spChg chg="add mod">
          <ac:chgData name="Shelley Chase" userId="2b0e66d9-0b77-4f36-bc9b-d6ffd8719076" providerId="ADAL" clId="{D5C926F3-BB4C-46C2-983F-0129CB3EA67E}" dt="2023-11-09T21:35:22.369" v="15249" actId="1037"/>
          <ac:spMkLst>
            <pc:docMk/>
            <pc:sldMk cId="494776549" sldId="550144351"/>
            <ac:spMk id="8" creationId="{A2A887B8-F5CD-8BEB-A9C3-FE6C539C3B13}"/>
          </ac:spMkLst>
        </pc:spChg>
        <pc:spChg chg="add mod">
          <ac:chgData name="Shelley Chase" userId="2b0e66d9-0b77-4f36-bc9b-d6ffd8719076" providerId="ADAL" clId="{D5C926F3-BB4C-46C2-983F-0129CB3EA67E}" dt="2023-11-09T21:36:47.532" v="15269" actId="554"/>
          <ac:spMkLst>
            <pc:docMk/>
            <pc:sldMk cId="494776549" sldId="550144351"/>
            <ac:spMk id="9" creationId="{978A8FAE-882C-A729-D4E7-B6124C53945F}"/>
          </ac:spMkLst>
        </pc:spChg>
        <pc:spChg chg="add mod">
          <ac:chgData name="Shelley Chase" userId="2b0e66d9-0b77-4f36-bc9b-d6ffd8719076" providerId="ADAL" clId="{D5C926F3-BB4C-46C2-983F-0129CB3EA67E}" dt="2023-11-09T21:36:47.532" v="15269" actId="554"/>
          <ac:spMkLst>
            <pc:docMk/>
            <pc:sldMk cId="494776549" sldId="550144351"/>
            <ac:spMk id="10" creationId="{8F9C8E5B-DAF4-E4D8-59F1-A32A911E09D1}"/>
          </ac:spMkLst>
        </pc:spChg>
        <pc:spChg chg="add mod">
          <ac:chgData name="Shelley Chase" userId="2b0e66d9-0b77-4f36-bc9b-d6ffd8719076" providerId="ADAL" clId="{D5C926F3-BB4C-46C2-983F-0129CB3EA67E}" dt="2023-11-09T21:36:47.532" v="15269" actId="554"/>
          <ac:spMkLst>
            <pc:docMk/>
            <pc:sldMk cId="494776549" sldId="550144351"/>
            <ac:spMk id="11" creationId="{4FBC7041-C791-BAC6-1562-27633224F844}"/>
          </ac:spMkLst>
        </pc:spChg>
        <pc:picChg chg="ord">
          <ac:chgData name="Shelley Chase" userId="2b0e66d9-0b77-4f36-bc9b-d6ffd8719076" providerId="ADAL" clId="{D5C926F3-BB4C-46C2-983F-0129CB3EA67E}" dt="2023-11-09T21:33:54.854" v="15193" actId="166"/>
          <ac:picMkLst>
            <pc:docMk/>
            <pc:sldMk cId="494776549" sldId="550144351"/>
            <ac:picMk id="6" creationId="{77366C63-CA7D-7FDF-2F2E-0ADADE77FAA1}"/>
          </ac:picMkLst>
        </pc:picChg>
      </pc:sldChg>
      <pc:sldChg chg="modSp mod modNotesTx">
        <pc:chgData name="Shelley Chase" userId="2b0e66d9-0b77-4f36-bc9b-d6ffd8719076" providerId="ADAL" clId="{D5C926F3-BB4C-46C2-983F-0129CB3EA67E}" dt="2023-11-11T01:15:54.460" v="32514" actId="20577"/>
        <pc:sldMkLst>
          <pc:docMk/>
          <pc:sldMk cId="4263333616" sldId="550144352"/>
        </pc:sldMkLst>
        <pc:spChg chg="mod">
          <ac:chgData name="Shelley Chase" userId="2b0e66d9-0b77-4f36-bc9b-d6ffd8719076" providerId="ADAL" clId="{D5C926F3-BB4C-46C2-983F-0129CB3EA67E}" dt="2023-11-11T01:15:48.866" v="32513" actId="1076"/>
          <ac:spMkLst>
            <pc:docMk/>
            <pc:sldMk cId="4263333616" sldId="550144352"/>
            <ac:spMk id="3" creationId="{A11514E5-A8D5-1AE3-DA07-F40DEF095027}"/>
          </ac:spMkLst>
        </pc:spChg>
      </pc:sldChg>
      <pc:sldChg chg="modSp mod modShow modNotesTx">
        <pc:chgData name="Shelley Chase" userId="2b0e66d9-0b77-4f36-bc9b-d6ffd8719076" providerId="ADAL" clId="{D5C926F3-BB4C-46C2-983F-0129CB3EA67E}" dt="2023-11-14T15:57:47.727" v="32616" actId="1036"/>
        <pc:sldMkLst>
          <pc:docMk/>
          <pc:sldMk cId="1860928691" sldId="550144353"/>
        </pc:sldMkLst>
        <pc:spChg chg="mod">
          <ac:chgData name="Shelley Chase" userId="2b0e66d9-0b77-4f36-bc9b-d6ffd8719076" providerId="ADAL" clId="{D5C926F3-BB4C-46C2-983F-0129CB3EA67E}" dt="2023-11-08T22:15:15.713" v="1589" actId="20577"/>
          <ac:spMkLst>
            <pc:docMk/>
            <pc:sldMk cId="1860928691" sldId="550144353"/>
            <ac:spMk id="2" creationId="{3792DD77-5969-0F7A-0312-A84ED5B5E66B}"/>
          </ac:spMkLst>
        </pc:spChg>
        <pc:spChg chg="mod">
          <ac:chgData name="Shelley Chase" userId="2b0e66d9-0b77-4f36-bc9b-d6ffd8719076" providerId="ADAL" clId="{D5C926F3-BB4C-46C2-983F-0129CB3EA67E}" dt="2023-11-14T15:57:47.727" v="32616" actId="1036"/>
          <ac:spMkLst>
            <pc:docMk/>
            <pc:sldMk cId="1860928691" sldId="550144353"/>
            <ac:spMk id="3" creationId="{207DDCCF-79BF-A4F0-949E-230A17D81E05}"/>
          </ac:spMkLst>
        </pc:spChg>
      </pc:sldChg>
      <pc:sldChg chg="modSp mod ord modAnim modNotesTx">
        <pc:chgData name="Shelley Chase" userId="2b0e66d9-0b77-4f36-bc9b-d6ffd8719076" providerId="ADAL" clId="{D5C926F3-BB4C-46C2-983F-0129CB3EA67E}" dt="2023-11-14T15:54:16.566" v="32598" actId="20577"/>
        <pc:sldMkLst>
          <pc:docMk/>
          <pc:sldMk cId="2291630137" sldId="550144354"/>
        </pc:sldMkLst>
        <pc:spChg chg="mod">
          <ac:chgData name="Shelley Chase" userId="2b0e66d9-0b77-4f36-bc9b-d6ffd8719076" providerId="ADAL" clId="{D5C926F3-BB4C-46C2-983F-0129CB3EA67E}" dt="2023-11-08T23:21:16.488" v="6150" actId="20577"/>
          <ac:spMkLst>
            <pc:docMk/>
            <pc:sldMk cId="2291630137" sldId="550144354"/>
            <ac:spMk id="2" creationId="{3792DD77-5969-0F7A-0312-A84ED5B5E66B}"/>
          </ac:spMkLst>
        </pc:spChg>
        <pc:spChg chg="mod">
          <ac:chgData name="Shelley Chase" userId="2b0e66d9-0b77-4f36-bc9b-d6ffd8719076" providerId="ADAL" clId="{D5C926F3-BB4C-46C2-983F-0129CB3EA67E}" dt="2023-11-14T15:52:44.388" v="32590" actId="20577"/>
          <ac:spMkLst>
            <pc:docMk/>
            <pc:sldMk cId="2291630137" sldId="550144354"/>
            <ac:spMk id="3" creationId="{207DDCCF-79BF-A4F0-949E-230A17D81E05}"/>
          </ac:spMkLst>
        </pc:spChg>
      </pc:sldChg>
      <pc:sldChg chg="modSp modAnim modNotesTx">
        <pc:chgData name="Shelley Chase" userId="2b0e66d9-0b77-4f36-bc9b-d6ffd8719076" providerId="ADAL" clId="{D5C926F3-BB4C-46C2-983F-0129CB3EA67E}" dt="2023-11-11T00:53:46.423" v="32357" actId="207"/>
        <pc:sldMkLst>
          <pc:docMk/>
          <pc:sldMk cId="2261751602" sldId="550144355"/>
        </pc:sldMkLst>
        <pc:spChg chg="mod">
          <ac:chgData name="Shelley Chase" userId="2b0e66d9-0b77-4f36-bc9b-d6ffd8719076" providerId="ADAL" clId="{D5C926F3-BB4C-46C2-983F-0129CB3EA67E}" dt="2023-11-11T00:53:46.423" v="32357" actId="207"/>
          <ac:spMkLst>
            <pc:docMk/>
            <pc:sldMk cId="2261751602" sldId="550144355"/>
            <ac:spMk id="3" creationId="{207DDCCF-79BF-A4F0-949E-230A17D81E05}"/>
          </ac:spMkLst>
        </pc:spChg>
      </pc:sldChg>
      <pc:sldChg chg="modSp mod modAnim modNotesTx">
        <pc:chgData name="Shelley Chase" userId="2b0e66d9-0b77-4f36-bc9b-d6ffd8719076" providerId="ADAL" clId="{D5C926F3-BB4C-46C2-983F-0129CB3EA67E}" dt="2023-11-14T17:55:05.785" v="33414" actId="20577"/>
        <pc:sldMkLst>
          <pc:docMk/>
          <pc:sldMk cId="1439344746" sldId="550144356"/>
        </pc:sldMkLst>
        <pc:spChg chg="mod">
          <ac:chgData name="Shelley Chase" userId="2b0e66d9-0b77-4f36-bc9b-d6ffd8719076" providerId="ADAL" clId="{D5C926F3-BB4C-46C2-983F-0129CB3EA67E}" dt="2023-11-10T17:19:11.585" v="22165" actId="20577"/>
          <ac:spMkLst>
            <pc:docMk/>
            <pc:sldMk cId="1439344746" sldId="550144356"/>
            <ac:spMk id="2" creationId="{3792DD77-5969-0F7A-0312-A84ED5B5E66B}"/>
          </ac:spMkLst>
        </pc:spChg>
        <pc:spChg chg="mod">
          <ac:chgData name="Shelley Chase" userId="2b0e66d9-0b77-4f36-bc9b-d6ffd8719076" providerId="ADAL" clId="{D5C926F3-BB4C-46C2-983F-0129CB3EA67E}" dt="2023-11-14T17:52:54.868" v="33284" actId="20577"/>
          <ac:spMkLst>
            <pc:docMk/>
            <pc:sldMk cId="1439344746" sldId="550144356"/>
            <ac:spMk id="3" creationId="{207DDCCF-79BF-A4F0-949E-230A17D81E05}"/>
          </ac:spMkLst>
        </pc:spChg>
      </pc:sldChg>
      <pc:sldChg chg="modSp mod modAnim modNotesTx">
        <pc:chgData name="Shelley Chase" userId="2b0e66d9-0b77-4f36-bc9b-d6ffd8719076" providerId="ADAL" clId="{D5C926F3-BB4C-46C2-983F-0129CB3EA67E}" dt="2023-11-11T01:04:20.037" v="32405" actId="20577"/>
        <pc:sldMkLst>
          <pc:docMk/>
          <pc:sldMk cId="1263148417" sldId="550144357"/>
        </pc:sldMkLst>
        <pc:spChg chg="mod">
          <ac:chgData name="Shelley Chase" userId="2b0e66d9-0b77-4f36-bc9b-d6ffd8719076" providerId="ADAL" clId="{D5C926F3-BB4C-46C2-983F-0129CB3EA67E}" dt="2023-11-11T01:04:20.037" v="32405" actId="20577"/>
          <ac:spMkLst>
            <pc:docMk/>
            <pc:sldMk cId="1263148417" sldId="550144357"/>
            <ac:spMk id="3" creationId="{207DDCCF-79BF-A4F0-949E-230A17D81E05}"/>
          </ac:spMkLst>
        </pc:spChg>
      </pc:sldChg>
      <pc:sldChg chg="modSp mod modAnim modNotesTx">
        <pc:chgData name="Shelley Chase" userId="2b0e66d9-0b77-4f36-bc9b-d6ffd8719076" providerId="ADAL" clId="{D5C926F3-BB4C-46C2-983F-0129CB3EA67E}" dt="2023-11-14T17:59:24.226" v="33422" actId="6549"/>
        <pc:sldMkLst>
          <pc:docMk/>
          <pc:sldMk cId="4008836974" sldId="550144358"/>
        </pc:sldMkLst>
        <pc:spChg chg="mod">
          <ac:chgData name="Shelley Chase" userId="2b0e66d9-0b77-4f36-bc9b-d6ffd8719076" providerId="ADAL" clId="{D5C926F3-BB4C-46C2-983F-0129CB3EA67E}" dt="2023-11-14T17:59:24.226" v="33422" actId="6549"/>
          <ac:spMkLst>
            <pc:docMk/>
            <pc:sldMk cId="4008836974" sldId="550144358"/>
            <ac:spMk id="3" creationId="{207DDCCF-79BF-A4F0-949E-230A17D81E05}"/>
          </ac:spMkLst>
        </pc:spChg>
      </pc:sldChg>
      <pc:sldChg chg="addSp delSp modSp mod addAnim delAnim modAnim modNotesTx">
        <pc:chgData name="Shelley Chase" userId="2b0e66d9-0b77-4f36-bc9b-d6ffd8719076" providerId="ADAL" clId="{D5C926F3-BB4C-46C2-983F-0129CB3EA67E}" dt="2023-11-14T17:30:59.925" v="33037" actId="1035"/>
        <pc:sldMkLst>
          <pc:docMk/>
          <pc:sldMk cId="708463577" sldId="550144362"/>
        </pc:sldMkLst>
        <pc:spChg chg="mod">
          <ac:chgData name="Shelley Chase" userId="2b0e66d9-0b77-4f36-bc9b-d6ffd8719076" providerId="ADAL" clId="{D5C926F3-BB4C-46C2-983F-0129CB3EA67E}" dt="2023-11-09T00:39:41.502" v="9641" actId="20577"/>
          <ac:spMkLst>
            <pc:docMk/>
            <pc:sldMk cId="708463577" sldId="550144362"/>
            <ac:spMk id="2" creationId="{3792DD77-5969-0F7A-0312-A84ED5B5E66B}"/>
          </ac:spMkLst>
        </pc:spChg>
        <pc:spChg chg="mod">
          <ac:chgData name="Shelley Chase" userId="2b0e66d9-0b77-4f36-bc9b-d6ffd8719076" providerId="ADAL" clId="{D5C926F3-BB4C-46C2-983F-0129CB3EA67E}" dt="2023-11-14T17:30:59.925" v="33037" actId="1035"/>
          <ac:spMkLst>
            <pc:docMk/>
            <pc:sldMk cId="708463577" sldId="550144362"/>
            <ac:spMk id="3" creationId="{207DDCCF-79BF-A4F0-949E-230A17D81E05}"/>
          </ac:spMkLst>
        </pc:spChg>
        <pc:spChg chg="add del mod">
          <ac:chgData name="Shelley Chase" userId="2b0e66d9-0b77-4f36-bc9b-d6ffd8719076" providerId="ADAL" clId="{D5C926F3-BB4C-46C2-983F-0129CB3EA67E}" dt="2023-11-09T00:39:59.506" v="9645"/>
          <ac:spMkLst>
            <pc:docMk/>
            <pc:sldMk cId="708463577" sldId="550144362"/>
            <ac:spMk id="4" creationId="{E6B6A471-CA17-5713-124F-1781F5DB5666}"/>
          </ac:spMkLst>
        </pc:spChg>
        <pc:spChg chg="add del mod">
          <ac:chgData name="Shelley Chase" userId="2b0e66d9-0b77-4f36-bc9b-d6ffd8719076" providerId="ADAL" clId="{D5C926F3-BB4C-46C2-983F-0129CB3EA67E}" dt="2023-11-09T00:39:57.594" v="9644"/>
          <ac:spMkLst>
            <pc:docMk/>
            <pc:sldMk cId="708463577" sldId="550144362"/>
            <ac:spMk id="5" creationId="{0CB46672-6BE6-9A8D-10C9-8959C82FA2B9}"/>
          </ac:spMkLst>
        </pc:spChg>
      </pc:sldChg>
      <pc:sldChg chg="modSp mod modAnim modNotesTx">
        <pc:chgData name="Shelley Chase" userId="2b0e66d9-0b77-4f36-bc9b-d6ffd8719076" providerId="ADAL" clId="{D5C926F3-BB4C-46C2-983F-0129CB3EA67E}" dt="2023-11-14T17:45:13.698" v="33041" actId="255"/>
        <pc:sldMkLst>
          <pc:docMk/>
          <pc:sldMk cId="1704963735" sldId="550144363"/>
        </pc:sldMkLst>
        <pc:spChg chg="mod">
          <ac:chgData name="Shelley Chase" userId="2b0e66d9-0b77-4f36-bc9b-d6ffd8719076" providerId="ADAL" clId="{D5C926F3-BB4C-46C2-983F-0129CB3EA67E}" dt="2023-11-09T00:50:44.528" v="10383" actId="21"/>
          <ac:spMkLst>
            <pc:docMk/>
            <pc:sldMk cId="1704963735" sldId="550144363"/>
            <ac:spMk id="2" creationId="{3792DD77-5969-0F7A-0312-A84ED5B5E66B}"/>
          </ac:spMkLst>
        </pc:spChg>
        <pc:spChg chg="mod">
          <ac:chgData name="Shelley Chase" userId="2b0e66d9-0b77-4f36-bc9b-d6ffd8719076" providerId="ADAL" clId="{D5C926F3-BB4C-46C2-983F-0129CB3EA67E}" dt="2023-11-14T17:45:13.698" v="33041" actId="255"/>
          <ac:spMkLst>
            <pc:docMk/>
            <pc:sldMk cId="1704963735" sldId="550144363"/>
            <ac:spMk id="3" creationId="{207DDCCF-79BF-A4F0-949E-230A17D81E05}"/>
          </ac:spMkLst>
        </pc:spChg>
      </pc:sldChg>
      <pc:sldChg chg="addSp delSp modSp add del mod modNotesTx">
        <pc:chgData name="Shelley Chase" userId="2b0e66d9-0b77-4f36-bc9b-d6ffd8719076" providerId="ADAL" clId="{D5C926F3-BB4C-46C2-983F-0129CB3EA67E}" dt="2023-11-09T20:24:30.311" v="13885" actId="47"/>
        <pc:sldMkLst>
          <pc:docMk/>
          <pc:sldMk cId="4117768869" sldId="550144364"/>
        </pc:sldMkLst>
        <pc:spChg chg="mod">
          <ac:chgData name="Shelley Chase" userId="2b0e66d9-0b77-4f36-bc9b-d6ffd8719076" providerId="ADAL" clId="{D5C926F3-BB4C-46C2-983F-0129CB3EA67E}" dt="2023-11-09T20:06:31.692" v="13709" actId="1035"/>
          <ac:spMkLst>
            <pc:docMk/>
            <pc:sldMk cId="4117768869" sldId="550144364"/>
            <ac:spMk id="2" creationId="{F8C46304-D1ED-47D0-D8D1-C5DE2388D330}"/>
          </ac:spMkLst>
        </pc:spChg>
        <pc:spChg chg="mod">
          <ac:chgData name="Shelley Chase" userId="2b0e66d9-0b77-4f36-bc9b-d6ffd8719076" providerId="ADAL" clId="{D5C926F3-BB4C-46C2-983F-0129CB3EA67E}" dt="2023-11-09T20:06:31.692" v="13709" actId="1035"/>
          <ac:spMkLst>
            <pc:docMk/>
            <pc:sldMk cId="4117768869" sldId="550144364"/>
            <ac:spMk id="3" creationId="{31BEA3B3-AA2C-8464-DE8B-EF892AFD4AAD}"/>
          </ac:spMkLst>
        </pc:spChg>
        <pc:spChg chg="mod">
          <ac:chgData name="Shelley Chase" userId="2b0e66d9-0b77-4f36-bc9b-d6ffd8719076" providerId="ADAL" clId="{D5C926F3-BB4C-46C2-983F-0129CB3EA67E}" dt="2023-11-09T20:06:31.692" v="13709" actId="1035"/>
          <ac:spMkLst>
            <pc:docMk/>
            <pc:sldMk cId="4117768869" sldId="550144364"/>
            <ac:spMk id="4" creationId="{BC7C2D2B-6C12-8DA4-F563-4DA578EC7F1E}"/>
          </ac:spMkLst>
        </pc:spChg>
        <pc:spChg chg="mod">
          <ac:chgData name="Shelley Chase" userId="2b0e66d9-0b77-4f36-bc9b-d6ffd8719076" providerId="ADAL" clId="{D5C926F3-BB4C-46C2-983F-0129CB3EA67E}" dt="2023-11-09T20:06:31.692" v="13709" actId="1035"/>
          <ac:spMkLst>
            <pc:docMk/>
            <pc:sldMk cId="4117768869" sldId="550144364"/>
            <ac:spMk id="5" creationId="{6019D160-34E0-912C-772F-CBF1AAD3E0EA}"/>
          </ac:spMkLst>
        </pc:spChg>
        <pc:spChg chg="mod">
          <ac:chgData name="Shelley Chase" userId="2b0e66d9-0b77-4f36-bc9b-d6ffd8719076" providerId="ADAL" clId="{D5C926F3-BB4C-46C2-983F-0129CB3EA67E}" dt="2023-11-09T20:06:31.692" v="13709" actId="1035"/>
          <ac:spMkLst>
            <pc:docMk/>
            <pc:sldMk cId="4117768869" sldId="550144364"/>
            <ac:spMk id="6" creationId="{C29CBA22-22B3-1C23-AD3A-94A424D154A7}"/>
          </ac:spMkLst>
        </pc:spChg>
        <pc:spChg chg="mod">
          <ac:chgData name="Shelley Chase" userId="2b0e66d9-0b77-4f36-bc9b-d6ffd8719076" providerId="ADAL" clId="{D5C926F3-BB4C-46C2-983F-0129CB3EA67E}" dt="2023-11-09T20:06:31.692" v="13709" actId="1035"/>
          <ac:spMkLst>
            <pc:docMk/>
            <pc:sldMk cId="4117768869" sldId="550144364"/>
            <ac:spMk id="7" creationId="{DDA7624E-2A4C-71A3-28A3-2F5F7CE8CDA2}"/>
          </ac:spMkLst>
        </pc:spChg>
        <pc:spChg chg="mod">
          <ac:chgData name="Shelley Chase" userId="2b0e66d9-0b77-4f36-bc9b-d6ffd8719076" providerId="ADAL" clId="{D5C926F3-BB4C-46C2-983F-0129CB3EA67E}" dt="2023-11-09T20:06:31.692" v="13709" actId="1035"/>
          <ac:spMkLst>
            <pc:docMk/>
            <pc:sldMk cId="4117768869" sldId="550144364"/>
            <ac:spMk id="8" creationId="{010F1814-D638-EF3A-043D-6833BE4B26CC}"/>
          </ac:spMkLst>
        </pc:spChg>
        <pc:spChg chg="mod">
          <ac:chgData name="Shelley Chase" userId="2b0e66d9-0b77-4f36-bc9b-d6ffd8719076" providerId="ADAL" clId="{D5C926F3-BB4C-46C2-983F-0129CB3EA67E}" dt="2023-11-09T20:06:31.692" v="13709" actId="1035"/>
          <ac:spMkLst>
            <pc:docMk/>
            <pc:sldMk cId="4117768869" sldId="550144364"/>
            <ac:spMk id="9" creationId="{7C22FB16-FBC9-04FD-7E8C-CB3876F4EA67}"/>
          </ac:spMkLst>
        </pc:spChg>
        <pc:spChg chg="mod">
          <ac:chgData name="Shelley Chase" userId="2b0e66d9-0b77-4f36-bc9b-d6ffd8719076" providerId="ADAL" clId="{D5C926F3-BB4C-46C2-983F-0129CB3EA67E}" dt="2023-11-09T20:06:31.692" v="13709" actId="1035"/>
          <ac:spMkLst>
            <pc:docMk/>
            <pc:sldMk cId="4117768869" sldId="550144364"/>
            <ac:spMk id="10" creationId="{D747B5FF-4D7A-45A7-F59D-DEDF48269973}"/>
          </ac:spMkLst>
        </pc:spChg>
        <pc:spChg chg="mod">
          <ac:chgData name="Shelley Chase" userId="2b0e66d9-0b77-4f36-bc9b-d6ffd8719076" providerId="ADAL" clId="{D5C926F3-BB4C-46C2-983F-0129CB3EA67E}" dt="2023-11-09T20:19:55.796" v="13859" actId="207"/>
          <ac:spMkLst>
            <pc:docMk/>
            <pc:sldMk cId="4117768869" sldId="550144364"/>
            <ac:spMk id="11" creationId="{F9D5E95B-86F8-C834-9DC4-AD33598114E5}"/>
          </ac:spMkLst>
        </pc:spChg>
        <pc:spChg chg="add mod">
          <ac:chgData name="Shelley Chase" userId="2b0e66d9-0b77-4f36-bc9b-d6ffd8719076" providerId="ADAL" clId="{D5C926F3-BB4C-46C2-983F-0129CB3EA67E}" dt="2023-11-09T02:51:23.607" v="12259"/>
          <ac:spMkLst>
            <pc:docMk/>
            <pc:sldMk cId="4117768869" sldId="550144364"/>
            <ac:spMk id="22" creationId="{4D18BB86-0B3A-63A2-6862-9B0AC077361F}"/>
          </ac:spMkLst>
        </pc:spChg>
        <pc:spChg chg="mod">
          <ac:chgData name="Shelley Chase" userId="2b0e66d9-0b77-4f36-bc9b-d6ffd8719076" providerId="ADAL" clId="{D5C926F3-BB4C-46C2-983F-0129CB3EA67E}" dt="2023-11-09T20:05:48.289" v="13650"/>
          <ac:spMkLst>
            <pc:docMk/>
            <pc:sldMk cId="4117768869" sldId="550144364"/>
            <ac:spMk id="27" creationId="{25E4CACD-7D16-DE81-2A21-D8F8EA62D7CF}"/>
          </ac:spMkLst>
        </pc:spChg>
        <pc:spChg chg="mod">
          <ac:chgData name="Shelley Chase" userId="2b0e66d9-0b77-4f36-bc9b-d6ffd8719076" providerId="ADAL" clId="{D5C926F3-BB4C-46C2-983F-0129CB3EA67E}" dt="2023-11-09T20:05:48.289" v="13650"/>
          <ac:spMkLst>
            <pc:docMk/>
            <pc:sldMk cId="4117768869" sldId="550144364"/>
            <ac:spMk id="28" creationId="{EEA8D72B-455C-8959-DF6D-EF1F6FDAD48A}"/>
          </ac:spMkLst>
        </pc:spChg>
        <pc:spChg chg="mod">
          <ac:chgData name="Shelley Chase" userId="2b0e66d9-0b77-4f36-bc9b-d6ffd8719076" providerId="ADAL" clId="{D5C926F3-BB4C-46C2-983F-0129CB3EA67E}" dt="2023-11-09T20:05:48.289" v="13650"/>
          <ac:spMkLst>
            <pc:docMk/>
            <pc:sldMk cId="4117768869" sldId="550144364"/>
            <ac:spMk id="29" creationId="{684F7E94-3BDC-E953-50AC-CA4F2514685D}"/>
          </ac:spMkLst>
        </pc:spChg>
        <pc:spChg chg="mod">
          <ac:chgData name="Shelley Chase" userId="2b0e66d9-0b77-4f36-bc9b-d6ffd8719076" providerId="ADAL" clId="{D5C926F3-BB4C-46C2-983F-0129CB3EA67E}" dt="2023-11-09T20:05:48.289" v="13650"/>
          <ac:spMkLst>
            <pc:docMk/>
            <pc:sldMk cId="4117768869" sldId="550144364"/>
            <ac:spMk id="30" creationId="{8ED8E5DE-7853-3A2A-F7E9-CECD5FA5E45D}"/>
          </ac:spMkLst>
        </pc:spChg>
        <pc:spChg chg="mod">
          <ac:chgData name="Shelley Chase" userId="2b0e66d9-0b77-4f36-bc9b-d6ffd8719076" providerId="ADAL" clId="{D5C926F3-BB4C-46C2-983F-0129CB3EA67E}" dt="2023-11-09T20:05:48.289" v="13650"/>
          <ac:spMkLst>
            <pc:docMk/>
            <pc:sldMk cId="4117768869" sldId="550144364"/>
            <ac:spMk id="31" creationId="{A780981B-4A23-D858-0959-1828995E5F6A}"/>
          </ac:spMkLst>
        </pc:spChg>
        <pc:spChg chg="mod">
          <ac:chgData name="Shelley Chase" userId="2b0e66d9-0b77-4f36-bc9b-d6ffd8719076" providerId="ADAL" clId="{D5C926F3-BB4C-46C2-983F-0129CB3EA67E}" dt="2023-11-09T20:05:48.289" v="13650"/>
          <ac:spMkLst>
            <pc:docMk/>
            <pc:sldMk cId="4117768869" sldId="550144364"/>
            <ac:spMk id="32" creationId="{666F455A-BFE8-8A53-598A-112A13BC1364}"/>
          </ac:spMkLst>
        </pc:spChg>
        <pc:grpChg chg="mod">
          <ac:chgData name="Shelley Chase" userId="2b0e66d9-0b77-4f36-bc9b-d6ffd8719076" providerId="ADAL" clId="{D5C926F3-BB4C-46C2-983F-0129CB3EA67E}" dt="2023-11-09T02:50:29.582" v="12251" actId="164"/>
          <ac:grpSpMkLst>
            <pc:docMk/>
            <pc:sldMk cId="4117768869" sldId="550144364"/>
            <ac:grpSpMk id="12" creationId="{AA6B3701-4EE9-8739-5406-8E14B218B722}"/>
          </ac:grpSpMkLst>
        </pc:grpChg>
        <pc:grpChg chg="mod">
          <ac:chgData name="Shelley Chase" userId="2b0e66d9-0b77-4f36-bc9b-d6ffd8719076" providerId="ADAL" clId="{D5C926F3-BB4C-46C2-983F-0129CB3EA67E}" dt="2023-11-09T02:50:29.582" v="12251" actId="164"/>
          <ac:grpSpMkLst>
            <pc:docMk/>
            <pc:sldMk cId="4117768869" sldId="550144364"/>
            <ac:grpSpMk id="13" creationId="{80657908-38A5-7E84-67A7-65A2F4214076}"/>
          </ac:grpSpMkLst>
        </pc:grpChg>
        <pc:grpChg chg="mod">
          <ac:chgData name="Shelley Chase" userId="2b0e66d9-0b77-4f36-bc9b-d6ffd8719076" providerId="ADAL" clId="{D5C926F3-BB4C-46C2-983F-0129CB3EA67E}" dt="2023-11-09T02:50:29.582" v="12251" actId="164"/>
          <ac:grpSpMkLst>
            <pc:docMk/>
            <pc:sldMk cId="4117768869" sldId="550144364"/>
            <ac:grpSpMk id="14" creationId="{D1662C54-195F-BD0C-FE10-B57C64324D86}"/>
          </ac:grpSpMkLst>
        </pc:grpChg>
        <pc:grpChg chg="add del mod">
          <ac:chgData name="Shelley Chase" userId="2b0e66d9-0b77-4f36-bc9b-d6ffd8719076" providerId="ADAL" clId="{D5C926F3-BB4C-46C2-983F-0129CB3EA67E}" dt="2023-11-09T20:06:11.140" v="13654" actId="478"/>
          <ac:grpSpMkLst>
            <pc:docMk/>
            <pc:sldMk cId="4117768869" sldId="550144364"/>
            <ac:grpSpMk id="21" creationId="{95A24002-721A-436E-184A-04332F005A7D}"/>
          </ac:grpSpMkLst>
        </pc:grpChg>
        <pc:grpChg chg="add mod">
          <ac:chgData name="Shelley Chase" userId="2b0e66d9-0b77-4f36-bc9b-d6ffd8719076" providerId="ADAL" clId="{D5C926F3-BB4C-46C2-983F-0129CB3EA67E}" dt="2023-11-09T20:05:48.289" v="13650"/>
          <ac:grpSpMkLst>
            <pc:docMk/>
            <pc:sldMk cId="4117768869" sldId="550144364"/>
            <ac:grpSpMk id="23" creationId="{E7ADF00C-57A9-1BAE-72F9-B46D01BEA70D}"/>
          </ac:grpSpMkLst>
        </pc:grpChg>
        <pc:grpChg chg="mod">
          <ac:chgData name="Shelley Chase" userId="2b0e66d9-0b77-4f36-bc9b-d6ffd8719076" providerId="ADAL" clId="{D5C926F3-BB4C-46C2-983F-0129CB3EA67E}" dt="2023-11-09T20:05:48.289" v="13650"/>
          <ac:grpSpMkLst>
            <pc:docMk/>
            <pc:sldMk cId="4117768869" sldId="550144364"/>
            <ac:grpSpMk id="24" creationId="{9DE9FB8E-BE15-7231-E864-A7F48480F905}"/>
          </ac:grpSpMkLst>
        </pc:grpChg>
        <pc:grpChg chg="mod">
          <ac:chgData name="Shelley Chase" userId="2b0e66d9-0b77-4f36-bc9b-d6ffd8719076" providerId="ADAL" clId="{D5C926F3-BB4C-46C2-983F-0129CB3EA67E}" dt="2023-11-09T20:05:48.289" v="13650"/>
          <ac:grpSpMkLst>
            <pc:docMk/>
            <pc:sldMk cId="4117768869" sldId="550144364"/>
            <ac:grpSpMk id="25" creationId="{370D4109-E778-454F-D6AA-48613670BB13}"/>
          </ac:grpSpMkLst>
        </pc:grpChg>
        <pc:grpChg chg="mod">
          <ac:chgData name="Shelley Chase" userId="2b0e66d9-0b77-4f36-bc9b-d6ffd8719076" providerId="ADAL" clId="{D5C926F3-BB4C-46C2-983F-0129CB3EA67E}" dt="2023-11-09T20:05:48.289" v="13650"/>
          <ac:grpSpMkLst>
            <pc:docMk/>
            <pc:sldMk cId="4117768869" sldId="550144364"/>
            <ac:grpSpMk id="26" creationId="{00BEB294-E84B-56C6-3F42-1847531E8984}"/>
          </ac:grpSpMkLst>
        </pc:grpChg>
      </pc:sldChg>
      <pc:sldChg chg="modSp mod modAnim modNotesTx">
        <pc:chgData name="Shelley Chase" userId="2b0e66d9-0b77-4f36-bc9b-d6ffd8719076" providerId="ADAL" clId="{D5C926F3-BB4C-46C2-983F-0129CB3EA67E}" dt="2023-11-11T00:55:09.778" v="32359"/>
        <pc:sldMkLst>
          <pc:docMk/>
          <pc:sldMk cId="3995425708" sldId="550144365"/>
        </pc:sldMkLst>
        <pc:spChg chg="mod">
          <ac:chgData name="Shelley Chase" userId="2b0e66d9-0b77-4f36-bc9b-d6ffd8719076" providerId="ADAL" clId="{D5C926F3-BB4C-46C2-983F-0129CB3EA67E}" dt="2023-11-11T00:54:24.634" v="32358" actId="207"/>
          <ac:spMkLst>
            <pc:docMk/>
            <pc:sldMk cId="3995425708" sldId="550144365"/>
            <ac:spMk id="2" creationId="{3792DD77-5969-0F7A-0312-A84ED5B5E66B}"/>
          </ac:spMkLst>
        </pc:spChg>
        <pc:spChg chg="mod">
          <ac:chgData name="Shelley Chase" userId="2b0e66d9-0b77-4f36-bc9b-d6ffd8719076" providerId="ADAL" clId="{D5C926F3-BB4C-46C2-983F-0129CB3EA67E}" dt="2023-11-10T16:42:09.036" v="21246" actId="207"/>
          <ac:spMkLst>
            <pc:docMk/>
            <pc:sldMk cId="3995425708" sldId="550144365"/>
            <ac:spMk id="3" creationId="{207DDCCF-79BF-A4F0-949E-230A17D81E05}"/>
          </ac:spMkLst>
        </pc:spChg>
      </pc:sldChg>
      <pc:sldChg chg="modSp modAnim modNotesTx">
        <pc:chgData name="Shelley Chase" userId="2b0e66d9-0b77-4f36-bc9b-d6ffd8719076" providerId="ADAL" clId="{D5C926F3-BB4C-46C2-983F-0129CB3EA67E}" dt="2023-11-11T00:41:32.591" v="32298"/>
        <pc:sldMkLst>
          <pc:docMk/>
          <pc:sldMk cId="2538465032" sldId="550144366"/>
        </pc:sldMkLst>
        <pc:spChg chg="mod">
          <ac:chgData name="Shelley Chase" userId="2b0e66d9-0b77-4f36-bc9b-d6ffd8719076" providerId="ADAL" clId="{D5C926F3-BB4C-46C2-983F-0129CB3EA67E}" dt="2023-11-10T16:10:01.693" v="20058" actId="20577"/>
          <ac:spMkLst>
            <pc:docMk/>
            <pc:sldMk cId="2538465032" sldId="550144366"/>
            <ac:spMk id="3" creationId="{207DDCCF-79BF-A4F0-949E-230A17D81E05}"/>
          </ac:spMkLst>
        </pc:spChg>
      </pc:sldChg>
      <pc:sldChg chg="modSp mod modAnim modNotesTx">
        <pc:chgData name="Shelley Chase" userId="2b0e66d9-0b77-4f36-bc9b-d6ffd8719076" providerId="ADAL" clId="{D5C926F3-BB4C-46C2-983F-0129CB3EA67E}" dt="2023-11-11T01:04:48.675" v="32407"/>
        <pc:sldMkLst>
          <pc:docMk/>
          <pc:sldMk cId="874478910" sldId="550144367"/>
        </pc:sldMkLst>
        <pc:spChg chg="mod">
          <ac:chgData name="Shelley Chase" userId="2b0e66d9-0b77-4f36-bc9b-d6ffd8719076" providerId="ADAL" clId="{D5C926F3-BB4C-46C2-983F-0129CB3EA67E}" dt="2023-11-10T18:07:39.831" v="24938" actId="20577"/>
          <ac:spMkLst>
            <pc:docMk/>
            <pc:sldMk cId="874478910" sldId="550144367"/>
            <ac:spMk id="3" creationId="{207DDCCF-79BF-A4F0-949E-230A17D81E05}"/>
          </ac:spMkLst>
        </pc:spChg>
      </pc:sldChg>
      <pc:sldChg chg="addSp delSp mod modAnim modNotesTx">
        <pc:chgData name="Shelley Chase" userId="2b0e66d9-0b77-4f36-bc9b-d6ffd8719076" providerId="ADAL" clId="{D5C926F3-BB4C-46C2-983F-0129CB3EA67E}" dt="2023-11-11T00:55:52.598" v="32361"/>
        <pc:sldMkLst>
          <pc:docMk/>
          <pc:sldMk cId="1492591181" sldId="550144368"/>
        </pc:sldMkLst>
        <pc:spChg chg="add del">
          <ac:chgData name="Shelley Chase" userId="2b0e66d9-0b77-4f36-bc9b-d6ffd8719076" providerId="ADAL" clId="{D5C926F3-BB4C-46C2-983F-0129CB3EA67E}" dt="2023-11-10T17:08:12.047" v="21552" actId="478"/>
          <ac:spMkLst>
            <pc:docMk/>
            <pc:sldMk cId="1492591181" sldId="550144368"/>
            <ac:spMk id="3" creationId="{259252A3-65A2-AC81-2771-B6584C031ED6}"/>
          </ac:spMkLst>
        </pc:spChg>
      </pc:sldChg>
      <pc:sldChg chg="del modNotesTx">
        <pc:chgData name="Shelley Chase" userId="2b0e66d9-0b77-4f36-bc9b-d6ffd8719076" providerId="ADAL" clId="{D5C926F3-BB4C-46C2-983F-0129CB3EA67E}" dt="2023-11-11T01:34:44.730" v="32516" actId="47"/>
        <pc:sldMkLst>
          <pc:docMk/>
          <pc:sldMk cId="13322130" sldId="550144369"/>
        </pc:sldMkLst>
      </pc:sldChg>
      <pc:sldChg chg="del">
        <pc:chgData name="Shelley Chase" userId="2b0e66d9-0b77-4f36-bc9b-d6ffd8719076" providerId="ADAL" clId="{D5C926F3-BB4C-46C2-983F-0129CB3EA67E}" dt="2023-11-11T01:34:46.193" v="32517" actId="47"/>
        <pc:sldMkLst>
          <pc:docMk/>
          <pc:sldMk cId="3440576449" sldId="550144370"/>
        </pc:sldMkLst>
      </pc:sldChg>
      <pc:sldChg chg="del">
        <pc:chgData name="Shelley Chase" userId="2b0e66d9-0b77-4f36-bc9b-d6ffd8719076" providerId="ADAL" clId="{D5C926F3-BB4C-46C2-983F-0129CB3EA67E}" dt="2023-11-11T01:34:47.349" v="32518" actId="47"/>
        <pc:sldMkLst>
          <pc:docMk/>
          <pc:sldMk cId="2032567904" sldId="550144372"/>
        </pc:sldMkLst>
      </pc:sldChg>
      <pc:sldChg chg="modSp mod modNotesTx">
        <pc:chgData name="Shelley Chase" userId="2b0e66d9-0b77-4f36-bc9b-d6ffd8719076" providerId="ADAL" clId="{D5C926F3-BB4C-46C2-983F-0129CB3EA67E}" dt="2023-11-14T15:43:11.151" v="32550" actId="20577"/>
        <pc:sldMkLst>
          <pc:docMk/>
          <pc:sldMk cId="3552350015" sldId="550144373"/>
        </pc:sldMkLst>
        <pc:spChg chg="mod">
          <ac:chgData name="Shelley Chase" userId="2b0e66d9-0b77-4f36-bc9b-d6ffd8719076" providerId="ADAL" clId="{D5C926F3-BB4C-46C2-983F-0129CB3EA67E}" dt="2023-11-11T00:03:25.552" v="30104" actId="6549"/>
          <ac:spMkLst>
            <pc:docMk/>
            <pc:sldMk cId="3552350015" sldId="550144373"/>
            <ac:spMk id="3" creationId="{18A07537-579D-B9A9-0860-60219D7FC0FE}"/>
          </ac:spMkLst>
        </pc:spChg>
      </pc:sldChg>
      <pc:sldChg chg="modSp del mod modNotesTx">
        <pc:chgData name="Shelley Chase" userId="2b0e66d9-0b77-4f36-bc9b-d6ffd8719076" providerId="ADAL" clId="{D5C926F3-BB4C-46C2-983F-0129CB3EA67E}" dt="2023-11-10T16:33:28.330" v="20837" actId="47"/>
        <pc:sldMkLst>
          <pc:docMk/>
          <pc:sldMk cId="4232416305" sldId="550144375"/>
        </pc:sldMkLst>
        <pc:spChg chg="mod">
          <ac:chgData name="Shelley Chase" userId="2b0e66d9-0b77-4f36-bc9b-d6ffd8719076" providerId="ADAL" clId="{D5C926F3-BB4C-46C2-983F-0129CB3EA67E}" dt="2023-11-09T21:44:28.487" v="15408" actId="21"/>
          <ac:spMkLst>
            <pc:docMk/>
            <pc:sldMk cId="4232416305" sldId="550144375"/>
            <ac:spMk id="2" creationId="{E783345C-666C-11E0-3891-6483B8A9545F}"/>
          </ac:spMkLst>
        </pc:spChg>
      </pc:sldChg>
      <pc:sldChg chg="modSp mod modClrScheme chgLayout">
        <pc:chgData name="Shelley Chase" userId="2b0e66d9-0b77-4f36-bc9b-d6ffd8719076" providerId="ADAL" clId="{D5C926F3-BB4C-46C2-983F-0129CB3EA67E}" dt="2023-11-14T17:02:33.200" v="32922" actId="20577"/>
        <pc:sldMkLst>
          <pc:docMk/>
          <pc:sldMk cId="2131027946" sldId="550144376"/>
        </pc:sldMkLst>
        <pc:spChg chg="mod ord">
          <ac:chgData name="Shelley Chase" userId="2b0e66d9-0b77-4f36-bc9b-d6ffd8719076" providerId="ADAL" clId="{D5C926F3-BB4C-46C2-983F-0129CB3EA67E}" dt="2023-11-14T17:02:33.200" v="32922" actId="20577"/>
          <ac:spMkLst>
            <pc:docMk/>
            <pc:sldMk cId="2131027946" sldId="550144376"/>
            <ac:spMk id="2" creationId="{FAA9E4BA-E38D-5918-5EA7-D959896E3EAF}"/>
          </ac:spMkLst>
        </pc:spChg>
      </pc:sldChg>
      <pc:sldChg chg="modSp mod modClrScheme chgLayout modNotesTx">
        <pc:chgData name="Shelley Chase" userId="2b0e66d9-0b77-4f36-bc9b-d6ffd8719076" providerId="ADAL" clId="{D5C926F3-BB4C-46C2-983F-0129CB3EA67E}" dt="2023-11-10T15:42:43.457" v="18561" actId="6549"/>
        <pc:sldMkLst>
          <pc:docMk/>
          <pc:sldMk cId="2366950668" sldId="550144377"/>
        </pc:sldMkLst>
        <pc:spChg chg="mod ord">
          <ac:chgData name="Shelley Chase" userId="2b0e66d9-0b77-4f36-bc9b-d6ffd8719076" providerId="ADAL" clId="{D5C926F3-BB4C-46C2-983F-0129CB3EA67E}" dt="2023-11-09T21:44:55.106" v="15412" actId="700"/>
          <ac:spMkLst>
            <pc:docMk/>
            <pc:sldMk cId="2366950668" sldId="550144377"/>
            <ac:spMk id="2" creationId="{AE4AE37A-92E4-FB70-FAA3-9B2286181E07}"/>
          </ac:spMkLst>
        </pc:spChg>
      </pc:sldChg>
      <pc:sldChg chg="modSp mod modClrScheme chgLayout">
        <pc:chgData name="Shelley Chase" userId="2b0e66d9-0b77-4f36-bc9b-d6ffd8719076" providerId="ADAL" clId="{D5C926F3-BB4C-46C2-983F-0129CB3EA67E}" dt="2023-11-09T21:45:08.371" v="15414" actId="700"/>
        <pc:sldMkLst>
          <pc:docMk/>
          <pc:sldMk cId="1005133305" sldId="550144380"/>
        </pc:sldMkLst>
        <pc:spChg chg="mod ord">
          <ac:chgData name="Shelley Chase" userId="2b0e66d9-0b77-4f36-bc9b-d6ffd8719076" providerId="ADAL" clId="{D5C926F3-BB4C-46C2-983F-0129CB3EA67E}" dt="2023-11-09T21:45:08.371" v="15414" actId="700"/>
          <ac:spMkLst>
            <pc:docMk/>
            <pc:sldMk cId="1005133305" sldId="550144380"/>
            <ac:spMk id="2" creationId="{47405189-2BB3-A5BD-C974-FDAFEFD163E9}"/>
          </ac:spMkLst>
        </pc:spChg>
      </pc:sldChg>
      <pc:sldChg chg="modSp mod modClrScheme chgLayout">
        <pc:chgData name="Shelley Chase" userId="2b0e66d9-0b77-4f36-bc9b-d6ffd8719076" providerId="ADAL" clId="{D5C926F3-BB4C-46C2-983F-0129CB3EA67E}" dt="2023-11-11T01:05:57.078" v="32420" actId="700"/>
        <pc:sldMkLst>
          <pc:docMk/>
          <pc:sldMk cId="3767890914" sldId="550144381"/>
        </pc:sldMkLst>
        <pc:spChg chg="mod ord">
          <ac:chgData name="Shelley Chase" userId="2b0e66d9-0b77-4f36-bc9b-d6ffd8719076" providerId="ADAL" clId="{D5C926F3-BB4C-46C2-983F-0129CB3EA67E}" dt="2023-11-11T01:05:57.078" v="32420" actId="700"/>
          <ac:spMkLst>
            <pc:docMk/>
            <pc:sldMk cId="3767890914" sldId="550144381"/>
            <ac:spMk id="2" creationId="{D51AD9B6-F5C2-2C9F-A1A7-B3837FAF256B}"/>
          </ac:spMkLst>
        </pc:spChg>
      </pc:sldChg>
      <pc:sldChg chg="modSp mod modClrScheme chgLayout">
        <pc:chgData name="Shelley Chase" userId="2b0e66d9-0b77-4f36-bc9b-d6ffd8719076" providerId="ADAL" clId="{D5C926F3-BB4C-46C2-983F-0129CB3EA67E}" dt="2023-11-09T21:45:32.708" v="15416" actId="26606"/>
        <pc:sldMkLst>
          <pc:docMk/>
          <pc:sldMk cId="3909013426" sldId="550144382"/>
        </pc:sldMkLst>
        <pc:spChg chg="mod">
          <ac:chgData name="Shelley Chase" userId="2b0e66d9-0b77-4f36-bc9b-d6ffd8719076" providerId="ADAL" clId="{D5C926F3-BB4C-46C2-983F-0129CB3EA67E}" dt="2023-11-09T21:45:32.708" v="15416" actId="26606"/>
          <ac:spMkLst>
            <pc:docMk/>
            <pc:sldMk cId="3909013426" sldId="550144382"/>
            <ac:spMk id="2" creationId="{3F50A3F6-18B5-78D5-237E-2AD213C5C2A4}"/>
          </ac:spMkLst>
        </pc:spChg>
      </pc:sldChg>
      <pc:sldChg chg="addSp delSp modSp mod modClrScheme delAnim modAnim chgLayout modNotesTx">
        <pc:chgData name="Shelley Chase" userId="2b0e66d9-0b77-4f36-bc9b-d6ffd8719076" providerId="ADAL" clId="{D5C926F3-BB4C-46C2-983F-0129CB3EA67E}" dt="2023-11-14T16:59:52.535" v="32907" actId="114"/>
        <pc:sldMkLst>
          <pc:docMk/>
          <pc:sldMk cId="1313762108" sldId="550144383"/>
        </pc:sldMkLst>
        <pc:spChg chg="mod ord">
          <ac:chgData name="Shelley Chase" userId="2b0e66d9-0b77-4f36-bc9b-d6ffd8719076" providerId="ADAL" clId="{D5C926F3-BB4C-46C2-983F-0129CB3EA67E}" dt="2023-11-11T00:35:27.881" v="32225" actId="20577"/>
          <ac:spMkLst>
            <pc:docMk/>
            <pc:sldMk cId="1313762108" sldId="550144383"/>
            <ac:spMk id="2" creationId="{A21DD254-F6EF-F1E5-2132-69A6258BD19C}"/>
          </ac:spMkLst>
        </pc:spChg>
        <pc:spChg chg="mod ord">
          <ac:chgData name="Shelley Chase" userId="2b0e66d9-0b77-4f36-bc9b-d6ffd8719076" providerId="ADAL" clId="{D5C926F3-BB4C-46C2-983F-0129CB3EA67E}" dt="2023-11-14T16:59:52.535" v="32907" actId="114"/>
          <ac:spMkLst>
            <pc:docMk/>
            <pc:sldMk cId="1313762108" sldId="550144383"/>
            <ac:spMk id="3" creationId="{62744880-828A-4FD8-655C-7A37C8A7ADC3}"/>
          </ac:spMkLst>
        </pc:spChg>
        <pc:spChg chg="add del mod ord">
          <ac:chgData name="Shelley Chase" userId="2b0e66d9-0b77-4f36-bc9b-d6ffd8719076" providerId="ADAL" clId="{D5C926F3-BB4C-46C2-983F-0129CB3EA67E}" dt="2023-11-08T22:59:53.377" v="4487" actId="700"/>
          <ac:spMkLst>
            <pc:docMk/>
            <pc:sldMk cId="1313762108" sldId="550144383"/>
            <ac:spMk id="4" creationId="{0ED0B102-37FD-C412-9BFD-5FA90B7C5197}"/>
          </ac:spMkLst>
        </pc:spChg>
        <pc:picChg chg="add del mod">
          <ac:chgData name="Shelley Chase" userId="2b0e66d9-0b77-4f36-bc9b-d6ffd8719076" providerId="ADAL" clId="{D5C926F3-BB4C-46C2-983F-0129CB3EA67E}" dt="2023-11-09T03:04:44.540" v="12336" actId="21"/>
          <ac:picMkLst>
            <pc:docMk/>
            <pc:sldMk cId="1313762108" sldId="550144383"/>
            <ac:picMk id="5" creationId="{83EF342B-5050-7111-7B97-EC85BF291ECA}"/>
          </ac:picMkLst>
        </pc:picChg>
        <pc:picChg chg="add del mod">
          <ac:chgData name="Shelley Chase" userId="2b0e66d9-0b77-4f36-bc9b-d6ffd8719076" providerId="ADAL" clId="{D5C926F3-BB4C-46C2-983F-0129CB3EA67E}" dt="2023-11-08T23:00:44.018" v="4506" actId="26606"/>
          <ac:picMkLst>
            <pc:docMk/>
            <pc:sldMk cId="1313762108" sldId="550144383"/>
            <ac:picMk id="6" creationId="{2EA455DE-3EF6-DBF2-1FDE-FC384069210F}"/>
          </ac:picMkLst>
        </pc:picChg>
        <pc:picChg chg="add del mod">
          <ac:chgData name="Shelley Chase" userId="2b0e66d9-0b77-4f36-bc9b-d6ffd8719076" providerId="ADAL" clId="{D5C926F3-BB4C-46C2-983F-0129CB3EA67E}" dt="2023-11-08T23:00:43.671" v="4505" actId="22"/>
          <ac:picMkLst>
            <pc:docMk/>
            <pc:sldMk cId="1313762108" sldId="550144383"/>
            <ac:picMk id="7" creationId="{3517DFF5-61B9-4C95-03CB-FA0D27389646}"/>
          </ac:picMkLst>
        </pc:picChg>
        <pc:picChg chg="add del mod">
          <ac:chgData name="Shelley Chase" userId="2b0e66d9-0b77-4f36-bc9b-d6ffd8719076" providerId="ADAL" clId="{D5C926F3-BB4C-46C2-983F-0129CB3EA67E}" dt="2023-11-09T03:02:42.235" v="12323" actId="478"/>
          <ac:picMkLst>
            <pc:docMk/>
            <pc:sldMk cId="1313762108" sldId="550144383"/>
            <ac:picMk id="9" creationId="{494C6467-3108-D754-F13D-109E2B2CE242}"/>
          </ac:picMkLst>
        </pc:picChg>
      </pc:sldChg>
      <pc:sldChg chg="addSp delSp modSp mod modAnim modNotesTx">
        <pc:chgData name="Shelley Chase" userId="2b0e66d9-0b77-4f36-bc9b-d6ffd8719076" providerId="ADAL" clId="{D5C926F3-BB4C-46C2-983F-0129CB3EA67E}" dt="2023-11-14T18:01:05.077" v="33499" actId="20577"/>
        <pc:sldMkLst>
          <pc:docMk/>
          <pc:sldMk cId="662258242" sldId="550144384"/>
        </pc:sldMkLst>
        <pc:spChg chg="mod">
          <ac:chgData name="Shelley Chase" userId="2b0e66d9-0b77-4f36-bc9b-d6ffd8719076" providerId="ADAL" clId="{D5C926F3-BB4C-46C2-983F-0129CB3EA67E}" dt="2023-11-14T18:01:05.077" v="33499" actId="20577"/>
          <ac:spMkLst>
            <pc:docMk/>
            <pc:sldMk cId="662258242" sldId="550144384"/>
            <ac:spMk id="3" creationId="{B0FDBBDA-7372-3122-6CC7-FFCBA46DE5A5}"/>
          </ac:spMkLst>
        </pc:spChg>
        <pc:spChg chg="add del mod">
          <ac:chgData name="Shelley Chase" userId="2b0e66d9-0b77-4f36-bc9b-d6ffd8719076" providerId="ADAL" clId="{D5C926F3-BB4C-46C2-983F-0129CB3EA67E}" dt="2023-11-10T16:50:48.778" v="21361"/>
          <ac:spMkLst>
            <pc:docMk/>
            <pc:sldMk cId="662258242" sldId="550144384"/>
            <ac:spMk id="4" creationId="{5841A733-8FCB-FDF9-5D2A-E690D657EA9C}"/>
          </ac:spMkLst>
        </pc:spChg>
        <pc:spChg chg="add del mod">
          <ac:chgData name="Shelley Chase" userId="2b0e66d9-0b77-4f36-bc9b-d6ffd8719076" providerId="ADAL" clId="{D5C926F3-BB4C-46C2-983F-0129CB3EA67E}" dt="2023-11-10T16:50:51.934" v="21363"/>
          <ac:spMkLst>
            <pc:docMk/>
            <pc:sldMk cId="662258242" sldId="550144384"/>
            <ac:spMk id="5" creationId="{645D5335-8C01-7814-79CA-1AFF1988C031}"/>
          </ac:spMkLst>
        </pc:spChg>
      </pc:sldChg>
      <pc:sldChg chg="modSp mod modAnim modNotesTx">
        <pc:chgData name="Shelley Chase" userId="2b0e66d9-0b77-4f36-bc9b-d6ffd8719076" providerId="ADAL" clId="{D5C926F3-BB4C-46C2-983F-0129CB3EA67E}" dt="2023-11-14T16:19:48.074" v="32691" actId="255"/>
        <pc:sldMkLst>
          <pc:docMk/>
          <pc:sldMk cId="3147776017" sldId="550144385"/>
        </pc:sldMkLst>
        <pc:spChg chg="mod">
          <ac:chgData name="Shelley Chase" userId="2b0e66d9-0b77-4f36-bc9b-d6ffd8719076" providerId="ADAL" clId="{D5C926F3-BB4C-46C2-983F-0129CB3EA67E}" dt="2023-11-14T16:19:48.074" v="32691" actId="255"/>
          <ac:spMkLst>
            <pc:docMk/>
            <pc:sldMk cId="3147776017" sldId="550144385"/>
            <ac:spMk id="3" creationId="{62744880-828A-4FD8-655C-7A37C8A7ADC3}"/>
          </ac:spMkLst>
        </pc:spChg>
      </pc:sldChg>
      <pc:sldChg chg="modSp mod modClrScheme chgLayout">
        <pc:chgData name="Shelley Chase" userId="2b0e66d9-0b77-4f36-bc9b-d6ffd8719076" providerId="ADAL" clId="{D5C926F3-BB4C-46C2-983F-0129CB3EA67E}" dt="2023-11-10T16:33:54.551" v="20840" actId="700"/>
        <pc:sldMkLst>
          <pc:docMk/>
          <pc:sldMk cId="1721149386" sldId="550144386"/>
        </pc:sldMkLst>
        <pc:spChg chg="mod ord">
          <ac:chgData name="Shelley Chase" userId="2b0e66d9-0b77-4f36-bc9b-d6ffd8719076" providerId="ADAL" clId="{D5C926F3-BB4C-46C2-983F-0129CB3EA67E}" dt="2023-11-10T16:33:54.551" v="20840" actId="700"/>
          <ac:spMkLst>
            <pc:docMk/>
            <pc:sldMk cId="1721149386" sldId="550144386"/>
            <ac:spMk id="2" creationId="{BE004F3A-5F91-D774-3BEC-8DC33B3190E3}"/>
          </ac:spMkLst>
        </pc:spChg>
      </pc:sldChg>
      <pc:sldChg chg="modSp add mod">
        <pc:chgData name="Shelley Chase" userId="2b0e66d9-0b77-4f36-bc9b-d6ffd8719076" providerId="ADAL" clId="{D5C926F3-BB4C-46C2-983F-0129CB3EA67E}" dt="2023-11-14T17:03:07.492" v="32934" actId="20577"/>
        <pc:sldMkLst>
          <pc:docMk/>
          <pc:sldMk cId="1196726580" sldId="550144388"/>
        </pc:sldMkLst>
        <pc:spChg chg="mod">
          <ac:chgData name="Shelley Chase" userId="2b0e66d9-0b77-4f36-bc9b-d6ffd8719076" providerId="ADAL" clId="{D5C926F3-BB4C-46C2-983F-0129CB3EA67E}" dt="2023-11-14T17:03:07.492" v="32934" actId="20577"/>
          <ac:spMkLst>
            <pc:docMk/>
            <pc:sldMk cId="1196726580" sldId="550144388"/>
            <ac:spMk id="2" creationId="{B3D66540-944F-8379-3A57-3C08E1D26438}"/>
          </ac:spMkLst>
        </pc:spChg>
      </pc:sldChg>
      <pc:sldChg chg="modSp del mod modAnim modNotesTx">
        <pc:chgData name="Shelley Chase" userId="2b0e66d9-0b77-4f36-bc9b-d6ffd8719076" providerId="ADAL" clId="{D5C926F3-BB4C-46C2-983F-0129CB3EA67E}" dt="2023-11-14T17:02:53.621" v="32926" actId="2696"/>
        <pc:sldMkLst>
          <pc:docMk/>
          <pc:sldMk cId="2300217186" sldId="550144388"/>
        </pc:sldMkLst>
        <pc:spChg chg="mod">
          <ac:chgData name="Shelley Chase" userId="2b0e66d9-0b77-4f36-bc9b-d6ffd8719076" providerId="ADAL" clId="{D5C926F3-BB4C-46C2-983F-0129CB3EA67E}" dt="2023-11-11T00:42:15.401" v="32305" actId="1036"/>
          <ac:spMkLst>
            <pc:docMk/>
            <pc:sldMk cId="2300217186" sldId="550144388"/>
            <ac:spMk id="3" creationId="{D643FE18-46BD-9E27-DF37-26ADB61D3061}"/>
          </ac:spMkLst>
        </pc:spChg>
      </pc:sldChg>
      <pc:sldChg chg="add">
        <pc:chgData name="Shelley Chase" userId="2b0e66d9-0b77-4f36-bc9b-d6ffd8719076" providerId="ADAL" clId="{D5C926F3-BB4C-46C2-983F-0129CB3EA67E}" dt="2023-11-14T17:03:00.271" v="32927"/>
        <pc:sldMkLst>
          <pc:docMk/>
          <pc:sldMk cId="2506835813" sldId="550144389"/>
        </pc:sldMkLst>
      </pc:sldChg>
      <pc:sldChg chg="addSp delSp modSp del mod modAnim modNotesTx">
        <pc:chgData name="Shelley Chase" userId="2b0e66d9-0b77-4f36-bc9b-d6ffd8719076" providerId="ADAL" clId="{D5C926F3-BB4C-46C2-983F-0129CB3EA67E}" dt="2023-11-14T17:02:53.621" v="32926" actId="2696"/>
        <pc:sldMkLst>
          <pc:docMk/>
          <pc:sldMk cId="3724784059" sldId="550144389"/>
        </pc:sldMkLst>
        <pc:spChg chg="mod">
          <ac:chgData name="Shelley Chase" userId="2b0e66d9-0b77-4f36-bc9b-d6ffd8719076" providerId="ADAL" clId="{D5C926F3-BB4C-46C2-983F-0129CB3EA67E}" dt="2023-11-11T00:52:50.032" v="32350" actId="207"/>
          <ac:spMkLst>
            <pc:docMk/>
            <pc:sldMk cId="3724784059" sldId="550144389"/>
            <ac:spMk id="2" creationId="{D43A89B6-927E-14F2-3970-638C3C84EC19}"/>
          </ac:spMkLst>
        </pc:spChg>
        <pc:spChg chg="mod">
          <ac:chgData name="Shelley Chase" userId="2b0e66d9-0b77-4f36-bc9b-d6ffd8719076" providerId="ADAL" clId="{D5C926F3-BB4C-46C2-983F-0129CB3EA67E}" dt="2023-11-10T15:39:26.190" v="18320" actId="12"/>
          <ac:spMkLst>
            <pc:docMk/>
            <pc:sldMk cId="3724784059" sldId="550144389"/>
            <ac:spMk id="4" creationId="{F60AB511-CD02-E7CA-A03E-7AA1D86B702E}"/>
          </ac:spMkLst>
        </pc:spChg>
        <pc:spChg chg="add del">
          <ac:chgData name="Shelley Chase" userId="2b0e66d9-0b77-4f36-bc9b-d6ffd8719076" providerId="ADAL" clId="{D5C926F3-BB4C-46C2-983F-0129CB3EA67E}" dt="2023-11-10T15:33:10.059" v="17772" actId="22"/>
          <ac:spMkLst>
            <pc:docMk/>
            <pc:sldMk cId="3724784059" sldId="550144389"/>
            <ac:spMk id="5" creationId="{8F3EFA45-87BB-B937-D73A-187A9058782C}"/>
          </ac:spMkLst>
        </pc:spChg>
      </pc:sldChg>
      <pc:sldChg chg="add del">
        <pc:chgData name="Shelley Chase" userId="2b0e66d9-0b77-4f36-bc9b-d6ffd8719076" providerId="ADAL" clId="{D5C926F3-BB4C-46C2-983F-0129CB3EA67E}" dt="2023-11-14T17:02:49.881" v="32925" actId="47"/>
        <pc:sldMkLst>
          <pc:docMk/>
          <pc:sldMk cId="2007607030" sldId="550144390"/>
        </pc:sldMkLst>
      </pc:sldChg>
      <pc:sldChg chg="modSp del mod modAnim modNotesTx">
        <pc:chgData name="Shelley Chase" userId="2b0e66d9-0b77-4f36-bc9b-d6ffd8719076" providerId="ADAL" clId="{D5C926F3-BB4C-46C2-983F-0129CB3EA67E}" dt="2023-11-14T17:00:34.523" v="32908" actId="2696"/>
        <pc:sldMkLst>
          <pc:docMk/>
          <pc:sldMk cId="2779640326" sldId="550144390"/>
        </pc:sldMkLst>
        <pc:spChg chg="mod">
          <ac:chgData name="Shelley Chase" userId="2b0e66d9-0b77-4f36-bc9b-d6ffd8719076" providerId="ADAL" clId="{D5C926F3-BB4C-46C2-983F-0129CB3EA67E}" dt="2023-11-11T00:38:32.234" v="32289" actId="6549"/>
          <ac:spMkLst>
            <pc:docMk/>
            <pc:sldMk cId="2779640326" sldId="550144390"/>
            <ac:spMk id="3" creationId="{A49C05A7-6224-F07F-D4A9-1E4F8DF206D1}"/>
          </ac:spMkLst>
        </pc:spChg>
      </pc:sldChg>
      <pc:sldChg chg="modSp mod modShow">
        <pc:chgData name="Shelley Chase" userId="2b0e66d9-0b77-4f36-bc9b-d6ffd8719076" providerId="ADAL" clId="{D5C926F3-BB4C-46C2-983F-0129CB3EA67E}" dt="2023-11-10T22:05:13.094" v="27701" actId="729"/>
        <pc:sldMkLst>
          <pc:docMk/>
          <pc:sldMk cId="1617309807" sldId="550144391"/>
        </pc:sldMkLst>
        <pc:spChg chg="mod">
          <ac:chgData name="Shelley Chase" userId="2b0e66d9-0b77-4f36-bc9b-d6ffd8719076" providerId="ADAL" clId="{D5C926F3-BB4C-46C2-983F-0129CB3EA67E}" dt="2023-11-09T21:47:48.796" v="15487" actId="20577"/>
          <ac:spMkLst>
            <pc:docMk/>
            <pc:sldMk cId="1617309807" sldId="550144391"/>
            <ac:spMk id="3" creationId="{E4208AD5-FA2D-0CD1-08AE-4A0A9EE1711F}"/>
          </ac:spMkLst>
        </pc:spChg>
      </pc:sldChg>
      <pc:sldChg chg="add del modNotesTx">
        <pc:chgData name="Shelley Chase" userId="2b0e66d9-0b77-4f36-bc9b-d6ffd8719076" providerId="ADAL" clId="{D5C926F3-BB4C-46C2-983F-0129CB3EA67E}" dt="2023-11-11T00:13:42.672" v="30992" actId="2696"/>
        <pc:sldMkLst>
          <pc:docMk/>
          <pc:sldMk cId="3220911521" sldId="550144392"/>
        </pc:sldMkLst>
      </pc:sldChg>
      <pc:sldChg chg="addSp delSp modSp new mod modClrScheme modAnim chgLayout modNotesTx">
        <pc:chgData name="Shelley Chase" userId="2b0e66d9-0b77-4f36-bc9b-d6ffd8719076" providerId="ADAL" clId="{D5C926F3-BB4C-46C2-983F-0129CB3EA67E}" dt="2023-11-11T01:15:28.503" v="32512"/>
        <pc:sldMkLst>
          <pc:docMk/>
          <pc:sldMk cId="4033142780" sldId="550144393"/>
        </pc:sldMkLst>
        <pc:spChg chg="mod ord">
          <ac:chgData name="Shelley Chase" userId="2b0e66d9-0b77-4f36-bc9b-d6ffd8719076" providerId="ADAL" clId="{D5C926F3-BB4C-46C2-983F-0129CB3EA67E}" dt="2023-11-09T01:18:05.663" v="11060" actId="700"/>
          <ac:spMkLst>
            <pc:docMk/>
            <pc:sldMk cId="4033142780" sldId="550144393"/>
            <ac:spMk id="2" creationId="{4C43819E-33C7-14EF-93FD-1E00718B54D4}"/>
          </ac:spMkLst>
        </pc:spChg>
        <pc:spChg chg="mod ord">
          <ac:chgData name="Shelley Chase" userId="2b0e66d9-0b77-4f36-bc9b-d6ffd8719076" providerId="ADAL" clId="{D5C926F3-BB4C-46C2-983F-0129CB3EA67E}" dt="2023-11-09T01:22:07.671" v="11146" actId="3626"/>
          <ac:spMkLst>
            <pc:docMk/>
            <pc:sldMk cId="4033142780" sldId="550144393"/>
            <ac:spMk id="3" creationId="{CE8822DB-0348-BBFB-1988-30C5D9A70CD3}"/>
          </ac:spMkLst>
        </pc:spChg>
        <pc:spChg chg="add mod ord">
          <ac:chgData name="Shelley Chase" userId="2b0e66d9-0b77-4f36-bc9b-d6ffd8719076" providerId="ADAL" clId="{D5C926F3-BB4C-46C2-983F-0129CB3EA67E}" dt="2023-11-09T01:22:14.431" v="11147" actId="3626"/>
          <ac:spMkLst>
            <pc:docMk/>
            <pc:sldMk cId="4033142780" sldId="550144393"/>
            <ac:spMk id="4" creationId="{A58AB2AD-02C9-3FC0-2E60-3BEEE2F4CB44}"/>
          </ac:spMkLst>
        </pc:spChg>
        <pc:spChg chg="add del mod ord">
          <ac:chgData name="Shelley Chase" userId="2b0e66d9-0b77-4f36-bc9b-d6ffd8719076" providerId="ADAL" clId="{D5C926F3-BB4C-46C2-983F-0129CB3EA67E}" dt="2023-11-09T01:19:33.471" v="11112" actId="478"/>
          <ac:spMkLst>
            <pc:docMk/>
            <pc:sldMk cId="4033142780" sldId="550144393"/>
            <ac:spMk id="5" creationId="{0FDE725B-1AA5-84C8-ECD0-A59B1E5553BC}"/>
          </ac:spMkLst>
        </pc:spChg>
        <pc:spChg chg="add del mod ord">
          <ac:chgData name="Shelley Chase" userId="2b0e66d9-0b77-4f36-bc9b-d6ffd8719076" providerId="ADAL" clId="{D5C926F3-BB4C-46C2-983F-0129CB3EA67E}" dt="2023-11-09T01:18:05.663" v="11060" actId="700"/>
          <ac:spMkLst>
            <pc:docMk/>
            <pc:sldMk cId="4033142780" sldId="550144393"/>
            <ac:spMk id="6" creationId="{BB6E8492-780A-D3BC-E9E3-3680453B1FE9}"/>
          </ac:spMkLst>
        </pc:spChg>
        <pc:spChg chg="add del mod ord">
          <ac:chgData name="Shelley Chase" userId="2b0e66d9-0b77-4f36-bc9b-d6ffd8719076" providerId="ADAL" clId="{D5C926F3-BB4C-46C2-983F-0129CB3EA67E}" dt="2023-11-09T01:18:05.663" v="11060" actId="700"/>
          <ac:spMkLst>
            <pc:docMk/>
            <pc:sldMk cId="4033142780" sldId="550144393"/>
            <ac:spMk id="7" creationId="{C547E191-5AB2-605A-3566-2946A249AEAC}"/>
          </ac:spMkLst>
        </pc:spChg>
        <pc:spChg chg="add del mod ord">
          <ac:chgData name="Shelley Chase" userId="2b0e66d9-0b77-4f36-bc9b-d6ffd8719076" providerId="ADAL" clId="{D5C926F3-BB4C-46C2-983F-0129CB3EA67E}" dt="2023-11-09T01:18:05.663" v="11060" actId="700"/>
          <ac:spMkLst>
            <pc:docMk/>
            <pc:sldMk cId="4033142780" sldId="550144393"/>
            <ac:spMk id="8" creationId="{DDBD4637-79BC-A2A3-D099-DD91D3B47773}"/>
          </ac:spMkLst>
        </pc:spChg>
        <pc:spChg chg="add del mod ord">
          <ac:chgData name="Shelley Chase" userId="2b0e66d9-0b77-4f36-bc9b-d6ffd8719076" providerId="ADAL" clId="{D5C926F3-BB4C-46C2-983F-0129CB3EA67E}" dt="2023-11-09T01:18:05.663" v="11060" actId="700"/>
          <ac:spMkLst>
            <pc:docMk/>
            <pc:sldMk cId="4033142780" sldId="550144393"/>
            <ac:spMk id="9" creationId="{473A0F54-E54C-31AA-E91A-268F9BC64FEE}"/>
          </ac:spMkLst>
        </pc:spChg>
        <pc:spChg chg="add del mod ord">
          <ac:chgData name="Shelley Chase" userId="2b0e66d9-0b77-4f36-bc9b-d6ffd8719076" providerId="ADAL" clId="{D5C926F3-BB4C-46C2-983F-0129CB3EA67E}" dt="2023-11-09T01:18:05.663" v="11060" actId="700"/>
          <ac:spMkLst>
            <pc:docMk/>
            <pc:sldMk cId="4033142780" sldId="550144393"/>
            <ac:spMk id="10" creationId="{BE103BB8-2B13-FFA7-F95D-8977D0CC0FBD}"/>
          </ac:spMkLst>
        </pc:spChg>
        <pc:picChg chg="add mod">
          <ac:chgData name="Shelley Chase" userId="2b0e66d9-0b77-4f36-bc9b-d6ffd8719076" providerId="ADAL" clId="{D5C926F3-BB4C-46C2-983F-0129CB3EA67E}" dt="2023-11-09T01:21:09.727" v="11138" actId="1076"/>
          <ac:picMkLst>
            <pc:docMk/>
            <pc:sldMk cId="4033142780" sldId="550144393"/>
            <ac:picMk id="12" creationId="{7A14B3DA-5918-E24A-EE5F-AAF9436474EF}"/>
          </ac:picMkLst>
        </pc:picChg>
        <pc:picChg chg="add mod">
          <ac:chgData name="Shelley Chase" userId="2b0e66d9-0b77-4f36-bc9b-d6ffd8719076" providerId="ADAL" clId="{D5C926F3-BB4C-46C2-983F-0129CB3EA67E}" dt="2023-11-09T01:21:12.182" v="11139" actId="1076"/>
          <ac:picMkLst>
            <pc:docMk/>
            <pc:sldMk cId="4033142780" sldId="550144393"/>
            <ac:picMk id="14" creationId="{97B7DA49-95E2-6035-4D13-7C4448F933A1}"/>
          </ac:picMkLst>
        </pc:picChg>
      </pc:sldChg>
      <pc:sldChg chg="new del">
        <pc:chgData name="Shelley Chase" userId="2b0e66d9-0b77-4f36-bc9b-d6ffd8719076" providerId="ADAL" clId="{D5C926F3-BB4C-46C2-983F-0129CB3EA67E}" dt="2023-11-08T22:43:01.344" v="3425" actId="680"/>
        <pc:sldMkLst>
          <pc:docMk/>
          <pc:sldMk cId="1086115330" sldId="550144394"/>
        </pc:sldMkLst>
      </pc:sldChg>
      <pc:sldChg chg="modSp new mod ord modAnim modNotesTx">
        <pc:chgData name="Shelley Chase" userId="2b0e66d9-0b77-4f36-bc9b-d6ffd8719076" providerId="ADAL" clId="{D5C926F3-BB4C-46C2-983F-0129CB3EA67E}" dt="2023-11-11T00:35:05.278" v="32216" actId="20577"/>
        <pc:sldMkLst>
          <pc:docMk/>
          <pc:sldMk cId="2041583462" sldId="550144394"/>
        </pc:sldMkLst>
        <pc:spChg chg="mod">
          <ac:chgData name="Shelley Chase" userId="2b0e66d9-0b77-4f36-bc9b-d6ffd8719076" providerId="ADAL" clId="{D5C926F3-BB4C-46C2-983F-0129CB3EA67E}" dt="2023-11-08T22:43:11.335" v="3442" actId="20577"/>
          <ac:spMkLst>
            <pc:docMk/>
            <pc:sldMk cId="2041583462" sldId="550144394"/>
            <ac:spMk id="2" creationId="{DABBBC49-43A2-CF84-BC77-9ECF5D475FE9}"/>
          </ac:spMkLst>
        </pc:spChg>
        <pc:spChg chg="mod">
          <ac:chgData name="Shelley Chase" userId="2b0e66d9-0b77-4f36-bc9b-d6ffd8719076" providerId="ADAL" clId="{D5C926F3-BB4C-46C2-983F-0129CB3EA67E}" dt="2023-11-11T00:35:03.528" v="32215" actId="20577"/>
          <ac:spMkLst>
            <pc:docMk/>
            <pc:sldMk cId="2041583462" sldId="550144394"/>
            <ac:spMk id="3" creationId="{AA18581B-16B6-9FED-FAD4-AC580A70F8DF}"/>
          </ac:spMkLst>
        </pc:spChg>
      </pc:sldChg>
      <pc:sldChg chg="addSp delSp modSp new mod modClrScheme chgLayout modNotesTx">
        <pc:chgData name="Shelley Chase" userId="2b0e66d9-0b77-4f36-bc9b-d6ffd8719076" providerId="ADAL" clId="{D5C926F3-BB4C-46C2-983F-0129CB3EA67E}" dt="2023-11-09T01:52:06.734" v="11494" actId="1076"/>
        <pc:sldMkLst>
          <pc:docMk/>
          <pc:sldMk cId="3399130848" sldId="550144395"/>
        </pc:sldMkLst>
        <pc:spChg chg="del mod ord">
          <ac:chgData name="Shelley Chase" userId="2b0e66d9-0b77-4f36-bc9b-d6ffd8719076" providerId="ADAL" clId="{D5C926F3-BB4C-46C2-983F-0129CB3EA67E}" dt="2023-11-09T01:03:24.883" v="10933" actId="700"/>
          <ac:spMkLst>
            <pc:docMk/>
            <pc:sldMk cId="3399130848" sldId="550144395"/>
            <ac:spMk id="2" creationId="{C3B07E6D-0D92-C54E-0056-B50755EFD7D9}"/>
          </ac:spMkLst>
        </pc:spChg>
        <pc:spChg chg="del">
          <ac:chgData name="Shelley Chase" userId="2b0e66d9-0b77-4f36-bc9b-d6ffd8719076" providerId="ADAL" clId="{D5C926F3-BB4C-46C2-983F-0129CB3EA67E}" dt="2023-11-09T01:03:24.883" v="10933" actId="700"/>
          <ac:spMkLst>
            <pc:docMk/>
            <pc:sldMk cId="3399130848" sldId="550144395"/>
            <ac:spMk id="3" creationId="{7F71AA6B-E0F1-E342-6E34-58DBA246F4D7}"/>
          </ac:spMkLst>
        </pc:spChg>
        <pc:spChg chg="add del mod ord">
          <ac:chgData name="Shelley Chase" userId="2b0e66d9-0b77-4f36-bc9b-d6ffd8719076" providerId="ADAL" clId="{D5C926F3-BB4C-46C2-983F-0129CB3EA67E}" dt="2023-11-09T01:03:41.718" v="10935" actId="26606"/>
          <ac:spMkLst>
            <pc:docMk/>
            <pc:sldMk cId="3399130848" sldId="550144395"/>
            <ac:spMk id="4" creationId="{30565AA8-E371-7072-F97B-9E5E0494CF8F}"/>
          </ac:spMkLst>
        </pc:spChg>
        <pc:spChg chg="add del mod ord">
          <ac:chgData name="Shelley Chase" userId="2b0e66d9-0b77-4f36-bc9b-d6ffd8719076" providerId="ADAL" clId="{D5C926F3-BB4C-46C2-983F-0129CB3EA67E}" dt="2023-11-09T01:03:28.643" v="10934" actId="22"/>
          <ac:spMkLst>
            <pc:docMk/>
            <pc:sldMk cId="3399130848" sldId="550144395"/>
            <ac:spMk id="5" creationId="{7E344FBF-E723-27EA-359A-F654394955DB}"/>
          </ac:spMkLst>
        </pc:spChg>
        <pc:spChg chg="add del mod">
          <ac:chgData name="Shelley Chase" userId="2b0e66d9-0b77-4f36-bc9b-d6ffd8719076" providerId="ADAL" clId="{D5C926F3-BB4C-46C2-983F-0129CB3EA67E}" dt="2023-11-09T01:12:02.182" v="10999" actId="478"/>
          <ac:spMkLst>
            <pc:docMk/>
            <pc:sldMk cId="3399130848" sldId="550144395"/>
            <ac:spMk id="8" creationId="{CCE54848-BA5A-047C-CCFB-8547E412A9B5}"/>
          </ac:spMkLst>
        </pc:spChg>
        <pc:spChg chg="add mod ord">
          <ac:chgData name="Shelley Chase" userId="2b0e66d9-0b77-4f36-bc9b-d6ffd8719076" providerId="ADAL" clId="{D5C926F3-BB4C-46C2-983F-0129CB3EA67E}" dt="2023-11-09T01:12:30.887" v="11021" actId="20577"/>
          <ac:spMkLst>
            <pc:docMk/>
            <pc:sldMk cId="3399130848" sldId="550144395"/>
            <ac:spMk id="9" creationId="{81C7C82D-8C69-8761-D700-440192BA6472}"/>
          </ac:spMkLst>
        </pc:spChg>
        <pc:picChg chg="add mod ord modCrop">
          <ac:chgData name="Shelley Chase" userId="2b0e66d9-0b77-4f36-bc9b-d6ffd8719076" providerId="ADAL" clId="{D5C926F3-BB4C-46C2-983F-0129CB3EA67E}" dt="2023-11-09T01:52:06.734" v="11494" actId="1076"/>
          <ac:picMkLst>
            <pc:docMk/>
            <pc:sldMk cId="3399130848" sldId="550144395"/>
            <ac:picMk id="7" creationId="{792C9A13-6687-2118-FD86-947F59A4A054}"/>
          </ac:picMkLst>
        </pc:picChg>
      </pc:sldChg>
      <pc:sldChg chg="add del">
        <pc:chgData name="Shelley Chase" userId="2b0e66d9-0b77-4f36-bc9b-d6ffd8719076" providerId="ADAL" clId="{D5C926F3-BB4C-46C2-983F-0129CB3EA67E}" dt="2023-11-09T02:51:08.255" v="12257" actId="47"/>
        <pc:sldMkLst>
          <pc:docMk/>
          <pc:sldMk cId="3210939892" sldId="550144396"/>
        </pc:sldMkLst>
      </pc:sldChg>
      <pc:sldChg chg="add del">
        <pc:chgData name="Shelley Chase" userId="2b0e66d9-0b77-4f36-bc9b-d6ffd8719076" providerId="ADAL" clId="{D5C926F3-BB4C-46C2-983F-0129CB3EA67E}" dt="2023-11-09T02:51:09.273" v="12258" actId="47"/>
        <pc:sldMkLst>
          <pc:docMk/>
          <pc:sldMk cId="2187172018" sldId="550144397"/>
        </pc:sldMkLst>
      </pc:sldChg>
      <pc:sldChg chg="addSp delSp modSp add del mod modNotesTx">
        <pc:chgData name="Shelley Chase" userId="2b0e66d9-0b77-4f36-bc9b-d6ffd8719076" providerId="ADAL" clId="{D5C926F3-BB4C-46C2-983F-0129CB3EA67E}" dt="2023-11-09T20:17:13.208" v="13802" actId="47"/>
        <pc:sldMkLst>
          <pc:docMk/>
          <pc:sldMk cId="743474817" sldId="550144398"/>
        </pc:sldMkLst>
        <pc:spChg chg="mod">
          <ac:chgData name="Shelley Chase" userId="2b0e66d9-0b77-4f36-bc9b-d6ffd8719076" providerId="ADAL" clId="{D5C926F3-BB4C-46C2-983F-0129CB3EA67E}" dt="2023-11-09T20:05:40.497" v="13649"/>
          <ac:spMkLst>
            <pc:docMk/>
            <pc:sldMk cId="743474817" sldId="550144398"/>
            <ac:spMk id="16" creationId="{9C95F7B1-F707-427B-3667-C86AD20370AE}"/>
          </ac:spMkLst>
        </pc:spChg>
        <pc:spChg chg="mod">
          <ac:chgData name="Shelley Chase" userId="2b0e66d9-0b77-4f36-bc9b-d6ffd8719076" providerId="ADAL" clId="{D5C926F3-BB4C-46C2-983F-0129CB3EA67E}" dt="2023-11-09T20:05:40.497" v="13649"/>
          <ac:spMkLst>
            <pc:docMk/>
            <pc:sldMk cId="743474817" sldId="550144398"/>
            <ac:spMk id="17" creationId="{3470D2D4-1BDD-F465-E140-8F5B9E8BA0AD}"/>
          </ac:spMkLst>
        </pc:spChg>
        <pc:spChg chg="mod">
          <ac:chgData name="Shelley Chase" userId="2b0e66d9-0b77-4f36-bc9b-d6ffd8719076" providerId="ADAL" clId="{D5C926F3-BB4C-46C2-983F-0129CB3EA67E}" dt="2023-11-09T20:05:40.497" v="13649"/>
          <ac:spMkLst>
            <pc:docMk/>
            <pc:sldMk cId="743474817" sldId="550144398"/>
            <ac:spMk id="18" creationId="{981316CC-0FCD-B043-78A6-015D5DC86F80}"/>
          </ac:spMkLst>
        </pc:spChg>
        <pc:spChg chg="mod">
          <ac:chgData name="Shelley Chase" userId="2b0e66d9-0b77-4f36-bc9b-d6ffd8719076" providerId="ADAL" clId="{D5C926F3-BB4C-46C2-983F-0129CB3EA67E}" dt="2023-11-09T20:05:40.497" v="13649"/>
          <ac:spMkLst>
            <pc:docMk/>
            <pc:sldMk cId="743474817" sldId="550144398"/>
            <ac:spMk id="19" creationId="{3689B47A-624C-5752-3619-CE7597EE1DEE}"/>
          </ac:spMkLst>
        </pc:spChg>
        <pc:spChg chg="mod">
          <ac:chgData name="Shelley Chase" userId="2b0e66d9-0b77-4f36-bc9b-d6ffd8719076" providerId="ADAL" clId="{D5C926F3-BB4C-46C2-983F-0129CB3EA67E}" dt="2023-11-09T20:05:40.497" v="13649"/>
          <ac:spMkLst>
            <pc:docMk/>
            <pc:sldMk cId="743474817" sldId="550144398"/>
            <ac:spMk id="20" creationId="{CC6A684D-542B-C3D4-ABBD-2C371A50BAB0}"/>
          </ac:spMkLst>
        </pc:spChg>
        <pc:spChg chg="mod">
          <ac:chgData name="Shelley Chase" userId="2b0e66d9-0b77-4f36-bc9b-d6ffd8719076" providerId="ADAL" clId="{D5C926F3-BB4C-46C2-983F-0129CB3EA67E}" dt="2023-11-09T20:05:40.497" v="13649"/>
          <ac:spMkLst>
            <pc:docMk/>
            <pc:sldMk cId="743474817" sldId="550144398"/>
            <ac:spMk id="21" creationId="{CF6418E4-4E1A-E249-1D62-D503E4327442}"/>
          </ac:spMkLst>
        </pc:spChg>
        <pc:spChg chg="mod">
          <ac:chgData name="Shelley Chase" userId="2b0e66d9-0b77-4f36-bc9b-d6ffd8719076" providerId="ADAL" clId="{D5C926F3-BB4C-46C2-983F-0129CB3EA67E}" dt="2023-11-09T20:07:43.843" v="13718" actId="1038"/>
          <ac:spMkLst>
            <pc:docMk/>
            <pc:sldMk cId="743474817" sldId="550144398"/>
            <ac:spMk id="22" creationId="{82CBCE9E-3125-5089-9282-66EFD2DCCA44}"/>
          </ac:spMkLst>
        </pc:spChg>
        <pc:spChg chg="add del mod">
          <ac:chgData name="Shelley Chase" userId="2b0e66d9-0b77-4f36-bc9b-d6ffd8719076" providerId="ADAL" clId="{D5C926F3-BB4C-46C2-983F-0129CB3EA67E}" dt="2023-11-09T20:15:15.508" v="13794" actId="478"/>
          <ac:spMkLst>
            <pc:docMk/>
            <pc:sldMk cId="743474817" sldId="550144398"/>
            <ac:spMk id="24" creationId="{041C322A-F218-768A-C68D-655B786A7917}"/>
          </ac:spMkLst>
        </pc:spChg>
        <pc:spChg chg="add del mod">
          <ac:chgData name="Shelley Chase" userId="2b0e66d9-0b77-4f36-bc9b-d6ffd8719076" providerId="ADAL" clId="{D5C926F3-BB4C-46C2-983F-0129CB3EA67E}" dt="2023-11-09T20:15:15.307" v="13793" actId="478"/>
          <ac:spMkLst>
            <pc:docMk/>
            <pc:sldMk cId="743474817" sldId="550144398"/>
            <ac:spMk id="25" creationId="{82C00639-0B09-B051-7A2E-684C9628F3A7}"/>
          </ac:spMkLst>
        </pc:spChg>
        <pc:spChg chg="del mod">
          <ac:chgData name="Shelley Chase" userId="2b0e66d9-0b77-4f36-bc9b-d6ffd8719076" providerId="ADAL" clId="{D5C926F3-BB4C-46C2-983F-0129CB3EA67E}" dt="2023-11-09T20:11:16.157" v="13751" actId="478"/>
          <ac:spMkLst>
            <pc:docMk/>
            <pc:sldMk cId="743474817" sldId="550144398"/>
            <ac:spMk id="27" creationId="{9237234E-4B4E-17A9-587D-0416BF0F3D72}"/>
          </ac:spMkLst>
        </pc:spChg>
        <pc:spChg chg="del mod">
          <ac:chgData name="Shelley Chase" userId="2b0e66d9-0b77-4f36-bc9b-d6ffd8719076" providerId="ADAL" clId="{D5C926F3-BB4C-46C2-983F-0129CB3EA67E}" dt="2023-11-09T20:11:16.157" v="13751" actId="478"/>
          <ac:spMkLst>
            <pc:docMk/>
            <pc:sldMk cId="743474817" sldId="550144398"/>
            <ac:spMk id="28" creationId="{39468BFE-C099-ED7C-8A7C-A30D6591D773}"/>
          </ac:spMkLst>
        </pc:spChg>
        <pc:spChg chg="mod">
          <ac:chgData name="Shelley Chase" userId="2b0e66d9-0b77-4f36-bc9b-d6ffd8719076" providerId="ADAL" clId="{D5C926F3-BB4C-46C2-983F-0129CB3EA67E}" dt="2023-11-09T20:14:14.259" v="13782" actId="207"/>
          <ac:spMkLst>
            <pc:docMk/>
            <pc:sldMk cId="743474817" sldId="550144398"/>
            <ac:spMk id="29" creationId="{1273C24C-5F83-28FB-93CE-635539033593}"/>
          </ac:spMkLst>
        </pc:spChg>
        <pc:spChg chg="add del mod">
          <ac:chgData name="Shelley Chase" userId="2b0e66d9-0b77-4f36-bc9b-d6ffd8719076" providerId="ADAL" clId="{D5C926F3-BB4C-46C2-983F-0129CB3EA67E}" dt="2023-11-09T20:09:52.787" v="13735" actId="478"/>
          <ac:spMkLst>
            <pc:docMk/>
            <pc:sldMk cId="743474817" sldId="550144398"/>
            <ac:spMk id="30" creationId="{16A3C5C4-4910-1FCA-2C0D-87BE66EFFE8D}"/>
          </ac:spMkLst>
        </pc:spChg>
        <pc:spChg chg="add del mod">
          <ac:chgData name="Shelley Chase" userId="2b0e66d9-0b77-4f36-bc9b-d6ffd8719076" providerId="ADAL" clId="{D5C926F3-BB4C-46C2-983F-0129CB3EA67E}" dt="2023-11-09T20:09:51.507" v="13734" actId="478"/>
          <ac:spMkLst>
            <pc:docMk/>
            <pc:sldMk cId="743474817" sldId="550144398"/>
            <ac:spMk id="31" creationId="{9FBC9C86-91C2-E52D-365F-121C489C1852}"/>
          </ac:spMkLst>
        </pc:spChg>
        <pc:spChg chg="add mod">
          <ac:chgData name="Shelley Chase" userId="2b0e66d9-0b77-4f36-bc9b-d6ffd8719076" providerId="ADAL" clId="{D5C926F3-BB4C-46C2-983F-0129CB3EA67E}" dt="2023-11-09T20:09:07.979" v="13730" actId="1035"/>
          <ac:spMkLst>
            <pc:docMk/>
            <pc:sldMk cId="743474817" sldId="550144398"/>
            <ac:spMk id="32" creationId="{EC9D4739-8431-45CF-8E54-B26C884D425E}"/>
          </ac:spMkLst>
        </pc:spChg>
        <pc:spChg chg="add del mod">
          <ac:chgData name="Shelley Chase" userId="2b0e66d9-0b77-4f36-bc9b-d6ffd8719076" providerId="ADAL" clId="{D5C926F3-BB4C-46C2-983F-0129CB3EA67E}" dt="2023-11-09T20:15:15.710" v="13795"/>
          <ac:spMkLst>
            <pc:docMk/>
            <pc:sldMk cId="743474817" sldId="550144398"/>
            <ac:spMk id="34" creationId="{79C734EC-63E3-CD3A-16C6-10E41EA9C229}"/>
          </ac:spMkLst>
        </pc:spChg>
        <pc:spChg chg="add del mod">
          <ac:chgData name="Shelley Chase" userId="2b0e66d9-0b77-4f36-bc9b-d6ffd8719076" providerId="ADAL" clId="{D5C926F3-BB4C-46C2-983F-0129CB3EA67E}" dt="2023-11-09T20:15:15.710" v="13795"/>
          <ac:spMkLst>
            <pc:docMk/>
            <pc:sldMk cId="743474817" sldId="550144398"/>
            <ac:spMk id="35" creationId="{4194014E-0EED-3148-88F8-611A1F708DA7}"/>
          </ac:spMkLst>
        </pc:spChg>
        <pc:spChg chg="add del mod">
          <ac:chgData name="Shelley Chase" userId="2b0e66d9-0b77-4f36-bc9b-d6ffd8719076" providerId="ADAL" clId="{D5C926F3-BB4C-46C2-983F-0129CB3EA67E}" dt="2023-11-09T20:15:15.170" v="13792"/>
          <ac:spMkLst>
            <pc:docMk/>
            <pc:sldMk cId="743474817" sldId="550144398"/>
            <ac:spMk id="36" creationId="{A801D33C-004F-8A69-74F8-F1BE4BA96751}"/>
          </ac:spMkLst>
        </pc:spChg>
        <pc:spChg chg="add del mod">
          <ac:chgData name="Shelley Chase" userId="2b0e66d9-0b77-4f36-bc9b-d6ffd8719076" providerId="ADAL" clId="{D5C926F3-BB4C-46C2-983F-0129CB3EA67E}" dt="2023-11-09T20:15:15.170" v="13792"/>
          <ac:spMkLst>
            <pc:docMk/>
            <pc:sldMk cId="743474817" sldId="550144398"/>
            <ac:spMk id="37" creationId="{84F56591-E379-AD20-602C-4A817E978DCE}"/>
          </ac:spMkLst>
        </pc:spChg>
        <pc:grpChg chg="del">
          <ac:chgData name="Shelley Chase" userId="2b0e66d9-0b77-4f36-bc9b-d6ffd8719076" providerId="ADAL" clId="{D5C926F3-BB4C-46C2-983F-0129CB3EA67E}" dt="2023-11-09T20:06:06.908" v="13653" actId="478"/>
          <ac:grpSpMkLst>
            <pc:docMk/>
            <pc:sldMk cId="743474817" sldId="550144398"/>
            <ac:grpSpMk id="2" creationId="{C4AB5499-DD9D-E0B6-E90B-7BCD528E9814}"/>
          </ac:grpSpMkLst>
        </pc:grpChg>
        <pc:grpChg chg="add mod">
          <ac:chgData name="Shelley Chase" userId="2b0e66d9-0b77-4f36-bc9b-d6ffd8719076" providerId="ADAL" clId="{D5C926F3-BB4C-46C2-983F-0129CB3EA67E}" dt="2023-11-09T20:05:40.497" v="13649"/>
          <ac:grpSpMkLst>
            <pc:docMk/>
            <pc:sldMk cId="743474817" sldId="550144398"/>
            <ac:grpSpMk id="12" creationId="{AE347463-03F8-1635-8D49-916B1C287AF5}"/>
          </ac:grpSpMkLst>
        </pc:grpChg>
        <pc:grpChg chg="mod">
          <ac:chgData name="Shelley Chase" userId="2b0e66d9-0b77-4f36-bc9b-d6ffd8719076" providerId="ADAL" clId="{D5C926F3-BB4C-46C2-983F-0129CB3EA67E}" dt="2023-11-09T20:05:40.497" v="13649"/>
          <ac:grpSpMkLst>
            <pc:docMk/>
            <pc:sldMk cId="743474817" sldId="550144398"/>
            <ac:grpSpMk id="13" creationId="{36D12424-CFCA-F8C5-04FA-C6DC81A8399E}"/>
          </ac:grpSpMkLst>
        </pc:grpChg>
        <pc:grpChg chg="mod">
          <ac:chgData name="Shelley Chase" userId="2b0e66d9-0b77-4f36-bc9b-d6ffd8719076" providerId="ADAL" clId="{D5C926F3-BB4C-46C2-983F-0129CB3EA67E}" dt="2023-11-09T20:05:40.497" v="13649"/>
          <ac:grpSpMkLst>
            <pc:docMk/>
            <pc:sldMk cId="743474817" sldId="550144398"/>
            <ac:grpSpMk id="14" creationId="{8FCC373E-71A5-F9BB-3F9E-E35706685110}"/>
          </ac:grpSpMkLst>
        </pc:grpChg>
        <pc:grpChg chg="mod">
          <ac:chgData name="Shelley Chase" userId="2b0e66d9-0b77-4f36-bc9b-d6ffd8719076" providerId="ADAL" clId="{D5C926F3-BB4C-46C2-983F-0129CB3EA67E}" dt="2023-11-09T20:05:40.497" v="13649"/>
          <ac:grpSpMkLst>
            <pc:docMk/>
            <pc:sldMk cId="743474817" sldId="550144398"/>
            <ac:grpSpMk id="15" creationId="{2C8872FA-7C35-26C5-EC94-F743CAC2624D}"/>
          </ac:grpSpMkLst>
        </pc:grpChg>
      </pc:sldChg>
      <pc:sldChg chg="add mod modShow">
        <pc:chgData name="Shelley Chase" userId="2b0e66d9-0b77-4f36-bc9b-d6ffd8719076" providerId="ADAL" clId="{D5C926F3-BB4C-46C2-983F-0129CB3EA67E}" dt="2023-11-10T22:05:07.477" v="27700" actId="729"/>
        <pc:sldMkLst>
          <pc:docMk/>
          <pc:sldMk cId="1119067925" sldId="550144399"/>
        </pc:sldMkLst>
      </pc:sldChg>
      <pc:sldChg chg="addSp delSp modSp new del mod">
        <pc:chgData name="Shelley Chase" userId="2b0e66d9-0b77-4f36-bc9b-d6ffd8719076" providerId="ADAL" clId="{D5C926F3-BB4C-46C2-983F-0129CB3EA67E}" dt="2023-11-09T03:03:41.500" v="12330" actId="2696"/>
        <pc:sldMkLst>
          <pc:docMk/>
          <pc:sldMk cId="1166155013" sldId="550144399"/>
        </pc:sldMkLst>
        <pc:spChg chg="mod">
          <ac:chgData name="Shelley Chase" userId="2b0e66d9-0b77-4f36-bc9b-d6ffd8719076" providerId="ADAL" clId="{D5C926F3-BB4C-46C2-983F-0129CB3EA67E}" dt="2023-11-09T03:02:04.960" v="12319" actId="20577"/>
          <ac:spMkLst>
            <pc:docMk/>
            <pc:sldMk cId="1166155013" sldId="550144399"/>
            <ac:spMk id="2" creationId="{CE42D5E7-CCFC-4DDE-C2EF-5138029B2483}"/>
          </ac:spMkLst>
        </pc:spChg>
        <pc:spChg chg="del">
          <ac:chgData name="Shelley Chase" userId="2b0e66d9-0b77-4f36-bc9b-d6ffd8719076" providerId="ADAL" clId="{D5C926F3-BB4C-46C2-983F-0129CB3EA67E}" dt="2023-11-09T03:02:11.096" v="12321" actId="478"/>
          <ac:spMkLst>
            <pc:docMk/>
            <pc:sldMk cId="1166155013" sldId="550144399"/>
            <ac:spMk id="3" creationId="{18F8C31A-45ED-39D4-07E9-7459BDA2D385}"/>
          </ac:spMkLst>
        </pc:spChg>
        <pc:picChg chg="add mod">
          <ac:chgData name="Shelley Chase" userId="2b0e66d9-0b77-4f36-bc9b-d6ffd8719076" providerId="ADAL" clId="{D5C926F3-BB4C-46C2-983F-0129CB3EA67E}" dt="2023-11-09T03:02:16.670" v="12322" actId="1076"/>
          <ac:picMkLst>
            <pc:docMk/>
            <pc:sldMk cId="1166155013" sldId="550144399"/>
            <ac:picMk id="5" creationId="{4DFA179C-E813-969A-2A03-1C5E16086C64}"/>
          </ac:picMkLst>
        </pc:picChg>
      </pc:sldChg>
      <pc:sldChg chg="add del">
        <pc:chgData name="Shelley Chase" userId="2b0e66d9-0b77-4f36-bc9b-d6ffd8719076" providerId="ADAL" clId="{D5C926F3-BB4C-46C2-983F-0129CB3EA67E}" dt="2023-11-10T22:04:50.228" v="27698" actId="2696"/>
        <pc:sldMkLst>
          <pc:docMk/>
          <pc:sldMk cId="1878084149" sldId="550144399"/>
        </pc:sldMkLst>
      </pc:sldChg>
      <pc:sldChg chg="addSp delSp modSp new del mod ord modNotesTx">
        <pc:chgData name="Shelley Chase" userId="2b0e66d9-0b77-4f36-bc9b-d6ffd8719076" providerId="ADAL" clId="{D5C926F3-BB4C-46C2-983F-0129CB3EA67E}" dt="2023-11-10T16:51:10.714" v="21365" actId="2696"/>
        <pc:sldMkLst>
          <pc:docMk/>
          <pc:sldMk cId="131339168" sldId="550144400"/>
        </pc:sldMkLst>
        <pc:spChg chg="mod">
          <ac:chgData name="Shelley Chase" userId="2b0e66d9-0b77-4f36-bc9b-d6ffd8719076" providerId="ADAL" clId="{D5C926F3-BB4C-46C2-983F-0129CB3EA67E}" dt="2023-11-10T16:48:10.866" v="21323" actId="20577"/>
          <ac:spMkLst>
            <pc:docMk/>
            <pc:sldMk cId="131339168" sldId="550144400"/>
            <ac:spMk id="2" creationId="{211C86D6-7E81-2F08-49DD-45DF9EBC4AB3}"/>
          </ac:spMkLst>
        </pc:spChg>
        <pc:spChg chg="del mod">
          <ac:chgData name="Shelley Chase" userId="2b0e66d9-0b77-4f36-bc9b-d6ffd8719076" providerId="ADAL" clId="{D5C926F3-BB4C-46C2-983F-0129CB3EA67E}" dt="2023-11-09T03:08:20.923" v="12368" actId="478"/>
          <ac:spMkLst>
            <pc:docMk/>
            <pc:sldMk cId="131339168" sldId="550144400"/>
            <ac:spMk id="3" creationId="{B80ABA43-69B3-EF9B-AB60-245272298C7F}"/>
          </ac:spMkLst>
        </pc:spChg>
        <pc:spChg chg="add del">
          <ac:chgData name="Shelley Chase" userId="2b0e66d9-0b77-4f36-bc9b-d6ffd8719076" providerId="ADAL" clId="{D5C926F3-BB4C-46C2-983F-0129CB3EA67E}" dt="2023-11-09T03:07:15.124" v="12339" actId="22"/>
          <ac:spMkLst>
            <pc:docMk/>
            <pc:sldMk cId="131339168" sldId="550144400"/>
            <ac:spMk id="5" creationId="{5E5DF1ED-286F-A600-A7C1-BBC51B149B0D}"/>
          </ac:spMkLst>
        </pc:spChg>
        <pc:spChg chg="add del mod">
          <ac:chgData name="Shelley Chase" userId="2b0e66d9-0b77-4f36-bc9b-d6ffd8719076" providerId="ADAL" clId="{D5C926F3-BB4C-46C2-983F-0129CB3EA67E}" dt="2023-11-09T03:08:34.334" v="12369" actId="478"/>
          <ac:spMkLst>
            <pc:docMk/>
            <pc:sldMk cId="131339168" sldId="550144400"/>
            <ac:spMk id="7" creationId="{319F7F1B-A130-D52E-B754-8FE63EA361D2}"/>
          </ac:spMkLst>
        </pc:spChg>
        <pc:picChg chg="add del mod">
          <ac:chgData name="Shelley Chase" userId="2b0e66d9-0b77-4f36-bc9b-d6ffd8719076" providerId="ADAL" clId="{D5C926F3-BB4C-46C2-983F-0129CB3EA67E}" dt="2023-11-10T16:48:25.189" v="21325" actId="478"/>
          <ac:picMkLst>
            <pc:docMk/>
            <pc:sldMk cId="131339168" sldId="550144400"/>
            <ac:picMk id="9" creationId="{C626FAAD-50BD-0317-BC20-A9499124C818}"/>
          </ac:picMkLst>
        </pc:picChg>
        <pc:picChg chg="add del mod">
          <ac:chgData name="Shelley Chase" userId="2b0e66d9-0b77-4f36-bc9b-d6ffd8719076" providerId="ADAL" clId="{D5C926F3-BB4C-46C2-983F-0129CB3EA67E}" dt="2023-11-10T16:48:22.757" v="21324" actId="478"/>
          <ac:picMkLst>
            <pc:docMk/>
            <pc:sldMk cId="131339168" sldId="550144400"/>
            <ac:picMk id="11" creationId="{D8074F73-5FA3-4B1E-FD2B-107EB5BB056A}"/>
          </ac:picMkLst>
        </pc:picChg>
        <pc:picChg chg="add mod modCrop">
          <ac:chgData name="Shelley Chase" userId="2b0e66d9-0b77-4f36-bc9b-d6ffd8719076" providerId="ADAL" clId="{D5C926F3-BB4C-46C2-983F-0129CB3EA67E}" dt="2023-11-10T16:48:47.663" v="21329" actId="732"/>
          <ac:picMkLst>
            <pc:docMk/>
            <pc:sldMk cId="131339168" sldId="550144400"/>
            <ac:picMk id="13" creationId="{1FC84170-B655-C245-40C4-68BBE7B80968}"/>
          </ac:picMkLst>
        </pc:picChg>
        <pc:picChg chg="add del mod">
          <ac:chgData name="Shelley Chase" userId="2b0e66d9-0b77-4f36-bc9b-d6ffd8719076" providerId="ADAL" clId="{D5C926F3-BB4C-46C2-983F-0129CB3EA67E}" dt="2023-11-10T16:48:28.413" v="21326" actId="21"/>
          <ac:picMkLst>
            <pc:docMk/>
            <pc:sldMk cId="131339168" sldId="550144400"/>
            <ac:picMk id="15" creationId="{3B6F6C98-0FB0-153C-F6A8-D071EB078C27}"/>
          </ac:picMkLst>
        </pc:picChg>
      </pc:sldChg>
      <pc:sldChg chg="addSp delSp modSp new del mod modClrScheme chgLayout">
        <pc:chgData name="Shelley Chase" userId="2b0e66d9-0b77-4f36-bc9b-d6ffd8719076" providerId="ADAL" clId="{D5C926F3-BB4C-46C2-983F-0129CB3EA67E}" dt="2023-11-09T03:03:35.419" v="12329" actId="47"/>
        <pc:sldMkLst>
          <pc:docMk/>
          <pc:sldMk cId="2493444569" sldId="550144400"/>
        </pc:sldMkLst>
        <pc:spChg chg="del mod ord">
          <ac:chgData name="Shelley Chase" userId="2b0e66d9-0b77-4f36-bc9b-d6ffd8719076" providerId="ADAL" clId="{D5C926F3-BB4C-46C2-983F-0129CB3EA67E}" dt="2023-11-09T03:03:24.223" v="12325" actId="700"/>
          <ac:spMkLst>
            <pc:docMk/>
            <pc:sldMk cId="2493444569" sldId="550144400"/>
            <ac:spMk id="2" creationId="{E3598B3D-C692-1689-00DA-B6D70F3288E1}"/>
          </ac:spMkLst>
        </pc:spChg>
        <pc:spChg chg="del">
          <ac:chgData name="Shelley Chase" userId="2b0e66d9-0b77-4f36-bc9b-d6ffd8719076" providerId="ADAL" clId="{D5C926F3-BB4C-46C2-983F-0129CB3EA67E}" dt="2023-11-09T03:03:24.223" v="12325" actId="700"/>
          <ac:spMkLst>
            <pc:docMk/>
            <pc:sldMk cId="2493444569" sldId="550144400"/>
            <ac:spMk id="3" creationId="{F44CEA65-FEA4-1BBC-EB12-3C731A25C0A3}"/>
          </ac:spMkLst>
        </pc:spChg>
        <pc:spChg chg="del">
          <ac:chgData name="Shelley Chase" userId="2b0e66d9-0b77-4f36-bc9b-d6ffd8719076" providerId="ADAL" clId="{D5C926F3-BB4C-46C2-983F-0129CB3EA67E}" dt="2023-11-09T03:03:24.223" v="12325" actId="700"/>
          <ac:spMkLst>
            <pc:docMk/>
            <pc:sldMk cId="2493444569" sldId="550144400"/>
            <ac:spMk id="4" creationId="{68826014-A792-568F-ACA6-DBF265B2D662}"/>
          </ac:spMkLst>
        </pc:spChg>
        <pc:spChg chg="add mod ord">
          <ac:chgData name="Shelley Chase" userId="2b0e66d9-0b77-4f36-bc9b-d6ffd8719076" providerId="ADAL" clId="{D5C926F3-BB4C-46C2-983F-0129CB3EA67E}" dt="2023-11-09T03:03:24.223" v="12325" actId="700"/>
          <ac:spMkLst>
            <pc:docMk/>
            <pc:sldMk cId="2493444569" sldId="550144400"/>
            <ac:spMk id="5" creationId="{5EF2BA2A-5182-8A81-EE62-8E67AD4D042F}"/>
          </ac:spMkLst>
        </pc:spChg>
        <pc:picChg chg="add mod">
          <ac:chgData name="Shelley Chase" userId="2b0e66d9-0b77-4f36-bc9b-d6ffd8719076" providerId="ADAL" clId="{D5C926F3-BB4C-46C2-983F-0129CB3EA67E}" dt="2023-11-09T03:03:31.087" v="12328" actId="14100"/>
          <ac:picMkLst>
            <pc:docMk/>
            <pc:sldMk cId="2493444569" sldId="550144400"/>
            <ac:picMk id="7" creationId="{86F4E983-4924-F12B-38CC-D999B32D1F9D}"/>
          </ac:picMkLst>
        </pc:picChg>
      </pc:sldChg>
      <pc:sldChg chg="addSp modSp add del mod ord modNotesTx">
        <pc:chgData name="Shelley Chase" userId="2b0e66d9-0b77-4f36-bc9b-d6ffd8719076" providerId="ADAL" clId="{D5C926F3-BB4C-46C2-983F-0129CB3EA67E}" dt="2023-11-10T23:57:09.151" v="29628" actId="2696"/>
        <pc:sldMkLst>
          <pc:docMk/>
          <pc:sldMk cId="3807521669" sldId="550144400"/>
        </pc:sldMkLst>
        <pc:spChg chg="mod">
          <ac:chgData name="Shelley Chase" userId="2b0e66d9-0b77-4f36-bc9b-d6ffd8719076" providerId="ADAL" clId="{D5C926F3-BB4C-46C2-983F-0129CB3EA67E}" dt="2023-11-10T23:56:28.638" v="29599" actId="20577"/>
          <ac:spMkLst>
            <pc:docMk/>
            <pc:sldMk cId="3807521669" sldId="550144400"/>
            <ac:spMk id="2" creationId="{211C86D6-7E81-2F08-49DD-45DF9EBC4AB3}"/>
          </ac:spMkLst>
        </pc:spChg>
        <pc:spChg chg="add mod">
          <ac:chgData name="Shelley Chase" userId="2b0e66d9-0b77-4f36-bc9b-d6ffd8719076" providerId="ADAL" clId="{D5C926F3-BB4C-46C2-983F-0129CB3EA67E}" dt="2023-11-10T16:53:05.753" v="21375" actId="1076"/>
          <ac:spMkLst>
            <pc:docMk/>
            <pc:sldMk cId="3807521669" sldId="550144400"/>
            <ac:spMk id="3" creationId="{D56113BD-4208-05BF-FA86-2FB106584D3B}"/>
          </ac:spMkLst>
        </pc:spChg>
        <pc:picChg chg="add mod modCrop">
          <ac:chgData name="Shelley Chase" userId="2b0e66d9-0b77-4f36-bc9b-d6ffd8719076" providerId="ADAL" clId="{D5C926F3-BB4C-46C2-983F-0129CB3EA67E}" dt="2023-11-10T22:00:24.957" v="27575" actId="14100"/>
          <ac:picMkLst>
            <pc:docMk/>
            <pc:sldMk cId="3807521669" sldId="550144400"/>
            <ac:picMk id="4" creationId="{ECE1ED9C-7762-98FE-3A3E-813E4D9E91B1}"/>
          </ac:picMkLst>
        </pc:picChg>
        <pc:picChg chg="mod">
          <ac:chgData name="Shelley Chase" userId="2b0e66d9-0b77-4f36-bc9b-d6ffd8719076" providerId="ADAL" clId="{D5C926F3-BB4C-46C2-983F-0129CB3EA67E}" dt="2023-11-10T21:59:48.058" v="27565" actId="1036"/>
          <ac:picMkLst>
            <pc:docMk/>
            <pc:sldMk cId="3807521669" sldId="550144400"/>
            <ac:picMk id="13" creationId="{1FC84170-B655-C245-40C4-68BBE7B80968}"/>
          </ac:picMkLst>
        </pc:picChg>
      </pc:sldChg>
      <pc:sldChg chg="addSp delSp modSp add mod">
        <pc:chgData name="Shelley Chase" userId="2b0e66d9-0b77-4f36-bc9b-d6ffd8719076" providerId="ADAL" clId="{D5C926F3-BB4C-46C2-983F-0129CB3EA67E}" dt="2023-11-11T01:08:20.597" v="32447" actId="164"/>
        <pc:sldMkLst>
          <pc:docMk/>
          <pc:sldMk cId="3863630961" sldId="550144400"/>
        </pc:sldMkLst>
        <pc:spChg chg="del">
          <ac:chgData name="Shelley Chase" userId="2b0e66d9-0b77-4f36-bc9b-d6ffd8719076" providerId="ADAL" clId="{D5C926F3-BB4C-46C2-983F-0129CB3EA67E}" dt="2023-11-11T01:07:48.849" v="32438" actId="478"/>
          <ac:spMkLst>
            <pc:docMk/>
            <pc:sldMk cId="3863630961" sldId="550144400"/>
            <ac:spMk id="3" creationId="{D56113BD-4208-05BF-FA86-2FB106584D3B}"/>
          </ac:spMkLst>
        </pc:spChg>
        <pc:grpChg chg="add mod">
          <ac:chgData name="Shelley Chase" userId="2b0e66d9-0b77-4f36-bc9b-d6ffd8719076" providerId="ADAL" clId="{D5C926F3-BB4C-46C2-983F-0129CB3EA67E}" dt="2023-11-11T01:08:20.597" v="32447" actId="164"/>
          <ac:grpSpMkLst>
            <pc:docMk/>
            <pc:sldMk cId="3863630961" sldId="550144400"/>
            <ac:grpSpMk id="5" creationId="{99991688-6AFA-399A-5733-EB61EA137224}"/>
          </ac:grpSpMkLst>
        </pc:grpChg>
        <pc:picChg chg="mod">
          <ac:chgData name="Shelley Chase" userId="2b0e66d9-0b77-4f36-bc9b-d6ffd8719076" providerId="ADAL" clId="{D5C926F3-BB4C-46C2-983F-0129CB3EA67E}" dt="2023-11-11T01:08:20.597" v="32447" actId="164"/>
          <ac:picMkLst>
            <pc:docMk/>
            <pc:sldMk cId="3863630961" sldId="550144400"/>
            <ac:picMk id="4" creationId="{ECE1ED9C-7762-98FE-3A3E-813E4D9E91B1}"/>
          </ac:picMkLst>
        </pc:picChg>
        <pc:picChg chg="mod">
          <ac:chgData name="Shelley Chase" userId="2b0e66d9-0b77-4f36-bc9b-d6ffd8719076" providerId="ADAL" clId="{D5C926F3-BB4C-46C2-983F-0129CB3EA67E}" dt="2023-11-11T01:08:20.597" v="32447" actId="164"/>
          <ac:picMkLst>
            <pc:docMk/>
            <pc:sldMk cId="3863630961" sldId="550144400"/>
            <ac:picMk id="13" creationId="{1FC84170-B655-C245-40C4-68BBE7B80968}"/>
          </ac:picMkLst>
        </pc:picChg>
      </pc:sldChg>
      <pc:sldChg chg="add del">
        <pc:chgData name="Shelley Chase" userId="2b0e66d9-0b77-4f36-bc9b-d6ffd8719076" providerId="ADAL" clId="{D5C926F3-BB4C-46C2-983F-0129CB3EA67E}" dt="2023-11-09T20:17:26.425" v="13806" actId="47"/>
        <pc:sldMkLst>
          <pc:docMk/>
          <pc:sldMk cId="677474248" sldId="550144401"/>
        </pc:sldMkLst>
      </pc:sldChg>
      <pc:sldChg chg="add del">
        <pc:chgData name="Shelley Chase" userId="2b0e66d9-0b77-4f36-bc9b-d6ffd8719076" providerId="ADAL" clId="{D5C926F3-BB4C-46C2-983F-0129CB3EA67E}" dt="2023-11-09T20:17:28.005" v="13807" actId="47"/>
        <pc:sldMkLst>
          <pc:docMk/>
          <pc:sldMk cId="2772166310" sldId="550144402"/>
        </pc:sldMkLst>
      </pc:sldChg>
      <pc:sldChg chg="add del">
        <pc:chgData name="Shelley Chase" userId="2b0e66d9-0b77-4f36-bc9b-d6ffd8719076" providerId="ADAL" clId="{D5C926F3-BB4C-46C2-983F-0129CB3EA67E}" dt="2023-11-09T20:17:29.821" v="13808" actId="47"/>
        <pc:sldMkLst>
          <pc:docMk/>
          <pc:sldMk cId="1802582632" sldId="550144403"/>
        </pc:sldMkLst>
      </pc:sldChg>
      <pc:sldChg chg="addSp delSp modSp add del mod">
        <pc:chgData name="Shelley Chase" userId="2b0e66d9-0b77-4f36-bc9b-d6ffd8719076" providerId="ADAL" clId="{D5C926F3-BB4C-46C2-983F-0129CB3EA67E}" dt="2023-11-09T20:15:14.718" v="13790"/>
        <pc:sldMkLst>
          <pc:docMk/>
          <pc:sldMk cId="1334712679" sldId="550144404"/>
        </pc:sldMkLst>
        <pc:spChg chg="add del mod">
          <ac:chgData name="Shelley Chase" userId="2b0e66d9-0b77-4f36-bc9b-d6ffd8719076" providerId="ADAL" clId="{D5C926F3-BB4C-46C2-983F-0129CB3EA67E}" dt="2023-11-09T20:14:13.596" v="13780"/>
          <ac:spMkLst>
            <pc:docMk/>
            <pc:sldMk cId="1334712679" sldId="550144404"/>
            <ac:spMk id="2" creationId="{F48C27EA-34BE-D970-5F58-E308669F3808}"/>
          </ac:spMkLst>
        </pc:spChg>
      </pc:sldChg>
      <pc:sldChg chg="addSp delSp modSp add mod modNotesTx">
        <pc:chgData name="Shelley Chase" userId="2b0e66d9-0b77-4f36-bc9b-d6ffd8719076" providerId="ADAL" clId="{D5C926F3-BB4C-46C2-983F-0129CB3EA67E}" dt="2023-11-11T00:27:51.473" v="31804" actId="478"/>
        <pc:sldMkLst>
          <pc:docMk/>
          <pc:sldMk cId="4058552463" sldId="550144404"/>
        </pc:sldMkLst>
        <pc:spChg chg="del">
          <ac:chgData name="Shelley Chase" userId="2b0e66d9-0b77-4f36-bc9b-d6ffd8719076" providerId="ADAL" clId="{D5C926F3-BB4C-46C2-983F-0129CB3EA67E}" dt="2023-11-11T00:27:51.473" v="31804" actId="478"/>
          <ac:spMkLst>
            <pc:docMk/>
            <pc:sldMk cId="4058552463" sldId="550144404"/>
            <ac:spMk id="6" creationId="{1BCC724A-9D61-71E3-B15E-D456C935A378}"/>
          </ac:spMkLst>
        </pc:spChg>
        <pc:spChg chg="del">
          <ac:chgData name="Shelley Chase" userId="2b0e66d9-0b77-4f36-bc9b-d6ffd8719076" providerId="ADAL" clId="{D5C926F3-BB4C-46C2-983F-0129CB3EA67E}" dt="2023-11-11T00:27:51.473" v="31804" actId="478"/>
          <ac:spMkLst>
            <pc:docMk/>
            <pc:sldMk cId="4058552463" sldId="550144404"/>
            <ac:spMk id="7" creationId="{E67CCEA4-DB14-B56D-C3D7-CE2B27E8C288}"/>
          </ac:spMkLst>
        </pc:spChg>
        <pc:spChg chg="add del mod">
          <ac:chgData name="Shelley Chase" userId="2b0e66d9-0b77-4f36-bc9b-d6ffd8719076" providerId="ADAL" clId="{D5C926F3-BB4C-46C2-983F-0129CB3EA67E}" dt="2023-11-11T00:21:47.524" v="31302" actId="21"/>
          <ac:spMkLst>
            <pc:docMk/>
            <pc:sldMk cId="4058552463" sldId="550144404"/>
            <ac:spMk id="12" creationId="{518AD8CC-2647-075D-888C-EE064CEA4FBE}"/>
          </ac:spMkLst>
        </pc:spChg>
        <pc:spChg chg="mod">
          <ac:chgData name="Shelley Chase" userId="2b0e66d9-0b77-4f36-bc9b-d6ffd8719076" providerId="ADAL" clId="{D5C926F3-BB4C-46C2-983F-0129CB3EA67E}" dt="2023-11-09T20:16:18.658" v="13798" actId="207"/>
          <ac:spMkLst>
            <pc:docMk/>
            <pc:sldMk cId="4058552463" sldId="550144404"/>
            <ac:spMk id="24" creationId="{041C322A-F218-768A-C68D-655B786A7917}"/>
          </ac:spMkLst>
        </pc:spChg>
        <pc:spChg chg="mod">
          <ac:chgData name="Shelley Chase" userId="2b0e66d9-0b77-4f36-bc9b-d6ffd8719076" providerId="ADAL" clId="{D5C926F3-BB4C-46C2-983F-0129CB3EA67E}" dt="2023-11-09T20:16:18.658" v="13798" actId="207"/>
          <ac:spMkLst>
            <pc:docMk/>
            <pc:sldMk cId="4058552463" sldId="550144404"/>
            <ac:spMk id="25" creationId="{82C00639-0B09-B051-7A2E-684C9628F3A7}"/>
          </ac:spMkLst>
        </pc:spChg>
        <pc:spChg chg="mod">
          <ac:chgData name="Shelley Chase" userId="2b0e66d9-0b77-4f36-bc9b-d6ffd8719076" providerId="ADAL" clId="{D5C926F3-BB4C-46C2-983F-0129CB3EA67E}" dt="2023-11-11T00:20:35.912" v="31295" actId="207"/>
          <ac:spMkLst>
            <pc:docMk/>
            <pc:sldMk cId="4058552463" sldId="550144404"/>
            <ac:spMk id="29" creationId="{1273C24C-5F83-28FB-93CE-635539033593}"/>
          </ac:spMkLst>
        </pc:spChg>
        <pc:spChg chg="mod">
          <ac:chgData name="Shelley Chase" userId="2b0e66d9-0b77-4f36-bc9b-d6ffd8719076" providerId="ADAL" clId="{D5C926F3-BB4C-46C2-983F-0129CB3EA67E}" dt="2023-11-09T20:18:53.864" v="13855"/>
          <ac:spMkLst>
            <pc:docMk/>
            <pc:sldMk cId="4058552463" sldId="550144404"/>
            <ac:spMk id="33" creationId="{85AD5875-E196-DB0F-6770-292C28C518F6}"/>
          </ac:spMkLst>
        </pc:spChg>
        <pc:grpChg chg="del">
          <ac:chgData name="Shelley Chase" userId="2b0e66d9-0b77-4f36-bc9b-d6ffd8719076" providerId="ADAL" clId="{D5C926F3-BB4C-46C2-983F-0129CB3EA67E}" dt="2023-11-11T00:27:51.473" v="31804" actId="478"/>
          <ac:grpSpMkLst>
            <pc:docMk/>
            <pc:sldMk cId="4058552463" sldId="550144404"/>
            <ac:grpSpMk id="5" creationId="{D19D2088-63D9-3122-D779-AEF4A1B95F93}"/>
          </ac:grpSpMkLst>
        </pc:grpChg>
      </pc:sldChg>
      <pc:sldChg chg="addSp delSp modSp add del mod modNotesTx">
        <pc:chgData name="Shelley Chase" userId="2b0e66d9-0b77-4f36-bc9b-d6ffd8719076" providerId="ADAL" clId="{D5C926F3-BB4C-46C2-983F-0129CB3EA67E}" dt="2023-11-09T21:16:15.728" v="14152" actId="47"/>
        <pc:sldMkLst>
          <pc:docMk/>
          <pc:sldMk cId="517002750" sldId="550144405"/>
        </pc:sldMkLst>
        <pc:spChg chg="del">
          <ac:chgData name="Shelley Chase" userId="2b0e66d9-0b77-4f36-bc9b-d6ffd8719076" providerId="ADAL" clId="{D5C926F3-BB4C-46C2-983F-0129CB3EA67E}" dt="2023-11-09T20:29:11.469" v="13929" actId="478"/>
          <ac:spMkLst>
            <pc:docMk/>
            <pc:sldMk cId="517002750" sldId="550144405"/>
            <ac:spMk id="12" creationId="{518AD8CC-2647-075D-888C-EE064CEA4FBE}"/>
          </ac:spMkLst>
        </pc:spChg>
        <pc:spChg chg="add mod">
          <ac:chgData name="Shelley Chase" userId="2b0e66d9-0b77-4f36-bc9b-d6ffd8719076" providerId="ADAL" clId="{D5C926F3-BB4C-46C2-983F-0129CB3EA67E}" dt="2023-11-09T20:23:50.191" v="13883" actId="692"/>
          <ac:spMkLst>
            <pc:docMk/>
            <pc:sldMk cId="517002750" sldId="550144405"/>
            <ac:spMk id="13" creationId="{2D580C40-C1FD-0807-BDE2-55AE99AB687D}"/>
          </ac:spMkLst>
        </pc:spChg>
        <pc:spChg chg="mod">
          <ac:chgData name="Shelley Chase" userId="2b0e66d9-0b77-4f36-bc9b-d6ffd8719076" providerId="ADAL" clId="{D5C926F3-BB4C-46C2-983F-0129CB3EA67E}" dt="2023-11-09T20:28:17.053" v="13928" actId="207"/>
          <ac:spMkLst>
            <pc:docMk/>
            <pc:sldMk cId="517002750" sldId="550144405"/>
            <ac:spMk id="29" creationId="{1273C24C-5F83-28FB-93CE-635539033593}"/>
          </ac:spMkLst>
        </pc:spChg>
        <pc:spChg chg="mod">
          <ac:chgData name="Shelley Chase" userId="2b0e66d9-0b77-4f36-bc9b-d6ffd8719076" providerId="ADAL" clId="{D5C926F3-BB4C-46C2-983F-0129CB3EA67E}" dt="2023-11-09T20:25:17.064" v="13921"/>
          <ac:spMkLst>
            <pc:docMk/>
            <pc:sldMk cId="517002750" sldId="550144405"/>
            <ac:spMk id="33" creationId="{85AD5875-E196-DB0F-6770-292C28C518F6}"/>
          </ac:spMkLst>
        </pc:spChg>
      </pc:sldChg>
      <pc:sldChg chg="add del">
        <pc:chgData name="Shelley Chase" userId="2b0e66d9-0b77-4f36-bc9b-d6ffd8719076" providerId="ADAL" clId="{D5C926F3-BB4C-46C2-983F-0129CB3EA67E}" dt="2023-11-09T20:14:10.801" v="13772"/>
        <pc:sldMkLst>
          <pc:docMk/>
          <pc:sldMk cId="542599709" sldId="550144405"/>
        </pc:sldMkLst>
      </pc:sldChg>
      <pc:sldChg chg="addSp delSp modSp add mod modNotesTx">
        <pc:chgData name="Shelley Chase" userId="2b0e66d9-0b77-4f36-bc9b-d6ffd8719076" providerId="ADAL" clId="{D5C926F3-BB4C-46C2-983F-0129CB3EA67E}" dt="2023-11-11T00:32:11.670" v="32171" actId="6549"/>
        <pc:sldMkLst>
          <pc:docMk/>
          <pc:sldMk cId="614715999" sldId="550144406"/>
        </pc:sldMkLst>
        <pc:spChg chg="del">
          <ac:chgData name="Shelley Chase" userId="2b0e66d9-0b77-4f36-bc9b-d6ffd8719076" providerId="ADAL" clId="{D5C926F3-BB4C-46C2-983F-0129CB3EA67E}" dt="2023-11-11T00:28:32.388" v="31809" actId="478"/>
          <ac:spMkLst>
            <pc:docMk/>
            <pc:sldMk cId="614715999" sldId="550144406"/>
            <ac:spMk id="6" creationId="{1BCC724A-9D61-71E3-B15E-D456C935A378}"/>
          </ac:spMkLst>
        </pc:spChg>
        <pc:spChg chg="del">
          <ac:chgData name="Shelley Chase" userId="2b0e66d9-0b77-4f36-bc9b-d6ffd8719076" providerId="ADAL" clId="{D5C926F3-BB4C-46C2-983F-0129CB3EA67E}" dt="2023-11-11T00:28:32.388" v="31809" actId="478"/>
          <ac:spMkLst>
            <pc:docMk/>
            <pc:sldMk cId="614715999" sldId="550144406"/>
            <ac:spMk id="7" creationId="{E67CCEA4-DB14-B56D-C3D7-CE2B27E8C288}"/>
          </ac:spMkLst>
        </pc:spChg>
        <pc:spChg chg="del mod">
          <ac:chgData name="Shelley Chase" userId="2b0e66d9-0b77-4f36-bc9b-d6ffd8719076" providerId="ADAL" clId="{D5C926F3-BB4C-46C2-983F-0129CB3EA67E}" dt="2023-11-11T00:28:36.437" v="31810" actId="21"/>
          <ac:spMkLst>
            <pc:docMk/>
            <pc:sldMk cId="614715999" sldId="550144406"/>
            <ac:spMk id="12" creationId="{518AD8CC-2647-075D-888C-EE064CEA4FBE}"/>
          </ac:spMkLst>
        </pc:spChg>
        <pc:spChg chg="del mod">
          <ac:chgData name="Shelley Chase" userId="2b0e66d9-0b77-4f36-bc9b-d6ffd8719076" providerId="ADAL" clId="{D5C926F3-BB4C-46C2-983F-0129CB3EA67E}" dt="2023-11-09T21:15:48.387" v="14151" actId="478"/>
          <ac:spMkLst>
            <pc:docMk/>
            <pc:sldMk cId="614715999" sldId="550144406"/>
            <ac:spMk id="13" creationId="{2D580C40-C1FD-0807-BDE2-55AE99AB687D}"/>
          </ac:spMkLst>
        </pc:spChg>
        <pc:spChg chg="add mod">
          <ac:chgData name="Shelley Chase" userId="2b0e66d9-0b77-4f36-bc9b-d6ffd8719076" providerId="ADAL" clId="{D5C926F3-BB4C-46C2-983F-0129CB3EA67E}" dt="2023-11-09T20:25:02.404" v="13918" actId="20577"/>
          <ac:spMkLst>
            <pc:docMk/>
            <pc:sldMk cId="614715999" sldId="550144406"/>
            <ac:spMk id="14" creationId="{BE1F0694-DA06-3F90-37F4-0914BF1AC322}"/>
          </ac:spMkLst>
        </pc:spChg>
        <pc:spChg chg="mod">
          <ac:chgData name="Shelley Chase" userId="2b0e66d9-0b77-4f36-bc9b-d6ffd8719076" providerId="ADAL" clId="{D5C926F3-BB4C-46C2-983F-0129CB3EA67E}" dt="2023-11-09T21:16:59.986" v="14153" actId="207"/>
          <ac:spMkLst>
            <pc:docMk/>
            <pc:sldMk cId="614715999" sldId="550144406"/>
            <ac:spMk id="27" creationId="{9237234E-4B4E-17A9-587D-0416BF0F3D72}"/>
          </ac:spMkLst>
        </pc:spChg>
        <pc:spChg chg="mod">
          <ac:chgData name="Shelley Chase" userId="2b0e66d9-0b77-4f36-bc9b-d6ffd8719076" providerId="ADAL" clId="{D5C926F3-BB4C-46C2-983F-0129CB3EA67E}" dt="2023-11-11T00:21:04.972" v="31297" actId="207"/>
          <ac:spMkLst>
            <pc:docMk/>
            <pc:sldMk cId="614715999" sldId="550144406"/>
            <ac:spMk id="29" creationId="{1273C24C-5F83-28FB-93CE-635539033593}"/>
          </ac:spMkLst>
        </pc:spChg>
        <pc:spChg chg="mod">
          <ac:chgData name="Shelley Chase" userId="2b0e66d9-0b77-4f36-bc9b-d6ffd8719076" providerId="ADAL" clId="{D5C926F3-BB4C-46C2-983F-0129CB3EA67E}" dt="2023-11-09T20:25:25.634" v="13922"/>
          <ac:spMkLst>
            <pc:docMk/>
            <pc:sldMk cId="614715999" sldId="550144406"/>
            <ac:spMk id="33" creationId="{85AD5875-E196-DB0F-6770-292C28C518F6}"/>
          </ac:spMkLst>
        </pc:spChg>
        <pc:grpChg chg="del">
          <ac:chgData name="Shelley Chase" userId="2b0e66d9-0b77-4f36-bc9b-d6ffd8719076" providerId="ADAL" clId="{D5C926F3-BB4C-46C2-983F-0129CB3EA67E}" dt="2023-11-11T00:28:32.388" v="31809" actId="478"/>
          <ac:grpSpMkLst>
            <pc:docMk/>
            <pc:sldMk cId="614715999" sldId="550144406"/>
            <ac:grpSpMk id="5" creationId="{D19D2088-63D9-3122-D779-AEF4A1B95F93}"/>
          </ac:grpSpMkLst>
        </pc:grpChg>
      </pc:sldChg>
      <pc:sldChg chg="modSp add del mod">
        <pc:chgData name="Shelley Chase" userId="2b0e66d9-0b77-4f36-bc9b-d6ffd8719076" providerId="ADAL" clId="{D5C926F3-BB4C-46C2-983F-0129CB3EA67E}" dt="2023-11-09T20:19:21.871" v="13858" actId="47"/>
        <pc:sldMkLst>
          <pc:docMk/>
          <pc:sldMk cId="2629645201" sldId="550144406"/>
        </pc:sldMkLst>
        <pc:spChg chg="mod">
          <ac:chgData name="Shelley Chase" userId="2b0e66d9-0b77-4f36-bc9b-d6ffd8719076" providerId="ADAL" clId="{D5C926F3-BB4C-46C2-983F-0129CB3EA67E}" dt="2023-11-09T20:17:49.446" v="13812" actId="113"/>
          <ac:spMkLst>
            <pc:docMk/>
            <pc:sldMk cId="2629645201" sldId="550144406"/>
            <ac:spMk id="29" creationId="{1273C24C-5F83-28FB-93CE-635539033593}"/>
          </ac:spMkLst>
        </pc:spChg>
      </pc:sldChg>
      <pc:sldChg chg="modSp add del mod modNotesTx">
        <pc:chgData name="Shelley Chase" userId="2b0e66d9-0b77-4f36-bc9b-d6ffd8719076" providerId="ADAL" clId="{D5C926F3-BB4C-46C2-983F-0129CB3EA67E}" dt="2023-11-11T00:27:19.392" v="31799" actId="47"/>
        <pc:sldMkLst>
          <pc:docMk/>
          <pc:sldMk cId="2504273117" sldId="550144407"/>
        </pc:sldMkLst>
        <pc:spChg chg="mod">
          <ac:chgData name="Shelley Chase" userId="2b0e66d9-0b77-4f36-bc9b-d6ffd8719076" providerId="ADAL" clId="{D5C926F3-BB4C-46C2-983F-0129CB3EA67E}" dt="2023-11-09T21:13:48.214" v="14071" actId="1036"/>
          <ac:spMkLst>
            <pc:docMk/>
            <pc:sldMk cId="2504273117" sldId="550144407"/>
            <ac:spMk id="13" creationId="{2D580C40-C1FD-0807-BDE2-55AE99AB687D}"/>
          </ac:spMkLst>
        </pc:spChg>
        <pc:spChg chg="mod">
          <ac:chgData name="Shelley Chase" userId="2b0e66d9-0b77-4f36-bc9b-d6ffd8719076" providerId="ADAL" clId="{D5C926F3-BB4C-46C2-983F-0129CB3EA67E}" dt="2023-11-11T00:20:45.132" v="31296" actId="207"/>
          <ac:spMkLst>
            <pc:docMk/>
            <pc:sldMk cId="2504273117" sldId="550144407"/>
            <ac:spMk id="29" creationId="{1273C24C-5F83-28FB-93CE-635539033593}"/>
          </ac:spMkLst>
        </pc:spChg>
      </pc:sldChg>
      <pc:sldChg chg="delSp modSp add mod modNotesTx">
        <pc:chgData name="Shelley Chase" userId="2b0e66d9-0b77-4f36-bc9b-d6ffd8719076" providerId="ADAL" clId="{D5C926F3-BB4C-46C2-983F-0129CB3EA67E}" dt="2023-11-11T00:27:59.454" v="31805" actId="207"/>
        <pc:sldMkLst>
          <pc:docMk/>
          <pc:sldMk cId="3395664318" sldId="550144408"/>
        </pc:sldMkLst>
        <pc:spChg chg="del">
          <ac:chgData name="Shelley Chase" userId="2b0e66d9-0b77-4f36-bc9b-d6ffd8719076" providerId="ADAL" clId="{D5C926F3-BB4C-46C2-983F-0129CB3EA67E}" dt="2023-11-11T00:27:26.626" v="31801" actId="478"/>
          <ac:spMkLst>
            <pc:docMk/>
            <pc:sldMk cId="3395664318" sldId="550144408"/>
            <ac:spMk id="6" creationId="{1BCC724A-9D61-71E3-B15E-D456C935A378}"/>
          </ac:spMkLst>
        </pc:spChg>
        <pc:spChg chg="del">
          <ac:chgData name="Shelley Chase" userId="2b0e66d9-0b77-4f36-bc9b-d6ffd8719076" providerId="ADAL" clId="{D5C926F3-BB4C-46C2-983F-0129CB3EA67E}" dt="2023-11-11T00:27:24.573" v="31800" actId="478"/>
          <ac:spMkLst>
            <pc:docMk/>
            <pc:sldMk cId="3395664318" sldId="550144408"/>
            <ac:spMk id="7" creationId="{E67CCEA4-DB14-B56D-C3D7-CE2B27E8C288}"/>
          </ac:spMkLst>
        </pc:spChg>
        <pc:spChg chg="mod">
          <ac:chgData name="Shelley Chase" userId="2b0e66d9-0b77-4f36-bc9b-d6ffd8719076" providerId="ADAL" clId="{D5C926F3-BB4C-46C2-983F-0129CB3EA67E}" dt="2023-11-09T21:13:38.557" v="14069" actId="1038"/>
          <ac:spMkLst>
            <pc:docMk/>
            <pc:sldMk cId="3395664318" sldId="550144408"/>
            <ac:spMk id="13" creationId="{2D580C40-C1FD-0807-BDE2-55AE99AB687D}"/>
          </ac:spMkLst>
        </pc:spChg>
        <pc:spChg chg="mod">
          <ac:chgData name="Shelley Chase" userId="2b0e66d9-0b77-4f36-bc9b-d6ffd8719076" providerId="ADAL" clId="{D5C926F3-BB4C-46C2-983F-0129CB3EA67E}" dt="2023-11-11T00:27:59.454" v="31805" actId="207"/>
          <ac:spMkLst>
            <pc:docMk/>
            <pc:sldMk cId="3395664318" sldId="550144408"/>
            <ac:spMk id="29" creationId="{1273C24C-5F83-28FB-93CE-635539033593}"/>
          </ac:spMkLst>
        </pc:spChg>
        <pc:grpChg chg="del">
          <ac:chgData name="Shelley Chase" userId="2b0e66d9-0b77-4f36-bc9b-d6ffd8719076" providerId="ADAL" clId="{D5C926F3-BB4C-46C2-983F-0129CB3EA67E}" dt="2023-11-11T00:27:24.573" v="31800" actId="478"/>
          <ac:grpSpMkLst>
            <pc:docMk/>
            <pc:sldMk cId="3395664318" sldId="550144408"/>
            <ac:grpSpMk id="5" creationId="{D19D2088-63D9-3122-D779-AEF4A1B95F93}"/>
          </ac:grpSpMkLst>
        </pc:grpChg>
      </pc:sldChg>
      <pc:sldChg chg="delSp modSp add del mod modNotesTx">
        <pc:chgData name="Shelley Chase" userId="2b0e66d9-0b77-4f36-bc9b-d6ffd8719076" providerId="ADAL" clId="{D5C926F3-BB4C-46C2-983F-0129CB3EA67E}" dt="2023-11-11T00:32:37.729" v="32172" actId="47"/>
        <pc:sldMkLst>
          <pc:docMk/>
          <pc:sldMk cId="1976032893" sldId="550144409"/>
        </pc:sldMkLst>
        <pc:spChg chg="del">
          <ac:chgData name="Shelley Chase" userId="2b0e66d9-0b77-4f36-bc9b-d6ffd8719076" providerId="ADAL" clId="{D5C926F3-BB4C-46C2-983F-0129CB3EA67E}" dt="2023-11-09T21:19:57.293" v="14284" actId="478"/>
          <ac:spMkLst>
            <pc:docMk/>
            <pc:sldMk cId="1976032893" sldId="550144409"/>
            <ac:spMk id="12" creationId="{518AD8CC-2647-075D-888C-EE064CEA4FBE}"/>
          </ac:spMkLst>
        </pc:spChg>
        <pc:spChg chg="mod">
          <ac:chgData name="Shelley Chase" userId="2b0e66d9-0b77-4f36-bc9b-d6ffd8719076" providerId="ADAL" clId="{D5C926F3-BB4C-46C2-983F-0129CB3EA67E}" dt="2023-11-09T21:19:46.458" v="14283" actId="207"/>
          <ac:spMkLst>
            <pc:docMk/>
            <pc:sldMk cId="1976032893" sldId="550144409"/>
            <ac:spMk id="27" creationId="{9237234E-4B4E-17A9-587D-0416BF0F3D72}"/>
          </ac:spMkLst>
        </pc:spChg>
        <pc:spChg chg="mod">
          <ac:chgData name="Shelley Chase" userId="2b0e66d9-0b77-4f36-bc9b-d6ffd8719076" providerId="ADAL" clId="{D5C926F3-BB4C-46C2-983F-0129CB3EA67E}" dt="2023-11-11T00:21:14.783" v="31298" actId="207"/>
          <ac:spMkLst>
            <pc:docMk/>
            <pc:sldMk cId="1976032893" sldId="550144409"/>
            <ac:spMk id="29" creationId="{1273C24C-5F83-28FB-93CE-635539033593}"/>
          </ac:spMkLst>
        </pc:spChg>
      </pc:sldChg>
      <pc:sldChg chg="delSp modSp add mod">
        <pc:chgData name="Shelley Chase" userId="2b0e66d9-0b77-4f36-bc9b-d6ffd8719076" providerId="ADAL" clId="{D5C926F3-BB4C-46C2-983F-0129CB3EA67E}" dt="2023-11-11T00:39:50.431" v="32292" actId="207"/>
        <pc:sldMkLst>
          <pc:docMk/>
          <pc:sldMk cId="1835829394" sldId="550144410"/>
        </pc:sldMkLst>
        <pc:spChg chg="del">
          <ac:chgData name="Shelley Chase" userId="2b0e66d9-0b77-4f36-bc9b-d6ffd8719076" providerId="ADAL" clId="{D5C926F3-BB4C-46C2-983F-0129CB3EA67E}" dt="2023-11-11T00:32:50.493" v="32173" actId="478"/>
          <ac:spMkLst>
            <pc:docMk/>
            <pc:sldMk cId="1835829394" sldId="550144410"/>
            <ac:spMk id="6" creationId="{1BCC724A-9D61-71E3-B15E-D456C935A378}"/>
          </ac:spMkLst>
        </pc:spChg>
        <pc:spChg chg="del">
          <ac:chgData name="Shelley Chase" userId="2b0e66d9-0b77-4f36-bc9b-d6ffd8719076" providerId="ADAL" clId="{D5C926F3-BB4C-46C2-983F-0129CB3EA67E}" dt="2023-11-11T00:32:50.493" v="32173" actId="478"/>
          <ac:spMkLst>
            <pc:docMk/>
            <pc:sldMk cId="1835829394" sldId="550144410"/>
            <ac:spMk id="7" creationId="{E67CCEA4-DB14-B56D-C3D7-CE2B27E8C288}"/>
          </ac:spMkLst>
        </pc:spChg>
        <pc:spChg chg="mod">
          <ac:chgData name="Shelley Chase" userId="2b0e66d9-0b77-4f36-bc9b-d6ffd8719076" providerId="ADAL" clId="{D5C926F3-BB4C-46C2-983F-0129CB3EA67E}" dt="2023-11-09T21:22:28.913" v="14441" actId="692"/>
          <ac:spMkLst>
            <pc:docMk/>
            <pc:sldMk cId="1835829394" sldId="550144410"/>
            <ac:spMk id="13" creationId="{2D580C40-C1FD-0807-BDE2-55AE99AB687D}"/>
          </ac:spMkLst>
        </pc:spChg>
        <pc:spChg chg="mod">
          <ac:chgData name="Shelley Chase" userId="2b0e66d9-0b77-4f36-bc9b-d6ffd8719076" providerId="ADAL" clId="{D5C926F3-BB4C-46C2-983F-0129CB3EA67E}" dt="2023-11-11T00:39:50.431" v="32292" actId="207"/>
          <ac:spMkLst>
            <pc:docMk/>
            <pc:sldMk cId="1835829394" sldId="550144410"/>
            <ac:spMk id="29" creationId="{1273C24C-5F83-28FB-93CE-635539033593}"/>
          </ac:spMkLst>
        </pc:spChg>
        <pc:grpChg chg="del">
          <ac:chgData name="Shelley Chase" userId="2b0e66d9-0b77-4f36-bc9b-d6ffd8719076" providerId="ADAL" clId="{D5C926F3-BB4C-46C2-983F-0129CB3EA67E}" dt="2023-11-11T00:32:50.493" v="32173" actId="478"/>
          <ac:grpSpMkLst>
            <pc:docMk/>
            <pc:sldMk cId="1835829394" sldId="550144410"/>
            <ac:grpSpMk id="5" creationId="{D19D2088-63D9-3122-D779-AEF4A1B95F93}"/>
          </ac:grpSpMkLst>
        </pc:grpChg>
      </pc:sldChg>
      <pc:sldChg chg="addSp delSp modSp add mod modNotesTx">
        <pc:chgData name="Shelley Chase" userId="2b0e66d9-0b77-4f36-bc9b-d6ffd8719076" providerId="ADAL" clId="{D5C926F3-BB4C-46C2-983F-0129CB3EA67E}" dt="2023-11-14T17:51:17.508" v="33274" actId="20577"/>
        <pc:sldMkLst>
          <pc:docMk/>
          <pc:sldMk cId="3561097305" sldId="550144411"/>
        </pc:sldMkLst>
        <pc:spChg chg="del">
          <ac:chgData name="Shelley Chase" userId="2b0e66d9-0b77-4f36-bc9b-d6ffd8719076" providerId="ADAL" clId="{D5C926F3-BB4C-46C2-983F-0129CB3EA67E}" dt="2023-11-11T00:33:11.710" v="32174" actId="478"/>
          <ac:spMkLst>
            <pc:docMk/>
            <pc:sldMk cId="3561097305" sldId="550144411"/>
            <ac:spMk id="6" creationId="{1BCC724A-9D61-71E3-B15E-D456C935A378}"/>
          </ac:spMkLst>
        </pc:spChg>
        <pc:spChg chg="del">
          <ac:chgData name="Shelley Chase" userId="2b0e66d9-0b77-4f36-bc9b-d6ffd8719076" providerId="ADAL" clId="{D5C926F3-BB4C-46C2-983F-0129CB3EA67E}" dt="2023-11-11T00:33:13.553" v="32175" actId="478"/>
          <ac:spMkLst>
            <pc:docMk/>
            <pc:sldMk cId="3561097305" sldId="550144411"/>
            <ac:spMk id="7" creationId="{E67CCEA4-DB14-B56D-C3D7-CE2B27E8C288}"/>
          </ac:spMkLst>
        </pc:spChg>
        <pc:spChg chg="add del mod">
          <ac:chgData name="Shelley Chase" userId="2b0e66d9-0b77-4f36-bc9b-d6ffd8719076" providerId="ADAL" clId="{D5C926F3-BB4C-46C2-983F-0129CB3EA67E}" dt="2023-11-09T21:24:19.918" v="14447" actId="478"/>
          <ac:spMkLst>
            <pc:docMk/>
            <pc:sldMk cId="3561097305" sldId="550144411"/>
            <ac:spMk id="12" creationId="{693D0BBF-3CEC-90BC-CFF8-A4E5DFE27A8E}"/>
          </ac:spMkLst>
        </pc:spChg>
        <pc:spChg chg="mod">
          <ac:chgData name="Shelley Chase" userId="2b0e66d9-0b77-4f36-bc9b-d6ffd8719076" providerId="ADAL" clId="{D5C926F3-BB4C-46C2-983F-0129CB3EA67E}" dt="2023-11-09T21:26:14.898" v="14543" actId="207"/>
          <ac:spMkLst>
            <pc:docMk/>
            <pc:sldMk cId="3561097305" sldId="550144411"/>
            <ac:spMk id="14" creationId="{BE1F0694-DA06-3F90-37F4-0914BF1AC322}"/>
          </ac:spMkLst>
        </pc:spChg>
        <pc:spChg chg="add del mod">
          <ac:chgData name="Shelley Chase" userId="2b0e66d9-0b77-4f36-bc9b-d6ffd8719076" providerId="ADAL" clId="{D5C926F3-BB4C-46C2-983F-0129CB3EA67E}" dt="2023-11-14T17:50:52.362" v="33273" actId="478"/>
          <ac:spMkLst>
            <pc:docMk/>
            <pc:sldMk cId="3561097305" sldId="550144411"/>
            <ac:spMk id="15" creationId="{A403C427-1013-1746-5627-CD4787EE89A5}"/>
          </ac:spMkLst>
        </pc:spChg>
        <pc:spChg chg="mod">
          <ac:chgData name="Shelley Chase" userId="2b0e66d9-0b77-4f36-bc9b-d6ffd8719076" providerId="ADAL" clId="{D5C926F3-BB4C-46C2-983F-0129CB3EA67E}" dt="2023-11-09T21:26:18.975" v="14544" actId="207"/>
          <ac:spMkLst>
            <pc:docMk/>
            <pc:sldMk cId="3561097305" sldId="550144411"/>
            <ac:spMk id="24" creationId="{041C322A-F218-768A-C68D-655B786A7917}"/>
          </ac:spMkLst>
        </pc:spChg>
        <pc:grpChg chg="del">
          <ac:chgData name="Shelley Chase" userId="2b0e66d9-0b77-4f36-bc9b-d6ffd8719076" providerId="ADAL" clId="{D5C926F3-BB4C-46C2-983F-0129CB3EA67E}" dt="2023-11-11T00:33:11.710" v="32174" actId="478"/>
          <ac:grpSpMkLst>
            <pc:docMk/>
            <pc:sldMk cId="3561097305" sldId="550144411"/>
            <ac:grpSpMk id="5" creationId="{D19D2088-63D9-3122-D779-AEF4A1B95F93}"/>
          </ac:grpSpMkLst>
        </pc:grpChg>
      </pc:sldChg>
      <pc:sldChg chg="add">
        <pc:chgData name="Shelley Chase" userId="2b0e66d9-0b77-4f36-bc9b-d6ffd8719076" providerId="ADAL" clId="{D5C926F3-BB4C-46C2-983F-0129CB3EA67E}" dt="2023-11-10T16:33:38.558" v="20839"/>
        <pc:sldMkLst>
          <pc:docMk/>
          <pc:sldMk cId="283160488" sldId="550144412"/>
        </pc:sldMkLst>
      </pc:sldChg>
      <pc:sldChg chg="addSp delSp modSp new del mod modClrScheme chgLayout">
        <pc:chgData name="Shelley Chase" userId="2b0e66d9-0b77-4f36-bc9b-d6ffd8719076" providerId="ADAL" clId="{D5C926F3-BB4C-46C2-983F-0129CB3EA67E}" dt="2023-11-09T21:30:46.723" v="15085" actId="680"/>
        <pc:sldMkLst>
          <pc:docMk/>
          <pc:sldMk cId="2628806413" sldId="550144412"/>
        </pc:sldMkLst>
        <pc:spChg chg="add del mod">
          <ac:chgData name="Shelley Chase" userId="2b0e66d9-0b77-4f36-bc9b-d6ffd8719076" providerId="ADAL" clId="{D5C926F3-BB4C-46C2-983F-0129CB3EA67E}" dt="2023-11-09T21:30:46.300" v="15084" actId="700"/>
          <ac:spMkLst>
            <pc:docMk/>
            <pc:sldMk cId="2628806413" sldId="550144412"/>
            <ac:spMk id="2" creationId="{01DF4067-424E-98F5-0A47-84771F4094B8}"/>
          </ac:spMkLst>
        </pc:spChg>
      </pc:sldChg>
      <pc:sldChg chg="addSp delSp modSp add del mod modNotesTx">
        <pc:chgData name="Shelley Chase" userId="2b0e66d9-0b77-4f36-bc9b-d6ffd8719076" providerId="ADAL" clId="{D5C926F3-BB4C-46C2-983F-0129CB3EA67E}" dt="2023-11-10T16:33:33.869" v="20838" actId="2696"/>
        <pc:sldMkLst>
          <pc:docMk/>
          <pc:sldMk cId="3615570471" sldId="550144412"/>
        </pc:sldMkLst>
        <pc:spChg chg="mod">
          <ac:chgData name="Shelley Chase" userId="2b0e66d9-0b77-4f36-bc9b-d6ffd8719076" providerId="ADAL" clId="{D5C926F3-BB4C-46C2-983F-0129CB3EA67E}" dt="2023-11-10T15:11:56.211" v="16647" actId="20577"/>
          <ac:spMkLst>
            <pc:docMk/>
            <pc:sldMk cId="3615570471" sldId="550144412"/>
            <ac:spMk id="5" creationId="{3519349B-6C7F-B137-EDE2-D1D5843EAD19}"/>
          </ac:spMkLst>
        </pc:spChg>
        <pc:spChg chg="add mod ord">
          <ac:chgData name="Shelley Chase" userId="2b0e66d9-0b77-4f36-bc9b-d6ffd8719076" providerId="ADAL" clId="{D5C926F3-BB4C-46C2-983F-0129CB3EA67E}" dt="2023-11-09T21:42:16.608" v="15379" actId="166"/>
          <ac:spMkLst>
            <pc:docMk/>
            <pc:sldMk cId="3615570471" sldId="550144412"/>
            <ac:spMk id="12" creationId="{3219C83F-9B47-D2B8-DD09-E3B327690BA2}"/>
          </ac:spMkLst>
        </pc:spChg>
        <pc:picChg chg="add mod ord modCrop">
          <ac:chgData name="Shelley Chase" userId="2b0e66d9-0b77-4f36-bc9b-d6ffd8719076" providerId="ADAL" clId="{D5C926F3-BB4C-46C2-983F-0129CB3EA67E}" dt="2023-11-09T21:42:31.063" v="15397" actId="1035"/>
          <ac:picMkLst>
            <pc:docMk/>
            <pc:sldMk cId="3615570471" sldId="550144412"/>
            <ac:picMk id="4" creationId="{A0A6B127-0110-1EA4-1805-111263EFD3FB}"/>
          </ac:picMkLst>
        </pc:picChg>
        <pc:picChg chg="del mod">
          <ac:chgData name="Shelley Chase" userId="2b0e66d9-0b77-4f36-bc9b-d6ffd8719076" providerId="ADAL" clId="{D5C926F3-BB4C-46C2-983F-0129CB3EA67E}" dt="2023-11-09T21:42:34.584" v="15399" actId="478"/>
          <ac:picMkLst>
            <pc:docMk/>
            <pc:sldMk cId="3615570471" sldId="550144412"/>
            <ac:picMk id="6" creationId="{77366C63-CA7D-7FDF-2F2E-0ADADE77FAA1}"/>
          </ac:picMkLst>
        </pc:picChg>
      </pc:sldChg>
      <pc:sldChg chg="addSp delSp modSp add del mod modNotesTx">
        <pc:chgData name="Shelley Chase" userId="2b0e66d9-0b77-4f36-bc9b-d6ffd8719076" providerId="ADAL" clId="{D5C926F3-BB4C-46C2-983F-0129CB3EA67E}" dt="2023-11-10T16:33:33.869" v="20838" actId="2696"/>
        <pc:sldMkLst>
          <pc:docMk/>
          <pc:sldMk cId="1118824699" sldId="550144413"/>
        </pc:sldMkLst>
        <pc:spChg chg="mod">
          <ac:chgData name="Shelley Chase" userId="2b0e66d9-0b77-4f36-bc9b-d6ffd8719076" providerId="ADAL" clId="{D5C926F3-BB4C-46C2-983F-0129CB3EA67E}" dt="2023-11-10T15:12:03.021" v="16652" actId="20577"/>
          <ac:spMkLst>
            <pc:docMk/>
            <pc:sldMk cId="1118824699" sldId="550144413"/>
            <ac:spMk id="5" creationId="{3519349B-6C7F-B137-EDE2-D1D5843EAD19}"/>
          </ac:spMkLst>
        </pc:spChg>
        <pc:spChg chg="add mod">
          <ac:chgData name="Shelley Chase" userId="2b0e66d9-0b77-4f36-bc9b-d6ffd8719076" providerId="ADAL" clId="{D5C926F3-BB4C-46C2-983F-0129CB3EA67E}" dt="2023-11-09T21:41:42.334" v="15375"/>
          <ac:spMkLst>
            <pc:docMk/>
            <pc:sldMk cId="1118824699" sldId="550144413"/>
            <ac:spMk id="13" creationId="{891F1EE9-1596-B821-98C3-8566C2E9F0FF}"/>
          </ac:spMkLst>
        </pc:spChg>
        <pc:picChg chg="del">
          <ac:chgData name="Shelley Chase" userId="2b0e66d9-0b77-4f36-bc9b-d6ffd8719076" providerId="ADAL" clId="{D5C926F3-BB4C-46C2-983F-0129CB3EA67E}" dt="2023-11-09T21:38:24.275" v="15281" actId="478"/>
          <ac:picMkLst>
            <pc:docMk/>
            <pc:sldMk cId="1118824699" sldId="550144413"/>
            <ac:picMk id="4" creationId="{A0A6B127-0110-1EA4-1805-111263EFD3FB}"/>
          </ac:picMkLst>
        </pc:picChg>
        <pc:picChg chg="del">
          <ac:chgData name="Shelley Chase" userId="2b0e66d9-0b77-4f36-bc9b-d6ffd8719076" providerId="ADAL" clId="{D5C926F3-BB4C-46C2-983F-0129CB3EA67E}" dt="2023-11-09T21:42:48.369" v="15400" actId="478"/>
          <ac:picMkLst>
            <pc:docMk/>
            <pc:sldMk cId="1118824699" sldId="550144413"/>
            <ac:picMk id="6" creationId="{77366C63-CA7D-7FDF-2F2E-0ADADE77FAA1}"/>
          </ac:picMkLst>
        </pc:picChg>
        <pc:picChg chg="add mod ord modCrop">
          <ac:chgData name="Shelley Chase" userId="2b0e66d9-0b77-4f36-bc9b-d6ffd8719076" providerId="ADAL" clId="{D5C926F3-BB4C-46C2-983F-0129CB3EA67E}" dt="2023-11-09T21:42:01.429" v="15377" actId="166"/>
          <ac:picMkLst>
            <pc:docMk/>
            <pc:sldMk cId="1118824699" sldId="550144413"/>
            <ac:picMk id="12" creationId="{3CBFFAAF-2929-AAA4-647F-A8B720FAC67D}"/>
          </ac:picMkLst>
        </pc:picChg>
      </pc:sldChg>
      <pc:sldChg chg="add">
        <pc:chgData name="Shelley Chase" userId="2b0e66d9-0b77-4f36-bc9b-d6ffd8719076" providerId="ADAL" clId="{D5C926F3-BB4C-46C2-983F-0129CB3EA67E}" dt="2023-11-10T16:33:38.558" v="20839"/>
        <pc:sldMkLst>
          <pc:docMk/>
          <pc:sldMk cId="3955351222" sldId="550144413"/>
        </pc:sldMkLst>
      </pc:sldChg>
      <pc:sldChg chg="addSp delSp modSp add del mod modNotesTx">
        <pc:chgData name="Shelley Chase" userId="2b0e66d9-0b77-4f36-bc9b-d6ffd8719076" providerId="ADAL" clId="{D5C926F3-BB4C-46C2-983F-0129CB3EA67E}" dt="2023-11-10T16:33:33.869" v="20838" actId="2696"/>
        <pc:sldMkLst>
          <pc:docMk/>
          <pc:sldMk cId="806272618" sldId="550144414"/>
        </pc:sldMkLst>
        <pc:spChg chg="mod">
          <ac:chgData name="Shelley Chase" userId="2b0e66d9-0b77-4f36-bc9b-d6ffd8719076" providerId="ADAL" clId="{D5C926F3-BB4C-46C2-983F-0129CB3EA67E}" dt="2023-11-10T15:12:28.981" v="16677" actId="20577"/>
          <ac:spMkLst>
            <pc:docMk/>
            <pc:sldMk cId="806272618" sldId="550144414"/>
            <ac:spMk id="5" creationId="{3519349B-6C7F-B137-EDE2-D1D5843EAD19}"/>
          </ac:spMkLst>
        </pc:spChg>
        <pc:spChg chg="add mod">
          <ac:chgData name="Shelley Chase" userId="2b0e66d9-0b77-4f36-bc9b-d6ffd8719076" providerId="ADAL" clId="{D5C926F3-BB4C-46C2-983F-0129CB3EA67E}" dt="2023-11-09T21:41:21.238" v="15372" actId="207"/>
          <ac:spMkLst>
            <pc:docMk/>
            <pc:sldMk cId="806272618" sldId="550144414"/>
            <ac:spMk id="13" creationId="{DE633DC5-DD7D-0C6F-4767-07F6208C51F2}"/>
          </ac:spMkLst>
        </pc:spChg>
        <pc:picChg chg="del">
          <ac:chgData name="Shelley Chase" userId="2b0e66d9-0b77-4f36-bc9b-d6ffd8719076" providerId="ADAL" clId="{D5C926F3-BB4C-46C2-983F-0129CB3EA67E}" dt="2023-11-09T21:40:01.690" v="15292" actId="478"/>
          <ac:picMkLst>
            <pc:docMk/>
            <pc:sldMk cId="806272618" sldId="550144414"/>
            <ac:picMk id="4" creationId="{A0A6B127-0110-1EA4-1805-111263EFD3FB}"/>
          </ac:picMkLst>
        </pc:picChg>
        <pc:picChg chg="del ord">
          <ac:chgData name="Shelley Chase" userId="2b0e66d9-0b77-4f36-bc9b-d6ffd8719076" providerId="ADAL" clId="{D5C926F3-BB4C-46C2-983F-0129CB3EA67E}" dt="2023-11-09T21:41:51.976" v="15376" actId="478"/>
          <ac:picMkLst>
            <pc:docMk/>
            <pc:sldMk cId="806272618" sldId="550144414"/>
            <ac:picMk id="6" creationId="{77366C63-CA7D-7FDF-2F2E-0ADADE77FAA1}"/>
          </ac:picMkLst>
        </pc:picChg>
        <pc:picChg chg="add mod ord modCrop">
          <ac:chgData name="Shelley Chase" userId="2b0e66d9-0b77-4f36-bc9b-d6ffd8719076" providerId="ADAL" clId="{D5C926F3-BB4C-46C2-983F-0129CB3EA67E}" dt="2023-11-09T21:41:29.832" v="15373" actId="166"/>
          <ac:picMkLst>
            <pc:docMk/>
            <pc:sldMk cId="806272618" sldId="550144414"/>
            <ac:picMk id="12" creationId="{C0DE8F37-63FF-F464-46E1-78B204FA7C6B}"/>
          </ac:picMkLst>
        </pc:picChg>
      </pc:sldChg>
      <pc:sldChg chg="add">
        <pc:chgData name="Shelley Chase" userId="2b0e66d9-0b77-4f36-bc9b-d6ffd8719076" providerId="ADAL" clId="{D5C926F3-BB4C-46C2-983F-0129CB3EA67E}" dt="2023-11-10T16:33:38.558" v="20839"/>
        <pc:sldMkLst>
          <pc:docMk/>
          <pc:sldMk cId="1911024279" sldId="550144414"/>
        </pc:sldMkLst>
      </pc:sldChg>
      <pc:sldChg chg="modSp add mod">
        <pc:chgData name="Shelley Chase" userId="2b0e66d9-0b77-4f36-bc9b-d6ffd8719076" providerId="ADAL" clId="{D5C926F3-BB4C-46C2-983F-0129CB3EA67E}" dt="2023-11-09T21:44:40.497" v="15411" actId="6549"/>
        <pc:sldMkLst>
          <pc:docMk/>
          <pc:sldMk cId="1710815873" sldId="550144415"/>
        </pc:sldMkLst>
        <pc:spChg chg="mod">
          <ac:chgData name="Shelley Chase" userId="2b0e66d9-0b77-4f36-bc9b-d6ffd8719076" providerId="ADAL" clId="{D5C926F3-BB4C-46C2-983F-0129CB3EA67E}" dt="2023-11-09T21:44:40.497" v="15411" actId="6549"/>
          <ac:spMkLst>
            <pc:docMk/>
            <pc:sldMk cId="1710815873" sldId="550144415"/>
            <ac:spMk id="2" creationId="{AE4AE37A-92E4-FB70-FAA3-9B2286181E07}"/>
          </ac:spMkLst>
        </pc:spChg>
      </pc:sldChg>
      <pc:sldChg chg="add del">
        <pc:chgData name="Shelley Chase" userId="2b0e66d9-0b77-4f36-bc9b-d6ffd8719076" providerId="ADAL" clId="{D5C926F3-BB4C-46C2-983F-0129CB3EA67E}" dt="2023-11-09T21:44:25.128" v="15406"/>
        <pc:sldMkLst>
          <pc:docMk/>
          <pc:sldMk cId="915826502" sldId="550144416"/>
        </pc:sldMkLst>
      </pc:sldChg>
      <pc:sldChg chg="delSp add mod">
        <pc:chgData name="Shelley Chase" userId="2b0e66d9-0b77-4f36-bc9b-d6ffd8719076" providerId="ADAL" clId="{D5C926F3-BB4C-46C2-983F-0129CB3EA67E}" dt="2023-11-11T01:06:23.564" v="32421" actId="478"/>
        <pc:sldMkLst>
          <pc:docMk/>
          <pc:sldMk cId="2374056974" sldId="550144416"/>
        </pc:sldMkLst>
        <pc:spChg chg="del">
          <ac:chgData name="Shelley Chase" userId="2b0e66d9-0b77-4f36-bc9b-d6ffd8719076" providerId="ADAL" clId="{D5C926F3-BB4C-46C2-983F-0129CB3EA67E}" dt="2023-11-11T01:06:23.564" v="32421" actId="478"/>
          <ac:spMkLst>
            <pc:docMk/>
            <pc:sldMk cId="2374056974" sldId="550144416"/>
            <ac:spMk id="3" creationId="{A82F9866-6D60-35F6-E665-1BC9138DA162}"/>
          </ac:spMkLst>
        </pc:spChg>
      </pc:sldChg>
      <pc:sldChg chg="addSp delSp modSp add del mod ord">
        <pc:chgData name="Shelley Chase" userId="2b0e66d9-0b77-4f36-bc9b-d6ffd8719076" providerId="ADAL" clId="{D5C926F3-BB4C-46C2-983F-0129CB3EA67E}" dt="2023-11-10T16:51:10.714" v="21365" actId="2696"/>
        <pc:sldMkLst>
          <pc:docMk/>
          <pc:sldMk cId="2472327295" sldId="550144416"/>
        </pc:sldMkLst>
        <pc:spChg chg="mod">
          <ac:chgData name="Shelley Chase" userId="2b0e66d9-0b77-4f36-bc9b-d6ffd8719076" providerId="ADAL" clId="{D5C926F3-BB4C-46C2-983F-0129CB3EA67E}" dt="2023-11-10T16:47:00.067" v="21289" actId="20577"/>
          <ac:spMkLst>
            <pc:docMk/>
            <pc:sldMk cId="2472327295" sldId="550144416"/>
            <ac:spMk id="2" creationId="{211C86D6-7E81-2F08-49DD-45DF9EBC4AB3}"/>
          </ac:spMkLst>
        </pc:spChg>
        <pc:spChg chg="add mod">
          <ac:chgData name="Shelley Chase" userId="2b0e66d9-0b77-4f36-bc9b-d6ffd8719076" providerId="ADAL" clId="{D5C926F3-BB4C-46C2-983F-0129CB3EA67E}" dt="2023-11-10T16:50:59.343" v="21364" actId="20577"/>
          <ac:spMkLst>
            <pc:docMk/>
            <pc:sldMk cId="2472327295" sldId="550144416"/>
            <ac:spMk id="6" creationId="{4C0909C6-E35A-85C7-F238-882195DDD377}"/>
          </ac:spMkLst>
        </pc:spChg>
        <pc:picChg chg="add del mod">
          <ac:chgData name="Shelley Chase" userId="2b0e66d9-0b77-4f36-bc9b-d6ffd8719076" providerId="ADAL" clId="{D5C926F3-BB4C-46C2-983F-0129CB3EA67E}" dt="2023-11-10T16:46:15.847" v="21264" actId="478"/>
          <ac:picMkLst>
            <pc:docMk/>
            <pc:sldMk cId="2472327295" sldId="550144416"/>
            <ac:picMk id="4" creationId="{27B69729-B6DF-FEE9-AC31-4F8521840726}"/>
          </ac:picMkLst>
        </pc:picChg>
        <pc:picChg chg="add mod modCrop">
          <ac:chgData name="Shelley Chase" userId="2b0e66d9-0b77-4f36-bc9b-d6ffd8719076" providerId="ADAL" clId="{D5C926F3-BB4C-46C2-983F-0129CB3EA67E}" dt="2023-11-10T16:49:48.585" v="21340" actId="1076"/>
          <ac:picMkLst>
            <pc:docMk/>
            <pc:sldMk cId="2472327295" sldId="550144416"/>
            <ac:picMk id="5" creationId="{A1603B22-D717-1BF1-F8F1-6CFE8B2D54C6}"/>
          </ac:picMkLst>
        </pc:picChg>
        <pc:picChg chg="del mod">
          <ac:chgData name="Shelley Chase" userId="2b0e66d9-0b77-4f36-bc9b-d6ffd8719076" providerId="ADAL" clId="{D5C926F3-BB4C-46C2-983F-0129CB3EA67E}" dt="2023-11-10T16:47:18.203" v="21293" actId="478"/>
          <ac:picMkLst>
            <pc:docMk/>
            <pc:sldMk cId="2472327295" sldId="550144416"/>
            <ac:picMk id="9" creationId="{C626FAAD-50BD-0317-BC20-A9499124C818}"/>
          </ac:picMkLst>
        </pc:picChg>
        <pc:picChg chg="mod modCrop">
          <ac:chgData name="Shelley Chase" userId="2b0e66d9-0b77-4f36-bc9b-d6ffd8719076" providerId="ADAL" clId="{D5C926F3-BB4C-46C2-983F-0129CB3EA67E}" dt="2023-11-10T16:49:10.973" v="21333" actId="1076"/>
          <ac:picMkLst>
            <pc:docMk/>
            <pc:sldMk cId="2472327295" sldId="550144416"/>
            <ac:picMk id="11" creationId="{D8074F73-5FA3-4B1E-FD2B-107EB5BB056A}"/>
          </ac:picMkLst>
        </pc:picChg>
        <pc:picChg chg="del">
          <ac:chgData name="Shelley Chase" userId="2b0e66d9-0b77-4f36-bc9b-d6ffd8719076" providerId="ADAL" clId="{D5C926F3-BB4C-46C2-983F-0129CB3EA67E}" dt="2023-11-10T16:47:19.407" v="21294" actId="478"/>
          <ac:picMkLst>
            <pc:docMk/>
            <pc:sldMk cId="2472327295" sldId="550144416"/>
            <ac:picMk id="13" creationId="{1FC84170-B655-C245-40C4-68BBE7B80968}"/>
          </ac:picMkLst>
        </pc:picChg>
        <pc:picChg chg="del">
          <ac:chgData name="Shelley Chase" userId="2b0e66d9-0b77-4f36-bc9b-d6ffd8719076" providerId="ADAL" clId="{D5C926F3-BB4C-46C2-983F-0129CB3EA67E}" dt="2023-11-10T16:47:21.320" v="21295" actId="478"/>
          <ac:picMkLst>
            <pc:docMk/>
            <pc:sldMk cId="2472327295" sldId="550144416"/>
            <ac:picMk id="15" creationId="{3B6F6C98-0FB0-153C-F6A8-D071EB078C27}"/>
          </ac:picMkLst>
        </pc:picChg>
      </pc:sldChg>
      <pc:sldChg chg="addSp delSp modSp add del mod modNotesTx">
        <pc:chgData name="Shelley Chase" userId="2b0e66d9-0b77-4f36-bc9b-d6ffd8719076" providerId="ADAL" clId="{D5C926F3-BB4C-46C2-983F-0129CB3EA67E}" dt="2023-11-10T23:57:09.151" v="29628" actId="2696"/>
        <pc:sldMkLst>
          <pc:docMk/>
          <pc:sldMk cId="2552734268" sldId="550144416"/>
        </pc:sldMkLst>
        <pc:spChg chg="mod">
          <ac:chgData name="Shelley Chase" userId="2b0e66d9-0b77-4f36-bc9b-d6ffd8719076" providerId="ADAL" clId="{D5C926F3-BB4C-46C2-983F-0129CB3EA67E}" dt="2023-11-10T22:01:06.092" v="27582"/>
          <ac:spMkLst>
            <pc:docMk/>
            <pc:sldMk cId="2552734268" sldId="550144416"/>
            <ac:spMk id="2" creationId="{211C86D6-7E81-2F08-49DD-45DF9EBC4AB3}"/>
          </ac:spMkLst>
        </pc:spChg>
        <pc:spChg chg="add mod">
          <ac:chgData name="Shelley Chase" userId="2b0e66d9-0b77-4f36-bc9b-d6ffd8719076" providerId="ADAL" clId="{D5C926F3-BB4C-46C2-983F-0129CB3EA67E}" dt="2023-11-10T16:53:09.108" v="21376"/>
          <ac:spMkLst>
            <pc:docMk/>
            <pc:sldMk cId="2552734268" sldId="550144416"/>
            <ac:spMk id="3" creationId="{A82F9866-6D60-35F6-E665-1BC9138DA162}"/>
          </ac:spMkLst>
        </pc:spChg>
        <pc:spChg chg="del mod">
          <ac:chgData name="Shelley Chase" userId="2b0e66d9-0b77-4f36-bc9b-d6ffd8719076" providerId="ADAL" clId="{D5C926F3-BB4C-46C2-983F-0129CB3EA67E}" dt="2023-11-10T22:01:10.003" v="27583" actId="478"/>
          <ac:spMkLst>
            <pc:docMk/>
            <pc:sldMk cId="2552734268" sldId="550144416"/>
            <ac:spMk id="6" creationId="{4C0909C6-E35A-85C7-F238-882195DDD377}"/>
          </ac:spMkLst>
        </pc:spChg>
        <pc:picChg chg="mod">
          <ac:chgData name="Shelley Chase" userId="2b0e66d9-0b77-4f36-bc9b-d6ffd8719076" providerId="ADAL" clId="{D5C926F3-BB4C-46C2-983F-0129CB3EA67E}" dt="2023-11-10T22:01:14.864" v="27639" actId="1035"/>
          <ac:picMkLst>
            <pc:docMk/>
            <pc:sldMk cId="2552734268" sldId="550144416"/>
            <ac:picMk id="5" creationId="{A1603B22-D717-1BF1-F8F1-6CFE8B2D54C6}"/>
          </ac:picMkLst>
        </pc:picChg>
        <pc:picChg chg="del">
          <ac:chgData name="Shelley Chase" userId="2b0e66d9-0b77-4f36-bc9b-d6ffd8719076" providerId="ADAL" clId="{D5C926F3-BB4C-46C2-983F-0129CB3EA67E}" dt="2023-11-10T22:00:57.191" v="27580" actId="478"/>
          <ac:picMkLst>
            <pc:docMk/>
            <pc:sldMk cId="2552734268" sldId="550144416"/>
            <ac:picMk id="11" creationId="{D8074F73-5FA3-4B1E-FD2B-107EB5BB056A}"/>
          </ac:picMkLst>
        </pc:picChg>
      </pc:sldChg>
      <pc:sldChg chg="addSp delSp modSp add del mod modNotesTx">
        <pc:chgData name="Shelley Chase" userId="2b0e66d9-0b77-4f36-bc9b-d6ffd8719076" providerId="ADAL" clId="{D5C926F3-BB4C-46C2-983F-0129CB3EA67E}" dt="2023-11-10T23:57:09.151" v="29628" actId="2696"/>
        <pc:sldMkLst>
          <pc:docMk/>
          <pc:sldMk cId="1211732982" sldId="550144417"/>
        </pc:sldMkLst>
        <pc:spChg chg="add mod">
          <ac:chgData name="Shelley Chase" userId="2b0e66d9-0b77-4f36-bc9b-d6ffd8719076" providerId="ADAL" clId="{D5C926F3-BB4C-46C2-983F-0129CB3EA67E}" dt="2023-11-10T16:52:44.197" v="21373"/>
          <ac:spMkLst>
            <pc:docMk/>
            <pc:sldMk cId="1211732982" sldId="550144417"/>
            <ac:spMk id="4" creationId="{97B2C599-CD0F-87AD-B763-C3CD5B6808A8}"/>
          </ac:spMkLst>
        </pc:spChg>
        <pc:spChg chg="add del mod">
          <ac:chgData name="Shelley Chase" userId="2b0e66d9-0b77-4f36-bc9b-d6ffd8719076" providerId="ADAL" clId="{D5C926F3-BB4C-46C2-983F-0129CB3EA67E}" dt="2023-11-10T16:53:42.461" v="21425"/>
          <ac:spMkLst>
            <pc:docMk/>
            <pc:sldMk cId="1211732982" sldId="550144417"/>
            <ac:spMk id="5" creationId="{263DC1D1-F828-08E8-08F5-E00D51659BC6}"/>
          </ac:spMkLst>
        </pc:spChg>
      </pc:sldChg>
      <pc:sldChg chg="delSp modSp add del mod">
        <pc:chgData name="Shelley Chase" userId="2b0e66d9-0b77-4f36-bc9b-d6ffd8719076" providerId="ADAL" clId="{D5C926F3-BB4C-46C2-983F-0129CB3EA67E}" dt="2023-11-10T16:51:10.714" v="21365" actId="2696"/>
        <pc:sldMkLst>
          <pc:docMk/>
          <pc:sldMk cId="2464951523" sldId="550144417"/>
        </pc:sldMkLst>
        <pc:picChg chg="mod modCrop">
          <ac:chgData name="Shelley Chase" userId="2b0e66d9-0b77-4f36-bc9b-d6ffd8719076" providerId="ADAL" clId="{D5C926F3-BB4C-46C2-983F-0129CB3EA67E}" dt="2023-11-10T16:46:43.183" v="21271" actId="1076"/>
          <ac:picMkLst>
            <pc:docMk/>
            <pc:sldMk cId="2464951523" sldId="550144417"/>
            <ac:picMk id="9" creationId="{C626FAAD-50BD-0317-BC20-A9499124C818}"/>
          </ac:picMkLst>
        </pc:picChg>
        <pc:picChg chg="del">
          <ac:chgData name="Shelley Chase" userId="2b0e66d9-0b77-4f36-bc9b-d6ffd8719076" providerId="ADAL" clId="{D5C926F3-BB4C-46C2-983F-0129CB3EA67E}" dt="2023-11-10T16:46:30.787" v="21269" actId="478"/>
          <ac:picMkLst>
            <pc:docMk/>
            <pc:sldMk cId="2464951523" sldId="550144417"/>
            <ac:picMk id="11" creationId="{D8074F73-5FA3-4B1E-FD2B-107EB5BB056A}"/>
          </ac:picMkLst>
        </pc:picChg>
        <pc:picChg chg="del">
          <ac:chgData name="Shelley Chase" userId="2b0e66d9-0b77-4f36-bc9b-d6ffd8719076" providerId="ADAL" clId="{D5C926F3-BB4C-46C2-983F-0129CB3EA67E}" dt="2023-11-10T16:46:28.877" v="21267" actId="478"/>
          <ac:picMkLst>
            <pc:docMk/>
            <pc:sldMk cId="2464951523" sldId="550144417"/>
            <ac:picMk id="13" creationId="{1FC84170-B655-C245-40C4-68BBE7B80968}"/>
          </ac:picMkLst>
        </pc:picChg>
        <pc:picChg chg="del">
          <ac:chgData name="Shelley Chase" userId="2b0e66d9-0b77-4f36-bc9b-d6ffd8719076" providerId="ADAL" clId="{D5C926F3-BB4C-46C2-983F-0129CB3EA67E}" dt="2023-11-10T16:46:30.072" v="21268" actId="478"/>
          <ac:picMkLst>
            <pc:docMk/>
            <pc:sldMk cId="2464951523" sldId="550144417"/>
            <ac:picMk id="15" creationId="{3B6F6C98-0FB0-153C-F6A8-D071EB078C27}"/>
          </ac:picMkLst>
        </pc:picChg>
      </pc:sldChg>
      <pc:sldChg chg="modSp add mod">
        <pc:chgData name="Shelley Chase" userId="2b0e66d9-0b77-4f36-bc9b-d6ffd8719076" providerId="ADAL" clId="{D5C926F3-BB4C-46C2-983F-0129CB3EA67E}" dt="2023-11-11T01:07:37.469" v="32436" actId="20577"/>
        <pc:sldMkLst>
          <pc:docMk/>
          <pc:sldMk cId="2785480432" sldId="550144417"/>
        </pc:sldMkLst>
        <pc:spChg chg="mod">
          <ac:chgData name="Shelley Chase" userId="2b0e66d9-0b77-4f36-bc9b-d6ffd8719076" providerId="ADAL" clId="{D5C926F3-BB4C-46C2-983F-0129CB3EA67E}" dt="2023-11-11T01:07:37.469" v="32436" actId="20577"/>
          <ac:spMkLst>
            <pc:docMk/>
            <pc:sldMk cId="2785480432" sldId="550144417"/>
            <ac:spMk id="4" creationId="{97B2C599-CD0F-87AD-B763-C3CD5B6808A8}"/>
          </ac:spMkLst>
        </pc:spChg>
      </pc:sldChg>
      <pc:sldChg chg="addSp delSp modSp new mod modClrScheme modAnim chgLayout modNotesTx">
        <pc:chgData name="Shelley Chase" userId="2b0e66d9-0b77-4f36-bc9b-d6ffd8719076" providerId="ADAL" clId="{D5C926F3-BB4C-46C2-983F-0129CB3EA67E}" dt="2023-11-11T01:09:07.497" v="32451"/>
        <pc:sldMkLst>
          <pc:docMk/>
          <pc:sldMk cId="2084838082" sldId="550144418"/>
        </pc:sldMkLst>
        <pc:spChg chg="del mod ord">
          <ac:chgData name="Shelley Chase" userId="2b0e66d9-0b77-4f36-bc9b-d6ffd8719076" providerId="ADAL" clId="{D5C926F3-BB4C-46C2-983F-0129CB3EA67E}" dt="2023-11-10T17:51:40.914" v="24208" actId="700"/>
          <ac:spMkLst>
            <pc:docMk/>
            <pc:sldMk cId="2084838082" sldId="550144418"/>
            <ac:spMk id="2" creationId="{C0584E2E-D8A0-DB7A-D8DA-1CF3F59ACDC2}"/>
          </ac:spMkLst>
        </pc:spChg>
        <pc:spChg chg="add mod ord">
          <ac:chgData name="Shelley Chase" userId="2b0e66d9-0b77-4f36-bc9b-d6ffd8719076" providerId="ADAL" clId="{D5C926F3-BB4C-46C2-983F-0129CB3EA67E}" dt="2023-11-10T21:41:06.117" v="26659" actId="700"/>
          <ac:spMkLst>
            <pc:docMk/>
            <pc:sldMk cId="2084838082" sldId="550144418"/>
            <ac:spMk id="3" creationId="{0127EE57-9B92-02A9-849A-D5FB0C106420}"/>
          </ac:spMkLst>
        </pc:spChg>
        <pc:spChg chg="add mod ord">
          <ac:chgData name="Shelley Chase" userId="2b0e66d9-0b77-4f36-bc9b-d6ffd8719076" providerId="ADAL" clId="{D5C926F3-BB4C-46C2-983F-0129CB3EA67E}" dt="2023-11-10T23:18:23.335" v="27702" actId="6549"/>
          <ac:spMkLst>
            <pc:docMk/>
            <pc:sldMk cId="2084838082" sldId="550144418"/>
            <ac:spMk id="4" creationId="{9CE93601-D94B-26A3-BEB7-D418841E47A8}"/>
          </ac:spMkLst>
        </pc:spChg>
      </pc:sldChg>
      <pc:sldChg chg="modSp add del mod">
        <pc:chgData name="Shelley Chase" userId="2b0e66d9-0b77-4f36-bc9b-d6ffd8719076" providerId="ADAL" clId="{D5C926F3-BB4C-46C2-983F-0129CB3EA67E}" dt="2023-11-10T16:48:55.877" v="21330" actId="47"/>
        <pc:sldMkLst>
          <pc:docMk/>
          <pc:sldMk cId="2139082986" sldId="550144418"/>
        </pc:sldMkLst>
        <pc:spChg chg="mod">
          <ac:chgData name="Shelley Chase" userId="2b0e66d9-0b77-4f36-bc9b-d6ffd8719076" providerId="ADAL" clId="{D5C926F3-BB4C-46C2-983F-0129CB3EA67E}" dt="2023-11-10T16:47:34.704" v="21302" actId="20577"/>
          <ac:spMkLst>
            <pc:docMk/>
            <pc:sldMk cId="2139082986" sldId="550144418"/>
            <ac:spMk id="2" creationId="{211C86D6-7E81-2F08-49DD-45DF9EBC4AB3}"/>
          </ac:spMkLst>
        </pc:spChg>
      </pc:sldChg>
      <pc:sldChg chg="add del">
        <pc:chgData name="Shelley Chase" userId="2b0e66d9-0b77-4f36-bc9b-d6ffd8719076" providerId="ADAL" clId="{D5C926F3-BB4C-46C2-983F-0129CB3EA67E}" dt="2023-11-10T17:50:57.246" v="24205"/>
        <pc:sldMkLst>
          <pc:docMk/>
          <pc:sldMk cId="2691335963" sldId="550144418"/>
        </pc:sldMkLst>
      </pc:sldChg>
      <pc:sldChg chg="add">
        <pc:chgData name="Shelley Chase" userId="2b0e66d9-0b77-4f36-bc9b-d6ffd8719076" providerId="ADAL" clId="{D5C926F3-BB4C-46C2-983F-0129CB3EA67E}" dt="2023-11-10T23:57:33.645" v="29631"/>
        <pc:sldMkLst>
          <pc:docMk/>
          <pc:sldMk cId="1044602053" sldId="550144419"/>
        </pc:sldMkLst>
      </pc:sldChg>
      <pc:sldChg chg="addSp delSp modSp new del mod modClrScheme chgLayout modNotesTx">
        <pc:chgData name="Shelley Chase" userId="2b0e66d9-0b77-4f36-bc9b-d6ffd8719076" providerId="ADAL" clId="{D5C926F3-BB4C-46C2-983F-0129CB3EA67E}" dt="2023-11-10T23:57:31.359" v="29630" actId="2696"/>
        <pc:sldMkLst>
          <pc:docMk/>
          <pc:sldMk cId="1063571523" sldId="550144419"/>
        </pc:sldMkLst>
        <pc:spChg chg="del mod ord">
          <ac:chgData name="Shelley Chase" userId="2b0e66d9-0b77-4f36-bc9b-d6ffd8719076" providerId="ADAL" clId="{D5C926F3-BB4C-46C2-983F-0129CB3EA67E}" dt="2023-11-10T21:05:56.796" v="25332" actId="700"/>
          <ac:spMkLst>
            <pc:docMk/>
            <pc:sldMk cId="1063571523" sldId="550144419"/>
            <ac:spMk id="2" creationId="{21B04141-87F5-9D78-0606-9A5C9B41F448}"/>
          </ac:spMkLst>
        </pc:spChg>
        <pc:spChg chg="del">
          <ac:chgData name="Shelley Chase" userId="2b0e66d9-0b77-4f36-bc9b-d6ffd8719076" providerId="ADAL" clId="{D5C926F3-BB4C-46C2-983F-0129CB3EA67E}" dt="2023-11-10T21:05:56.796" v="25332" actId="700"/>
          <ac:spMkLst>
            <pc:docMk/>
            <pc:sldMk cId="1063571523" sldId="550144419"/>
            <ac:spMk id="3" creationId="{1A025F24-C986-608E-2D67-5C496C954AF0}"/>
          </ac:spMkLst>
        </pc:spChg>
        <pc:spChg chg="add mod ord">
          <ac:chgData name="Shelley Chase" userId="2b0e66d9-0b77-4f36-bc9b-d6ffd8719076" providerId="ADAL" clId="{D5C926F3-BB4C-46C2-983F-0129CB3EA67E}" dt="2023-11-10T21:14:23.645" v="25960" actId="20577"/>
          <ac:spMkLst>
            <pc:docMk/>
            <pc:sldMk cId="1063571523" sldId="550144419"/>
            <ac:spMk id="5" creationId="{4FEE9CEF-E2FD-3F16-562E-11EE61CD09B4}"/>
          </ac:spMkLst>
        </pc:spChg>
        <pc:picChg chg="add mod">
          <ac:chgData name="Shelley Chase" userId="2b0e66d9-0b77-4f36-bc9b-d6ffd8719076" providerId="ADAL" clId="{D5C926F3-BB4C-46C2-983F-0129CB3EA67E}" dt="2023-11-10T21:09:13.209" v="25436" actId="1076"/>
          <ac:picMkLst>
            <pc:docMk/>
            <pc:sldMk cId="1063571523" sldId="550144419"/>
            <ac:picMk id="4" creationId="{420C7AF1-27D8-502C-AC78-C5293E057576}"/>
          </ac:picMkLst>
        </pc:picChg>
      </pc:sldChg>
      <pc:sldChg chg="addSp delSp modSp new del mod modNotesTx">
        <pc:chgData name="Shelley Chase" userId="2b0e66d9-0b77-4f36-bc9b-d6ffd8719076" providerId="ADAL" clId="{D5C926F3-BB4C-46C2-983F-0129CB3EA67E}" dt="2023-11-10T23:57:31.359" v="29630" actId="2696"/>
        <pc:sldMkLst>
          <pc:docMk/>
          <pc:sldMk cId="542006200" sldId="550144420"/>
        </pc:sldMkLst>
        <pc:spChg chg="mod">
          <ac:chgData name="Shelley Chase" userId="2b0e66d9-0b77-4f36-bc9b-d6ffd8719076" providerId="ADAL" clId="{D5C926F3-BB4C-46C2-983F-0129CB3EA67E}" dt="2023-11-10T21:14:48.440" v="25969" actId="20577"/>
          <ac:spMkLst>
            <pc:docMk/>
            <pc:sldMk cId="542006200" sldId="550144420"/>
            <ac:spMk id="2" creationId="{421F7169-A74E-A931-954F-2563D86BD4E5}"/>
          </ac:spMkLst>
        </pc:spChg>
        <pc:picChg chg="add mod">
          <ac:chgData name="Shelley Chase" userId="2b0e66d9-0b77-4f36-bc9b-d6ffd8719076" providerId="ADAL" clId="{D5C926F3-BB4C-46C2-983F-0129CB3EA67E}" dt="2023-11-10T21:09:24.258" v="25456" actId="1038"/>
          <ac:picMkLst>
            <pc:docMk/>
            <pc:sldMk cId="542006200" sldId="550144420"/>
            <ac:picMk id="3" creationId="{C6442FB0-4E16-5B65-AB20-6AE7390609C0}"/>
          </ac:picMkLst>
        </pc:picChg>
        <pc:picChg chg="add del mod">
          <ac:chgData name="Shelley Chase" userId="2b0e66d9-0b77-4f36-bc9b-d6ffd8719076" providerId="ADAL" clId="{D5C926F3-BB4C-46C2-983F-0129CB3EA67E}" dt="2023-11-10T21:09:26.755" v="25457" actId="478"/>
          <ac:picMkLst>
            <pc:docMk/>
            <pc:sldMk cId="542006200" sldId="550144420"/>
            <ac:picMk id="4" creationId="{93AFABAA-7DA6-2B72-B8F4-103A38AD93E5}"/>
          </ac:picMkLst>
        </pc:picChg>
      </pc:sldChg>
      <pc:sldChg chg="add">
        <pc:chgData name="Shelley Chase" userId="2b0e66d9-0b77-4f36-bc9b-d6ffd8719076" providerId="ADAL" clId="{D5C926F3-BB4C-46C2-983F-0129CB3EA67E}" dt="2023-11-10T23:57:33.645" v="29631"/>
        <pc:sldMkLst>
          <pc:docMk/>
          <pc:sldMk cId="4217235229" sldId="550144420"/>
        </pc:sldMkLst>
      </pc:sldChg>
      <pc:sldChg chg="addSp delSp modSp new mod modClrScheme chgLayout modNotesTx">
        <pc:chgData name="Shelley Chase" userId="2b0e66d9-0b77-4f36-bc9b-d6ffd8719076" providerId="ADAL" clId="{D5C926F3-BB4C-46C2-983F-0129CB3EA67E}" dt="2023-11-10T21:25:47.468" v="26230" actId="20577"/>
        <pc:sldMkLst>
          <pc:docMk/>
          <pc:sldMk cId="1619823265" sldId="550144421"/>
        </pc:sldMkLst>
        <pc:spChg chg="del mod ord">
          <ac:chgData name="Shelley Chase" userId="2b0e66d9-0b77-4f36-bc9b-d6ffd8719076" providerId="ADAL" clId="{D5C926F3-BB4C-46C2-983F-0129CB3EA67E}" dt="2023-11-10T21:24:06.828" v="26091" actId="700"/>
          <ac:spMkLst>
            <pc:docMk/>
            <pc:sldMk cId="1619823265" sldId="550144421"/>
            <ac:spMk id="2" creationId="{16D87449-7DCB-DDE3-08F1-217AE36FBDE7}"/>
          </ac:spMkLst>
        </pc:spChg>
        <pc:spChg chg="del">
          <ac:chgData name="Shelley Chase" userId="2b0e66d9-0b77-4f36-bc9b-d6ffd8719076" providerId="ADAL" clId="{D5C926F3-BB4C-46C2-983F-0129CB3EA67E}" dt="2023-11-10T21:24:06.828" v="26091" actId="700"/>
          <ac:spMkLst>
            <pc:docMk/>
            <pc:sldMk cId="1619823265" sldId="550144421"/>
            <ac:spMk id="3" creationId="{EE299D6A-79BF-4776-01E4-A237F9E43C24}"/>
          </ac:spMkLst>
        </pc:spChg>
        <pc:spChg chg="add mod ord">
          <ac:chgData name="Shelley Chase" userId="2b0e66d9-0b77-4f36-bc9b-d6ffd8719076" providerId="ADAL" clId="{D5C926F3-BB4C-46C2-983F-0129CB3EA67E}" dt="2023-11-10T21:24:48.291" v="26121" actId="20577"/>
          <ac:spMkLst>
            <pc:docMk/>
            <pc:sldMk cId="1619823265" sldId="550144421"/>
            <ac:spMk id="4" creationId="{86F1482C-BA49-57AE-A26B-54F47613B85A}"/>
          </ac:spMkLst>
        </pc:spChg>
        <pc:picChg chg="add mod">
          <ac:chgData name="Shelley Chase" userId="2b0e66d9-0b77-4f36-bc9b-d6ffd8719076" providerId="ADAL" clId="{D5C926F3-BB4C-46C2-983F-0129CB3EA67E}" dt="2023-11-10T21:24:56.989" v="26122" actId="1076"/>
          <ac:picMkLst>
            <pc:docMk/>
            <pc:sldMk cId="1619823265" sldId="550144421"/>
            <ac:picMk id="6" creationId="{FC6AD951-4424-D179-A123-4483CF4318DF}"/>
          </ac:picMkLst>
        </pc:picChg>
      </pc:sldChg>
      <pc:sldChg chg="addSp delSp modSp new del mod ord modClrScheme chgLayout">
        <pc:chgData name="Shelley Chase" userId="2b0e66d9-0b77-4f36-bc9b-d6ffd8719076" providerId="ADAL" clId="{D5C926F3-BB4C-46C2-983F-0129CB3EA67E}" dt="2023-11-10T21:51:44.482" v="27153" actId="2696"/>
        <pc:sldMkLst>
          <pc:docMk/>
          <pc:sldMk cId="260810624" sldId="550144422"/>
        </pc:sldMkLst>
        <pc:spChg chg="mod ord">
          <ac:chgData name="Shelley Chase" userId="2b0e66d9-0b77-4f36-bc9b-d6ffd8719076" providerId="ADAL" clId="{D5C926F3-BB4C-46C2-983F-0129CB3EA67E}" dt="2023-11-10T21:38:44.441" v="26628" actId="20577"/>
          <ac:spMkLst>
            <pc:docMk/>
            <pc:sldMk cId="260810624" sldId="550144422"/>
            <ac:spMk id="2" creationId="{782469AD-5F3E-6B99-31E4-4E49AACD6468}"/>
          </ac:spMkLst>
        </pc:spChg>
        <pc:spChg chg="add del">
          <ac:chgData name="Shelley Chase" userId="2b0e66d9-0b77-4f36-bc9b-d6ffd8719076" providerId="ADAL" clId="{D5C926F3-BB4C-46C2-983F-0129CB3EA67E}" dt="2023-11-10T21:37:00.256" v="26578" actId="22"/>
          <ac:spMkLst>
            <pc:docMk/>
            <pc:sldMk cId="260810624" sldId="550144422"/>
            <ac:spMk id="4" creationId="{088BABEB-5584-7E46-7D67-D7EFDF575F90}"/>
          </ac:spMkLst>
        </pc:spChg>
        <pc:spChg chg="add mod ord">
          <ac:chgData name="Shelley Chase" userId="2b0e66d9-0b77-4f36-bc9b-d6ffd8719076" providerId="ADAL" clId="{D5C926F3-BB4C-46C2-983F-0129CB3EA67E}" dt="2023-11-10T21:38:10.906" v="26614" actId="20577"/>
          <ac:spMkLst>
            <pc:docMk/>
            <pc:sldMk cId="260810624" sldId="550144422"/>
            <ac:spMk id="5" creationId="{95A6BBBE-F920-4E7D-6F51-2A5A4C930C65}"/>
          </ac:spMkLst>
        </pc:spChg>
      </pc:sldChg>
      <pc:sldChg chg="addSp delSp modSp new del mod modClrScheme chgLayout">
        <pc:chgData name="Shelley Chase" userId="2b0e66d9-0b77-4f36-bc9b-d6ffd8719076" providerId="ADAL" clId="{D5C926F3-BB4C-46C2-983F-0129CB3EA67E}" dt="2023-11-10T23:19:56.111" v="27704" actId="47"/>
        <pc:sldMkLst>
          <pc:docMk/>
          <pc:sldMk cId="2675793676" sldId="550144422"/>
        </pc:sldMkLst>
        <pc:spChg chg="del mod ord">
          <ac:chgData name="Shelley Chase" userId="2b0e66d9-0b77-4f36-bc9b-d6ffd8719076" providerId="ADAL" clId="{D5C926F3-BB4C-46C2-983F-0129CB3EA67E}" dt="2023-11-10T21:51:55.794" v="27155" actId="700"/>
          <ac:spMkLst>
            <pc:docMk/>
            <pc:sldMk cId="2675793676" sldId="550144422"/>
            <ac:spMk id="2" creationId="{FB73D29C-8C78-E1B0-C084-22E87266178B}"/>
          </ac:spMkLst>
        </pc:spChg>
        <pc:spChg chg="del">
          <ac:chgData name="Shelley Chase" userId="2b0e66d9-0b77-4f36-bc9b-d6ffd8719076" providerId="ADAL" clId="{D5C926F3-BB4C-46C2-983F-0129CB3EA67E}" dt="2023-11-10T21:51:55.794" v="27155" actId="700"/>
          <ac:spMkLst>
            <pc:docMk/>
            <pc:sldMk cId="2675793676" sldId="550144422"/>
            <ac:spMk id="3" creationId="{B6870AF4-8A00-A1B9-AF37-93556770C2C1}"/>
          </ac:spMkLst>
        </pc:spChg>
        <pc:spChg chg="add mod ord">
          <ac:chgData name="Shelley Chase" userId="2b0e66d9-0b77-4f36-bc9b-d6ffd8719076" providerId="ADAL" clId="{D5C926F3-BB4C-46C2-983F-0129CB3EA67E}" dt="2023-11-10T21:52:20.931" v="27172" actId="20577"/>
          <ac:spMkLst>
            <pc:docMk/>
            <pc:sldMk cId="2675793676" sldId="550144422"/>
            <ac:spMk id="4" creationId="{B1E2676D-C7DF-912C-7544-A64A7F30B716}"/>
          </ac:spMkLst>
        </pc:spChg>
      </pc:sldChg>
      <pc:sldChg chg="modSp add del mod modNotesTx">
        <pc:chgData name="Shelley Chase" userId="2b0e66d9-0b77-4f36-bc9b-d6ffd8719076" providerId="ADAL" clId="{D5C926F3-BB4C-46C2-983F-0129CB3EA67E}" dt="2023-11-10T23:55:08.534" v="29491" actId="47"/>
        <pc:sldMkLst>
          <pc:docMk/>
          <pc:sldMk cId="3451312546" sldId="550144423"/>
        </pc:sldMkLst>
        <pc:spChg chg="mod">
          <ac:chgData name="Shelley Chase" userId="2b0e66d9-0b77-4f36-bc9b-d6ffd8719076" providerId="ADAL" clId="{D5C926F3-BB4C-46C2-983F-0129CB3EA67E}" dt="2023-11-10T23:20:02.313" v="27705" actId="21"/>
          <ac:spMkLst>
            <pc:docMk/>
            <pc:sldMk cId="3451312546" sldId="550144423"/>
            <ac:spMk id="5" creationId="{95A6BBBE-F920-4E7D-6F51-2A5A4C930C65}"/>
          </ac:spMkLst>
        </pc:spChg>
      </pc:sldChg>
      <pc:sldChg chg="addSp modSp new mod modClrScheme chgLayout modNotesTx">
        <pc:chgData name="Shelley Chase" userId="2b0e66d9-0b77-4f36-bc9b-d6ffd8719076" providerId="ADAL" clId="{D5C926F3-BB4C-46C2-983F-0129CB3EA67E}" dt="2023-11-11T00:00:19.719" v="29892" actId="113"/>
        <pc:sldMkLst>
          <pc:docMk/>
          <pc:sldMk cId="2001046803" sldId="550144424"/>
        </pc:sldMkLst>
        <pc:spChg chg="add mod">
          <ac:chgData name="Shelley Chase" userId="2b0e66d9-0b77-4f36-bc9b-d6ffd8719076" providerId="ADAL" clId="{D5C926F3-BB4C-46C2-983F-0129CB3EA67E}" dt="2023-11-10T22:04:31.179" v="27697" actId="20577"/>
          <ac:spMkLst>
            <pc:docMk/>
            <pc:sldMk cId="2001046803" sldId="550144424"/>
            <ac:spMk id="2" creationId="{3F91BC24-133B-4F38-C5EB-561016250465}"/>
          </ac:spMkLst>
        </pc:spChg>
      </pc:sldChg>
      <pc:sldChg chg="addSp delSp modSp add mod modNotesTx">
        <pc:chgData name="Shelley Chase" userId="2b0e66d9-0b77-4f36-bc9b-d6ffd8719076" providerId="ADAL" clId="{D5C926F3-BB4C-46C2-983F-0129CB3EA67E}" dt="2023-11-11T00:27:44.193" v="31803" actId="478"/>
        <pc:sldMkLst>
          <pc:docMk/>
          <pc:sldMk cId="4007477327" sldId="550144425"/>
        </pc:sldMkLst>
        <pc:spChg chg="del">
          <ac:chgData name="Shelley Chase" userId="2b0e66d9-0b77-4f36-bc9b-d6ffd8719076" providerId="ADAL" clId="{D5C926F3-BB4C-46C2-983F-0129CB3EA67E}" dt="2023-11-11T00:27:44.193" v="31803" actId="478"/>
          <ac:spMkLst>
            <pc:docMk/>
            <pc:sldMk cId="4007477327" sldId="550144425"/>
            <ac:spMk id="6" creationId="{1BCC724A-9D61-71E3-B15E-D456C935A378}"/>
          </ac:spMkLst>
        </pc:spChg>
        <pc:spChg chg="del">
          <ac:chgData name="Shelley Chase" userId="2b0e66d9-0b77-4f36-bc9b-d6ffd8719076" providerId="ADAL" clId="{D5C926F3-BB4C-46C2-983F-0129CB3EA67E}" dt="2023-11-11T00:27:44.193" v="31803" actId="478"/>
          <ac:spMkLst>
            <pc:docMk/>
            <pc:sldMk cId="4007477327" sldId="550144425"/>
            <ac:spMk id="7" creationId="{E67CCEA4-DB14-B56D-C3D7-CE2B27E8C288}"/>
          </ac:spMkLst>
        </pc:spChg>
        <pc:spChg chg="add mod">
          <ac:chgData name="Shelley Chase" userId="2b0e66d9-0b77-4f36-bc9b-d6ffd8719076" providerId="ADAL" clId="{D5C926F3-BB4C-46C2-983F-0129CB3EA67E}" dt="2023-11-11T00:21:50.068" v="31303"/>
          <ac:spMkLst>
            <pc:docMk/>
            <pc:sldMk cId="4007477327" sldId="550144425"/>
            <ac:spMk id="12" creationId="{5FEF5AC4-2F18-035C-BE31-2A6646E5B153}"/>
          </ac:spMkLst>
        </pc:spChg>
        <pc:grpChg chg="del">
          <ac:chgData name="Shelley Chase" userId="2b0e66d9-0b77-4f36-bc9b-d6ffd8719076" providerId="ADAL" clId="{D5C926F3-BB4C-46C2-983F-0129CB3EA67E}" dt="2023-11-11T00:27:44.193" v="31803" actId="478"/>
          <ac:grpSpMkLst>
            <pc:docMk/>
            <pc:sldMk cId="4007477327" sldId="550144425"/>
            <ac:grpSpMk id="5" creationId="{D19D2088-63D9-3122-D779-AEF4A1B95F93}"/>
          </ac:grpSpMkLst>
        </pc:grpChg>
      </pc:sldChg>
      <pc:sldChg chg="addSp modSp add del mod modNotesTx">
        <pc:chgData name="Shelley Chase" userId="2b0e66d9-0b77-4f36-bc9b-d6ffd8719076" providerId="ADAL" clId="{D5C926F3-BB4C-46C2-983F-0129CB3EA67E}" dt="2023-11-11T00:29:12.806" v="31818" actId="313"/>
        <pc:sldMkLst>
          <pc:docMk/>
          <pc:sldMk cId="1279930125" sldId="550144426"/>
        </pc:sldMkLst>
        <pc:spChg chg="add mod">
          <ac:chgData name="Shelley Chase" userId="2b0e66d9-0b77-4f36-bc9b-d6ffd8719076" providerId="ADAL" clId="{D5C926F3-BB4C-46C2-983F-0129CB3EA67E}" dt="2023-11-11T00:28:42.316" v="31811"/>
          <ac:spMkLst>
            <pc:docMk/>
            <pc:sldMk cId="1279930125" sldId="550144426"/>
            <ac:spMk id="5" creationId="{4BE53A12-B503-E9AD-AA9A-E654EA693843}"/>
          </ac:spMkLst>
        </pc:spChg>
        <pc:spChg chg="mod">
          <ac:chgData name="Shelley Chase" userId="2b0e66d9-0b77-4f36-bc9b-d6ffd8719076" providerId="ADAL" clId="{D5C926F3-BB4C-46C2-983F-0129CB3EA67E}" dt="2023-11-11T00:28:53.347" v="31812" actId="207"/>
          <ac:spMkLst>
            <pc:docMk/>
            <pc:sldMk cId="1279930125" sldId="550144426"/>
            <ac:spMk id="29" creationId="{1273C24C-5F83-28FB-93CE-635539033593}"/>
          </ac:spMkLst>
        </pc:spChg>
      </pc:sldChg>
      <pc:sldChg chg="addSp delSp modSp new mod modClrScheme chgLayout">
        <pc:chgData name="Shelley Chase" userId="2b0e66d9-0b77-4f36-bc9b-d6ffd8719076" providerId="ADAL" clId="{D5C926F3-BB4C-46C2-983F-0129CB3EA67E}" dt="2023-11-11T01:05:45.666" v="32419" actId="20577"/>
        <pc:sldMkLst>
          <pc:docMk/>
          <pc:sldMk cId="2773003679" sldId="550144427"/>
        </pc:sldMkLst>
        <pc:spChg chg="del mod ord">
          <ac:chgData name="Shelley Chase" userId="2b0e66d9-0b77-4f36-bc9b-d6ffd8719076" providerId="ADAL" clId="{D5C926F3-BB4C-46C2-983F-0129CB3EA67E}" dt="2023-11-11T01:05:22.369" v="32409" actId="700"/>
          <ac:spMkLst>
            <pc:docMk/>
            <pc:sldMk cId="2773003679" sldId="550144427"/>
            <ac:spMk id="2" creationId="{10B73B74-2F9A-6E04-1674-4AB318661971}"/>
          </ac:spMkLst>
        </pc:spChg>
        <pc:spChg chg="del mod ord">
          <ac:chgData name="Shelley Chase" userId="2b0e66d9-0b77-4f36-bc9b-d6ffd8719076" providerId="ADAL" clId="{D5C926F3-BB4C-46C2-983F-0129CB3EA67E}" dt="2023-11-11T01:05:22.369" v="32409" actId="700"/>
          <ac:spMkLst>
            <pc:docMk/>
            <pc:sldMk cId="2773003679" sldId="550144427"/>
            <ac:spMk id="3" creationId="{7768B0A3-B6FD-2968-4F85-746069E6C72E}"/>
          </ac:spMkLst>
        </pc:spChg>
        <pc:spChg chg="add del mod ord">
          <ac:chgData name="Shelley Chase" userId="2b0e66d9-0b77-4f36-bc9b-d6ffd8719076" providerId="ADAL" clId="{D5C926F3-BB4C-46C2-983F-0129CB3EA67E}" dt="2023-11-11T01:05:37.902" v="32410" actId="700"/>
          <ac:spMkLst>
            <pc:docMk/>
            <pc:sldMk cId="2773003679" sldId="550144427"/>
            <ac:spMk id="4" creationId="{8B6C1BA7-CE8A-5021-E319-25E0EDD67AC0}"/>
          </ac:spMkLst>
        </pc:spChg>
        <pc:spChg chg="add del mod ord">
          <ac:chgData name="Shelley Chase" userId="2b0e66d9-0b77-4f36-bc9b-d6ffd8719076" providerId="ADAL" clId="{D5C926F3-BB4C-46C2-983F-0129CB3EA67E}" dt="2023-11-11T01:05:37.902" v="32410" actId="700"/>
          <ac:spMkLst>
            <pc:docMk/>
            <pc:sldMk cId="2773003679" sldId="550144427"/>
            <ac:spMk id="5" creationId="{5A838F4E-79B0-3CE3-7E0A-E0DAF0917D89}"/>
          </ac:spMkLst>
        </pc:spChg>
        <pc:spChg chg="add mod ord">
          <ac:chgData name="Shelley Chase" userId="2b0e66d9-0b77-4f36-bc9b-d6ffd8719076" providerId="ADAL" clId="{D5C926F3-BB4C-46C2-983F-0129CB3EA67E}" dt="2023-11-11T01:05:45.666" v="32419" actId="20577"/>
          <ac:spMkLst>
            <pc:docMk/>
            <pc:sldMk cId="2773003679" sldId="550144427"/>
            <ac:spMk id="6" creationId="{C7D0540E-AAAF-CBB8-05DF-86286A1FB479}"/>
          </ac:spMkLst>
        </pc:spChg>
      </pc:sldChg>
      <pc:sldChg chg="add">
        <pc:chgData name="Shelley Chase" userId="2b0e66d9-0b77-4f36-bc9b-d6ffd8719076" providerId="ADAL" clId="{D5C926F3-BB4C-46C2-983F-0129CB3EA67E}" dt="2023-11-11T01:34:33.809" v="32515"/>
        <pc:sldMkLst>
          <pc:docMk/>
          <pc:sldMk cId="3204471872" sldId="550144428"/>
        </pc:sldMkLst>
      </pc:sldChg>
      <pc:sldChg chg="add">
        <pc:chgData name="Shelley Chase" userId="2b0e66d9-0b77-4f36-bc9b-d6ffd8719076" providerId="ADAL" clId="{D5C926F3-BB4C-46C2-983F-0129CB3EA67E}" dt="2023-11-11T01:34:33.809" v="32515"/>
        <pc:sldMkLst>
          <pc:docMk/>
          <pc:sldMk cId="2134731479" sldId="550144429"/>
        </pc:sldMkLst>
      </pc:sldChg>
      <pc:sldChg chg="add">
        <pc:chgData name="Shelley Chase" userId="2b0e66d9-0b77-4f36-bc9b-d6ffd8719076" providerId="ADAL" clId="{D5C926F3-BB4C-46C2-983F-0129CB3EA67E}" dt="2023-11-11T01:34:33.809" v="32515"/>
        <pc:sldMkLst>
          <pc:docMk/>
          <pc:sldMk cId="3909515481" sldId="550144430"/>
        </pc:sldMkLst>
      </pc:sldChg>
      <pc:sldChg chg="add del">
        <pc:chgData name="Shelley Chase" userId="2b0e66d9-0b77-4f36-bc9b-d6ffd8719076" providerId="ADAL" clId="{D5C926F3-BB4C-46C2-983F-0129CB3EA67E}" dt="2023-11-14T17:01:38.748" v="32911"/>
        <pc:sldMkLst>
          <pc:docMk/>
          <pc:sldMk cId="1283811030" sldId="550144431"/>
        </pc:sldMkLst>
      </pc:sldChg>
      <pc:sldChg chg="add del">
        <pc:chgData name="Shelley Chase" userId="2b0e66d9-0b77-4f36-bc9b-d6ffd8719076" providerId="ADAL" clId="{D5C926F3-BB4C-46C2-983F-0129CB3EA67E}" dt="2023-11-14T17:02:42.585" v="32924"/>
        <pc:sldMkLst>
          <pc:docMk/>
          <pc:sldMk cId="1846534299" sldId="5501444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3FA2CC-1B66-4639-B8DA-DB494024A982}" type="datetimeFigureOut">
              <a:rPr lang="id-ID" smtClean="0">
                <a:latin typeface="Arial" panose="020B0604020202020204" pitchFamily="34" charset="0"/>
              </a:rPr>
              <a:t>14/11/2023</a:t>
            </a:fld>
            <a:endParaRPr lang="id-ID">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79753B-F854-4C78-AD17-D3232BD27861}" type="slidenum">
              <a:rPr lang="id-ID" smtClean="0">
                <a:latin typeface="Arial" panose="020B0604020202020204" pitchFamily="34" charset="0"/>
              </a:rPr>
              <a:t>‹#›</a:t>
            </a:fld>
            <a:endParaRPr lang="id-ID">
              <a:latin typeface="Arial" panose="020B0604020202020204" pitchFamily="34" charset="0"/>
            </a:endParaRPr>
          </a:p>
        </p:txBody>
      </p:sp>
    </p:spTree>
    <p:extLst>
      <p:ext uri="{BB962C8B-B14F-4D97-AF65-F5344CB8AC3E}">
        <p14:creationId xmlns:p14="http://schemas.microsoft.com/office/powerpoint/2010/main" val="4159930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E38D6616-5898-4FCB-A57E-5ECAF0ABEA38}" type="datetimeFigureOut">
              <a:rPr lang="id-ID" smtClean="0"/>
              <a:pPr/>
              <a:t>14/11/2023</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293019A1-94FF-4EE3-817F-0E236D94A3C5}" type="slidenum">
              <a:rPr lang="id-ID" smtClean="0"/>
              <a:pPr/>
              <a:t>‹#›</a:t>
            </a:fld>
            <a:endParaRPr lang="id-ID"/>
          </a:p>
        </p:txBody>
      </p:sp>
    </p:spTree>
    <p:extLst>
      <p:ext uri="{BB962C8B-B14F-4D97-AF65-F5344CB8AC3E}">
        <p14:creationId xmlns:p14="http://schemas.microsoft.com/office/powerpoint/2010/main" val="537661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cs.progress.com/bundle/pas-for-openedge-management/page/Configure-Tomcat-properties.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docs.progress.com/bundle/pas-for-openedge-management/page/Configure-security-properties.html"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docs.progress.com/bundle/pas-for-openedge-management/page/Configure-OpenEdge-properties.html"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docs.progress.com/bundle/pas-for-openedge-management/page/Configure-logging-in-PAS-for-OpenEdge.html"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Readying your Progress Application Server for OpenEdge (PASOE)</a:t>
            </a:r>
          </a:p>
          <a:p>
            <a:endParaRPr lang="en-US" dirty="0"/>
          </a:p>
          <a:p>
            <a:r>
              <a:rPr lang="en-US" dirty="0"/>
              <a:t>I’m Shelley Chase a Software Fellow with Progress for over 28 years. It is great to see so many familiar faces.</a:t>
            </a:r>
          </a:p>
          <a:p>
            <a:r>
              <a:rPr lang="en-US" dirty="0"/>
              <a:t>I am passionate about making sure the OpenEdge product and features work well in customer environments.</a:t>
            </a:r>
          </a:p>
          <a:p>
            <a:endParaRPr lang="en-US" dirty="0"/>
          </a:p>
          <a:p>
            <a:r>
              <a:rPr lang="en-US" dirty="0"/>
              <a:t>OK, so first let’s do a poll, </a:t>
            </a:r>
          </a:p>
          <a:p>
            <a:r>
              <a:rPr lang="en-US" dirty="0"/>
              <a:t>1. How many of you are using PASOE? </a:t>
            </a:r>
          </a:p>
          <a:p>
            <a:r>
              <a:rPr lang="en-US" dirty="0"/>
              <a:t>2. If you are not using PASOE, do you plan to move to it in 2024?</a:t>
            </a:r>
          </a:p>
        </p:txBody>
      </p:sp>
      <p:sp>
        <p:nvSpPr>
          <p:cNvPr id="4" name="Slide Number Placeholder 3"/>
          <p:cNvSpPr>
            <a:spLocks noGrp="1"/>
          </p:cNvSpPr>
          <p:nvPr>
            <p:ph type="sldNum" sz="quarter" idx="5"/>
          </p:nvPr>
        </p:nvSpPr>
        <p:spPr/>
        <p:txBody>
          <a:bodyPr/>
          <a:lstStyle/>
          <a:p>
            <a:fld id="{293019A1-94FF-4EE3-817F-0E236D94A3C5}" type="slidenum">
              <a:rPr lang="id-ID" smtClean="0"/>
              <a:t>1</a:t>
            </a:fld>
            <a:endParaRPr lang="id-ID"/>
          </a:p>
        </p:txBody>
      </p:sp>
    </p:spTree>
    <p:extLst>
      <p:ext uri="{BB962C8B-B14F-4D97-AF65-F5344CB8AC3E}">
        <p14:creationId xmlns:p14="http://schemas.microsoft.com/office/powerpoint/2010/main" val="3222130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today’s session we will first cover some terminology that is very important to understand to configure your PASOE environment properly.</a:t>
            </a:r>
          </a:p>
          <a:p>
            <a:endParaRPr lang="en-US" dirty="0"/>
          </a:p>
          <a:p>
            <a:r>
              <a:rPr lang="en-US" dirty="0"/>
              <a:t>After that we will discuss some important concepts that did not exist in Classic AppServer</a:t>
            </a:r>
          </a:p>
          <a:p>
            <a:endParaRPr lang="en-US" dirty="0"/>
          </a:p>
          <a:p>
            <a:r>
              <a:rPr lang="en-US" dirty="0"/>
              <a:t>And lastly, we will discuss configuration and monitoring PASOE in production.</a:t>
            </a:r>
          </a:p>
        </p:txBody>
      </p:sp>
      <p:sp>
        <p:nvSpPr>
          <p:cNvPr id="4" name="Slide Number Placeholder 3"/>
          <p:cNvSpPr>
            <a:spLocks noGrp="1"/>
          </p:cNvSpPr>
          <p:nvPr>
            <p:ph type="sldNum" sz="quarter" idx="5"/>
          </p:nvPr>
        </p:nvSpPr>
        <p:spPr/>
        <p:txBody>
          <a:bodyPr/>
          <a:lstStyle/>
          <a:p>
            <a:fld id="{293019A1-94FF-4EE3-817F-0E236D94A3C5}" type="slidenum">
              <a:rPr lang="id-ID" smtClean="0"/>
              <a:pPr/>
              <a:t>2</a:t>
            </a:fld>
            <a:endParaRPr lang="id-ID"/>
          </a:p>
        </p:txBody>
      </p:sp>
    </p:spTree>
    <p:extLst>
      <p:ext uri="{BB962C8B-B14F-4D97-AF65-F5344CB8AC3E}">
        <p14:creationId xmlns:p14="http://schemas.microsoft.com/office/powerpoint/2010/main" val="1056649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everyone wonders if PASOE is really better that Classic AppServer. Right, I mean we have Classic working, sure we may have to restart them every night and yes, maybe there are some memory leaks… but it is working. Right?</a:t>
            </a:r>
          </a:p>
          <a:p>
            <a:endParaRPr lang="en-US" dirty="0"/>
          </a:p>
          <a:p>
            <a:r>
              <a:rPr lang="en-US" dirty="0"/>
              <a:t>Not really. First, the reason we did not bring Classic AppServer in Release 12 is that the technology it is built on does not provide the scalability, reliability and security needed for today’s business application.</a:t>
            </a:r>
          </a:p>
          <a:p>
            <a:endParaRPr lang="en-US" dirty="0"/>
          </a:p>
          <a:p>
            <a:r>
              <a:rPr lang="en-US" dirty="0"/>
              <a:t>PASOE has many benefits. </a:t>
            </a:r>
          </a:p>
          <a:p>
            <a:endParaRPr lang="en-US" dirty="0"/>
          </a:p>
          <a:p>
            <a:r>
              <a:rPr lang="en-US" dirty="0"/>
              <a:t>It  works on-premise and in the cloud, it's scalable, it's made with modern secure server technology.</a:t>
            </a:r>
          </a:p>
          <a:p>
            <a:r>
              <a:rPr lang="en-US" dirty="0"/>
              <a:t>PASOE is a web server first that is tightly bound to the Tomcat web server. </a:t>
            </a:r>
          </a:p>
          <a:p>
            <a:endParaRPr lang="en-US" dirty="0"/>
          </a:p>
          <a:p>
            <a:r>
              <a:rPr lang="en-US" dirty="0"/>
              <a:t>Tomcat gives you access to many frameworks and tools, one of them being Spring Security framework that brings you your authorization or authentication using industry standard protocols. That is bundled into PASOE</a:t>
            </a:r>
          </a:p>
          <a:p>
            <a:endParaRPr lang="en-US" dirty="0"/>
          </a:p>
          <a:p>
            <a:r>
              <a:rPr lang="en-US" dirty="0"/>
              <a:t>Again, it's a web server, you can easily route HTTP requests over standard ports or HTTPS requests including the OpenEdge transport APSV. No direct connects.</a:t>
            </a:r>
          </a:p>
          <a:p>
            <a:endParaRPr lang="en-US" dirty="0"/>
          </a:p>
          <a:p>
            <a:endParaRPr lang="en-US" dirty="0"/>
          </a:p>
          <a:p>
            <a:r>
              <a:rPr lang="en-US" dirty="0"/>
              <a:t>Now for Classic AppServer and WebSpeed. These are proprietary brokers that use technologies popular 15+ years ago. </a:t>
            </a:r>
          </a:p>
          <a:p>
            <a:r>
              <a:rPr lang="en-US" dirty="0"/>
              <a:t>You also needed WebSpeed </a:t>
            </a:r>
            <a:r>
              <a:rPr lang="en-US" dirty="0" err="1"/>
              <a:t>Messanger</a:t>
            </a:r>
            <a:r>
              <a:rPr lang="en-US" dirty="0"/>
              <a:t> and that's because Web Speed was a bring your own web server approach.</a:t>
            </a:r>
          </a:p>
          <a:p>
            <a:r>
              <a:rPr lang="en-US" dirty="0"/>
              <a:t>So, you could have a CGI compatible or IIS compatible and those differences across Windows and Linux meant some things could be different.</a:t>
            </a:r>
          </a:p>
          <a:p>
            <a:endParaRPr lang="en-US" dirty="0"/>
          </a:p>
          <a:p>
            <a:r>
              <a:rPr lang="en-US" dirty="0"/>
              <a:t>PASOE standardizes the webserver to Tomcat that runs on Windows and also runs on Linux so the behavior will always be the same.</a:t>
            </a:r>
          </a:p>
          <a:p>
            <a:endParaRPr lang="en-US" dirty="0"/>
          </a:p>
          <a:p>
            <a:r>
              <a:rPr lang="en-US" dirty="0"/>
              <a:t>And lastly, by using Tomcat, PASOE is built to so the most parallel work as possible with the OS resources available.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a:t>
            </a:fld>
            <a:endParaRPr lang="id-ID"/>
          </a:p>
        </p:txBody>
      </p:sp>
    </p:spTree>
    <p:extLst>
      <p:ext uri="{BB962C8B-B14F-4D97-AF65-F5344CB8AC3E}">
        <p14:creationId xmlns:p14="http://schemas.microsoft.com/office/powerpoint/2010/main" val="1879956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PASOE was introduced in the Release 11 family which is over 5 years ago. </a:t>
            </a:r>
          </a:p>
          <a:p>
            <a:r>
              <a:rPr lang="en-US" dirty="0"/>
              <a:t>Many of you are probably on 12.2 or later and I’m glad. </a:t>
            </a:r>
          </a:p>
          <a:p>
            <a:r>
              <a:rPr lang="en-US" dirty="0">
                <a:sym typeface="Wingdings" panose="05000000000000000000" pitchFamily="2" charset="2"/>
              </a:rPr>
              <a:t>We have added so many key features since 11.7 that I recommend a direct migration from classic </a:t>
            </a:r>
            <a:r>
              <a:rPr lang="en-US" dirty="0" err="1">
                <a:sym typeface="Wingdings" panose="05000000000000000000" pitchFamily="2" charset="2"/>
              </a:rPr>
              <a:t>appserver</a:t>
            </a:r>
            <a:r>
              <a:rPr lang="en-US" dirty="0">
                <a:sym typeface="Wingdings" panose="05000000000000000000" pitchFamily="2" charset="2"/>
              </a:rPr>
              <a:t> in 11 to pasoe in 12 bypassing pasoe in 11.7</a:t>
            </a:r>
            <a:br>
              <a:rPr lang="en-US" dirty="0">
                <a:sym typeface="Wingdings" panose="05000000000000000000" pitchFamily="2" charset="2"/>
              </a:rPr>
            </a:br>
            <a:r>
              <a:rPr lang="en-US" dirty="0">
                <a:sym typeface="Wingdings" panose="05000000000000000000" pitchFamily="2" charset="2"/>
              </a:rPr>
              <a:t>Why, the added years of development offer greater performance, stability, security, and troubleshooting.</a:t>
            </a:r>
          </a:p>
          <a:p>
            <a:endParaRPr lang="en-US" dirty="0">
              <a:sym typeface="Wingdings" panose="05000000000000000000" pitchFamily="2" charset="2"/>
            </a:endParaRPr>
          </a:p>
          <a:p>
            <a:r>
              <a:rPr lang="en-US" dirty="0">
                <a:sym typeface="Wingdings" panose="05000000000000000000" pitchFamily="2" charset="2"/>
              </a:rPr>
              <a:t>If you are on 12.2 I want to let you know of all the advances coming in 12.8 LTS.</a:t>
            </a:r>
          </a:p>
          <a:p>
            <a:endParaRPr lang="en-US" dirty="0">
              <a:sym typeface="Wingdings" panose="05000000000000000000" pitchFamily="2" charset="2"/>
            </a:endParaRPr>
          </a:p>
          <a:p>
            <a:r>
              <a:rPr lang="en-US" dirty="0">
                <a:sym typeface="Wingdings" panose="05000000000000000000" pitchFamily="2" charset="2"/>
              </a:rPr>
              <a:t>Let me highlight a few of the new features:</a:t>
            </a:r>
          </a:p>
          <a:p>
            <a:pPr marL="171450" indent="-171450">
              <a:buFont typeface="Arial" panose="020B0604020202020204" pitchFamily="34" charset="0"/>
              <a:buChar char="•"/>
            </a:pPr>
            <a:r>
              <a:rPr lang="en-US" dirty="0">
                <a:sym typeface="Wingdings" panose="05000000000000000000" pitchFamily="2" charset="2"/>
              </a:rPr>
              <a:t>12.3 Automated STS server key distribution</a:t>
            </a:r>
          </a:p>
          <a:p>
            <a:pPr marL="171450" indent="-171450">
              <a:buFont typeface="Arial" panose="020B0604020202020204" pitchFamily="34" charset="0"/>
              <a:buChar char="•"/>
            </a:pPr>
            <a:r>
              <a:rPr lang="en-US" dirty="0">
                <a:sym typeface="Wingdings" panose="05000000000000000000" pitchFamily="2" charset="2"/>
              </a:rPr>
              <a:t>12.4 New packaging for ABL Services allow incremental deployments</a:t>
            </a:r>
          </a:p>
          <a:p>
            <a:pPr marL="171450" indent="-171450">
              <a:buFont typeface="Arial" panose="020B0604020202020204" pitchFamily="34" charset="0"/>
              <a:buChar char="•"/>
            </a:pPr>
            <a:r>
              <a:rPr lang="en-US" dirty="0">
                <a:sym typeface="Wingdings" panose="05000000000000000000" pitchFamily="2" charset="2"/>
              </a:rPr>
              <a:t>12.5 PASOE session and agent identification when looking at OEDB connections</a:t>
            </a:r>
            <a:br>
              <a:rPr lang="en-US" dirty="0">
                <a:sym typeface="Wingdings" panose="05000000000000000000" pitchFamily="2" charset="2"/>
              </a:rPr>
            </a:br>
            <a:r>
              <a:rPr lang="en-US" dirty="0">
                <a:sym typeface="Wingdings" panose="05000000000000000000" pitchFamily="2" charset="2"/>
              </a:rPr>
              <a:t>and even more coming in 12.8</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a:t>
            </a:fld>
            <a:endParaRPr lang="id-ID"/>
          </a:p>
        </p:txBody>
      </p:sp>
    </p:spTree>
    <p:extLst>
      <p:ext uri="{BB962C8B-B14F-4D97-AF65-F5344CB8AC3E}">
        <p14:creationId xmlns:p14="http://schemas.microsoft.com/office/powerpoint/2010/main" val="2582817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CRITICAL TO TEST YOUR APPLICATION UNDER LOAD!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say that again… IT IS CRITICAL TO TEST YOUR APPLICATION UNDER LOAD!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PASOE must be tuned properly to work efficiently. A PASOE configuration that works for 20 users, will not work for 200 users.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testing techniques that we will discuss later in this session.</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5</a:t>
            </a:fld>
            <a:endParaRPr lang="id-ID"/>
          </a:p>
        </p:txBody>
      </p:sp>
    </p:spTree>
    <p:extLst>
      <p:ext uri="{BB962C8B-B14F-4D97-AF65-F5344CB8AC3E}">
        <p14:creationId xmlns:p14="http://schemas.microsoft.com/office/powerpoint/2010/main" val="1736136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PASOE consists of two parts:</a:t>
            </a:r>
          </a:p>
          <a:p>
            <a:pPr lvl="1"/>
            <a:r>
              <a:rPr lang="en-US" dirty="0">
                <a:solidFill>
                  <a:srgbClr val="0070C0"/>
                </a:solidFill>
              </a:rPr>
              <a:t>Tomcat:</a:t>
            </a:r>
            <a:r>
              <a:rPr lang="en-US" dirty="0"/>
              <a:t> Java process managing requests and connections; Session-manager</a:t>
            </a:r>
          </a:p>
          <a:p>
            <a:pPr lvl="1"/>
            <a:r>
              <a:rPr lang="en-US" dirty="0">
                <a:solidFill>
                  <a:srgbClr val="0070C0"/>
                </a:solidFill>
              </a:rPr>
              <a:t>AVM: </a:t>
            </a:r>
            <a:r>
              <a:rPr lang="en-US" dirty="0"/>
              <a:t>Multi-session AVM running ABL code</a:t>
            </a:r>
          </a:p>
          <a:p>
            <a:pPr lvl="1">
              <a:spcAft>
                <a:spcPts val="0"/>
              </a:spcAft>
            </a:pPr>
            <a:endParaRPr lang="en-US" sz="800" dirty="0"/>
          </a:p>
          <a:p>
            <a:r>
              <a:rPr lang="en-US" dirty="0"/>
              <a:t>There are four supported transports: REST, WEB, APSV, and SOAP</a:t>
            </a:r>
          </a:p>
          <a:p>
            <a:pPr>
              <a:spcAft>
                <a:spcPts val="0"/>
              </a:spcAft>
            </a:pPr>
            <a:endParaRPr lang="en-US" sz="800" dirty="0"/>
          </a:p>
          <a:p>
            <a:r>
              <a:rPr lang="en-US" dirty="0"/>
              <a:t>Every request uses standard protocols for enhanced security (HTTP / HTTPS). There is no more direct connect.</a:t>
            </a:r>
          </a:p>
          <a:p>
            <a:pPr marL="0" indent="0">
              <a:spcAft>
                <a:spcPts val="0"/>
              </a:spcAft>
              <a:buNone/>
            </a:pPr>
            <a:endParaRPr lang="en-US" sz="800" dirty="0"/>
          </a:p>
          <a:p>
            <a:r>
              <a:rPr lang="en-US" dirty="0"/>
              <a:t>AND MOST IMPORTANTLY</a:t>
            </a:r>
          </a:p>
          <a:p>
            <a:r>
              <a:rPr lang="en-US" dirty="0"/>
              <a:t>PASOE is not simply an upgrade from Classic AppServer / WebSpeed</a:t>
            </a:r>
          </a:p>
          <a:p>
            <a:pPr lvl="1"/>
            <a:r>
              <a:rPr lang="en-US" dirty="0"/>
              <a:t>It is a different animal. It has a lot of moving parts and you MUST configure and test after migration</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7</a:t>
            </a:fld>
            <a:endParaRPr lang="id-ID"/>
          </a:p>
        </p:txBody>
      </p:sp>
    </p:spTree>
    <p:extLst>
      <p:ext uri="{BB962C8B-B14F-4D97-AF65-F5344CB8AC3E}">
        <p14:creationId xmlns:p14="http://schemas.microsoft.com/office/powerpoint/2010/main" val="2647565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quick look at the architecture of PASOE</a:t>
            </a:r>
          </a:p>
          <a:p>
            <a:endParaRPr lang="en-US" dirty="0"/>
          </a:p>
          <a:p>
            <a:pPr marL="171450" indent="-171450">
              <a:buFont typeface="Arial" panose="020B0604020202020204" pitchFamily="34" charset="0"/>
              <a:buChar char="•"/>
            </a:pPr>
            <a:r>
              <a:rPr lang="en-US" dirty="0"/>
              <a:t>Tomcat Web Server</a:t>
            </a:r>
          </a:p>
          <a:p>
            <a:pPr marL="628650" lvl="1" indent="-171450">
              <a:buFont typeface="Arial" panose="020B0604020202020204" pitchFamily="34" charset="0"/>
              <a:buChar char="•"/>
            </a:pPr>
            <a:r>
              <a:rPr lang="en-US" dirty="0"/>
              <a:t>One or more ABL Applications, I always recommend to stick with one</a:t>
            </a:r>
          </a:p>
          <a:p>
            <a:pPr marL="1085850" lvl="2" indent="-171450">
              <a:buFont typeface="Arial" panose="020B0604020202020204" pitchFamily="34" charset="0"/>
              <a:buChar char="•"/>
            </a:pPr>
            <a:r>
              <a:rPr lang="en-US" dirty="0"/>
              <a:t>One or more </a:t>
            </a:r>
            <a:r>
              <a:rPr lang="en-US" dirty="0" err="1"/>
              <a:t>WebApps</a:t>
            </a:r>
            <a:r>
              <a:rPr lang="en-US" dirty="0"/>
              <a:t>; can be ABL Web Apps or non-ABL  Web Apps</a:t>
            </a:r>
          </a:p>
          <a:p>
            <a:pPr marL="1543050" lvl="3" indent="-171450">
              <a:buFont typeface="Arial" panose="020B0604020202020204" pitchFamily="34" charset="0"/>
              <a:buChar char="•"/>
            </a:pPr>
            <a:r>
              <a:rPr lang="en-US" dirty="0"/>
              <a:t>One or more ABL Services</a:t>
            </a:r>
          </a:p>
          <a:p>
            <a:pPr marL="628650" lvl="1" indent="-171450">
              <a:buFont typeface="Arial" panose="020B0604020202020204" pitchFamily="34" charset="0"/>
              <a:buChar char="•"/>
            </a:pPr>
            <a:r>
              <a:rPr lang="en-US" dirty="0"/>
              <a:t>One Session Manager</a:t>
            </a:r>
          </a:p>
          <a:p>
            <a:pPr marL="171450" lvl="0" indent="-171450">
              <a:buFont typeface="Arial" panose="020B0604020202020204" pitchFamily="34" charset="0"/>
              <a:buChar char="•"/>
            </a:pPr>
            <a:r>
              <a:rPr lang="en-US" dirty="0"/>
              <a:t>Pool of Multi-session agents (AVMs)</a:t>
            </a:r>
          </a:p>
        </p:txBody>
      </p:sp>
      <p:sp>
        <p:nvSpPr>
          <p:cNvPr id="4" name="Slide Number Placeholder 3"/>
          <p:cNvSpPr>
            <a:spLocks noGrp="1"/>
          </p:cNvSpPr>
          <p:nvPr>
            <p:ph type="sldNum" sz="quarter" idx="5"/>
          </p:nvPr>
        </p:nvSpPr>
        <p:spPr/>
        <p:txBody>
          <a:bodyPr/>
          <a:lstStyle/>
          <a:p>
            <a:fld id="{293019A1-94FF-4EE3-817F-0E236D94A3C5}" type="slidenum">
              <a:rPr lang="id-ID" smtClean="0"/>
              <a:pPr/>
              <a:t>8</a:t>
            </a:fld>
            <a:endParaRPr lang="id-ID"/>
          </a:p>
        </p:txBody>
      </p:sp>
    </p:spTree>
    <p:extLst>
      <p:ext uri="{BB962C8B-B14F-4D97-AF65-F5344CB8AC3E}">
        <p14:creationId xmlns:p14="http://schemas.microsoft.com/office/powerpoint/2010/main" val="2780689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Executor Thread – all Tomcat requests are managed by the executor thread. Running in the Java process</a:t>
            </a:r>
          </a:p>
          <a:p>
            <a:endParaRPr lang="en-US" dirty="0"/>
          </a:p>
          <a:p>
            <a:r>
              <a:rPr lang="en-US" dirty="0"/>
              <a:t>Agents – are multi-session AVMs. All ABL sessions, </a:t>
            </a:r>
            <a:r>
              <a:rPr lang="en-US" b="0" i="0" dirty="0">
                <a:solidFill>
                  <a:srgbClr val="323130"/>
                </a:solidFill>
                <a:effectLst/>
                <a:latin typeface="Segoe UI" panose="020B0502040204020203" pitchFamily="34" charset="0"/>
              </a:rPr>
              <a:t>your runtime environments that live and execute code, all live in an agent. This is where you are going to see the memory footprint for your application.</a:t>
            </a:r>
          </a:p>
          <a:p>
            <a:endParaRPr lang="en-US" b="0" i="0" dirty="0">
              <a:solidFill>
                <a:srgbClr val="323130"/>
              </a:solidFill>
              <a:effectLst/>
              <a:latin typeface="Segoe UI" panose="020B0502040204020203" pitchFamily="34" charset="0"/>
            </a:endParaRPr>
          </a:p>
          <a:p>
            <a:r>
              <a:rPr lang="en-US" b="0" i="0" dirty="0">
                <a:solidFill>
                  <a:srgbClr val="323130"/>
                </a:solidFill>
                <a:effectLst/>
                <a:latin typeface="Segoe UI" panose="020B0502040204020203" pitchFamily="34" charset="0"/>
              </a:rPr>
              <a:t>Each session is started by the agent and those become available as connections for the session manager. </a:t>
            </a:r>
          </a:p>
          <a:p>
            <a:r>
              <a:rPr lang="en-US" b="0" i="0" dirty="0">
                <a:solidFill>
                  <a:srgbClr val="323130"/>
                </a:solidFill>
                <a:effectLst/>
                <a:latin typeface="Segoe UI" panose="020B0502040204020203" pitchFamily="34" charset="0"/>
              </a:rPr>
              <a:t>You can think of this as distributing the CPU load because you have many connections that can handle client requests. </a:t>
            </a:r>
          </a:p>
          <a:p>
            <a:r>
              <a:rPr lang="en-US" b="0" i="0" dirty="0">
                <a:solidFill>
                  <a:srgbClr val="323130"/>
                </a:solidFill>
                <a:effectLst/>
                <a:latin typeface="Segoe UI" panose="020B0502040204020203" pitchFamily="34" charset="0"/>
              </a:rPr>
              <a:t>But when you increase the connections, you're increasing the number of requests that are running, therefore you're executing more code, therefore higher CPU.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Session Manager routes requests to an ABL Session running in an ABL </a:t>
            </a:r>
          </a:p>
          <a:p>
            <a:endParaRPr lang="en-US" b="0" i="0" dirty="0">
              <a:solidFill>
                <a:srgbClr val="32313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9</a:t>
            </a:fld>
            <a:endParaRPr lang="id-ID"/>
          </a:p>
        </p:txBody>
      </p:sp>
    </p:spTree>
    <p:extLst>
      <p:ext uri="{BB962C8B-B14F-4D97-AF65-F5344CB8AC3E}">
        <p14:creationId xmlns:p14="http://schemas.microsoft.com/office/powerpoint/2010/main" val="1576894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 Sessions, now this one's a little bit tricky because we use sessions a lot in different contexts.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 when I say ABL Session, I'm talking about the session that is running within an agent. Each of these can be thought of as the stand-alone AVM with its own context but they share the same process space. This is where the code is executed, where your business logic is run. And this is where the memory consumption comes in. Each session needs it own memory space.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Bound Session. This is often needed to run Classic AppServer logic. A session becomes bound when it is fulfilling a request. More importantly this depends on the session model required by the code. You will see this happen when running persistent procedures. The binding is necessary since future requests from this client need to come back to the same ABL session. This can limit scalability so that is something to keep in mind.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is concept of what we call a client, HTTP session. This of these as your HTTP sessions. This is a little higher up where Tomcat meets the AVM. This is a </a:t>
            </a:r>
            <a:r>
              <a:rPr lang="en-US" sz="1200" dirty="0" err="1"/>
              <a:t>TomCat</a:t>
            </a:r>
            <a:r>
              <a:rPr lang="en-US" sz="1200" dirty="0"/>
              <a:t> managed session. This is the client request that’s been routed to an ABL Session. It is important to understand that if there is an associated context, it is removed when the client session is terminated. We will talk about this more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is also a login session that exists after a user has been authenticated by an ABL Session and can used to make future requests. They're essentially given their client principal object for identification that has a certain lifetime to it. So, a user is logged in for however long until they logout or the connection times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10</a:t>
            </a:fld>
            <a:endParaRPr lang="id-ID"/>
          </a:p>
        </p:txBody>
      </p:sp>
    </p:spTree>
    <p:extLst>
      <p:ext uri="{BB962C8B-B14F-4D97-AF65-F5344CB8AC3E}">
        <p14:creationId xmlns:p14="http://schemas.microsoft.com/office/powerpoint/2010/main" val="240734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11</a:t>
            </a:fld>
            <a:endParaRPr lang="id-ID"/>
          </a:p>
        </p:txBody>
      </p:sp>
    </p:spTree>
    <p:extLst>
      <p:ext uri="{BB962C8B-B14F-4D97-AF65-F5344CB8AC3E}">
        <p14:creationId xmlns:p14="http://schemas.microsoft.com/office/powerpoint/2010/main" val="155970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Understanding the Session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You can think of the Session Manager as the modern version of the old app server and web speed brokers. </a:t>
            </a:r>
          </a:p>
          <a:p>
            <a:r>
              <a:rPr lang="en-US" dirty="0"/>
              <a:t>There is only one per ABL application. It routes a request to an ABL Session in an Agent. Its sort of like a load balancer. </a:t>
            </a:r>
          </a:p>
          <a:p>
            <a:endParaRPr lang="en-US" dirty="0"/>
          </a:p>
          <a:p>
            <a:r>
              <a:rPr lang="en-US" dirty="0"/>
              <a:t>The session manager is responsible to find the best Agent and ABL Session/session to use based on what is available and whether the request is on a bound connection.</a:t>
            </a:r>
          </a:p>
          <a:p>
            <a:endParaRPr lang="en-US" dirty="0"/>
          </a:p>
          <a:p>
            <a:r>
              <a:rPr lang="en-US" dirty="0"/>
              <a:t>Basically, where can I execute this ABL code?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It is first to last, it runs through the Agents and then into the ABL sessions of that agent.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23130"/>
                </a:solidFill>
                <a:effectLst/>
                <a:latin typeface="Segoe UI" panose="020B0502040204020203" pitchFamily="34" charset="0"/>
                <a:ea typeface="Times New Roman" panose="02020603050405020304" pitchFamily="18" charset="0"/>
              </a:rPr>
              <a:t>But this is an internal list, and it might not be a sequence you expect. Often it is oldest to newest agents but not necessarily so don’t expect to be able to anticipate where a request will 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32313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session manager is subject to Tomcat executor threads so you need to have enough executor threads for the request to even get through. Maximum number of concurrent requests, if more come in, they get queued.</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while the session manager can start an Agent, it does not manage the Agent. That is the job of the Agent Manager.</a:t>
            </a:r>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12</a:t>
            </a:fld>
            <a:endParaRPr lang="id-ID"/>
          </a:p>
        </p:txBody>
      </p:sp>
    </p:spTree>
    <p:extLst>
      <p:ext uri="{BB962C8B-B14F-4D97-AF65-F5344CB8AC3E}">
        <p14:creationId xmlns:p14="http://schemas.microsoft.com/office/powerpoint/2010/main" val="2913144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Understanding the Agent Manager.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Agent Manager managers the agents. Based on the initial and min available, and maximum session properties. Its job is to keep ahead of the concurrent requests.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as you get requests in, the agent will start up the next available session for use and keep ahead of incoming requests.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even though there is a maximum number of ABL sessions that can be started, the max is still subject to something that's called the dynamic session limit that this was added some time ago in Open Edge 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Basically, it monitors any connected databases. Let's say you have a database that's set with 100 users, but your PASOE instance can take up to 200 concurrent requests. The agent will be limited by the available DB connections. So if the database has 100, then the agent's going to figure that out and say Nope, I have to stop you right there, you can’t. You can't run any more ABL sessions than what the database has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Now one additional thing that was added in 12.7. There's new there's a new life cycle management operations. You can specify that the agents kill or terminate sessions after they hit a certain lifetime.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23130"/>
                </a:solidFill>
                <a:effectLst/>
                <a:latin typeface="Segoe UI" panose="020B0502040204020203" pitchFamily="34" charset="0"/>
              </a:rPr>
              <a:t>There's a handful of options. Like n</a:t>
            </a:r>
            <a:r>
              <a:rPr lang="en-US" dirty="0">
                <a:highlight>
                  <a:srgbClr val="FFFF00"/>
                </a:highlight>
              </a:rPr>
              <a:t>umber of requests and memory consumption.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look at this in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13</a:t>
            </a:fld>
            <a:endParaRPr lang="id-ID"/>
          </a:p>
        </p:txBody>
      </p:sp>
    </p:spTree>
    <p:extLst>
      <p:ext uri="{BB962C8B-B14F-4D97-AF65-F5344CB8AC3E}">
        <p14:creationId xmlns:p14="http://schemas.microsoft.com/office/powerpoint/2010/main" val="1756767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be our initial state after starting the instance given the configuration options:</a:t>
            </a:r>
          </a:p>
          <a:p>
            <a:pPr marL="342900" lvl="0" indent="-342900" algn="l">
              <a:lnSpc>
                <a:spcPts val="2700"/>
              </a:lnSpc>
              <a:buFont typeface="Arial" panose="020B0604020202020204" pitchFamily="34" charset="0"/>
              <a:buChar char="•"/>
            </a:pPr>
            <a:r>
              <a:rPr lang="en-US" sz="2400" dirty="0"/>
              <a:t>1 ABL Application</a:t>
            </a:r>
          </a:p>
          <a:p>
            <a:pPr marL="342900" lvl="0" indent="-342900">
              <a:lnSpc>
                <a:spcPts val="2700"/>
              </a:lnSpc>
              <a:buFont typeface="Arial" panose="020B0604020202020204" pitchFamily="34" charset="0"/>
              <a:buChar char="•"/>
            </a:pPr>
            <a:r>
              <a:rPr lang="en-US" sz="2400" dirty="0"/>
              <a:t>2 Agents</a:t>
            </a:r>
          </a:p>
          <a:p>
            <a:pPr marL="342900" lvl="0" indent="-342900">
              <a:lnSpc>
                <a:spcPts val="2700"/>
              </a:lnSpc>
              <a:buFont typeface="Arial" panose="020B0604020202020204" pitchFamily="34" charset="0"/>
              <a:buChar char="•"/>
            </a:pPr>
            <a:r>
              <a:rPr lang="en-US" sz="2400" dirty="0"/>
              <a:t>2 Sessions per Agent</a:t>
            </a:r>
          </a:p>
          <a:p>
            <a:pPr marL="0" lvl="0" indent="0">
              <a:lnSpc>
                <a:spcPts val="2700"/>
              </a:lnSpc>
              <a:buFont typeface="Arial" panose="020B0604020202020204" pitchFamily="34" charset="0"/>
              <a:buNone/>
            </a:pPr>
            <a:endParaRPr lang="en-US" sz="2400" dirty="0"/>
          </a:p>
          <a:p>
            <a:pPr marL="0" lvl="0" indent="0">
              <a:lnSpc>
                <a:spcPts val="2700"/>
              </a:lnSpc>
              <a:buFont typeface="Arial" panose="020B0604020202020204" pitchFamily="34" charset="0"/>
              <a:buNone/>
            </a:pPr>
            <a:r>
              <a:rPr lang="en-US" sz="2400" dirty="0"/>
              <a:t>So let's look at what </a:t>
            </a:r>
            <a:r>
              <a:rPr lang="en-US" sz="2400" dirty="0" err="1"/>
              <a:t>what</a:t>
            </a:r>
            <a:r>
              <a:rPr lang="en-US" sz="2400" dirty="0"/>
              <a:t> actually happens during request. </a:t>
            </a:r>
          </a:p>
          <a:p>
            <a:pPr marL="0" lvl="0" indent="0">
              <a:lnSpc>
                <a:spcPts val="2700"/>
              </a:lnSpc>
              <a:buFont typeface="Arial" panose="020B0604020202020204" pitchFamily="34" charset="0"/>
              <a:buNone/>
            </a:pPr>
            <a:r>
              <a:rPr lang="en-US" sz="2400" dirty="0"/>
              <a:t>And again this is just to get the context of what's going on with the server because it's going to help you tune your PASOE instance later.</a:t>
            </a:r>
          </a:p>
          <a:p>
            <a:endParaRPr lang="en-US" dirty="0"/>
          </a:p>
          <a:p>
            <a:r>
              <a:rPr lang="en-US" dirty="0"/>
              <a:t>Lets look at a scenario with one ABL application that has two agents (num initial agents)</a:t>
            </a:r>
          </a:p>
          <a:p>
            <a:r>
              <a:rPr lang="en-US" dirty="0"/>
              <a:t>Now each agent is going to start up two min available sessions as one (num initial sessions per agent)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picture shows the initial state of the PASOE when it is started up. </a:t>
            </a:r>
            <a:br>
              <a:rPr lang="en-US" b="0" i="0" dirty="0">
                <a:solidFill>
                  <a:srgbClr val="323130"/>
                </a:solidFill>
                <a:effectLst/>
                <a:latin typeface="Segoe UI" panose="020B0502040204020203" pitchFamily="34" charset="0"/>
              </a:rPr>
            </a:br>
            <a:r>
              <a:rPr lang="en-US" b="0" i="0" dirty="0">
                <a:solidFill>
                  <a:srgbClr val="323130"/>
                </a:solidFill>
                <a:effectLst/>
                <a:latin typeface="Segoe UI" panose="020B0502040204020203" pitchFamily="34" charset="0"/>
              </a:rPr>
              <a:t>Its sitting there, it has all its agents and sessions just waiting for requests.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13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14</a:t>
            </a:fld>
            <a:endParaRPr lang="id-ID"/>
          </a:p>
        </p:txBody>
      </p:sp>
    </p:spTree>
    <p:extLst>
      <p:ext uri="{BB962C8B-B14F-4D97-AF65-F5344CB8AC3E}">
        <p14:creationId xmlns:p14="http://schemas.microsoft.com/office/powerpoint/2010/main" val="3421657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23130"/>
                </a:solidFill>
                <a:effectLst/>
                <a:latin typeface="Segoe UI" panose="020B0502040204020203" pitchFamily="34" charset="0"/>
              </a:rPr>
              <a:t>So lets throw two requests at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130"/>
              </a:solidFill>
              <a:effectLst/>
              <a:latin typeface="Segoe UI" panose="020B0502040204020203" pitchFamily="34" charset="0"/>
            </a:endParaRPr>
          </a:p>
          <a:p>
            <a:endParaRPr lang="en-US"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13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13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15</a:t>
            </a:fld>
            <a:endParaRPr lang="id-ID"/>
          </a:p>
        </p:txBody>
      </p:sp>
    </p:spTree>
    <p:extLst>
      <p:ext uri="{BB962C8B-B14F-4D97-AF65-F5344CB8AC3E}">
        <p14:creationId xmlns:p14="http://schemas.microsoft.com/office/powerpoint/2010/main" val="4160920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rgbClr val="323130"/>
                </a:solidFill>
                <a:effectLst/>
                <a:latin typeface="Segoe UI" panose="020B0502040204020203" pitchFamily="34" charset="0"/>
              </a:rPr>
              <a:t>Well, since we had two sessions ready and waiting, the request went to session 1 and 2 in agent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dirty="0">
              <a:solidFill>
                <a:srgbClr val="32313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rgbClr val="323130"/>
                </a:solidFill>
                <a:effectLst/>
                <a:latin typeface="Segoe UI" panose="020B0502040204020203" pitchFamily="34" charset="0"/>
              </a:rPr>
              <a:t>But now the agent manager says, but wait I am supposed to have a min available sessions of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rgbClr val="323130"/>
                </a:solidFill>
                <a:effectLst/>
                <a:latin typeface="Segoe UI" panose="020B0502040204020203" pitchFamily="34" charset="0"/>
              </a:rPr>
              <a:t>Since both sessions are busy, it will start up another session. This keeps the agent ready for incoming requests.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dirty="0">
              <a:solidFill>
                <a:srgbClr val="32313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Making 2 requests “saturates” the available sessions, causing a 3</a:t>
            </a:r>
            <a:r>
              <a:rPr lang="en-US" sz="1000" baseline="30000" dirty="0"/>
              <a:t>rd</a:t>
            </a:r>
            <a:r>
              <a:rPr lang="en-US" sz="1000" dirty="0"/>
              <a:t> to be started courtesy of the </a:t>
            </a:r>
            <a:r>
              <a:rPr lang="en-US" sz="1000" dirty="0" err="1"/>
              <a:t>minAvailableABLSessions</a:t>
            </a:r>
            <a:r>
              <a:rPr lang="en-US" sz="1000" dirty="0"/>
              <a:t> setting.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16</a:t>
            </a:fld>
            <a:endParaRPr lang="id-ID"/>
          </a:p>
        </p:txBody>
      </p:sp>
    </p:spTree>
    <p:extLst>
      <p:ext uri="{BB962C8B-B14F-4D97-AF65-F5344CB8AC3E}">
        <p14:creationId xmlns:p14="http://schemas.microsoft.com/office/powerpoint/2010/main" val="2905711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Segoe UI" panose="020B0502040204020203" pitchFamily="34" charset="0"/>
              </a:rPr>
              <a:t>So we now have two busy sessions and one available session for Agent 1</a:t>
            </a:r>
            <a:endParaRPr lang="en-US" sz="1000" dirty="0">
              <a:solidFill>
                <a:srgbClr val="323130"/>
              </a:solidFill>
              <a:effectLst/>
              <a:latin typeface="Segoe UI" panose="020B0502040204020203"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Times New Roman" panose="02020603050405020304" pitchFamily="18" charset="0"/>
              </a:rPr>
              <a:t>Now lets throw 2 more requests</a:t>
            </a:r>
            <a:endParaRPr lang="en-US" sz="10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17</a:t>
            </a:fld>
            <a:endParaRPr lang="id-ID"/>
          </a:p>
        </p:txBody>
      </p:sp>
    </p:spTree>
    <p:extLst>
      <p:ext uri="{BB962C8B-B14F-4D97-AF65-F5344CB8AC3E}">
        <p14:creationId xmlns:p14="http://schemas.microsoft.com/office/powerpoint/2010/main" val="282384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Segoe UI" panose="020B0502040204020203" pitchFamily="34" charset="0"/>
              </a:rPr>
              <a:t>So we now have two busy sessions and one available session for Agent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Times New Roman" panose="02020603050405020304" pitchFamily="18" charset="0"/>
              </a:rPr>
              <a:t>Let’s throw 2 more requests</a:t>
            </a:r>
            <a:endParaRPr lang="en-US" sz="10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18</a:t>
            </a:fld>
            <a:endParaRPr lang="id-ID"/>
          </a:p>
        </p:txBody>
      </p:sp>
    </p:spTree>
    <p:extLst>
      <p:ext uri="{BB962C8B-B14F-4D97-AF65-F5344CB8AC3E}">
        <p14:creationId xmlns:p14="http://schemas.microsoft.com/office/powerpoint/2010/main" val="3588148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Adding another 2 requests means again saturating available sessions, which in this case will be the newly-started session on Agent 1 while an available session on Agent 2 will be used.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 new session will be started on Agent 1 to fulfill the </a:t>
            </a:r>
            <a:r>
              <a:rPr lang="en-US" sz="800" dirty="0" err="1"/>
              <a:t>minAvailableABLSessions</a:t>
            </a:r>
            <a:r>
              <a:rPr lang="en-US" sz="800" dirty="0"/>
              <a:t>.</a:t>
            </a:r>
          </a:p>
          <a:p>
            <a:endParaRPr lang="en-US" sz="1000" dirty="0"/>
          </a:p>
          <a:p>
            <a:pPr marL="0" marR="0">
              <a:spcBef>
                <a:spcPts val="0"/>
              </a:spcBef>
              <a:spcAft>
                <a:spcPts val="550"/>
              </a:spcAft>
            </a:pPr>
            <a:r>
              <a:rPr lang="en-US" sz="1000" dirty="0">
                <a:solidFill>
                  <a:srgbClr val="323130"/>
                </a:solidFill>
                <a:effectLst/>
                <a:latin typeface="Segoe UI" panose="020B0502040204020203" pitchFamily="34" charset="0"/>
                <a:ea typeface="Segoe UI" panose="020B0502040204020203" pitchFamily="34" charset="0"/>
              </a:rPr>
              <a:t>Well, we had just started that session #3 on the first agent, so it's available.</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000" dirty="0">
                <a:solidFill>
                  <a:srgbClr val="323130"/>
                </a:solidFill>
                <a:effectLst/>
                <a:latin typeface="Segoe UI" panose="020B0502040204020203" pitchFamily="34" charset="0"/>
                <a:ea typeface="Segoe UI" panose="020B0502040204020203" pitchFamily="34" charset="0"/>
              </a:rPr>
              <a:t>It takes a request, but Agent 1’s sessions are now full.</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000" dirty="0">
                <a:solidFill>
                  <a:srgbClr val="323130"/>
                </a:solidFill>
                <a:effectLst/>
                <a:latin typeface="Segoe UI" panose="020B0502040204020203" pitchFamily="34" charset="0"/>
                <a:ea typeface="Segoe UI" panose="020B0502040204020203" pitchFamily="34" charset="0"/>
              </a:rPr>
              <a:t>It looks and sees that Agent 2 has free sessions.</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000" dirty="0">
                <a:solidFill>
                  <a:srgbClr val="323130"/>
                </a:solidFill>
                <a:effectLst/>
                <a:latin typeface="Segoe UI" panose="020B0502040204020203" pitchFamily="34" charset="0"/>
                <a:ea typeface="Segoe UI" panose="020B0502040204020203" pitchFamily="34" charset="0"/>
              </a:rPr>
              <a:t>It does so that second request goes to the second agent.</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000" dirty="0">
                <a:solidFill>
                  <a:srgbClr val="605E5C"/>
                </a:solidFill>
                <a:effectLst/>
                <a:latin typeface="Segoe UI" panose="020B0502040204020203" pitchFamily="34" charset="0"/>
                <a:ea typeface="Segoe UI" panose="020B0502040204020203" pitchFamily="34" charset="0"/>
              </a:rPr>
            </a:br>
            <a:br>
              <a:rPr lang="en-US" sz="1000" dirty="0">
                <a:solidFill>
                  <a:srgbClr val="323130"/>
                </a:solidFill>
                <a:effectLst/>
                <a:latin typeface="Segoe UI" panose="020B0502040204020203" pitchFamily="34" charset="0"/>
                <a:ea typeface="Segoe UI" panose="020B0502040204020203" pitchFamily="34" charset="0"/>
              </a:rPr>
            </a:br>
            <a:r>
              <a:rPr lang="en-US" sz="1000" dirty="0">
                <a:solidFill>
                  <a:srgbClr val="323130"/>
                </a:solidFill>
                <a:effectLst/>
                <a:latin typeface="Segoe UI" panose="020B0502040204020203" pitchFamily="34" charset="0"/>
                <a:ea typeface="Segoe UI" panose="020B0502040204020203" pitchFamily="34" charset="0"/>
              </a:rPr>
              <a:t>This is why we recommend starting up a minimum of two agents, so that you have sort of that warm spare sort of arrangement to take additional requests while the first agent is starting up additional sessions.</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0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23130"/>
                </a:solidFill>
                <a:effectLst/>
                <a:latin typeface="Segoe UI" panose="020B0502040204020203" pitchFamily="34" charset="0"/>
                <a:ea typeface="Segoe UI" panose="020B0502040204020203" pitchFamily="34" charset="0"/>
              </a:rPr>
              <a:t>But wait… Agent 1 has the min available sessions property set to one.</a:t>
            </a:r>
            <a:br>
              <a:rPr lang="en-US" sz="1200" dirty="0">
                <a:solidFill>
                  <a:srgbClr val="323130"/>
                </a:solidFill>
                <a:effectLst/>
                <a:latin typeface="Segoe UI" panose="020B0502040204020203" pitchFamily="34" charset="0"/>
                <a:ea typeface="Segoe UI" panose="020B0502040204020203" pitchFamily="34" charset="0"/>
              </a:rPr>
            </a:br>
            <a:r>
              <a:rPr lang="en-US" sz="1200" dirty="0">
                <a:solidFill>
                  <a:srgbClr val="323130"/>
                </a:solidFill>
                <a:effectLst/>
                <a:latin typeface="Segoe UI" panose="020B0502040204020203" pitchFamily="34" charset="0"/>
                <a:ea typeface="Segoe UI" panose="020B0502040204020203" pitchFamily="34" charset="0"/>
              </a:rPr>
              <a:t>So it needs to start up another ABL session again to keep ahead of coming requests.</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19</a:t>
            </a:fld>
            <a:endParaRPr lang="id-ID"/>
          </a:p>
        </p:txBody>
      </p:sp>
    </p:spTree>
    <p:extLst>
      <p:ext uri="{BB962C8B-B14F-4D97-AF65-F5344CB8AC3E}">
        <p14:creationId xmlns:p14="http://schemas.microsoft.com/office/powerpoint/2010/main" val="966897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Segoe UI" panose="020B0502040204020203" pitchFamily="34" charset="0"/>
              </a:rPr>
              <a:t>While those are running, the agent manager says, Agent 1 has the min available sessions property set to one.</a:t>
            </a:r>
            <a:br>
              <a:rPr lang="en-US" sz="1000" dirty="0">
                <a:solidFill>
                  <a:srgbClr val="323130"/>
                </a:solidFill>
                <a:effectLst/>
                <a:latin typeface="Segoe UI" panose="020B0502040204020203" pitchFamily="34" charset="0"/>
                <a:ea typeface="Segoe UI" panose="020B0502040204020203" pitchFamily="34" charset="0"/>
              </a:rPr>
            </a:br>
            <a:r>
              <a:rPr lang="en-US" sz="1000" dirty="0">
                <a:solidFill>
                  <a:srgbClr val="323130"/>
                </a:solidFill>
                <a:effectLst/>
                <a:latin typeface="Segoe UI" panose="020B0502040204020203" pitchFamily="34" charset="0"/>
                <a:ea typeface="Segoe UI" panose="020B0502040204020203" pitchFamily="34" charset="0"/>
              </a:rPr>
              <a:t>I need to start up another, so it's going to start a new ABL session again to keep ahead of coming requests.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srgbClr val="323130"/>
              </a:solidFill>
              <a:effectLst/>
              <a:latin typeface="Segoe UI" panose="020B0502040204020203" pitchFamily="34" charset="0"/>
              <a:ea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23130"/>
                </a:solidFill>
                <a:effectLst/>
                <a:latin typeface="Segoe UI" panose="020B0502040204020203" pitchFamily="34" charset="0"/>
                <a:ea typeface="Segoe UI" panose="020B0502040204020203" pitchFamily="34" charset="0"/>
              </a:rPr>
              <a:t>Agent 2 is ok since only one session was used so it still has one available session and meets the min available ABL sessions property</a:t>
            </a:r>
          </a:p>
        </p:txBody>
      </p:sp>
      <p:sp>
        <p:nvSpPr>
          <p:cNvPr id="4" name="Slide Number Placeholder 3"/>
          <p:cNvSpPr>
            <a:spLocks noGrp="1"/>
          </p:cNvSpPr>
          <p:nvPr>
            <p:ph type="sldNum" sz="quarter" idx="5"/>
          </p:nvPr>
        </p:nvSpPr>
        <p:spPr/>
        <p:txBody>
          <a:bodyPr/>
          <a:lstStyle/>
          <a:p>
            <a:fld id="{293019A1-94FF-4EE3-817F-0E236D94A3C5}" type="slidenum">
              <a:rPr lang="id-ID" smtClean="0"/>
              <a:pPr/>
              <a:t>20</a:t>
            </a:fld>
            <a:endParaRPr lang="id-ID"/>
          </a:p>
        </p:txBody>
      </p:sp>
    </p:spTree>
    <p:extLst>
      <p:ext uri="{BB962C8B-B14F-4D97-AF65-F5344CB8AC3E}">
        <p14:creationId xmlns:p14="http://schemas.microsoft.com/office/powerpoint/2010/main" val="123969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As requests are serviced they will return sessions to an available state but will not (by default) decrease the number of sessions running.</a:t>
            </a:r>
          </a:p>
          <a:p>
            <a:pPr marL="0" marR="0">
              <a:spcBef>
                <a:spcPts val="0"/>
              </a:spcBef>
              <a:spcAft>
                <a:spcPts val="550"/>
              </a:spcAft>
            </a:pPr>
            <a:r>
              <a:rPr lang="en-US" sz="1000" dirty="0">
                <a:solidFill>
                  <a:schemeClr val="tx1"/>
                </a:solidFill>
                <a:effectLst/>
                <a:latin typeface="Arial" panose="020B0604020202020204" pitchFamily="34" charset="0"/>
                <a:ea typeface="+mn-ea"/>
              </a:rPr>
              <a:t>So let’s say the request o</a:t>
            </a:r>
            <a:r>
              <a:rPr lang="en-US" sz="1000" dirty="0">
                <a:solidFill>
                  <a:srgbClr val="323130"/>
                </a:solidFill>
                <a:effectLst/>
                <a:latin typeface="Segoe UI" panose="020B0502040204020203" pitchFamily="34" charset="0"/>
                <a:ea typeface="Segoe UI" panose="020B0502040204020203" pitchFamily="34" charset="0"/>
              </a:rPr>
              <a:t>n agent 1, Session 1 finishes. You can see that Session 1 is returned to an available state and can be used to service another request.</a:t>
            </a:r>
          </a:p>
          <a:p>
            <a:pPr marL="0" marR="0">
              <a:spcBef>
                <a:spcPts val="0"/>
              </a:spcBef>
              <a:spcAft>
                <a:spcPts val="550"/>
              </a:spcAft>
            </a:pPr>
            <a:endParaRPr lang="en-US" sz="1000" dirty="0">
              <a:solidFill>
                <a:srgbClr val="323130"/>
              </a:solidFill>
              <a:effectLst/>
              <a:latin typeface="Segoe UI" panose="020B0502040204020203" pitchFamily="34" charset="0"/>
              <a:ea typeface="Times New Roman" panose="02020603050405020304" pitchFamily="18" charset="0"/>
            </a:endParaRPr>
          </a:p>
          <a:p>
            <a:pPr marL="0" marR="0">
              <a:spcBef>
                <a:spcPts val="0"/>
              </a:spcBef>
              <a:spcAft>
                <a:spcPts val="550"/>
              </a:spcAft>
            </a:pPr>
            <a:r>
              <a:rPr lang="en-US" sz="1000" dirty="0">
                <a:solidFill>
                  <a:srgbClr val="323130"/>
                </a:solidFill>
                <a:effectLst/>
                <a:latin typeface="Segoe UI" panose="020B0502040204020203" pitchFamily="34" charset="0"/>
                <a:ea typeface="Times New Roman" panose="02020603050405020304" pitchFamily="18" charset="0"/>
              </a:rPr>
              <a:t>But as we discussed earlier, if the connection was bound in some way, Session 1 would still be marked busy since it cannot service requests from any other connection.</a:t>
            </a:r>
            <a:endParaRPr lang="en-US" sz="1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21</a:t>
            </a:fld>
            <a:endParaRPr lang="id-ID"/>
          </a:p>
        </p:txBody>
      </p:sp>
    </p:spTree>
    <p:extLst>
      <p:ext uri="{BB962C8B-B14F-4D97-AF65-F5344CB8AC3E}">
        <p14:creationId xmlns:p14="http://schemas.microsoft.com/office/powerpoint/2010/main" val="4151996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so far is just the basics of configuring a PASOE instance and maybe you were familiar with those.</a:t>
            </a:r>
          </a:p>
          <a:p>
            <a:r>
              <a:rPr lang="en-US" dirty="0"/>
              <a:t>Now we are going to journey into the unknown. Tricks we learned along the way.</a:t>
            </a:r>
          </a:p>
        </p:txBody>
      </p:sp>
      <p:sp>
        <p:nvSpPr>
          <p:cNvPr id="4" name="Slide Number Placeholder 3"/>
          <p:cNvSpPr>
            <a:spLocks noGrp="1"/>
          </p:cNvSpPr>
          <p:nvPr>
            <p:ph type="sldNum" sz="quarter" idx="5"/>
          </p:nvPr>
        </p:nvSpPr>
        <p:spPr/>
        <p:txBody>
          <a:bodyPr/>
          <a:lstStyle/>
          <a:p>
            <a:fld id="{293019A1-94FF-4EE3-817F-0E236D94A3C5}" type="slidenum">
              <a:rPr lang="id-ID" smtClean="0"/>
              <a:pPr/>
              <a:t>22</a:t>
            </a:fld>
            <a:endParaRPr lang="id-ID"/>
          </a:p>
        </p:txBody>
      </p:sp>
    </p:spTree>
    <p:extLst>
      <p:ext uri="{BB962C8B-B14F-4D97-AF65-F5344CB8AC3E}">
        <p14:creationId xmlns:p14="http://schemas.microsoft.com/office/powerpoint/2010/main" val="3517371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Take a look at your application, see if these come up and deal with them before you get to production.</a:t>
            </a:r>
            <a:endParaRPr lang="en-US" sz="1800" dirty="0">
              <a:effectLst/>
              <a:latin typeface="Times New Roman" panose="02020603050405020304" pitchFamily="18" charset="0"/>
              <a:ea typeface="Times New Roman" panose="02020603050405020304" pitchFamily="18" charset="0"/>
            </a:endParaRPr>
          </a:p>
          <a:p>
            <a:endParaRPr lang="en-US" dirty="0"/>
          </a:p>
          <a:p>
            <a:pPr marL="228600" marR="0" lvl="0" indent="-228600" algn="l" defTabSz="914400" rtl="0" eaLnBrk="1" fontAlgn="auto" latinLnBrk="0" hangingPunct="1">
              <a:lnSpc>
                <a:spcPct val="100000"/>
              </a:lnSpc>
              <a:spcBef>
                <a:spcPts val="0"/>
              </a:spcBef>
              <a:spcAft>
                <a:spcPts val="550"/>
              </a:spcAft>
              <a:buClrTx/>
              <a:buSzTx/>
              <a:buFont typeface="+mj-lt"/>
              <a:buAutoNum type="arabicPeriod"/>
              <a:tabLst/>
              <a:defRPr/>
            </a:pPr>
            <a:r>
              <a:rPr lang="en-US" dirty="0"/>
              <a:t>M</a:t>
            </a:r>
            <a:r>
              <a:rPr lang="en-US" sz="1800" dirty="0">
                <a:solidFill>
                  <a:srgbClr val="323130"/>
                </a:solidFill>
                <a:effectLst/>
                <a:latin typeface="Segoe UI" panose="020B0502040204020203" pitchFamily="34" charset="0"/>
                <a:ea typeface="Segoe UI" panose="020B0502040204020203" pitchFamily="34" charset="0"/>
              </a:rPr>
              <a:t>emory consumption is probably going to be your biggest reason for failures beyond maxing out the CPU or the network or disk capacity</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And that's because especially on Linux has something called out of memory manager or out of memory killer. This can terminate PASOE Agents if they become so big that it threatens the available free memory available on the system. And the OOM will come in and terminate that that agent because unfortunately it's the biggest target.</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The goal with memory consumption is you want it to plateau. As your application runs its footprint will grow but eventually you should get to some sort of steady state and stop climbing.</a:t>
            </a:r>
            <a:br>
              <a:rPr lang="en-US" sz="1800" dirty="0">
                <a:solidFill>
                  <a:srgbClr val="323130"/>
                </a:solidFill>
                <a:effectLst/>
                <a:latin typeface="Segoe UI" panose="020B0502040204020203" pitchFamily="34" charset="0"/>
                <a:ea typeface="Segoe UI" panose="020B0502040204020203" pitchFamily="34" charset="0"/>
              </a:rPr>
            </a:b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And that does require some monitoring, mostly of the OS resources. If you find that it keeps climbing, then you need to look at your application and especially looking for memory leaks. OpenEdge ships with a Memory leak detection tool called </a:t>
            </a:r>
            <a:r>
              <a:rPr lang="en-US" sz="1800" dirty="0" err="1">
                <a:solidFill>
                  <a:srgbClr val="323130"/>
                </a:solidFill>
                <a:effectLst/>
                <a:latin typeface="Segoe UI" panose="020B0502040204020203" pitchFamily="34" charset="0"/>
                <a:ea typeface="Segoe UI" panose="020B0502040204020203" pitchFamily="34" charset="0"/>
              </a:rPr>
              <a:t>LeakCheck</a:t>
            </a:r>
            <a:r>
              <a:rPr lang="en-US" sz="1800" dirty="0">
                <a:solidFill>
                  <a:srgbClr val="323130"/>
                </a:solidFill>
                <a:effectLst/>
                <a:latin typeface="Segoe UI" panose="020B0502040204020203" pitchFamily="34" charset="0"/>
                <a:ea typeface="Segoe UI" panose="020B0502040204020203" pitchFamily="34" charset="0"/>
              </a:rPr>
              <a:t> which you can use to help diagnose memory leaks.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And let’s remember that a memory leak in classic AppServer was a single AVM Session in a single process. With PASOE we now have many AVM Sessions in a single process so a significant memory leak with become critical as the PASOE session continues to run.</a:t>
            </a:r>
          </a:p>
          <a:p>
            <a:pPr marL="228600" marR="0" lvl="0" indent="-228600" algn="l" defTabSz="914400" rtl="0" eaLnBrk="1" fontAlgn="auto" latinLnBrk="0" hangingPunct="1">
              <a:lnSpc>
                <a:spcPct val="100000"/>
              </a:lnSpc>
              <a:spcBef>
                <a:spcPts val="0"/>
              </a:spcBef>
              <a:spcAft>
                <a:spcPts val="550"/>
              </a:spcAft>
              <a:buClrTx/>
              <a:buSzTx/>
              <a:buFont typeface="+mj-lt"/>
              <a:buAutoNum type="arabicPeriod"/>
              <a:tabLst/>
              <a:defRPr/>
            </a:pPr>
            <a:endParaRPr lang="en-US" sz="1800" dirty="0">
              <a:effectLst/>
              <a:latin typeface="Times New Roman" panose="02020603050405020304" pitchFamily="18" charset="0"/>
              <a:ea typeface="Times New Roman" panose="02020603050405020304" pitchFamily="18" charset="0"/>
            </a:endParaRPr>
          </a:p>
          <a:p>
            <a:pPr marL="342900" marR="0" indent="-342900">
              <a:spcBef>
                <a:spcPts val="0"/>
              </a:spcBef>
              <a:spcAft>
                <a:spcPts val="550"/>
              </a:spcAft>
              <a:buFont typeface="+mj-lt"/>
              <a:buAutoNum type="arabicPeriod"/>
            </a:pPr>
            <a:r>
              <a:rPr lang="en-US" sz="1800" dirty="0">
                <a:effectLst/>
                <a:latin typeface="Times New Roman" panose="02020603050405020304" pitchFamily="18" charset="0"/>
                <a:ea typeface="Times New Roman" panose="02020603050405020304" pitchFamily="18" charset="0"/>
              </a:rPr>
              <a:t>OS-Command and Input-through</a:t>
            </a:r>
            <a:br>
              <a:rPr lang="en-US" sz="1800" dirty="0">
                <a:effectLst/>
                <a:latin typeface="Times New Roman" panose="02020603050405020304" pitchFamily="18" charset="0"/>
                <a:ea typeface="Times New Roman" panose="02020603050405020304" pitchFamily="18" charset="0"/>
              </a:rPr>
            </a:br>
            <a:r>
              <a:rPr lang="en-US" sz="1800" dirty="0">
                <a:solidFill>
                  <a:srgbClr val="323130"/>
                </a:solidFill>
                <a:effectLst/>
                <a:latin typeface="Segoe UI" panose="020B0502040204020203" pitchFamily="34" charset="0"/>
                <a:ea typeface="Segoe UI" panose="020B0502040204020203" pitchFamily="34" charset="0"/>
              </a:rPr>
              <a:t>Basically, these are processes which you would use to like execute command line actions.</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These go through a fork and exec sub process. The larger the agent, the more the memory it needs to copy and this will affect performance your performance.</a:t>
            </a:r>
            <a:br>
              <a:rPr lang="en-US" sz="1800" dirty="0">
                <a:solidFill>
                  <a:srgbClr val="323130"/>
                </a:solidFill>
                <a:effectLst/>
                <a:latin typeface="Segoe UI" panose="020B0502040204020203" pitchFamily="34" charset="0"/>
                <a:ea typeface="Segoe UI" panose="020B0502040204020203" pitchFamily="34" charset="0"/>
              </a:rPr>
            </a:b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what can you do? One technique is to run a separate AVM instance just to run these type of operations.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23</a:t>
            </a:fld>
            <a:endParaRPr lang="id-ID"/>
          </a:p>
        </p:txBody>
      </p:sp>
    </p:spTree>
    <p:extLst>
      <p:ext uri="{BB962C8B-B14F-4D97-AF65-F5344CB8AC3E}">
        <p14:creationId xmlns:p14="http://schemas.microsoft.com/office/powerpoint/2010/main" val="3765716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Other system resources to look at:</a:t>
            </a: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Executor threads.</a:t>
            </a:r>
            <a:r>
              <a:rPr lang="en-US" sz="1800" dirty="0">
                <a:solidFill>
                  <a:schemeClr val="tx1"/>
                </a:solidFill>
                <a:effectLst/>
                <a:latin typeface="Times New Roman" panose="02020603050405020304" pitchFamily="18" charset="0"/>
                <a:ea typeface="Segoe UI" panose="020B0502040204020203" pitchFamily="34" charset="0"/>
              </a:rPr>
              <a:t> </a:t>
            </a:r>
            <a:r>
              <a:rPr lang="en-US" sz="1800" dirty="0">
                <a:solidFill>
                  <a:srgbClr val="323130"/>
                </a:solidFill>
                <a:effectLst/>
                <a:latin typeface="Segoe UI" panose="020B0502040204020203" pitchFamily="34" charset="0"/>
                <a:ea typeface="Segoe UI" panose="020B0502040204020203" pitchFamily="34" charset="0"/>
              </a:rPr>
              <a:t>This is a this is a big one.</a:t>
            </a:r>
            <a:r>
              <a:rPr lang="en-US" sz="1800" dirty="0">
                <a:solidFill>
                  <a:schemeClr val="tx1"/>
                </a:solidFill>
                <a:effectLst/>
                <a:latin typeface="Times New Roman" panose="02020603050405020304" pitchFamily="18" charset="0"/>
                <a:ea typeface="Segoe UI" panose="020B0502040204020203" pitchFamily="34" charset="0"/>
              </a:rPr>
              <a:t> </a:t>
            </a:r>
            <a:r>
              <a:rPr lang="en-US" sz="1800" dirty="0">
                <a:solidFill>
                  <a:srgbClr val="323130"/>
                </a:solidFill>
                <a:effectLst/>
                <a:latin typeface="Segoe UI" panose="020B0502040204020203" pitchFamily="34" charset="0"/>
                <a:ea typeface="Segoe UI" panose="020B0502040204020203" pitchFamily="34" charset="0"/>
              </a:rPr>
              <a:t>One reason is executor threads are needed even for static content.</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if you are serving up a lot of images or static files, every single one of those requests takes an executor thread.</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PASOE monitoring tools like OE Manager also need executor threads, you can't even get in to view the monitor or view the management apps because you don't have enough threads in Tomcat.</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Basically what you should do is for all of your the sum of your ABL applications, agents, time, sessions, lost some amount of spares.</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what should you do? </a:t>
            </a:r>
          </a:p>
          <a:p>
            <a:pPr marL="800100" marR="0" lvl="1" indent="-342900" algn="l" defTabSz="914400" rtl="0" eaLnBrk="1" fontAlgn="auto" latinLnBrk="0" hangingPunct="1">
              <a:lnSpc>
                <a:spcPct val="100000"/>
              </a:lnSpc>
              <a:spcBef>
                <a:spcPts val="0"/>
              </a:spcBef>
              <a:spcAft>
                <a:spcPts val="550"/>
              </a:spcAft>
              <a:buClrTx/>
              <a:buSzTx/>
              <a:buFont typeface="Arial" panose="020B0604020202020204" pitchFamily="34" charset="0"/>
              <a:buChar char="•"/>
              <a:tabLst/>
              <a:defRPr/>
            </a:pPr>
            <a:r>
              <a:rPr lang="en-US" sz="1800" dirty="0">
                <a:solidFill>
                  <a:srgbClr val="323130"/>
                </a:solidFill>
                <a:effectLst/>
                <a:latin typeface="Segoe UI" panose="020B0502040204020203" pitchFamily="34" charset="0"/>
                <a:ea typeface="Segoe UI" panose="020B0502040204020203" pitchFamily="34" charset="0"/>
              </a:rPr>
              <a:t>Times the number of agents and sessions, multiple that by the number of ABL Applications. Then add the static resources (like images and web pages) and finally add a buffer like 10-20%</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550"/>
              </a:spcAft>
              <a:buClrTx/>
              <a:buSzTx/>
              <a:buFont typeface="+mj-lt"/>
              <a:buAutoNum type="arabicPeriod"/>
              <a:tabLst/>
              <a:defRPr/>
            </a:pPr>
            <a:r>
              <a:rPr lang="en-US" sz="1800" dirty="0">
                <a:solidFill>
                  <a:srgbClr val="323130"/>
                </a:solidFill>
                <a:effectLst/>
                <a:latin typeface="Segoe UI" panose="020B0502040204020203" pitchFamily="34" charset="0"/>
                <a:ea typeface="Segoe UI" panose="020B0502040204020203" pitchFamily="34" charset="0"/>
              </a:rPr>
              <a:t>Stuck ABL Sessions. This is why we talked about terminating sessions earlier.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Ideally you should terminate the client sessions, let those terminate at the session manager Tomcat level and let them kill or terminate their connections which is the ABL session.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This will make sure that any users who have been connected to a database get disconnected properly. Otherwise, you could have stuck HTTP connections in Tomcat still using resources.</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Remember our ABL sessions are limited by the dynamic session limit of database connections. Make sure you have enough –N for your concurrent users.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take the number of agents times the number of sessions, add the number of agents because each uses a DB connection.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if you start up six agents, it's the number of agents times the number of sessions plus the number of agents plus some spares.</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Again, maybe 10 - 20% but some number of spare connections so that you have sufficient overhead for maybe additional user connections or management connections to the database</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Look at resource contention that could cause locks in the database. What happens if a record becomes locked and a process becomes stuck. How do you get around the record? Locking and just inefficient queries basically standard stuff can consume a PASOE system running many ABL Sessions in a single process.</a:t>
            </a:r>
            <a:endParaRPr lang="en-US" sz="1800" dirty="0">
              <a:effectLst/>
              <a:latin typeface="Times New Roman" panose="02020603050405020304" pitchFamily="18" charset="0"/>
              <a:ea typeface="Times New Roman" panose="02020603050405020304" pitchFamily="18" charset="0"/>
            </a:endParaRPr>
          </a:p>
          <a:p>
            <a:pPr marL="342900" marR="0" indent="-342900">
              <a:spcBef>
                <a:spcPts val="0"/>
              </a:spcBef>
              <a:spcAft>
                <a:spcPts val="550"/>
              </a:spcAft>
              <a:buFont typeface="+mj-lt"/>
              <a:buAutoNum type="arabicPeriod"/>
            </a:pPr>
            <a:endParaRPr lang="en-US" sz="1800" dirty="0">
              <a:solidFill>
                <a:srgbClr val="323130"/>
              </a:solidFill>
              <a:effectLst/>
              <a:latin typeface="Segoe UI" panose="020B0502040204020203" pitchFamily="34" charset="0"/>
              <a:ea typeface="Segoe UI" panose="020B0502040204020203" pitchFamily="34"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24</a:t>
            </a:fld>
            <a:endParaRPr lang="id-ID"/>
          </a:p>
        </p:txBody>
      </p:sp>
    </p:spTree>
    <p:extLst>
      <p:ext uri="{BB962C8B-B14F-4D97-AF65-F5344CB8AC3E}">
        <p14:creationId xmlns:p14="http://schemas.microsoft.com/office/powerpoint/2010/main" val="3243949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looks at a lot of the moving parts of PASOE. Now lets look at what you can do when things go wrong</a:t>
            </a:r>
          </a:p>
          <a:p>
            <a:r>
              <a:rPr lang="en-US" dirty="0"/>
              <a:t>Let's cover this as three separate areas of concern.</a:t>
            </a:r>
          </a:p>
          <a:p>
            <a:endParaRPr lang="en-US" dirty="0"/>
          </a:p>
          <a:p>
            <a:pPr marL="171450" indent="-171450">
              <a:buFont typeface="Arial" panose="020B0604020202020204" pitchFamily="34" charset="0"/>
              <a:buChar char="•"/>
            </a:pPr>
            <a:r>
              <a:rPr lang="en-US" dirty="0"/>
              <a:t>You got the Tomcat web server.</a:t>
            </a:r>
            <a:br>
              <a:rPr lang="en-US" dirty="0"/>
            </a:br>
            <a:r>
              <a:rPr lang="en-US" dirty="0"/>
              <a:t>Remember, PASOE is a web server first. This is where all of your requests are queued and get routed to the correct ABL web app.</a:t>
            </a:r>
            <a:br>
              <a:rPr lang="en-US" dirty="0"/>
            </a:br>
            <a:r>
              <a:rPr lang="en-US" dirty="0"/>
              <a:t>A key here is if you look at your log files and can determine that you're never even making it to the web app, something is wrong at the Tomcat level.</a:t>
            </a:r>
            <a:br>
              <a:rPr lang="en-US" dirty="0"/>
            </a:br>
            <a:r>
              <a:rPr lang="en-US" dirty="0"/>
              <a:t>Check the local host access log and see that the request made it to Tomcat.</a:t>
            </a:r>
            <a:br>
              <a:rPr lang="en-US" dirty="0"/>
            </a:br>
            <a:endParaRPr lang="en-US" dirty="0"/>
          </a:p>
          <a:p>
            <a:pPr marL="171450" indent="-171450">
              <a:buFont typeface="Arial" panose="020B0604020202020204" pitchFamily="34" charset="0"/>
              <a:buChar char="•"/>
            </a:pPr>
            <a:r>
              <a:rPr lang="en-US" dirty="0"/>
              <a:t>Next is in the ABL web app. </a:t>
            </a:r>
            <a:br>
              <a:rPr lang="en-US" dirty="0"/>
            </a:br>
            <a:r>
              <a:rPr lang="en-US" dirty="0"/>
              <a:t>At this point you've made it into the PASOE portion of the server. </a:t>
            </a:r>
            <a:br>
              <a:rPr lang="en-US" dirty="0"/>
            </a:br>
            <a:r>
              <a:rPr lang="en-US" dirty="0"/>
              <a:t>This is going to locate an available session and then do execution. </a:t>
            </a:r>
            <a:br>
              <a:rPr lang="en-US" dirty="0"/>
            </a:br>
            <a:r>
              <a:rPr lang="en-US" dirty="0"/>
              <a:t>There could be an error that's preventing it from finding an available session.</a:t>
            </a:r>
            <a:br>
              <a:rPr lang="en-US" dirty="0"/>
            </a:br>
            <a:r>
              <a:rPr lang="en-US" dirty="0"/>
              <a:t>So if you're looking in the logs and you're not getting your code executed, it's probably because it can't find the ABL session.</a:t>
            </a:r>
            <a:br>
              <a:rPr lang="en-US" dirty="0"/>
            </a:br>
            <a:r>
              <a:rPr lang="en-US" dirty="0"/>
              <a:t>Check the broker log to find out if the request made it to an ABL session.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 then lastly is the ABL session. </a:t>
            </a:r>
            <a:br>
              <a:rPr lang="en-US" dirty="0"/>
            </a:br>
            <a:r>
              <a:rPr lang="en-US" dirty="0"/>
              <a:t>This is where the real work happens, there will be a dedicated agent log.</a:t>
            </a:r>
            <a:br>
              <a:rPr lang="en-US" dirty="0"/>
            </a:br>
            <a:r>
              <a:rPr lang="en-US" dirty="0"/>
              <a:t>Here you will see any messages related to the ABL application itself and any errors for the code running in there.</a:t>
            </a:r>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25</a:t>
            </a:fld>
            <a:endParaRPr lang="id-ID"/>
          </a:p>
        </p:txBody>
      </p:sp>
    </p:spTree>
    <p:extLst>
      <p:ext uri="{BB962C8B-B14F-4D97-AF65-F5344CB8AC3E}">
        <p14:creationId xmlns:p14="http://schemas.microsoft.com/office/powerpoint/2010/main" val="1824049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0" i="0" dirty="0">
                <a:solidFill>
                  <a:srgbClr val="000000"/>
                </a:solidFill>
                <a:effectLst/>
                <a:latin typeface="Calibri" panose="020F0502020204030204" pitchFamily="34" charset="0"/>
              </a:rPr>
              <a:t>This is the flow of the HTTP request through the tomcat server, into PASOE, shown here as OE ABL Web App and finally the code is executed in the multi-session Agent/AVM.</a:t>
            </a:r>
          </a:p>
          <a:p>
            <a:pPr algn="l" rtl="0" fontAlgn="base">
              <a:buFont typeface="+mj-lt"/>
              <a:buNone/>
            </a:pPr>
            <a:r>
              <a:rPr lang="en-US" sz="1800" b="0" i="0" dirty="0">
                <a:solidFill>
                  <a:srgbClr val="000000"/>
                </a:solidFill>
                <a:effectLst/>
                <a:latin typeface="Calibri" panose="020F0502020204030204" pitchFamily="34" charset="0"/>
              </a:rPr>
              <a:t>You can use this QR code to get to the documentation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26</a:t>
            </a:fld>
            <a:endParaRPr lang="id-ID"/>
          </a:p>
        </p:txBody>
      </p:sp>
    </p:spTree>
    <p:extLst>
      <p:ext uri="{BB962C8B-B14F-4D97-AF65-F5344CB8AC3E}">
        <p14:creationId xmlns:p14="http://schemas.microsoft.com/office/powerpoint/2010/main" val="1877013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0" i="0" dirty="0">
                <a:solidFill>
                  <a:srgbClr val="000000"/>
                </a:solidFill>
                <a:effectLst/>
                <a:latin typeface="Calibri" panose="020F0502020204030204" pitchFamily="34" charset="0"/>
              </a:rPr>
              <a:t>This is governed by the </a:t>
            </a:r>
            <a:r>
              <a:rPr lang="en-US" sz="1800" b="1" i="0" dirty="0" err="1">
                <a:solidFill>
                  <a:srgbClr val="000000"/>
                </a:solidFill>
                <a:effectLst/>
                <a:latin typeface="Calibri" panose="020F0502020204030204" pitchFamily="34" charset="0"/>
              </a:rPr>
              <a:t>psc.as.executor.maxthreads</a:t>
            </a:r>
            <a:r>
              <a:rPr lang="en-US" sz="1800" b="0" i="0" dirty="0">
                <a:solidFill>
                  <a:srgbClr val="000000"/>
                </a:solidFill>
                <a:effectLst/>
                <a:latin typeface="Calibri" panose="020F0502020204030204" pitchFamily="34" charset="0"/>
              </a:rPr>
              <a:t> value in </a:t>
            </a:r>
            <a:r>
              <a:rPr lang="en-US" sz="1800" b="1" i="0" dirty="0" err="1">
                <a:solidFill>
                  <a:srgbClr val="000000"/>
                </a:solidFill>
                <a:effectLst/>
                <a:latin typeface="Calibri" panose="020F0502020204030204" pitchFamily="34" charset="0"/>
              </a:rPr>
              <a:t>catalina.properties</a:t>
            </a:r>
            <a:r>
              <a:rPr lang="en-US" sz="1800" b="0" i="0" dirty="0">
                <a:solidFill>
                  <a:srgbClr val="000000"/>
                </a:solidFill>
                <a:effectLst/>
                <a:latin typeface="Calibri" panose="020F0502020204030204" pitchFamily="34" charset="0"/>
              </a:rPr>
              <a:t> and affects all client connections to the web server container for a PAS instance.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Each request will be serviced from the executor thread pool, which will grow according to the number of active requests plus the value for </a:t>
            </a:r>
            <a:r>
              <a:rPr lang="en-US" sz="1800" b="1" i="0" dirty="0" err="1">
                <a:solidFill>
                  <a:srgbClr val="000000"/>
                </a:solidFill>
                <a:effectLst/>
                <a:latin typeface="Calibri" panose="020F0502020204030204" pitchFamily="34" charset="0"/>
              </a:rPr>
              <a:t>psc.as.executor.minsparethreads</a:t>
            </a:r>
            <a:r>
              <a:rPr lang="en-US" sz="1800" b="0" i="0" dirty="0">
                <a:solidFill>
                  <a:srgbClr val="000000"/>
                </a:solidFill>
                <a:effectLst/>
                <a:latin typeface="Calibri" panose="020F0502020204030204" pitchFamily="34" charset="0"/>
              </a:rPr>
              <a:t>, up to the </a:t>
            </a:r>
            <a:r>
              <a:rPr lang="en-US" sz="1800" b="1" i="0" dirty="0" err="1">
                <a:solidFill>
                  <a:srgbClr val="000000"/>
                </a:solidFill>
                <a:effectLst/>
                <a:latin typeface="Calibri" panose="020F0502020204030204" pitchFamily="34" charset="0"/>
              </a:rPr>
              <a:t>maxthreads</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value.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more information, see </a:t>
            </a:r>
            <a:r>
              <a:rPr lang="en-US" sz="1800" b="0" i="0" u="sng" strike="noStrike" dirty="0">
                <a:solidFill>
                  <a:srgbClr val="000000"/>
                </a:solidFill>
                <a:effectLst/>
                <a:latin typeface="Calibri" panose="020F0502020204030204" pitchFamily="34" charset="0"/>
                <a:hlinkClick r:id="rId3"/>
              </a:rPr>
              <a:t>Configure Tomcat properties</a:t>
            </a:r>
            <a:r>
              <a:rPr lang="en-US" sz="1800" b="0" i="0" dirty="0">
                <a:solidFill>
                  <a:srgbClr val="000000"/>
                </a:solidFill>
                <a:effectLst/>
                <a:latin typeface="Calibri" panose="020F0502020204030204" pitchFamily="34" charset="0"/>
              </a:rPr>
              <a:t>. </a:t>
            </a:r>
          </a:p>
          <a:p>
            <a:pPr algn="l" rtl="0" fontAlgn="base">
              <a:buFont typeface="+mj-lt"/>
              <a:buAutoNum type="arabicPeriod" startAt="2"/>
            </a:pPr>
            <a:r>
              <a:rPr lang="en-US" sz="1800" b="0" i="0" dirty="0">
                <a:solidFill>
                  <a:srgbClr val="000000"/>
                </a:solidFill>
                <a:effectLst/>
                <a:latin typeface="Calibri" panose="020F0502020204030204" pitchFamily="34" charset="0"/>
              </a:rPr>
              <a:t>This is affected by the </a:t>
            </a:r>
            <a:r>
              <a:rPr lang="en-US" sz="1800" b="1" i="0" dirty="0">
                <a:solidFill>
                  <a:srgbClr val="000000"/>
                </a:solidFill>
                <a:effectLst/>
                <a:latin typeface="Calibri" panose="020F0502020204030204" pitchFamily="34" charset="0"/>
              </a:rPr>
              <a:t>psc.as.[</a:t>
            </a:r>
            <a:r>
              <a:rPr lang="en-US" sz="1800" b="1" i="0" dirty="0" err="1">
                <a:solidFill>
                  <a:srgbClr val="000000"/>
                </a:solidFill>
                <a:effectLst/>
                <a:latin typeface="Calibri" panose="020F0502020204030204" pitchFamily="34" charset="0"/>
              </a:rPr>
              <a:t>http|https</a:t>
            </a:r>
            <a:r>
              <a:rPr lang="en-US" sz="1800" b="1" i="0" dirty="0">
                <a:solidFill>
                  <a:srgbClr val="000000"/>
                </a:solidFill>
                <a:effectLst/>
                <a:latin typeface="Calibri" panose="020F0502020204030204" pitchFamily="34" charset="0"/>
              </a:rPr>
              <a:t>].</a:t>
            </a:r>
            <a:r>
              <a:rPr lang="en-US" sz="1800" b="1" i="0" dirty="0" err="1">
                <a:solidFill>
                  <a:srgbClr val="000000"/>
                </a:solidFill>
                <a:effectLst/>
                <a:latin typeface="Calibri" panose="020F0502020204030204" pitchFamily="34" charset="0"/>
              </a:rPr>
              <a:t>connectiontimeout</a:t>
            </a:r>
            <a:r>
              <a:rPr lang="en-US" sz="1800" b="0" i="0" dirty="0">
                <a:solidFill>
                  <a:srgbClr val="000000"/>
                </a:solidFill>
                <a:effectLst/>
                <a:latin typeface="Calibri" panose="020F0502020204030204" pitchFamily="34" charset="0"/>
              </a:rPr>
              <a:t> values in </a:t>
            </a:r>
            <a:r>
              <a:rPr lang="en-US" sz="1800" b="1" i="0" dirty="0" err="1">
                <a:solidFill>
                  <a:srgbClr val="000000"/>
                </a:solidFill>
                <a:effectLst/>
                <a:latin typeface="Calibri" panose="020F0502020204030204" pitchFamily="34" charset="0"/>
              </a:rPr>
              <a:t>catalina.properties</a:t>
            </a:r>
            <a:r>
              <a:rPr lang="en-US" sz="1800" b="0" i="0" dirty="0">
                <a:solidFill>
                  <a:srgbClr val="000000"/>
                </a:solidFill>
                <a:effectLst/>
                <a:latin typeface="Calibri" panose="020F0502020204030204" pitchFamily="34" charset="0"/>
              </a:rPr>
              <a:t>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27</a:t>
            </a:fld>
            <a:endParaRPr lang="id-ID"/>
          </a:p>
        </p:txBody>
      </p:sp>
    </p:spTree>
    <p:extLst>
      <p:ext uri="{BB962C8B-B14F-4D97-AF65-F5344CB8AC3E}">
        <p14:creationId xmlns:p14="http://schemas.microsoft.com/office/powerpoint/2010/main" val="421398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startAt="3"/>
            </a:pPr>
            <a:r>
              <a:rPr lang="en-US" sz="1800" b="0" i="0" dirty="0">
                <a:solidFill>
                  <a:srgbClr val="000000"/>
                </a:solidFill>
                <a:effectLst/>
                <a:latin typeface="Calibri" panose="020F0502020204030204" pitchFamily="34" charset="0"/>
              </a:rPr>
              <a:t>This refers to the Spring Security settings in </a:t>
            </a:r>
            <a:r>
              <a:rPr lang="en-US" sz="1800" b="1" i="0" dirty="0" err="1">
                <a:solidFill>
                  <a:srgbClr val="000000"/>
                </a:solidFill>
                <a:effectLst/>
                <a:latin typeface="Calibri" panose="020F0502020204030204" pitchFamily="34" charset="0"/>
              </a:rPr>
              <a:t>oeablSecurity.properties</a:t>
            </a:r>
            <a:r>
              <a:rPr lang="en-US" sz="1800" b="0" i="0" dirty="0">
                <a:solidFill>
                  <a:srgbClr val="000000"/>
                </a:solidFill>
                <a:effectLst/>
                <a:latin typeface="Calibri" panose="020F0502020204030204" pitchFamily="34" charset="0"/>
              </a:rPr>
              <a:t> and </a:t>
            </a:r>
            <a:r>
              <a:rPr lang="en-US" sz="1800" b="1" i="0" dirty="0">
                <a:solidFill>
                  <a:srgbClr val="000000"/>
                </a:solidFill>
                <a:effectLst/>
                <a:latin typeface="Calibri" panose="020F0502020204030204" pitchFamily="34" charset="0"/>
              </a:rPr>
              <a:t>oeablSecurity.csv</a:t>
            </a:r>
            <a:r>
              <a:rPr lang="en-US" sz="1800" b="0" i="0" dirty="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more information, see </a:t>
            </a:r>
            <a:r>
              <a:rPr lang="en-US" sz="1800" b="0" i="0" u="sng" strike="noStrike" dirty="0">
                <a:solidFill>
                  <a:srgbClr val="000000"/>
                </a:solidFill>
                <a:effectLst/>
                <a:latin typeface="Calibri" panose="020F0502020204030204" pitchFamily="34" charset="0"/>
                <a:hlinkClick r:id="rId3"/>
              </a:rPr>
              <a:t>Configure security properties</a:t>
            </a:r>
            <a:r>
              <a:rPr lang="en-US" sz="1800" b="0" i="0" dirty="0">
                <a:solidFill>
                  <a:srgbClr val="000000"/>
                </a:solidFill>
                <a:effectLst/>
                <a:latin typeface="Calibri" panose="020F0502020204030204" pitchFamily="34" charset="0"/>
              </a:rPr>
              <a:t>. </a:t>
            </a:r>
          </a:p>
          <a:p>
            <a:pPr algn="l" rtl="0" fontAlgn="base">
              <a:buFont typeface="+mj-lt"/>
              <a:buAutoNum type="arabicPeriod" startAt="4"/>
            </a:pPr>
            <a:r>
              <a:rPr lang="en-US" sz="1800" b="0" i="0" dirty="0">
                <a:solidFill>
                  <a:srgbClr val="000000"/>
                </a:solidFill>
                <a:effectLst/>
                <a:latin typeface="Calibri" panose="020F0502020204030204" pitchFamily="34" charset="0"/>
              </a:rPr>
              <a:t>Multiple values from the </a:t>
            </a:r>
            <a:r>
              <a:rPr lang="en-US" sz="1800" b="1" i="0" dirty="0" err="1">
                <a:solidFill>
                  <a:srgbClr val="000000"/>
                </a:solidFill>
                <a:effectLst/>
                <a:latin typeface="Calibri" panose="020F0502020204030204" pitchFamily="34" charset="0"/>
              </a:rPr>
              <a:t>SessMgr</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sections of </a:t>
            </a:r>
            <a:r>
              <a:rPr lang="en-US" sz="1800" b="1" i="0" dirty="0">
                <a:solidFill>
                  <a:srgbClr val="000000"/>
                </a:solidFill>
                <a:effectLst/>
                <a:latin typeface="Calibri" panose="020F0502020204030204" pitchFamily="34" charset="0"/>
              </a:rPr>
              <a:t>openedge.properties</a:t>
            </a:r>
            <a:r>
              <a:rPr lang="en-US" sz="1800" b="0" i="0" dirty="0">
                <a:solidFill>
                  <a:srgbClr val="000000"/>
                </a:solidFill>
                <a:effectLst/>
                <a:latin typeface="Calibri" panose="020F0502020204030204" pitchFamily="34" charset="0"/>
              </a:rPr>
              <a:t> file affects this area: </a:t>
            </a:r>
            <a:r>
              <a:rPr lang="en-US" sz="1800" b="1" i="0" dirty="0" err="1">
                <a:solidFill>
                  <a:srgbClr val="000000"/>
                </a:solidFill>
                <a:effectLst/>
                <a:latin typeface="Calibri" panose="020F0502020204030204" pitchFamily="34" charset="0"/>
              </a:rPr>
              <a:t>connectionWaitTimeout</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and </a:t>
            </a:r>
            <a:r>
              <a:rPr lang="en-US" sz="1800" b="1" i="0" dirty="0" err="1">
                <a:solidFill>
                  <a:srgbClr val="000000"/>
                </a:solidFill>
                <a:effectLst/>
                <a:latin typeface="Calibri" panose="020F0502020204030204" pitchFamily="34" charset="0"/>
              </a:rPr>
              <a:t>maxConnectionsPerAgent</a:t>
            </a:r>
            <a:r>
              <a:rPr lang="en-US" sz="1800" b="1" i="0" dirty="0">
                <a:solidFill>
                  <a:srgbClr val="000000"/>
                </a:solidFill>
                <a:effectLst/>
                <a:latin typeface="Calibri" panose="020F0502020204030204" pitchFamily="34" charset="0"/>
              </a:rPr>
              <a:t>/</a:t>
            </a:r>
            <a:r>
              <a:rPr lang="en-US" sz="1800" b="1" i="0" dirty="0" err="1">
                <a:solidFill>
                  <a:srgbClr val="000000"/>
                </a:solidFill>
                <a:effectLst/>
                <a:latin typeface="Calibri" panose="020F0502020204030204" pitchFamily="34" charset="0"/>
              </a:rPr>
              <a:t>maxABLSessionsPerAgent</a:t>
            </a:r>
            <a:r>
              <a:rPr lang="en-US" sz="1800" b="0" i="0" dirty="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stateless connections (read: web, rest, soap transports): A "free" ABL Session is defined as any unused connection in </a:t>
            </a:r>
            <a:r>
              <a:rPr lang="en-US" sz="1800" b="1" i="0" dirty="0">
                <a:solidFill>
                  <a:srgbClr val="000000"/>
                </a:solidFill>
                <a:effectLst/>
                <a:latin typeface="Calibri" panose="020F0502020204030204" pitchFamily="34" charset="0"/>
              </a:rPr>
              <a:t>any</a:t>
            </a:r>
            <a:r>
              <a:rPr lang="en-US" sz="1800" b="0" i="0" dirty="0">
                <a:solidFill>
                  <a:srgbClr val="000000"/>
                </a:solidFill>
                <a:effectLst/>
                <a:latin typeface="Calibri" panose="020F0502020204030204" pitchFamily="34" charset="0"/>
              </a:rPr>
              <a:t> MSAgent which has an </a:t>
            </a:r>
            <a:r>
              <a:rPr lang="en-US" sz="1800" b="1" i="0" dirty="0">
                <a:solidFill>
                  <a:srgbClr val="000000"/>
                </a:solidFill>
                <a:effectLst/>
                <a:latin typeface="Calibri" panose="020F0502020204030204" pitchFamily="34" charset="0"/>
              </a:rPr>
              <a:t>available </a:t>
            </a:r>
            <a:r>
              <a:rPr lang="en-US" sz="1800" b="0" i="0" dirty="0">
                <a:solidFill>
                  <a:srgbClr val="000000"/>
                </a:solidFill>
                <a:effectLst/>
                <a:latin typeface="Calibri" panose="020F0502020204030204" pitchFamily="34" charset="0"/>
              </a:rPr>
              <a:t>ABL Session.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the APSV transport: Bound ABL Sessions define "free" as any unused connection to the </a:t>
            </a:r>
            <a:r>
              <a:rPr lang="en-US" sz="1800" b="1" i="0" dirty="0">
                <a:solidFill>
                  <a:srgbClr val="000000"/>
                </a:solidFill>
                <a:effectLst/>
                <a:latin typeface="Calibri" panose="020F0502020204030204" pitchFamily="34" charset="0"/>
              </a:rPr>
              <a:t>same</a:t>
            </a:r>
            <a:r>
              <a:rPr lang="en-US" sz="1800" b="0" i="0" dirty="0">
                <a:solidFill>
                  <a:srgbClr val="000000"/>
                </a:solidFill>
                <a:effectLst/>
                <a:latin typeface="Calibri" panose="020F0502020204030204" pitchFamily="34" charset="0"/>
              </a:rPr>
              <a:t> MSAgent which contains the </a:t>
            </a:r>
            <a:r>
              <a:rPr lang="en-US" sz="1800" b="1" i="0" dirty="0">
                <a:solidFill>
                  <a:srgbClr val="000000"/>
                </a:solidFill>
                <a:effectLst/>
                <a:latin typeface="Calibri" panose="020F0502020204030204" pitchFamily="34" charset="0"/>
              </a:rPr>
              <a:t>bound </a:t>
            </a:r>
            <a:r>
              <a:rPr lang="en-US" sz="1800" b="0" i="0" dirty="0">
                <a:solidFill>
                  <a:srgbClr val="000000"/>
                </a:solidFill>
                <a:effectLst/>
                <a:latin typeface="Calibri" panose="020F0502020204030204" pitchFamily="34" charset="0"/>
              </a:rPr>
              <a:t>ABL Session. </a:t>
            </a:r>
          </a:p>
          <a:p>
            <a:pPr lvl="1"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more information, see </a:t>
            </a:r>
            <a:r>
              <a:rPr lang="en-US" sz="1800" b="0" i="0" u="sng" strike="noStrike" dirty="0">
                <a:solidFill>
                  <a:srgbClr val="000000"/>
                </a:solidFill>
                <a:effectLst/>
                <a:latin typeface="Calibri" panose="020F0502020204030204" pitchFamily="34" charset="0"/>
                <a:hlinkClick r:id="rId4"/>
              </a:rPr>
              <a:t>Configure OpenEdge properties</a:t>
            </a:r>
            <a:r>
              <a:rPr lang="en-US" sz="1800" b="0" i="0" dirty="0">
                <a:solidFill>
                  <a:srgbClr val="000000"/>
                </a:solidFill>
                <a:effectLst/>
                <a:latin typeface="Calibri" panose="020F0502020204030204" pitchFamily="34" charset="0"/>
              </a:rPr>
              <a:t>. </a:t>
            </a:r>
          </a:p>
          <a:p>
            <a:pPr algn="l" rtl="0" fontAlgn="base">
              <a:buFont typeface="+mj-lt"/>
              <a:buAutoNum type="arabicPeriod" startAt="5"/>
            </a:pPr>
            <a:r>
              <a:rPr lang="en-US" sz="1800" b="0" i="0" dirty="0">
                <a:solidFill>
                  <a:srgbClr val="000000"/>
                </a:solidFill>
                <a:effectLst/>
                <a:latin typeface="Calibri" panose="020F0502020204030204" pitchFamily="34" charset="0"/>
              </a:rPr>
              <a:t>This is affected by the </a:t>
            </a:r>
            <a:r>
              <a:rPr lang="en-US" sz="1800" b="1" i="0" dirty="0" err="1">
                <a:solidFill>
                  <a:srgbClr val="000000"/>
                </a:solidFill>
                <a:effectLst/>
                <a:latin typeface="Calibri" panose="020F0502020204030204" pitchFamily="34" charset="0"/>
              </a:rPr>
              <a:t>requestWaitTimeout</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in the </a:t>
            </a:r>
            <a:r>
              <a:rPr lang="en-US" sz="1800" b="1" i="0" dirty="0" err="1">
                <a:solidFill>
                  <a:srgbClr val="000000"/>
                </a:solidFill>
                <a:effectLst/>
                <a:latin typeface="Calibri" panose="020F0502020204030204" pitchFamily="34" charset="0"/>
              </a:rPr>
              <a:t>SessMgr</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sections of </a:t>
            </a:r>
            <a:r>
              <a:rPr lang="en-US" sz="1800" b="1" i="0" dirty="0">
                <a:solidFill>
                  <a:srgbClr val="000000"/>
                </a:solidFill>
                <a:effectLst/>
                <a:latin typeface="Calibri" panose="020F0502020204030204" pitchFamily="34" charset="0"/>
              </a:rPr>
              <a:t>openedge.properties</a:t>
            </a:r>
            <a:r>
              <a:rPr lang="en-US" sz="1800" b="0" i="0" dirty="0">
                <a:solidFill>
                  <a:srgbClr val="000000"/>
                </a:solidFill>
                <a:effectLst/>
                <a:latin typeface="Calibri" panose="020F0502020204030204" pitchFamily="34" charset="0"/>
              </a:rPr>
              <a:t> </a:t>
            </a:r>
          </a:p>
          <a:p>
            <a:pPr algn="l" rtl="0" fontAlgn="base">
              <a:buFont typeface="+mj-lt"/>
              <a:buAutoNum type="arabicPeriod" startAt="6"/>
            </a:pPr>
            <a:r>
              <a:rPr lang="en-US" sz="1800" b="0" i="0" dirty="0">
                <a:solidFill>
                  <a:srgbClr val="000000"/>
                </a:solidFill>
                <a:effectLst/>
                <a:latin typeface="Calibri" panose="020F0502020204030204" pitchFamily="34" charset="0"/>
              </a:rPr>
              <a:t>This is affected by the </a:t>
            </a:r>
            <a:r>
              <a:rPr lang="en-US" sz="1800" b="1" i="0" dirty="0" err="1">
                <a:solidFill>
                  <a:srgbClr val="000000"/>
                </a:solidFill>
                <a:effectLst/>
                <a:latin typeface="Calibri" panose="020F0502020204030204" pitchFamily="34" charset="0"/>
              </a:rPr>
              <a:t>completeActiveReqTimeout</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in the </a:t>
            </a:r>
            <a:r>
              <a:rPr lang="en-US" sz="1800" b="1" i="0" dirty="0" err="1">
                <a:solidFill>
                  <a:srgbClr val="000000"/>
                </a:solidFill>
                <a:effectLst/>
                <a:latin typeface="Calibri" panose="020F0502020204030204" pitchFamily="34" charset="0"/>
              </a:rPr>
              <a:t>AgentMgr</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sections of </a:t>
            </a:r>
            <a:r>
              <a:rPr lang="en-US" sz="1800" b="1" i="0" dirty="0">
                <a:solidFill>
                  <a:srgbClr val="000000"/>
                </a:solidFill>
                <a:effectLst/>
                <a:latin typeface="Calibri" panose="020F0502020204030204" pitchFamily="34" charset="0"/>
              </a:rPr>
              <a:t>openedge.properties</a:t>
            </a:r>
            <a:r>
              <a:rPr lang="en-US" sz="1800" b="0" i="0" dirty="0">
                <a:solidFill>
                  <a:srgbClr val="000000"/>
                </a:solidFill>
                <a:effectLst/>
                <a:latin typeface="Calibri" panose="020F0502020204030204" pitchFamily="34" charset="0"/>
              </a:rPr>
              <a:t> </a:t>
            </a:r>
          </a:p>
        </p:txBody>
      </p:sp>
      <p:sp>
        <p:nvSpPr>
          <p:cNvPr id="4" name="Slide Number Placeholder 3"/>
          <p:cNvSpPr>
            <a:spLocks noGrp="1"/>
          </p:cNvSpPr>
          <p:nvPr>
            <p:ph type="sldNum" sz="quarter" idx="5"/>
          </p:nvPr>
        </p:nvSpPr>
        <p:spPr/>
        <p:txBody>
          <a:bodyPr/>
          <a:lstStyle/>
          <a:p>
            <a:fld id="{293019A1-94FF-4EE3-817F-0E236D94A3C5}" type="slidenum">
              <a:rPr lang="id-ID" smtClean="0"/>
              <a:pPr/>
              <a:t>28</a:t>
            </a:fld>
            <a:endParaRPr lang="id-ID"/>
          </a:p>
        </p:txBody>
      </p:sp>
    </p:spTree>
    <p:extLst>
      <p:ext uri="{BB962C8B-B14F-4D97-AF65-F5344CB8AC3E}">
        <p14:creationId xmlns:p14="http://schemas.microsoft.com/office/powerpoint/2010/main" val="3337873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0" i="0" dirty="0">
                <a:solidFill>
                  <a:srgbClr val="000000"/>
                </a:solidFill>
                <a:effectLst/>
                <a:latin typeface="Calibri" panose="020F0502020204030204" pitchFamily="34" charset="0"/>
              </a:rPr>
              <a:t>And finally the ABL code is executed and a response is sent back to PASOE.</a:t>
            </a:r>
          </a:p>
        </p:txBody>
      </p:sp>
      <p:sp>
        <p:nvSpPr>
          <p:cNvPr id="4" name="Slide Number Placeholder 3"/>
          <p:cNvSpPr>
            <a:spLocks noGrp="1"/>
          </p:cNvSpPr>
          <p:nvPr>
            <p:ph type="sldNum" sz="quarter" idx="5"/>
          </p:nvPr>
        </p:nvSpPr>
        <p:spPr/>
        <p:txBody>
          <a:bodyPr/>
          <a:lstStyle/>
          <a:p>
            <a:fld id="{293019A1-94FF-4EE3-817F-0E236D94A3C5}" type="slidenum">
              <a:rPr lang="id-ID" smtClean="0"/>
              <a:pPr/>
              <a:t>29</a:t>
            </a:fld>
            <a:endParaRPr lang="id-ID"/>
          </a:p>
        </p:txBody>
      </p:sp>
    </p:spTree>
    <p:extLst>
      <p:ext uri="{BB962C8B-B14F-4D97-AF65-F5344CB8AC3E}">
        <p14:creationId xmlns:p14="http://schemas.microsoft.com/office/powerpoint/2010/main" val="4035557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Mike Jacobs is a software fellow at progress on our engineering team, </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I love his quote, turn the crank smell for smoke.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Basically what </a:t>
            </a:r>
            <a:r>
              <a:rPr lang="en-US" sz="1800" dirty="0" err="1">
                <a:solidFill>
                  <a:srgbClr val="323130"/>
                </a:solidFill>
                <a:effectLst/>
                <a:latin typeface="Segoe UI" panose="020B0502040204020203" pitchFamily="34" charset="0"/>
                <a:ea typeface="Segoe UI" panose="020B0502040204020203" pitchFamily="34" charset="0"/>
              </a:rPr>
              <a:t>what</a:t>
            </a:r>
            <a:r>
              <a:rPr lang="en-US" sz="1800" dirty="0">
                <a:solidFill>
                  <a:srgbClr val="323130"/>
                </a:solidFill>
                <a:effectLst/>
                <a:latin typeface="Segoe UI" panose="020B0502040204020203" pitchFamily="34" charset="0"/>
                <a:ea typeface="Segoe UI" panose="020B0502040204020203" pitchFamily="34" charset="0"/>
              </a:rPr>
              <a:t> should you do when testing?</a:t>
            </a:r>
          </a:p>
          <a:p>
            <a:pPr marL="0" marR="0">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Well, first create a backup of your of your config files just so you have something to roll back to easily.</a:t>
            </a:r>
            <a:br>
              <a:rPr lang="en-US" sz="1800" dirty="0">
                <a:solidFill>
                  <a:schemeClr val="tx1"/>
                </a:solidFill>
                <a:effectLst/>
                <a:latin typeface="Times New Roman" panose="02020603050405020304" pitchFamily="18"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Yes, there are tools that we offer that should be doing this for you, but it never help hurts to have an additional backup.</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chemeClr val="tx1"/>
              </a:solidFill>
              <a:effectLst/>
              <a:latin typeface="Times New Roman" panose="02020603050405020304" pitchFamily="18"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It always hurts when you don't keep the scope of changes limited, meaning won't try to do too much at once and always retest and compare your results.</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So basically, don't try to do too much in one go.</a:t>
            </a:r>
            <a:r>
              <a:rPr lang="en-US" sz="1800" dirty="0">
                <a:solidFill>
                  <a:schemeClr val="tx1"/>
                </a:solidFill>
                <a:effectLst/>
                <a:latin typeface="Times New Roman" panose="02020603050405020304" pitchFamily="18" charset="0"/>
                <a:ea typeface="Segoe UI" panose="020B0502040204020203" pitchFamily="34" charset="0"/>
              </a:rPr>
              <a:t> </a:t>
            </a:r>
            <a:r>
              <a:rPr lang="en-US" sz="1800" dirty="0">
                <a:solidFill>
                  <a:srgbClr val="323130"/>
                </a:solidFill>
                <a:effectLst/>
                <a:latin typeface="Segoe UI" panose="020B0502040204020203" pitchFamily="34" charset="0"/>
                <a:ea typeface="Segoe UI" panose="020B0502040204020203" pitchFamily="34" charset="0"/>
              </a:rPr>
              <a:t>Change one thing at a time, See how that affects your application.</a:t>
            </a:r>
            <a:br>
              <a:rPr lang="en-US" sz="1800" dirty="0">
                <a:solidFill>
                  <a:schemeClr val="tx1"/>
                </a:solidFill>
                <a:effectLst/>
                <a:latin typeface="Times New Roman" panose="02020603050405020304" pitchFamily="18" charset="0"/>
                <a:ea typeface="Segoe UI" panose="020B0502040204020203" pitchFamily="34" charset="0"/>
              </a:rPr>
            </a:br>
            <a:endParaRPr lang="en-US" sz="1800" dirty="0">
              <a:solidFill>
                <a:schemeClr val="tx1"/>
              </a:solidFill>
              <a:effectLst/>
              <a:latin typeface="Times New Roman" panose="02020603050405020304" pitchFamily="18"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chemeClr val="tx1"/>
                </a:solidFill>
                <a:effectLst/>
                <a:latin typeface="Times New Roman" panose="02020603050405020304" pitchFamily="18" charset="0"/>
                <a:ea typeface="Segoe UI" panose="020B0502040204020203" pitchFamily="34" charset="0"/>
              </a:rPr>
              <a:t>Test and compare results. See </a:t>
            </a:r>
            <a:r>
              <a:rPr lang="en-US" sz="1800" dirty="0">
                <a:solidFill>
                  <a:srgbClr val="323130"/>
                </a:solidFill>
                <a:effectLst/>
                <a:latin typeface="Segoe UI" panose="020B0502040204020203" pitchFamily="34" charset="0"/>
                <a:ea typeface="Segoe UI" panose="020B0502040204020203" pitchFamily="34" charset="0"/>
              </a:rPr>
              <a:t>how the application responded to the change, then you have a new baseline and you can go change another thing,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31</a:t>
            </a:fld>
            <a:endParaRPr lang="id-ID"/>
          </a:p>
        </p:txBody>
      </p:sp>
    </p:spTree>
    <p:extLst>
      <p:ext uri="{BB962C8B-B14F-4D97-AF65-F5344CB8AC3E}">
        <p14:creationId xmlns:p14="http://schemas.microsoft.com/office/powerpoint/2010/main" val="379241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 testing for production.</a:t>
            </a:r>
          </a:p>
          <a:p>
            <a:endParaRPr lang="en-US" dirty="0"/>
          </a:p>
          <a:p>
            <a:pPr marL="171450" indent="-171450">
              <a:buFont typeface="Arial" panose="020B0604020202020204" pitchFamily="34" charset="0"/>
              <a:buChar char="•"/>
            </a:pPr>
            <a:r>
              <a:rPr lang="en-US" dirty="0"/>
              <a:t>So when we're talking about the transports, again, everything is a web server. APSV is still going to need a PASOE client of some sort: ABL, Java, .NET. </a:t>
            </a:r>
            <a:br>
              <a:rPr lang="en-US" dirty="0"/>
            </a:br>
            <a:r>
              <a:rPr lang="en-US" dirty="0"/>
              <a:t>Create an ABL procedure that can make a connection, call some code on the server, disconnect, do whatever your application would do, that's a great start.</a:t>
            </a:r>
            <a:br>
              <a:rPr lang="en-US" dirty="0"/>
            </a:br>
            <a:r>
              <a:rPr lang="en-US" dirty="0"/>
              <a:t>You could take something like that and run multiple in batch mode at a time and you can still exercise your code in App Server transport, </a:t>
            </a:r>
            <a:br>
              <a:rPr lang="en-US" dirty="0"/>
            </a:br>
            <a:br>
              <a:rPr lang="en-US" dirty="0"/>
            </a:br>
            <a:r>
              <a:rPr lang="en-US" dirty="0"/>
              <a:t>REST, Web and SOAP allow you to use tools that send HTTP requests. One good choice we use all the time is JMeter can put load on your exposed APIs. </a:t>
            </a:r>
            <a:br>
              <a:rPr lang="en-US" dirty="0"/>
            </a:br>
            <a:r>
              <a:rPr lang="en-US" dirty="0"/>
              <a:t>SOAP UI is another good one for just for testing API level endpoints.</a:t>
            </a:r>
          </a:p>
          <a:p>
            <a:endParaRPr lang="en-US" dirty="0"/>
          </a:p>
          <a:p>
            <a:endParaRPr lang="en-US" dirty="0"/>
          </a:p>
          <a:p>
            <a:r>
              <a:rPr lang="en-US" dirty="0"/>
              <a:t>Now how do we test a full production system with a thousand users. You probably can’t. A lot of our customers cannot buy duplicate systems for load testing. </a:t>
            </a:r>
          </a:p>
          <a:p>
            <a:r>
              <a:rPr lang="en-US" dirty="0"/>
              <a:t>But what you can do is scale back and emulate a smaller version of your production system with less resources. </a:t>
            </a:r>
          </a:p>
          <a:p>
            <a:endParaRPr lang="en-US" dirty="0"/>
          </a:p>
          <a:p>
            <a:r>
              <a:rPr lang="en-US" dirty="0"/>
              <a:t>Instead you need to block the execution like sticking a tanker in the Suez Canal.</a:t>
            </a:r>
          </a:p>
          <a:p>
            <a:endParaRPr lang="en-US" dirty="0"/>
          </a:p>
          <a:p>
            <a:r>
              <a:rPr lang="en-US" dirty="0"/>
              <a:t>Basically, put the system under unnecessary stress, Use virtualization to cut back the amount of memory and CPU available to the server. Starve the system</a:t>
            </a:r>
          </a:p>
          <a:p>
            <a:pPr marL="171450" indent="-171450">
              <a:buFont typeface="Arial" panose="020B0604020202020204" pitchFamily="34" charset="0"/>
              <a:buChar char="•"/>
            </a:pPr>
            <a:r>
              <a:rPr lang="en-US" dirty="0"/>
              <a:t>You can use network emulation to slow down the connection.</a:t>
            </a:r>
          </a:p>
          <a:p>
            <a:pPr marL="171450" indent="-171450">
              <a:buFont typeface="Arial" panose="020B0604020202020204" pitchFamily="34" charset="0"/>
              <a:buChar char="•"/>
            </a:pPr>
            <a:r>
              <a:rPr lang="en-US" dirty="0"/>
              <a:t>Maybe you're trying to push through too much through the pipe, You know, kind of like blocking the Suez Canal. </a:t>
            </a:r>
          </a:p>
          <a:p>
            <a:pPr marL="171450" indent="-171450">
              <a:buFont typeface="Arial" panose="020B0604020202020204" pitchFamily="34" charset="0"/>
              <a:buChar char="•"/>
            </a:pPr>
            <a:r>
              <a:rPr lang="en-US" dirty="0"/>
              <a:t>Set lower limits for executor threads, agents and ABL Sessions. See what happens if you were to exhaust all resources.</a:t>
            </a:r>
          </a:p>
          <a:p>
            <a:endParaRPr lang="en-US" dirty="0"/>
          </a:p>
          <a:p>
            <a:r>
              <a:rPr lang="en-US" dirty="0"/>
              <a:t>So, if you normally run with five agents and 300 sessions per agent and 6000 executor threads to get your production system handling the full load.</a:t>
            </a:r>
          </a:p>
          <a:p>
            <a:r>
              <a:rPr lang="en-US" dirty="0"/>
              <a:t>Scale that back on your QA or staging system to something that's way smaller. Just to see what happens when the PASOE instance gets starved of availability.</a:t>
            </a:r>
          </a:p>
          <a:p>
            <a:endParaRPr lang="en-US" dirty="0"/>
          </a:p>
          <a:p>
            <a:r>
              <a:rPr lang="en-US" dirty="0"/>
              <a:t>And then once you know what's going on, you could figure out what you need to do:</a:t>
            </a:r>
          </a:p>
          <a:p>
            <a:pPr marL="171450" indent="-171450">
              <a:buFont typeface="Arial" panose="020B0604020202020204" pitchFamily="34" charset="0"/>
              <a:buChar char="•"/>
            </a:pPr>
            <a:r>
              <a:rPr lang="en-US" dirty="0"/>
              <a:t>Do you just need more hardware or do you need to do scaling?</a:t>
            </a:r>
          </a:p>
          <a:p>
            <a:pPr marL="171450" indent="-171450">
              <a:buFont typeface="Arial" panose="020B0604020202020204" pitchFamily="34" charset="0"/>
              <a:buChar char="•"/>
            </a:pPr>
            <a:r>
              <a:rPr lang="en-US" dirty="0"/>
              <a:t>Do you need to do load balancing</a:t>
            </a:r>
          </a:p>
          <a:p>
            <a:pPr marL="171450" indent="-171450">
              <a:buFont typeface="Arial" panose="020B0604020202020204" pitchFamily="34" charset="0"/>
              <a:buChar char="•"/>
            </a:pPr>
            <a:r>
              <a:rPr lang="en-US" dirty="0"/>
              <a:t>Do you have memory leaks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Know your hardware needs on one machine before scaling to multiple machines to spread the load.</a:t>
            </a:r>
          </a:p>
          <a:p>
            <a:pPr marL="0" indent="0">
              <a:buFont typeface="Arial" panose="020B0604020202020204" pitchFamily="34" charset="0"/>
              <a:buNone/>
            </a:pPr>
            <a:endParaRPr lang="en-US" dirty="0"/>
          </a:p>
          <a:p>
            <a:r>
              <a:rPr lang="en-US" dirty="0"/>
              <a:t>And there is a link in the documentation. There's a whole section on tuning recommendations.</a:t>
            </a:r>
          </a:p>
          <a:p>
            <a:r>
              <a:rPr lang="en-US" dirty="0"/>
              <a:t>We've updated a lot of this over the past few years. If you have not taken a look at it in a while, I encourage you to take another look.</a:t>
            </a:r>
          </a:p>
          <a:p>
            <a:endParaRPr lang="en-US" dirty="0"/>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32</a:t>
            </a:fld>
            <a:endParaRPr lang="id-ID"/>
          </a:p>
        </p:txBody>
      </p:sp>
    </p:spTree>
    <p:extLst>
      <p:ext uri="{BB962C8B-B14F-4D97-AF65-F5344CB8AC3E}">
        <p14:creationId xmlns:p14="http://schemas.microsoft.com/office/powerpoint/2010/main" val="8792580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51624"/>
                </a:solidFill>
                <a:effectLst/>
                <a:latin typeface="Roboto" panose="02000000000000000000" pitchFamily="2" charset="0"/>
              </a:rPr>
              <a:t>LoadMaster delivers increased reliability by removing single points of failure both within a single data center or across multiple data centers or clouds.</a:t>
            </a:r>
          </a:p>
          <a:p>
            <a:pPr algn="l"/>
            <a:endParaRPr lang="en-US" b="0" i="0" dirty="0">
              <a:solidFill>
                <a:srgbClr val="151624"/>
              </a:solidFill>
              <a:effectLst/>
              <a:latin typeface="Roboto" panose="02000000000000000000" pitchFamily="2" charset="0"/>
            </a:endParaRPr>
          </a:p>
          <a:p>
            <a:pPr algn="l"/>
            <a:r>
              <a:rPr lang="en-US" b="0" i="0" dirty="0">
                <a:solidFill>
                  <a:srgbClr val="151624"/>
                </a:solidFill>
                <a:effectLst/>
                <a:latin typeface="Roboto" panose="02000000000000000000" pitchFamily="2" charset="0"/>
              </a:rPr>
              <a:t>Increase application performance by offloading unnecessary SSL/TLS overhead from the PAS for OpenEdge servers </a:t>
            </a:r>
          </a:p>
          <a:p>
            <a:pPr algn="l"/>
            <a:r>
              <a:rPr lang="en-US" b="0" i="0" dirty="0">
                <a:solidFill>
                  <a:srgbClr val="151624"/>
                </a:solidFill>
                <a:effectLst/>
                <a:latin typeface="Roboto" panose="02000000000000000000" pitchFamily="2" charset="0"/>
              </a:rPr>
              <a:t>and place the burden on the LoadMaster which is optimized to handle the encrypted traffic.</a:t>
            </a:r>
          </a:p>
          <a:p>
            <a:pPr algn="l"/>
            <a:endParaRPr lang="en-US" b="0" i="0" dirty="0">
              <a:solidFill>
                <a:srgbClr val="151624"/>
              </a:solidFill>
              <a:effectLst/>
              <a:latin typeface="Roboto" panose="02000000000000000000" pitchFamily="2" charset="0"/>
            </a:endParaRPr>
          </a:p>
          <a:p>
            <a:pPr algn="l"/>
            <a:r>
              <a:rPr lang="en-US" b="0" i="0" dirty="0">
                <a:solidFill>
                  <a:srgbClr val="151624"/>
                </a:solidFill>
                <a:effectLst/>
                <a:latin typeface="Roboto" panose="02000000000000000000" pitchFamily="2" charset="0"/>
              </a:rPr>
              <a:t>Load balance your PASOE instances for performance and deployment techniques like blue/green deployment.</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33</a:t>
            </a:fld>
            <a:endParaRPr lang="id-ID"/>
          </a:p>
        </p:txBody>
      </p:sp>
    </p:spTree>
    <p:extLst>
      <p:ext uri="{BB962C8B-B14F-4D97-AF65-F5344CB8AC3E}">
        <p14:creationId xmlns:p14="http://schemas.microsoft.com/office/powerpoint/2010/main" val="1778713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OK, so general guidance, let’s do a recap of what we just saw: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323130"/>
              </a:solidFill>
              <a:effectLst/>
              <a:latin typeface="Segoe UI" panose="020B0502040204020203" pitchFamily="34" charset="0"/>
              <a:ea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For the Session Manager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23130"/>
                </a:solidFill>
                <a:effectLst/>
                <a:latin typeface="Segoe UI" panose="020B0502040204020203" pitchFamily="34" charset="0"/>
                <a:ea typeface="Segoe UI" panose="020B0502040204020203" pitchFamily="34" charset="0"/>
              </a:rPr>
              <a:t>Set the min, Max and initial properties to two as a baseline for new applications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23130"/>
                </a:solidFill>
                <a:effectLst/>
                <a:latin typeface="Segoe UI" panose="020B0502040204020203" pitchFamily="34" charset="0"/>
                <a:ea typeface="Segoe UI" panose="020B0502040204020203" pitchFamily="34" charset="0"/>
              </a:rPr>
              <a:t>The Max ABL sessions per agent and the Max connections per agent should be set to equal values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Connections recycled and reused unless bound by APSV – limits number of connected user at one time; Always have at least one available session</a:t>
            </a:r>
            <a:endParaRPr lang="en-US" sz="1800" dirty="0">
              <a:solidFill>
                <a:srgbClr val="323130"/>
              </a:solidFill>
              <a:effectLst/>
              <a:latin typeface="Segoe UI" panose="020B0502040204020203" pitchFamily="34" charset="0"/>
              <a:ea typeface="Segoe UI" panose="020B0502040204020203" pitchFamily="34" charset="0"/>
            </a:endParaRPr>
          </a:p>
          <a:p>
            <a:pPr marL="742950" lvl="1" indent="-285750">
              <a:buFont typeface="Arial" panose="020B0604020202020204" pitchFamily="34" charset="0"/>
              <a:buChar char="•"/>
            </a:pPr>
            <a:endParaRPr lang="en-US" sz="1800" dirty="0">
              <a:solidFill>
                <a:srgbClr val="323130"/>
              </a:solidFill>
              <a:effectLst/>
              <a:latin typeface="Segoe UI" panose="020B0502040204020203" pitchFamily="34" charset="0"/>
              <a:ea typeface="Segoe UI" panose="020B0502040204020203" pitchFamily="34" charset="0"/>
            </a:endParaRPr>
          </a:p>
          <a:p>
            <a:pPr marL="742950" lvl="1" indent="-285750">
              <a:buFont typeface="Arial" panose="020B0604020202020204" pitchFamily="34" charset="0"/>
              <a:buChar char="•"/>
            </a:pPr>
            <a:r>
              <a:rPr lang="en-US" sz="1800" dirty="0">
                <a:solidFill>
                  <a:srgbClr val="323130"/>
                </a:solidFill>
                <a:effectLst/>
                <a:latin typeface="Segoe UI" panose="020B0502040204020203" pitchFamily="34" charset="0"/>
                <a:ea typeface="Segoe UI" panose="020B0502040204020203" pitchFamily="34" charset="0"/>
              </a:rPr>
              <a:t>Unless… if you're using APSV and you expect to have bound sessions, you're going to need more ABL sessions than connections because the bound sessions are no longer available to other clients so only the APSV connection that originally was bound to it can come back to use it. We need to make sure that we have new available ABL sessions for work to be done by other connections.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323130"/>
              </a:solidFill>
              <a:effectLst/>
              <a:latin typeface="Segoe UI" panose="020B0502040204020203" pitchFamily="34" charset="0"/>
              <a:ea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solidFill>
                  <a:srgbClr val="323130"/>
                </a:solidFill>
                <a:effectLst/>
                <a:latin typeface="Segoe UI" panose="020B0502040204020203" pitchFamily="34" charset="0"/>
                <a:ea typeface="Segoe UI" panose="020B0502040204020203" pitchFamily="34" charset="0"/>
              </a:rPr>
              <a:t>For the Agent Manager</a:t>
            </a:r>
          </a:p>
          <a:p>
            <a:pPr marL="742950" marR="0" lvl="1" indent="-285750">
              <a:spcBef>
                <a:spcPts val="0"/>
              </a:spcBef>
              <a:spcAft>
                <a:spcPts val="550"/>
              </a:spcAft>
              <a:buFont typeface="Arial" panose="020B0604020202020204" pitchFamily="34" charset="0"/>
              <a:buChar char="•"/>
            </a:pPr>
            <a:r>
              <a:rPr lang="en-US" sz="1800" dirty="0">
                <a:solidFill>
                  <a:srgbClr val="323130"/>
                </a:solidFill>
                <a:effectLst/>
                <a:latin typeface="Segoe UI" panose="020B0502040204020203" pitchFamily="34" charset="0"/>
                <a:ea typeface="Segoe UI" panose="020B0502040204020203" pitchFamily="34" charset="0"/>
              </a:rPr>
              <a:t>Num initial sessions. A good starting point is at least 2%, up to 10% of your Max ABL sessions. We don't want to start too many sessions because they're just going to sit around unused consuming memory but er want to have enough started that we can handle an initial burst of requests.</a:t>
            </a:r>
          </a:p>
          <a:p>
            <a:pPr marL="742950" marR="0" lvl="1" indent="-285750">
              <a:spcBef>
                <a:spcPts val="0"/>
              </a:spcBef>
              <a:spcAft>
                <a:spcPts val="550"/>
              </a:spcAft>
              <a:buFont typeface="Arial" panose="020B0604020202020204" pitchFamily="34" charset="0"/>
              <a:buChar char="•"/>
            </a:pPr>
            <a:endParaRPr lang="en-US" sz="1800" dirty="0">
              <a:solidFill>
                <a:srgbClr val="323130"/>
              </a:solidFill>
              <a:effectLst/>
              <a:latin typeface="Segoe UI" panose="020B0502040204020203" pitchFamily="34" charset="0"/>
              <a:ea typeface="Segoe UI" panose="020B0502040204020203" pitchFamily="34" charset="0"/>
            </a:endParaRPr>
          </a:p>
          <a:p>
            <a:pPr marL="742950" marR="0" lvl="1" indent="-285750">
              <a:spcBef>
                <a:spcPts val="0"/>
              </a:spcBef>
              <a:spcAft>
                <a:spcPts val="550"/>
              </a:spcAft>
              <a:buFont typeface="Arial" panose="020B0604020202020204" pitchFamily="34" charset="0"/>
              <a:buChar char="•"/>
            </a:pPr>
            <a:r>
              <a:rPr lang="en-US" sz="1800" dirty="0">
                <a:solidFill>
                  <a:srgbClr val="323130"/>
                </a:solidFill>
                <a:effectLst/>
                <a:latin typeface="Segoe UI" panose="020B0502040204020203" pitchFamily="34" charset="0"/>
                <a:ea typeface="Segoe UI" panose="020B0502040204020203" pitchFamily="34" charset="0"/>
              </a:rPr>
              <a:t>Min Available Sessions. This makes sure that there is always an available session around. In most cases one is good. Rarely, if ever, does this need to be increased, and Even so we would not recommend setting it higher than two.</a:t>
            </a:r>
          </a:p>
          <a:p>
            <a:pPr marL="457200" marR="0" lvl="1" indent="0">
              <a:spcBef>
                <a:spcPts val="0"/>
              </a:spcBef>
              <a:spcAft>
                <a:spcPts val="550"/>
              </a:spcAft>
              <a:buFont typeface="Arial" panose="020B0604020202020204" pitchFamily="34" charset="0"/>
              <a:buNone/>
            </a:pPr>
            <a:endParaRPr lang="en-US" dirty="0"/>
          </a:p>
          <a:p>
            <a:r>
              <a:rPr lang="en-US" dirty="0"/>
              <a:t>The link at the bottom of this slide explains this is much more detail.</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34</a:t>
            </a:fld>
            <a:endParaRPr lang="id-ID"/>
          </a:p>
        </p:txBody>
      </p:sp>
    </p:spTree>
    <p:extLst>
      <p:ext uri="{BB962C8B-B14F-4D97-AF65-F5344CB8AC3E}">
        <p14:creationId xmlns:p14="http://schemas.microsoft.com/office/powerpoint/2010/main" val="1593557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The other thing we need to make sure of is we need to do the math so all default values define a good starting point.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You MUST for your ABL applications, for each of your ABL applications for each of your instances.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r>
              <a:rPr lang="en-US" sz="1800" dirty="0">
                <a:solidFill>
                  <a:srgbClr val="605E5C"/>
                </a:solidFill>
                <a:effectLst/>
                <a:latin typeface="Segoe UI" panose="020B0502040204020203" pitchFamily="34" charset="0"/>
                <a:ea typeface="Segoe UI" panose="020B0502040204020203" pitchFamily="34" charset="0"/>
              </a:rPr>
              <a:t>So, l</a:t>
            </a:r>
            <a:r>
              <a:rPr lang="en-US" sz="1800" dirty="0">
                <a:solidFill>
                  <a:srgbClr val="323130"/>
                </a:solidFill>
                <a:effectLst/>
                <a:latin typeface="Segoe UI" panose="020B0502040204020203" pitchFamily="34" charset="0"/>
                <a:ea typeface="Segoe UI" panose="020B0502040204020203" pitchFamily="34" charset="0"/>
              </a:rPr>
              <a:t>et’s look closely at the shipped defaults which may not be best for your application</a:t>
            </a: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By default the executor threads are set to 300. If we have 2 agents and 200 max connections per agent, that allows 400 concurrent ABL sessions that could potentially be started and 100 more than the executor threads. This is ok because Tomcat will queue those are excess requests until an ABL session becomes available. It is important to consider will that work in your situation. Remember every thread, every connection consumes memory just because it exists.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br>
              <a:rPr lang="en-US" sz="1800" dirty="0">
                <a:solidFill>
                  <a:srgbClr val="605E5C"/>
                </a:solidFill>
                <a:effectLst/>
                <a:latin typeface="Segoe UI" panose="020B0502040204020203" pitchFamily="34" charset="0"/>
                <a:ea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35</a:t>
            </a:fld>
            <a:endParaRPr lang="id-ID"/>
          </a:p>
        </p:txBody>
      </p:sp>
    </p:spTree>
    <p:extLst>
      <p:ext uri="{BB962C8B-B14F-4D97-AF65-F5344CB8AC3E}">
        <p14:creationId xmlns:p14="http://schemas.microsoft.com/office/powerpoint/2010/main" val="2476652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8595B"/>
                </a:solidFill>
                <a:effectLst/>
                <a:latin typeface="Roboto" panose="02000000000000000000" pitchFamily="2" charset="0"/>
              </a:rPr>
              <a:t>The OpenEdge Command Center (OECC) is a cloud-ready OpenEdge management console capable of managing multiple OpenEdge resources and versions. The vision of OpenEdge Command Center is to offer substantial productivity gains for the day-to-day administration and management of the OpenEdge platform.</a:t>
            </a:r>
          </a:p>
          <a:p>
            <a:endParaRPr lang="en-US" b="0" i="0" dirty="0">
              <a:solidFill>
                <a:srgbClr val="58595B"/>
              </a:solidFill>
              <a:effectLst/>
              <a:latin typeface="Roboto" panose="02000000000000000000" pitchFamily="2" charset="0"/>
            </a:endParaRPr>
          </a:p>
          <a:p>
            <a:r>
              <a:rPr lang="en-US" b="0" i="0" dirty="0">
                <a:solidFill>
                  <a:srgbClr val="58595B"/>
                </a:solidFill>
                <a:effectLst/>
                <a:latin typeface="Roboto" panose="02000000000000000000" pitchFamily="2" charset="0"/>
              </a:rPr>
              <a:t>This is a look at setting properties that we discussed earlier for a PASOE instance. This is where you can set:</a:t>
            </a: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Minimum and Maximum number of agents</a:t>
            </a: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Initial number of Agents</a:t>
            </a: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Max Connections per Agent</a:t>
            </a: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Initial Number of Sessions</a:t>
            </a: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Min and Max number of Sessions</a:t>
            </a:r>
          </a:p>
          <a:p>
            <a:pPr marL="171450" indent="-171450">
              <a:buFont typeface="Arial" panose="020B0604020202020204" pitchFamily="34" charset="0"/>
              <a:buChar char="•"/>
            </a:pPr>
            <a:endParaRPr lang="en-US" b="0" i="0" dirty="0">
              <a:solidFill>
                <a:srgbClr val="58595B"/>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58595B"/>
                </a:solidFill>
                <a:effectLst/>
                <a:latin typeface="Roboto" panose="02000000000000000000" pitchFamily="2" charset="0"/>
              </a:rPr>
              <a:t>And timeouts which are also very important to tune for your application to the expected maximum time for a request, for a session to be idle, etc.</a:t>
            </a: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37</a:t>
            </a:fld>
            <a:endParaRPr lang="id-ID"/>
          </a:p>
        </p:txBody>
      </p:sp>
    </p:spTree>
    <p:extLst>
      <p:ext uri="{BB962C8B-B14F-4D97-AF65-F5344CB8AC3E}">
        <p14:creationId xmlns:p14="http://schemas.microsoft.com/office/powerpoint/2010/main" val="32833120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use OECC to see the deployed ABL Web Apps and Services within each Web App.</a:t>
            </a:r>
          </a:p>
        </p:txBody>
      </p:sp>
      <p:sp>
        <p:nvSpPr>
          <p:cNvPr id="4" name="Slide Number Placeholder 3"/>
          <p:cNvSpPr>
            <a:spLocks noGrp="1"/>
          </p:cNvSpPr>
          <p:nvPr>
            <p:ph type="sldNum" sz="quarter" idx="5"/>
          </p:nvPr>
        </p:nvSpPr>
        <p:spPr/>
        <p:txBody>
          <a:bodyPr/>
          <a:lstStyle/>
          <a:p>
            <a:fld id="{293019A1-94FF-4EE3-817F-0E236D94A3C5}" type="slidenum">
              <a:rPr lang="id-ID" smtClean="0"/>
              <a:pPr/>
              <a:t>38</a:t>
            </a:fld>
            <a:endParaRPr lang="id-ID"/>
          </a:p>
        </p:txBody>
      </p:sp>
    </p:spTree>
    <p:extLst>
      <p:ext uri="{BB962C8B-B14F-4D97-AF65-F5344CB8AC3E}">
        <p14:creationId xmlns:p14="http://schemas.microsoft.com/office/powerpoint/2010/main" val="2195187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I know we've </a:t>
            </a:r>
            <a:r>
              <a:rPr lang="en-US" sz="1800" dirty="0" err="1">
                <a:solidFill>
                  <a:srgbClr val="323130"/>
                </a:solidFill>
                <a:effectLst/>
                <a:latin typeface="Segoe UI" panose="020B0502040204020203" pitchFamily="34" charset="0"/>
                <a:ea typeface="Segoe UI" panose="020B0502040204020203" pitchFamily="34" charset="0"/>
              </a:rPr>
              <a:t>we've</a:t>
            </a:r>
            <a:r>
              <a:rPr lang="en-US" sz="1800" dirty="0">
                <a:solidFill>
                  <a:srgbClr val="323130"/>
                </a:solidFill>
                <a:effectLst/>
                <a:latin typeface="Segoe UI" panose="020B0502040204020203" pitchFamily="34" charset="0"/>
                <a:ea typeface="Segoe UI" panose="020B0502040204020203" pitchFamily="34" charset="0"/>
              </a:rPr>
              <a:t> gone through a lot of server talk.</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r>
              <a:rPr lang="en-US" sz="1800" dirty="0">
                <a:solidFill>
                  <a:srgbClr val="605E5C"/>
                </a:solidFill>
                <a:effectLst/>
                <a:latin typeface="Segoe UI" panose="020B0502040204020203" pitchFamily="34" charset="0"/>
                <a:ea typeface="Segoe UI" panose="020B0502040204020203" pitchFamily="34" charset="0"/>
              </a:rPr>
              <a:t>L</a:t>
            </a:r>
            <a:r>
              <a:rPr lang="en-US" sz="1800" dirty="0">
                <a:solidFill>
                  <a:srgbClr val="323130"/>
                </a:solidFill>
                <a:effectLst/>
                <a:latin typeface="Segoe UI" panose="020B0502040204020203" pitchFamily="34" charset="0"/>
                <a:ea typeface="Segoe UI" panose="020B0502040204020203" pitchFamily="34" charset="0"/>
              </a:rPr>
              <a:t>et’s move on to real production stuff.</a:t>
            </a:r>
            <a:br>
              <a:rPr lang="en-US" sz="1800" dirty="0">
                <a:solidFill>
                  <a:srgbClr val="605E5C"/>
                </a:solidFill>
                <a:effectLst/>
                <a:latin typeface="Segoe UI" panose="020B0502040204020203" pitchFamily="34" charset="0"/>
                <a:ea typeface="Segoe UI" panose="020B0502040204020203" pitchFamily="34" charset="0"/>
              </a:rPr>
            </a:b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When you roll out to production, do you know where your production servers, Are they on Prem?</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Are they in the cloud?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Do you know how to get your new code or artifacts or services or whatever out to the production servers for your deployment?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Some of that questioning comes in with depending on how you've packaged these things.</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Complete packaging:</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There are WAR files which is a web application package known by Tomcat. </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There's a newer package called the Open Edge Archive OEAR which is deployment of the full ABL Application</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Incremental packaging:</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Are you packaging you code into libraries? In additional to pl files we now have a true zip file named APL which can be signed before deployment</a:t>
            </a: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Service packaging:</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You can package your services independently. There are options here like just a zip file, OEDS (Open Edge data service) for web transport, </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and PAAR, which is the Progress Application Archive for REST services.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r>
              <a:rPr lang="en-US" sz="1800" dirty="0">
                <a:solidFill>
                  <a:srgbClr val="605E5C"/>
                </a:solidFill>
                <a:effectLst/>
                <a:latin typeface="Segoe UI" panose="020B0502040204020203" pitchFamily="34" charset="0"/>
                <a:ea typeface="Segoe UI" panose="020B0502040204020203" pitchFamily="34" charset="0"/>
              </a:rPr>
              <a:t>Don’t forget configuring your PASOE property files</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There's the </a:t>
            </a:r>
            <a:r>
              <a:rPr lang="en-US" sz="1800" dirty="0" err="1">
                <a:solidFill>
                  <a:srgbClr val="323130"/>
                </a:solidFill>
                <a:effectLst/>
                <a:latin typeface="Segoe UI" panose="020B0502040204020203" pitchFamily="34" charset="0"/>
                <a:ea typeface="Segoe UI" panose="020B0502040204020203" pitchFamily="34" charset="0"/>
              </a:rPr>
              <a:t>appserver.properties</a:t>
            </a:r>
            <a:r>
              <a:rPr lang="en-US" sz="1800" dirty="0">
                <a:solidFill>
                  <a:srgbClr val="323130"/>
                </a:solidFill>
                <a:effectLst/>
                <a:latin typeface="Segoe UI" panose="020B0502040204020203" pitchFamily="34" charset="0"/>
                <a:ea typeface="Segoe UI" panose="020B0502040204020203" pitchFamily="34" charset="0"/>
              </a:rPr>
              <a:t>, </a:t>
            </a:r>
            <a:r>
              <a:rPr lang="en-US" sz="1800" dirty="0" err="1">
                <a:solidFill>
                  <a:srgbClr val="323130"/>
                </a:solidFill>
                <a:effectLst/>
                <a:latin typeface="Segoe UI" panose="020B0502040204020203" pitchFamily="34" charset="0"/>
                <a:ea typeface="Segoe UI" panose="020B0502040204020203" pitchFamily="34" charset="0"/>
              </a:rPr>
              <a:t>Catalina.properties</a:t>
            </a:r>
            <a:r>
              <a:rPr lang="en-US" sz="1800" dirty="0">
                <a:solidFill>
                  <a:srgbClr val="323130"/>
                </a:solidFill>
                <a:effectLst/>
                <a:latin typeface="Segoe UI" panose="020B0502040204020203" pitchFamily="34" charset="0"/>
                <a:ea typeface="Segoe UI" panose="020B0502040204020203" pitchFamily="34" charset="0"/>
              </a:rPr>
              <a:t> and openedge.properties.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800" dirty="0">
              <a:solidFill>
                <a:srgbClr val="605E5C"/>
              </a:solidFill>
              <a:effectLst/>
              <a:latin typeface="Segoe UI" panose="020B0502040204020203" pitchFamily="34" charset="0"/>
              <a:ea typeface="Segoe UI" panose="020B0502040204020203" pitchFamily="34" charset="0"/>
            </a:endParaRPr>
          </a:p>
          <a:p>
            <a:pPr marL="0" marR="0" lvl="0">
              <a:spcBef>
                <a:spcPts val="0"/>
              </a:spcBef>
              <a:spcAft>
                <a:spcPts val="550"/>
              </a:spcAft>
            </a:pPr>
            <a:r>
              <a:rPr lang="en-US" sz="1800" dirty="0">
                <a:solidFill>
                  <a:srgbClr val="605E5C"/>
                </a:solidFill>
                <a:effectLst/>
                <a:latin typeface="Segoe UI" panose="020B0502040204020203" pitchFamily="34" charset="0"/>
                <a:ea typeface="Segoe UI" panose="020B0502040204020203" pitchFamily="34" charset="0"/>
              </a:rPr>
              <a:t>And lastly you will need to create your scripts for deployment using tcman and </a:t>
            </a:r>
            <a:r>
              <a:rPr lang="en-US" sz="1800" dirty="0" err="1">
                <a:solidFill>
                  <a:srgbClr val="605E5C"/>
                </a:solidFill>
                <a:effectLst/>
                <a:latin typeface="Segoe UI" panose="020B0502040204020203" pitchFamily="34" charset="0"/>
                <a:ea typeface="Segoe UI" panose="020B0502040204020203" pitchFamily="34" charset="0"/>
              </a:rPr>
              <a:t>oeprop</a:t>
            </a:r>
            <a:r>
              <a:rPr lang="en-US" sz="1800" dirty="0">
                <a:solidFill>
                  <a:srgbClr val="605E5C"/>
                </a:solidFill>
                <a:effectLst/>
                <a:latin typeface="Segoe UI" panose="020B0502040204020203" pitchFamily="34" charset="0"/>
                <a:ea typeface="Segoe UI" panose="020B0502040204020203" pitchFamily="34" charset="0"/>
              </a:rPr>
              <a:t> –f</a:t>
            </a:r>
          </a:p>
          <a:p>
            <a:pPr marL="0" marR="0" lvl="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You really should script your actions so that you know exactly what commands need to be run and then you can execute them easily and quickly on your test and production environments</a:t>
            </a:r>
          </a:p>
          <a:p>
            <a:pPr marL="0" marR="0" lvl="0">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pPr marL="0" marR="0" lvl="0">
              <a:spcBef>
                <a:spcPts val="0"/>
              </a:spcBef>
              <a:spcAft>
                <a:spcPts val="550"/>
              </a:spcAft>
            </a:pPr>
            <a:r>
              <a:rPr lang="en-US" sz="1800" dirty="0">
                <a:solidFill>
                  <a:srgbClr val="323130"/>
                </a:solidFill>
                <a:effectLst/>
                <a:latin typeface="Segoe UI" panose="020B0502040204020203" pitchFamily="34" charset="0"/>
                <a:ea typeface="Times New Roman" panose="02020603050405020304" pitchFamily="18" charset="0"/>
              </a:rPr>
              <a:t>=========================================================================</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Another thing is when you're running on production, there are actually two production modes.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There's a –Z option for TC man create when you create your instance, there's what's called the PAS or PROD mode.</a:t>
            </a:r>
            <a:br>
              <a:rPr lang="en-US" sz="1800" dirty="0">
                <a:solidFill>
                  <a:schemeClr val="tx1"/>
                </a:solidFill>
                <a:effectLst/>
                <a:latin typeface="Times New Roman" panose="02020603050405020304" pitchFamily="18" charset="0"/>
                <a:ea typeface="Segoe UI" panose="020B0502040204020203" pitchFamily="34" charset="0"/>
              </a:rPr>
            </a:br>
            <a:endParaRPr lang="en-US" sz="1800" dirty="0">
              <a:solidFill>
                <a:schemeClr val="tx1"/>
              </a:solidFill>
              <a:effectLst/>
              <a:latin typeface="Times New Roman" panose="02020603050405020304" pitchFamily="18"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Segoe UI" panose="020B0502040204020203" pitchFamily="34" charset="0"/>
              </a:rPr>
              <a:t>Both of these are for production deployments.</a:t>
            </a:r>
            <a:r>
              <a:rPr lang="en-US" sz="1800" dirty="0">
                <a:solidFill>
                  <a:schemeClr val="tx1"/>
                </a:solidFill>
                <a:effectLst/>
                <a:latin typeface="Times New Roman" panose="02020603050405020304" pitchFamily="18" charset="0"/>
                <a:ea typeface="Segoe UI" panose="020B0502040204020203" pitchFamily="34" charset="0"/>
              </a:rPr>
              <a:t> </a:t>
            </a:r>
            <a:r>
              <a:rPr lang="en-US" sz="1800" dirty="0">
                <a:solidFill>
                  <a:srgbClr val="323130"/>
                </a:solidFill>
                <a:effectLst/>
                <a:latin typeface="Segoe UI" panose="020B0502040204020203" pitchFamily="34" charset="0"/>
                <a:ea typeface="Segoe UI" panose="020B0502040204020203" pitchFamily="34" charset="0"/>
              </a:rPr>
              <a:t>They are the opposite of the development configuration.</a:t>
            </a:r>
            <a:br>
              <a:rPr lang="en-US" sz="1800" dirty="0">
                <a:solidFill>
                  <a:schemeClr val="tx1"/>
                </a:solidFill>
                <a:effectLst/>
                <a:latin typeface="Times New Roman" panose="02020603050405020304" pitchFamily="18"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They shut off everything, like there is no access, you have to knowingly turn on transports, adapters, etc.</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Times New Roman" panose="02020603050405020304" pitchFamily="18" charset="0"/>
              </a:rPr>
              <a:t>The PAS model</a:t>
            </a:r>
            <a:r>
              <a:rPr lang="en-US" sz="1800" dirty="0">
                <a:solidFill>
                  <a:schemeClr val="tx1"/>
                </a:solidFill>
                <a:effectLst/>
                <a:latin typeface="Times New Roman" panose="02020603050405020304" pitchFamily="18" charset="0"/>
                <a:ea typeface="Times New Roman" panose="02020603050405020304" pitchFamily="18" charset="0"/>
              </a:rPr>
              <a:t> </a:t>
            </a:r>
            <a:r>
              <a:rPr lang="en-US" sz="1800" dirty="0">
                <a:solidFill>
                  <a:srgbClr val="323130"/>
                </a:solidFill>
                <a:effectLst/>
                <a:latin typeface="Segoe UI" panose="020B0502040204020203" pitchFamily="34" charset="0"/>
                <a:ea typeface="Segoe UI" panose="020B0502040204020203" pitchFamily="34" charset="0"/>
              </a:rPr>
              <a:t>goes one step further.</a:t>
            </a:r>
            <a:r>
              <a:rPr lang="en-US" sz="1800" dirty="0">
                <a:solidFill>
                  <a:schemeClr val="tx1"/>
                </a:solidFill>
                <a:effectLst/>
                <a:latin typeface="Times New Roman" panose="02020603050405020304" pitchFamily="18" charset="0"/>
                <a:ea typeface="Segoe UI" panose="020B0502040204020203" pitchFamily="34" charset="0"/>
              </a:rPr>
              <a:t> </a:t>
            </a:r>
            <a:r>
              <a:rPr lang="en-US" sz="1800" dirty="0">
                <a:solidFill>
                  <a:srgbClr val="323130"/>
                </a:solidFill>
                <a:effectLst/>
                <a:latin typeface="Segoe UI" panose="020B0502040204020203" pitchFamily="34" charset="0"/>
                <a:ea typeface="Segoe UI" panose="020B0502040204020203" pitchFamily="34" charset="0"/>
              </a:rPr>
              <a:t>The PAS model replaces the root web app with the no access war.</a:t>
            </a:r>
            <a:br>
              <a:rPr lang="en-US" sz="1800" dirty="0">
                <a:solidFill>
                  <a:schemeClr val="tx1"/>
                </a:solidFill>
                <a:effectLst/>
                <a:latin typeface="Times New Roman" panose="02020603050405020304" pitchFamily="18" charset="0"/>
                <a:ea typeface="Segoe UI" panose="020B0502040204020203" pitchFamily="34" charset="0"/>
              </a:rPr>
            </a:br>
            <a:r>
              <a:rPr lang="en-US" sz="1800" dirty="0">
                <a:solidFill>
                  <a:schemeClr val="tx1"/>
                </a:solidFill>
                <a:effectLst/>
                <a:latin typeface="Times New Roman" panose="02020603050405020304" pitchFamily="18" charset="0"/>
                <a:ea typeface="Segoe UI" panose="020B0502040204020203" pitchFamily="34" charset="0"/>
              </a:rPr>
              <a:t>This </a:t>
            </a:r>
            <a:r>
              <a:rPr lang="en-US" sz="1800" dirty="0">
                <a:solidFill>
                  <a:srgbClr val="323130"/>
                </a:solidFill>
                <a:effectLst/>
                <a:latin typeface="Segoe UI" panose="020B0502040204020203" pitchFamily="34" charset="0"/>
                <a:ea typeface="Segoe UI" panose="020B0502040204020203" pitchFamily="34" charset="0"/>
              </a:rPr>
              <a:t>means the only way to get something to run on the port is to deploy a new web app.</a:t>
            </a:r>
          </a:p>
          <a:p>
            <a:pPr marL="342900" marR="0" indent="-342900">
              <a:spcBef>
                <a:spcPts val="0"/>
              </a:spcBef>
              <a:spcAft>
                <a:spcPts val="550"/>
              </a:spcAft>
              <a:buFont typeface="+mj-lt"/>
              <a:buAutoNum type="arabicPeriod"/>
            </a:pPr>
            <a:endParaRPr lang="en-US" sz="1800" dirty="0">
              <a:solidFill>
                <a:srgbClr val="323130"/>
              </a:solidFill>
              <a:effectLst/>
              <a:latin typeface="Segoe UI" panose="020B0502040204020203" pitchFamily="34" charset="0"/>
              <a:ea typeface="Segoe UI" panose="020B0502040204020203" pitchFamily="34" charset="0"/>
            </a:endParaRPr>
          </a:p>
          <a:p>
            <a:pPr marL="342900" marR="0" indent="-342900">
              <a:spcBef>
                <a:spcPts val="0"/>
              </a:spcBef>
              <a:spcAft>
                <a:spcPts val="550"/>
              </a:spcAft>
              <a:buFont typeface="+mj-lt"/>
              <a:buAutoNum type="arabicPeriod"/>
            </a:pPr>
            <a:r>
              <a:rPr lang="en-US" sz="1800" dirty="0">
                <a:solidFill>
                  <a:srgbClr val="323130"/>
                </a:solidFill>
                <a:effectLst/>
                <a:latin typeface="Segoe UI" panose="020B0502040204020203" pitchFamily="34" charset="0"/>
                <a:ea typeface="Times New Roman" panose="02020603050405020304" pitchFamily="18" charset="0"/>
              </a:rPr>
              <a:t>Finally use the –f option to deploy the management and monitoring apps.</a:t>
            </a:r>
            <a:endParaRPr lang="en-US" sz="1800" dirty="0">
              <a:effectLst/>
              <a:latin typeface="Times New Roman" panose="02020603050405020304" pitchFamily="18" charset="0"/>
              <a:ea typeface="Times New Roman" panose="02020603050405020304" pitchFamily="18" charset="0"/>
            </a:endParaRPr>
          </a:p>
          <a:p>
            <a:br>
              <a:rPr lang="en-US" sz="1800" dirty="0">
                <a:solidFill>
                  <a:srgbClr val="605E5C"/>
                </a:solidFill>
                <a:effectLst/>
                <a:latin typeface="Segoe UI" panose="020B0502040204020203" pitchFamily="34" charset="0"/>
                <a:ea typeface="Segoe UI" panose="020B0502040204020203" pitchFamily="34" charset="0"/>
              </a:rPr>
            </a:b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39</a:t>
            </a:fld>
            <a:endParaRPr lang="id-ID"/>
          </a:p>
        </p:txBody>
      </p:sp>
    </p:spTree>
    <p:extLst>
      <p:ext uri="{BB962C8B-B14F-4D97-AF65-F5344CB8AC3E}">
        <p14:creationId xmlns:p14="http://schemas.microsoft.com/office/powerpoint/2010/main" val="236235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We recommend you Install the management web apps into production.</a:t>
            </a:r>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Previously it was stated that these should not be run in production. That is not true as long as they are secured properly.</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0" marR="0" lvl="0" indent="0" algn="l" defTabSz="914400" rtl="0" eaLnBrk="1" fontAlgn="auto" latinLnBrk="0" hangingPunct="1">
              <a:lnSpc>
                <a:spcPct val="100000"/>
              </a:lnSpc>
              <a:spcBef>
                <a:spcPts val="0"/>
              </a:spcBef>
              <a:spcAft>
                <a:spcPts val="55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But the PASOE monitoring and management tools need these be deployed to work</a:t>
            </a:r>
          </a:p>
          <a:p>
            <a:pPr marL="285750" marR="0" lvl="0" indent="-285750" algn="l" defTabSz="914400" rtl="0" eaLnBrk="1" fontAlgn="auto" latinLnBrk="0" hangingPunct="1">
              <a:lnSpc>
                <a:spcPct val="100000"/>
              </a:lnSpc>
              <a:spcBef>
                <a:spcPts val="0"/>
              </a:spcBef>
              <a:spcAft>
                <a:spcPts val="550"/>
              </a:spcAft>
              <a:buClrTx/>
              <a:buSzTx/>
              <a:buFont typeface="Arial" panose="020B0604020202020204" pitchFamily="34" charset="0"/>
              <a:buChar char="•"/>
              <a:tabLst/>
              <a:defRPr/>
            </a:pPr>
            <a:r>
              <a:rPr lang="en-US" sz="1800" dirty="0">
                <a:solidFill>
                  <a:srgbClr val="323130"/>
                </a:solidFill>
                <a:effectLst/>
                <a:latin typeface="Segoe UI" panose="020B0502040204020203" pitchFamily="34" charset="0"/>
                <a:ea typeface="Segoe UI" panose="020B0502040204020203" pitchFamily="34" charset="0"/>
              </a:rPr>
              <a:t>The OpenEdge Command Center (OECC), use these APIs to get information about your running PASOE  instance.</a:t>
            </a:r>
          </a:p>
          <a:p>
            <a:pPr marL="285750" marR="0" lvl="0" indent="-285750" algn="l" defTabSz="914400" rtl="0" eaLnBrk="1" fontAlgn="auto" latinLnBrk="0" hangingPunct="1">
              <a:lnSpc>
                <a:spcPct val="100000"/>
              </a:lnSpc>
              <a:spcBef>
                <a:spcPts val="0"/>
              </a:spcBef>
              <a:spcAft>
                <a:spcPts val="550"/>
              </a:spcAft>
              <a:buClrTx/>
              <a:buSzTx/>
              <a:buFont typeface="Arial" panose="020B0604020202020204" pitchFamily="34" charset="0"/>
              <a:buChar char="•"/>
              <a:tabLst/>
              <a:defRPr/>
            </a:pPr>
            <a:r>
              <a:rPr lang="en-US" sz="1800" dirty="0">
                <a:solidFill>
                  <a:srgbClr val="323130"/>
                </a:solidFill>
                <a:effectLst/>
                <a:latin typeface="Segoe UI" panose="020B0502040204020203" pitchFamily="34" charset="0"/>
                <a:ea typeface="Times New Roman" panose="02020603050405020304" pitchFamily="18" charset="0"/>
              </a:rPr>
              <a:t>As well as </a:t>
            </a:r>
            <a:r>
              <a:rPr lang="en-US" sz="1800" dirty="0">
                <a:solidFill>
                  <a:srgbClr val="323130"/>
                </a:solidFill>
                <a:effectLst/>
                <a:latin typeface="Segoe UI" panose="020B0502040204020203" pitchFamily="34" charset="0"/>
                <a:ea typeface="Segoe UI" panose="020B0502040204020203" pitchFamily="34" charset="0"/>
              </a:rPr>
              <a:t>OpenEdge management (OEM), require these manager web apps to be deployed.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40</a:t>
            </a:fld>
            <a:endParaRPr lang="id-ID"/>
          </a:p>
        </p:txBody>
      </p:sp>
    </p:spTree>
    <p:extLst>
      <p:ext uri="{BB962C8B-B14F-4D97-AF65-F5344CB8AC3E}">
        <p14:creationId xmlns:p14="http://schemas.microsoft.com/office/powerpoint/2010/main" val="2537486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58595B"/>
                </a:solidFill>
                <a:effectLst/>
                <a:latin typeface="Roboto" panose="02000000000000000000" pitchFamily="2" charset="0"/>
              </a:rPr>
              <a:t>Logfiles. </a:t>
            </a:r>
            <a:r>
              <a:rPr lang="en-US" b="0" i="0" dirty="0">
                <a:solidFill>
                  <a:srgbClr val="58595B"/>
                </a:solidFill>
                <a:effectLst/>
                <a:latin typeface="Roboto" panose="02000000000000000000" pitchFamily="2" charset="0"/>
              </a:rPr>
              <a:t>There are three levels of log files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8595B"/>
                </a:solidFill>
                <a:effectLst/>
                <a:latin typeface="Roboto" panose="02000000000000000000" pitchFamily="2" charset="0"/>
              </a:rPr>
              <a:t> - Tomcat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8595B"/>
                </a:solidFill>
                <a:effectLst/>
                <a:latin typeface="Roboto" panose="02000000000000000000" pitchFamily="2" charset="0"/>
              </a:rPr>
              <a:t> - ABL Application/Agent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8595B"/>
                </a:solidFill>
                <a:effectLst/>
                <a:latin typeface="Roboto" panose="02000000000000000000" pitchFamily="2" charset="0"/>
              </a:rPr>
              <a:t> - Management web apps</a:t>
            </a:r>
          </a:p>
          <a:p>
            <a:pPr algn="l"/>
            <a:r>
              <a:rPr lang="en-US" b="0" i="0" dirty="0">
                <a:solidFill>
                  <a:srgbClr val="58595B"/>
                </a:solidFill>
                <a:effectLst/>
                <a:latin typeface="Roboto" panose="02000000000000000000" pitchFamily="2" charset="0"/>
              </a:rPr>
              <a:t> </a:t>
            </a:r>
          </a:p>
          <a:p>
            <a:pPr algn="l"/>
            <a:endParaRPr lang="en-US" b="0" i="0" dirty="0">
              <a:solidFill>
                <a:srgbClr val="58595B"/>
              </a:solidFill>
              <a:effectLst/>
              <a:latin typeface="Roboto" panose="02000000000000000000" pitchFamily="2" charset="0"/>
            </a:endParaRPr>
          </a:p>
          <a:p>
            <a:pPr algn="l">
              <a:buFont typeface="Arial" panose="020B0604020202020204" pitchFamily="34" charset="0"/>
              <a:buChar char="•"/>
            </a:pPr>
            <a:r>
              <a:rPr lang="en-US" b="1" i="0" dirty="0">
                <a:solidFill>
                  <a:srgbClr val="58595B"/>
                </a:solidFill>
                <a:effectLst/>
                <a:latin typeface="Roboto" panose="02000000000000000000" pitchFamily="2" charset="0"/>
              </a:rPr>
              <a:t>Tomcat logs</a:t>
            </a:r>
            <a:r>
              <a:rPr lang="en-US" b="0" i="0" dirty="0">
                <a:solidFill>
                  <a:srgbClr val="58595B"/>
                </a:solidFill>
                <a:effectLst/>
                <a:latin typeface="Roboto" panose="02000000000000000000" pitchFamily="2" charset="0"/>
              </a:rPr>
              <a:t> contain logging information for the web server and JSP servlet container of a particular PAS for OpenEdge instance. These logs include Catalina logs for the core server, localhost logs for the Tomcat virtual server, server access logs, and Tomcat Manager logs.</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42</a:t>
            </a:fld>
            <a:endParaRPr lang="id-ID"/>
          </a:p>
        </p:txBody>
      </p:sp>
    </p:spTree>
    <p:extLst>
      <p:ext uri="{BB962C8B-B14F-4D97-AF65-F5344CB8AC3E}">
        <p14:creationId xmlns:p14="http://schemas.microsoft.com/office/powerpoint/2010/main" val="12096233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8595B"/>
                </a:solidFill>
                <a:effectLst/>
                <a:latin typeface="Roboto" panose="02000000000000000000" pitchFamily="2" charset="0"/>
              </a:rPr>
              <a:t>PAS for OpenEdge creates log files at three distinct levels:</a:t>
            </a:r>
          </a:p>
          <a:p>
            <a:pPr algn="l"/>
            <a:endParaRPr lang="en-US" b="0" i="0" dirty="0">
              <a:solidFill>
                <a:srgbClr val="58595B"/>
              </a:solidFill>
              <a:effectLst/>
              <a:latin typeface="Roboto" panose="02000000000000000000" pitchFamily="2" charset="0"/>
            </a:endParaRPr>
          </a:p>
          <a:p>
            <a:pPr algn="l">
              <a:buFont typeface="Arial" panose="020B0604020202020204" pitchFamily="34" charset="0"/>
              <a:buNone/>
            </a:pPr>
            <a:r>
              <a:rPr lang="en-US" b="1" i="0" dirty="0">
                <a:solidFill>
                  <a:srgbClr val="58595B"/>
                </a:solidFill>
                <a:effectLst/>
                <a:latin typeface="Roboto" panose="02000000000000000000" pitchFamily="2" charset="0"/>
              </a:rPr>
              <a:t>ABL application-level logs</a:t>
            </a:r>
            <a:r>
              <a:rPr lang="en-US" b="0" i="0" dirty="0">
                <a:solidFill>
                  <a:srgbClr val="58595B"/>
                </a:solidFill>
                <a:effectLst/>
                <a:latin typeface="Roboto" panose="02000000000000000000" pitchFamily="2" charset="0"/>
              </a:rPr>
              <a:t> contain logging information for ABL applications running on a PAS for OpenEdge instance. </a:t>
            </a:r>
          </a:p>
          <a:p>
            <a:pPr algn="l">
              <a:buFont typeface="Arial" panose="020B0604020202020204" pitchFamily="34" charset="0"/>
              <a:buNone/>
            </a:pPr>
            <a:r>
              <a:rPr lang="en-US" b="0" i="0" dirty="0">
                <a:solidFill>
                  <a:srgbClr val="58595B"/>
                </a:solidFill>
                <a:effectLst/>
                <a:latin typeface="Roboto" panose="02000000000000000000" pitchFamily="2" charset="0"/>
              </a:rPr>
              <a:t>This includes Spring Security authentication and authorization process event logs, </a:t>
            </a:r>
            <a:br>
              <a:rPr lang="en-US" b="0" i="0" dirty="0">
                <a:solidFill>
                  <a:srgbClr val="58595B"/>
                </a:solidFill>
                <a:effectLst/>
                <a:latin typeface="Roboto" panose="02000000000000000000" pitchFamily="2" charset="0"/>
              </a:rPr>
            </a:br>
            <a:r>
              <a:rPr lang="en-US" b="0" i="0" dirty="0">
                <a:solidFill>
                  <a:srgbClr val="58595B"/>
                </a:solidFill>
                <a:effectLst/>
                <a:latin typeface="Roboto" panose="02000000000000000000" pitchFamily="2" charset="0"/>
              </a:rPr>
              <a:t>and multi-session agent logs containing logging information for the ABL Session Manager running on a PAS for OpenEdge instance.</a:t>
            </a:r>
          </a:p>
          <a:p>
            <a:pPr algn="l">
              <a:buFont typeface="Arial" panose="020B0604020202020204" pitchFamily="34" charset="0"/>
              <a:buChar char="•"/>
            </a:pPr>
            <a:endParaRPr lang="en-US" b="0" i="0" dirty="0">
              <a:solidFill>
                <a:srgbClr val="58595B"/>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43</a:t>
            </a:fld>
            <a:endParaRPr lang="id-ID"/>
          </a:p>
        </p:txBody>
      </p:sp>
    </p:spTree>
    <p:extLst>
      <p:ext uri="{BB962C8B-B14F-4D97-AF65-F5344CB8AC3E}">
        <p14:creationId xmlns:p14="http://schemas.microsoft.com/office/powerpoint/2010/main" val="4187670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US" b="1" i="0" dirty="0">
              <a:solidFill>
                <a:srgbClr val="58595B"/>
              </a:solidFill>
              <a:effectLst/>
              <a:latin typeface="Roboto" panose="02000000000000000000" pitchFamily="2" charset="0"/>
            </a:endParaRPr>
          </a:p>
          <a:p>
            <a:pPr algn="l">
              <a:buFont typeface="Arial" panose="020B0604020202020204" pitchFamily="34" charset="0"/>
              <a:buChar char="•"/>
            </a:pPr>
            <a:r>
              <a:rPr lang="en-US" b="1" i="0" dirty="0">
                <a:solidFill>
                  <a:srgbClr val="58595B"/>
                </a:solidFill>
                <a:effectLst/>
                <a:latin typeface="Roboto" panose="02000000000000000000" pitchFamily="2" charset="0"/>
              </a:rPr>
              <a:t>Instance-level independent logs</a:t>
            </a:r>
            <a:r>
              <a:rPr lang="en-US" b="0" i="0" dirty="0">
                <a:solidFill>
                  <a:srgbClr val="58595B"/>
                </a:solidFill>
                <a:effectLst/>
                <a:latin typeface="Roboto" panose="02000000000000000000" pitchFamily="2" charset="0"/>
              </a:rPr>
              <a:t> include remote management and server support logs, and user-deployed Java web applications.</a:t>
            </a:r>
          </a:p>
          <a:p>
            <a:pPr algn="l"/>
            <a:r>
              <a:rPr lang="en-US" b="0" i="0" dirty="0">
                <a:solidFill>
                  <a:srgbClr val="58595B"/>
                </a:solidFill>
                <a:effectLst/>
                <a:latin typeface="Roboto" panose="02000000000000000000" pitchFamily="2" charset="0"/>
              </a:rPr>
              <a:t>For more information, see </a:t>
            </a:r>
            <a:r>
              <a:rPr lang="en-US" b="0" i="0" u="none" strike="noStrike" dirty="0">
                <a:solidFill>
                  <a:srgbClr val="008AEA"/>
                </a:solidFill>
                <a:effectLst/>
                <a:latin typeface="Roboto" panose="02000000000000000000" pitchFamily="2" charset="0"/>
                <a:hlinkClick r:id="rId3"/>
              </a:rPr>
              <a:t>Configure logging in PAS for OpenEdge</a:t>
            </a:r>
            <a:r>
              <a:rPr lang="en-US" b="0" i="0" dirty="0">
                <a:solidFill>
                  <a:srgbClr val="58595B"/>
                </a:solidFill>
                <a:effectLst/>
                <a:latin typeface="Roboto" panose="02000000000000000000" pitchFamily="2" charset="0"/>
              </a:rPr>
              <a:t> in </a:t>
            </a:r>
            <a:r>
              <a:rPr lang="en-US" b="0" i="1" dirty="0">
                <a:solidFill>
                  <a:srgbClr val="58595B"/>
                </a:solidFill>
                <a:effectLst/>
                <a:latin typeface="Roboto" panose="02000000000000000000" pitchFamily="2" charset="0"/>
              </a:rPr>
              <a:t>Manage Progress Application Server (PAS) for OpenEdge</a:t>
            </a:r>
            <a:r>
              <a:rPr lang="en-US" b="0" i="0" dirty="0">
                <a:solidFill>
                  <a:srgbClr val="58595B"/>
                </a:solidFill>
                <a:effectLst/>
                <a:latin typeface="Roboto" panose="02000000000000000000" pitchFamily="2" charset="0"/>
              </a:rPr>
              <a:t>.</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44</a:t>
            </a:fld>
            <a:endParaRPr lang="id-ID"/>
          </a:p>
        </p:txBody>
      </p:sp>
    </p:spTree>
    <p:extLst>
      <p:ext uri="{BB962C8B-B14F-4D97-AF65-F5344CB8AC3E}">
        <p14:creationId xmlns:p14="http://schemas.microsoft.com/office/powerpoint/2010/main" val="23381916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 Identify under performing system components by monitoring response times and fixing the root cause of any performance issues</a:t>
            </a:r>
          </a:p>
          <a:p>
            <a:pPr marL="520700"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Proactively watch load come into your system and validate the request routing is efficient and the system is well balanced</a:t>
            </a:r>
          </a:p>
          <a:p>
            <a:pPr marL="520700"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Determine if your deployment environment is healthy before disaster strikes</a:t>
            </a:r>
          </a:p>
          <a:p>
            <a:pPr marL="742950" lvl="1"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Consider setting thresholds for your environment</a:t>
            </a:r>
          </a:p>
          <a:p>
            <a:pPr marL="742950" lvl="1"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Terminate ABL Sessions under certain conditions</a:t>
            </a:r>
          </a:p>
          <a:p>
            <a:pPr marL="742950" lvl="1"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Gather trending data to make sure you are running at peak performance</a:t>
            </a: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46</a:t>
            </a:fld>
            <a:endParaRPr lang="id-ID"/>
          </a:p>
        </p:txBody>
      </p:sp>
    </p:spTree>
    <p:extLst>
      <p:ext uri="{BB962C8B-B14F-4D97-AF65-F5344CB8AC3E}">
        <p14:creationId xmlns:p14="http://schemas.microsoft.com/office/powerpoint/2010/main" val="19146766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numerous tools available to monitor PASOE instances.</a:t>
            </a:r>
          </a:p>
          <a:p>
            <a:endParaRPr lang="en-US" dirty="0"/>
          </a:p>
          <a:p>
            <a:pPr marL="228600" indent="-228600">
              <a:buFont typeface="+mj-lt"/>
              <a:buAutoNum type="arabicPeriod"/>
            </a:pPr>
            <a:r>
              <a:rPr lang="en-US" dirty="0"/>
              <a:t>Use tcman </a:t>
            </a:r>
            <a:r>
              <a:rPr lang="en-US" dirty="0" err="1"/>
              <a:t>pasoestart</a:t>
            </a:r>
            <a:r>
              <a:rPr lang="en-US" dirty="0"/>
              <a:t> or in 12.5 and newer use tcman </a:t>
            </a:r>
            <a:r>
              <a:rPr lang="en-US" dirty="0" err="1"/>
              <a:t>oeserver</a:t>
            </a:r>
            <a:r>
              <a:rPr lang="en-US" dirty="0"/>
              <a:t> -start to get the agent and session statuses. </a:t>
            </a:r>
            <a:br>
              <a:rPr lang="en-US" dirty="0"/>
            </a:br>
            <a:r>
              <a:rPr lang="en-US" dirty="0"/>
              <a:t>These do a few more things but the important part is these do start up error checks and tcman does not. </a:t>
            </a:r>
            <a:br>
              <a:rPr lang="en-US" dirty="0"/>
            </a:br>
            <a:r>
              <a:rPr lang="en-US" dirty="0"/>
              <a:t>Just because tomcat started doesn't mean all the open edge components started and the tcman -</a:t>
            </a:r>
            <a:r>
              <a:rPr lang="en-US" dirty="0" err="1"/>
              <a:t>oeserver</a:t>
            </a:r>
            <a:r>
              <a:rPr lang="en-US" dirty="0"/>
              <a:t> start checks log files for error.</a:t>
            </a:r>
          </a:p>
          <a:p>
            <a:pPr marL="228600" indent="-228600">
              <a:buFont typeface="+mj-lt"/>
              <a:buAutoNum type="arabicPeriod"/>
            </a:pPr>
            <a:endParaRPr lang="en-US" dirty="0"/>
          </a:p>
          <a:p>
            <a:pPr marL="228600" indent="-228600">
              <a:buFont typeface="+mj-lt"/>
              <a:buAutoNum type="arabicPeriod"/>
            </a:pPr>
            <a:r>
              <a:rPr lang="en-US" dirty="0"/>
              <a:t>You can use tcman </a:t>
            </a:r>
            <a:r>
              <a:rPr lang="en-US" dirty="0" err="1"/>
              <a:t>oeserver</a:t>
            </a:r>
            <a:r>
              <a:rPr lang="en-US" dirty="0"/>
              <a:t> –status to get the agent and session statuses. </a:t>
            </a:r>
            <a:br>
              <a:rPr lang="en-US" dirty="0"/>
            </a:br>
            <a:r>
              <a:rPr lang="en-US" dirty="0"/>
              <a:t>That is different from what we've had previously, which just gave you the list of your agent </a:t>
            </a:r>
            <a:r>
              <a:rPr lang="en-US" dirty="0" err="1"/>
              <a:t>Pids</a:t>
            </a:r>
            <a:r>
              <a:rPr lang="en-US" dirty="0"/>
              <a:t>.</a:t>
            </a:r>
            <a:br>
              <a:rPr lang="en-US" dirty="0"/>
            </a:br>
            <a:r>
              <a:rPr lang="en-US" dirty="0"/>
              <a:t>This now gives you information about what is actually going on with each agent and tells you if it's agent and it's sessions</a:t>
            </a:r>
            <a:br>
              <a:rPr lang="en-US" dirty="0"/>
            </a:br>
            <a:endParaRPr lang="en-US" dirty="0"/>
          </a:p>
          <a:p>
            <a:pPr marL="228600" marR="0" indent="-228600">
              <a:spcBef>
                <a:spcPts val="0"/>
              </a:spcBef>
              <a:spcAft>
                <a:spcPts val="550"/>
              </a:spcAft>
              <a:buFont typeface="+mj-lt"/>
              <a:buAutoNum type="arabicPeriod"/>
            </a:pPr>
            <a:r>
              <a:rPr lang="en-US" dirty="0"/>
              <a:t>Run the OpenEdge HealthScanner. You can think of this l</a:t>
            </a:r>
            <a:r>
              <a:rPr lang="en-US" b="0" i="0" dirty="0">
                <a:solidFill>
                  <a:srgbClr val="58595B"/>
                </a:solidFill>
                <a:effectLst/>
                <a:latin typeface="Roboto" panose="02000000000000000000" pitchFamily="2" charset="0"/>
              </a:rPr>
              <a:t>ike the check engine light for a vehicle.</a:t>
            </a:r>
            <a:br>
              <a:rPr lang="en-US" b="0" i="0" dirty="0">
                <a:solidFill>
                  <a:srgbClr val="58595B"/>
                </a:solidFill>
                <a:effectLst/>
                <a:latin typeface="Roboto" panose="02000000000000000000" pitchFamily="2" charset="0"/>
              </a:rPr>
            </a:br>
            <a:r>
              <a:rPr lang="en-US" sz="1800" dirty="0">
                <a:solidFill>
                  <a:srgbClr val="323130"/>
                </a:solidFill>
                <a:effectLst/>
                <a:latin typeface="Segoe UI" panose="020B0502040204020203" pitchFamily="34" charset="0"/>
                <a:ea typeface="Segoe UI" panose="020B0502040204020203" pitchFamily="34" charset="0"/>
              </a:rPr>
              <a:t>This doesn't trend any data. It just returns information as you request it. So, it's an instant snapshot of the server health.</a:t>
            </a:r>
            <a:br>
              <a:rPr lang="en-US" sz="1800" dirty="0">
                <a:solidFill>
                  <a:schemeClr val="tx1"/>
                </a:solidFill>
                <a:effectLst/>
                <a:latin typeface="Times New Roman" panose="02020603050405020304" pitchFamily="18"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There's a score that comes back, a weighted score based on factors like disk space, CPU usage, memory availability, and that gets fed into a formula and outcomes a number.</a:t>
            </a:r>
            <a:br>
              <a:rPr lang="en-US" sz="1800" dirty="0">
                <a:solidFill>
                  <a:schemeClr val="tx1"/>
                </a:solidFill>
                <a:effectLst/>
                <a:latin typeface="Times New Roman" panose="02020603050405020304" pitchFamily="18" charset="0"/>
                <a:ea typeface="Segoe UI" panose="020B0502040204020203" pitchFamily="34" charset="0"/>
              </a:rPr>
            </a:br>
            <a:r>
              <a:rPr lang="en-US" sz="1800" dirty="0">
                <a:solidFill>
                  <a:schemeClr val="tx1"/>
                </a:solidFill>
                <a:effectLst/>
                <a:latin typeface="Times New Roman" panose="02020603050405020304" pitchFamily="18" charset="0"/>
                <a:ea typeface="Segoe UI" panose="020B0502040204020203" pitchFamily="34" charset="0"/>
              </a:rPr>
              <a:t>You can also </a:t>
            </a:r>
            <a:r>
              <a:rPr lang="en-US" sz="1800" dirty="0">
                <a:solidFill>
                  <a:srgbClr val="323130"/>
                </a:solidFill>
                <a:effectLst/>
                <a:latin typeface="Segoe UI" panose="020B0502040204020203" pitchFamily="34" charset="0"/>
                <a:ea typeface="Segoe UI" panose="020B0502040204020203" pitchFamily="34" charset="0"/>
              </a:rPr>
              <a:t>go into a detail view that will actually tell you why it failed.</a:t>
            </a:r>
            <a:br>
              <a:rPr lang="en-US" sz="1800" dirty="0">
                <a:solidFill>
                  <a:srgbClr val="323130"/>
                </a:solidFill>
                <a:effectLst/>
                <a:latin typeface="Segoe UI" panose="020B0502040204020203" pitchFamily="34" charset="0"/>
                <a:ea typeface="Segoe UI" panose="020B0502040204020203" pitchFamily="34" charset="0"/>
              </a:rPr>
            </a:br>
            <a:r>
              <a:rPr lang="en-US" sz="1800" dirty="0">
                <a:solidFill>
                  <a:srgbClr val="323130"/>
                </a:solidFill>
                <a:effectLst/>
                <a:latin typeface="Segoe UI" panose="020B0502040204020203" pitchFamily="34" charset="0"/>
                <a:ea typeface="Segoe UI" panose="020B0502040204020203" pitchFamily="34" charset="0"/>
              </a:rPr>
              <a:t>One usage of this is to set up a load balancer to look at each of the servers and check the score. If you consider the server to be unhealthy it can be taken out of rotation.</a:t>
            </a:r>
            <a:endParaRPr lang="en-US" sz="1800" dirty="0">
              <a:effectLst/>
              <a:latin typeface="Times New Roman" panose="02020603050405020304" pitchFamily="18" charset="0"/>
              <a:ea typeface="Times New Roman" panose="02020603050405020304" pitchFamily="18" charset="0"/>
            </a:endParaRPr>
          </a:p>
          <a:p>
            <a:pPr marL="228600" indent="-228600">
              <a:buFont typeface="+mj-lt"/>
              <a:buAutoNum type="arabicPeriod"/>
            </a:pPr>
            <a:endParaRPr lang="en-US" b="0" i="0" dirty="0">
              <a:solidFill>
                <a:srgbClr val="58595B"/>
              </a:solidFill>
              <a:effectLst/>
              <a:latin typeface="Roboto" panose="02000000000000000000" pitchFamily="2" charset="0"/>
            </a:endParaRPr>
          </a:p>
          <a:p>
            <a:pPr marL="228600" indent="-228600">
              <a:buFont typeface="+mj-lt"/>
              <a:buAutoNum type="arabicPeriod"/>
            </a:pPr>
            <a:r>
              <a:rPr lang="en-US" b="0" i="0" dirty="0">
                <a:solidFill>
                  <a:srgbClr val="58595B"/>
                </a:solidFill>
                <a:effectLst/>
                <a:latin typeface="Roboto" panose="02000000000000000000" pitchFamily="2" charset="0"/>
              </a:rPr>
              <a:t>And then lastly, you can use OEJMX which is a command line utility or the OEManager which we covered earlier that can run over a network. There is a Swagger API for </a:t>
            </a:r>
            <a:r>
              <a:rPr lang="en-US" b="0" i="0" dirty="0" err="1">
                <a:solidFill>
                  <a:srgbClr val="58595B"/>
                </a:solidFill>
                <a:effectLst/>
                <a:latin typeface="Roboto" panose="02000000000000000000" pitchFamily="2" charset="0"/>
              </a:rPr>
              <a:t>oemanger</a:t>
            </a:r>
            <a:r>
              <a:rPr lang="en-US" b="0" i="0" dirty="0">
                <a:solidFill>
                  <a:srgbClr val="58595B"/>
                </a:solidFill>
                <a:effectLst/>
                <a:latin typeface="Roboto" panose="02000000000000000000" pitchFamily="2" charset="0"/>
              </a:rPr>
              <a:t> which is nice to try out the API using tools like POSTMAN. I highly recommend using those to get introspection and information out of your instance.</a:t>
            </a:r>
          </a:p>
          <a:p>
            <a:pPr marL="0" indent="0">
              <a:buFont typeface="+mj-lt"/>
              <a:buNone/>
            </a:pPr>
            <a:endParaRPr lang="en-US" b="0" i="0" dirty="0">
              <a:solidFill>
                <a:srgbClr val="58595B"/>
              </a:solidFill>
              <a:effectLst/>
              <a:latin typeface="Roboto" panose="02000000000000000000" pitchFamily="2" charset="0"/>
            </a:endParaRP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47</a:t>
            </a:fld>
            <a:endParaRPr lang="id-ID"/>
          </a:p>
        </p:txBody>
      </p:sp>
    </p:spTree>
    <p:extLst>
      <p:ext uri="{BB962C8B-B14F-4D97-AF65-F5344CB8AC3E}">
        <p14:creationId xmlns:p14="http://schemas.microsoft.com/office/powerpoint/2010/main" val="31311893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spcBef>
                <a:spcPts val="0"/>
              </a:spcBef>
              <a:spcAft>
                <a:spcPts val="550"/>
              </a:spcAft>
              <a:buFont typeface="Arial" panose="020B0604020202020204" pitchFamily="34" charset="0"/>
              <a:buChar char="•"/>
            </a:pPr>
            <a:r>
              <a:rPr lang="en-US" dirty="0"/>
              <a:t>A new, easier to use monitoring tool is available in 12.8, the </a:t>
            </a:r>
            <a:r>
              <a:rPr lang="en-US" dirty="0" err="1"/>
              <a:t>OEManger</a:t>
            </a:r>
            <a:r>
              <a:rPr lang="en-US" dirty="0"/>
              <a:t> Command Line </a:t>
            </a:r>
            <a:r>
              <a:rPr lang="en-US" dirty="0" err="1"/>
              <a:t>Tools</a:t>
            </a:r>
            <a:r>
              <a:rPr lang="en-US" sz="1800" dirty="0" err="1">
                <a:solidFill>
                  <a:srgbClr val="323130"/>
                </a:solidFill>
                <a:effectLst/>
                <a:latin typeface="Segoe UI" panose="020B0502040204020203" pitchFamily="34" charset="0"/>
                <a:ea typeface="Segoe UI" panose="020B0502040204020203" pitchFamily="34" charset="0"/>
              </a:rPr>
              <a:t>S</a:t>
            </a:r>
            <a:endParaRPr lang="en-US" sz="1800" dirty="0">
              <a:solidFill>
                <a:srgbClr val="323130"/>
              </a:solidFill>
              <a:effectLst/>
              <a:latin typeface="Segoe UI" panose="020B0502040204020203" pitchFamily="34" charset="0"/>
              <a:ea typeface="Segoe UI" panose="020B0502040204020203" pitchFamily="34" charset="0"/>
            </a:endParaRPr>
          </a:p>
          <a:p>
            <a:pPr marL="457200" marR="0" lvl="1">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These have been available for a while in the public Progress GitHub Iceberg repro as the </a:t>
            </a:r>
            <a:r>
              <a:rPr lang="en-US" sz="1800" dirty="0" err="1">
                <a:solidFill>
                  <a:srgbClr val="323130"/>
                </a:solidFill>
                <a:effectLst/>
                <a:latin typeface="Segoe UI" panose="020B0502040204020203" pitchFamily="34" charset="0"/>
                <a:ea typeface="Segoe UI" panose="020B0502040204020203" pitchFamily="34" charset="0"/>
              </a:rPr>
              <a:t>proant</a:t>
            </a:r>
            <a:r>
              <a:rPr lang="en-US" sz="1800" dirty="0">
                <a:solidFill>
                  <a:srgbClr val="323130"/>
                </a:solidFill>
                <a:effectLst/>
                <a:latin typeface="Segoe UI" panose="020B0502040204020203" pitchFamily="34" charset="0"/>
                <a:ea typeface="Segoe UI" panose="020B0502040204020203" pitchFamily="34" charset="0"/>
              </a:rPr>
              <a:t> command line tool. </a:t>
            </a:r>
          </a:p>
          <a:p>
            <a:pPr marL="457200" marR="0" lvl="1">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pPr marL="457200" marR="0" lvl="1">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In 12.8 they are part of every PASOE instance and are automatically tailored for the instance.  You don't have to do any post installation.</a:t>
            </a:r>
            <a:endParaRPr lang="en-US" sz="1800" dirty="0">
              <a:effectLst/>
              <a:latin typeface="Times New Roman" panose="02020603050405020304" pitchFamily="18" charset="0"/>
              <a:ea typeface="Times New Roman" panose="02020603050405020304" pitchFamily="18" charset="0"/>
            </a:endParaRPr>
          </a:p>
          <a:p>
            <a:pPr marL="457200" marR="0" lvl="1">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You can just run the </a:t>
            </a:r>
            <a:r>
              <a:rPr lang="en-US" sz="1800" dirty="0" err="1">
                <a:solidFill>
                  <a:srgbClr val="323130"/>
                </a:solidFill>
                <a:effectLst/>
                <a:latin typeface="Segoe UI" panose="020B0502040204020203" pitchFamily="34" charset="0"/>
                <a:ea typeface="Segoe UI" panose="020B0502040204020203" pitchFamily="34" charset="0"/>
              </a:rPr>
              <a:t>oemanager</a:t>
            </a:r>
            <a:r>
              <a:rPr lang="en-US" sz="1800" dirty="0">
                <a:solidFill>
                  <a:srgbClr val="323130"/>
                </a:solidFill>
                <a:effectLst/>
                <a:latin typeface="Segoe UI" panose="020B0502040204020203" pitchFamily="34" charset="0"/>
                <a:ea typeface="Segoe UI" panose="020B0502040204020203" pitchFamily="34" charset="0"/>
              </a:rPr>
              <a:t> status script to see the instance status and config values. This is a great way to monitor your instances over time especially in your early deployment phase.</a:t>
            </a:r>
          </a:p>
          <a:p>
            <a:pPr marL="457200" marR="0" lvl="1" indent="0" algn="l" defTabSz="914400" rtl="0" eaLnBrk="1" fontAlgn="auto" latinLnBrk="0" hangingPunct="1">
              <a:lnSpc>
                <a:spcPct val="100000"/>
              </a:lnSpc>
              <a:spcBef>
                <a:spcPts val="0"/>
              </a:spcBef>
              <a:spcAft>
                <a:spcPts val="550"/>
              </a:spcAft>
              <a:buClrTx/>
              <a:buSzTx/>
              <a:buFontTx/>
              <a:buNone/>
              <a:tabLst/>
              <a:defRPr/>
            </a:pPr>
            <a:r>
              <a:rPr lang="en-US" sz="1800" dirty="0">
                <a:solidFill>
                  <a:srgbClr val="323130"/>
                </a:solidFill>
                <a:effectLst/>
                <a:latin typeface="Segoe UI" panose="020B0502040204020203" pitchFamily="34" charset="0"/>
                <a:ea typeface="Segoe UI" panose="020B0502040204020203" pitchFamily="34" charset="0"/>
              </a:rPr>
              <a:t>It also has a trim operation to remove idle sessions. Ability to start and stop Agents.  </a:t>
            </a:r>
            <a:endParaRPr lang="en-US" sz="1800" dirty="0">
              <a:effectLst/>
              <a:latin typeface="Times New Roman" panose="02020603050405020304" pitchFamily="18" charset="0"/>
              <a:ea typeface="Times New Roman" panose="02020603050405020304" pitchFamily="18" charset="0"/>
            </a:endParaRPr>
          </a:p>
          <a:p>
            <a:pPr marL="457200" marR="0" lvl="1">
              <a:spcBef>
                <a:spcPts val="0"/>
              </a:spcBef>
              <a:spcAft>
                <a:spcPts val="550"/>
              </a:spcAft>
            </a:pPr>
            <a:r>
              <a:rPr lang="en-US" sz="1800" dirty="0">
                <a:solidFill>
                  <a:srgbClr val="323130"/>
                </a:solidFill>
                <a:effectLst/>
                <a:latin typeface="Segoe UI" panose="020B0502040204020203" pitchFamily="34" charset="0"/>
                <a:ea typeface="Times New Roman" panose="02020603050405020304" pitchFamily="18" charset="0"/>
              </a:rPr>
              <a:t>Under the covers this calls the </a:t>
            </a:r>
            <a:r>
              <a:rPr lang="en-US" sz="1800" dirty="0" err="1">
                <a:solidFill>
                  <a:srgbClr val="323130"/>
                </a:solidFill>
                <a:effectLst/>
                <a:latin typeface="Segoe UI" panose="020B0502040204020203" pitchFamily="34" charset="0"/>
                <a:ea typeface="Times New Roman" panose="02020603050405020304" pitchFamily="18" charset="0"/>
              </a:rPr>
              <a:t>oemanager</a:t>
            </a:r>
            <a:r>
              <a:rPr lang="en-US" sz="1800" dirty="0">
                <a:solidFill>
                  <a:srgbClr val="323130"/>
                </a:solidFill>
                <a:effectLst/>
                <a:latin typeface="Segoe UI" panose="020B0502040204020203" pitchFamily="34" charset="0"/>
                <a:ea typeface="Times New Roman" panose="02020603050405020304" pitchFamily="18" charset="0"/>
              </a:rPr>
              <a:t> REST APIs and abstracts all of the work you needed to do when calling those APIs directly.</a:t>
            </a:r>
          </a:p>
          <a:p>
            <a:pPr marL="457200" marR="0" lvl="1">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pPr marL="0" marR="0" lvl="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Still left in the Iceberg repository for 12/2 is an “experimental” monitoring solution. </a:t>
            </a:r>
            <a:br>
              <a:rPr lang="en-US" sz="1800" dirty="0">
                <a:solidFill>
                  <a:srgbClr val="323130"/>
                </a:solidFill>
                <a:effectLst/>
                <a:latin typeface="Segoe UI" panose="020B0502040204020203" pitchFamily="34" charset="0"/>
                <a:ea typeface="Segoe UI" panose="020B0502040204020203" pitchFamily="34" charset="0"/>
              </a:rPr>
            </a:br>
            <a:endParaRPr lang="en-US" sz="1800" dirty="0">
              <a:solidFill>
                <a:srgbClr val="323130"/>
              </a:solidFill>
              <a:effectLst/>
              <a:latin typeface="Segoe UI" panose="020B0502040204020203" pitchFamily="34" charset="0"/>
              <a:ea typeface="Segoe UI" panose="020B0502040204020203" pitchFamily="34" charset="0"/>
            </a:endParaRPr>
          </a:p>
          <a:p>
            <a:pPr marL="457200" marR="0" lvl="1">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This trends data over time. How much memory is used by the sessions, how many agents are actually running, how many requests have been pushed through each session.</a:t>
            </a:r>
          </a:p>
          <a:p>
            <a:pPr marL="457200" marR="0" lvl="1">
              <a:spcBef>
                <a:spcPts val="0"/>
              </a:spcBef>
              <a:spcAft>
                <a:spcPts val="550"/>
              </a:spcAft>
            </a:pPr>
            <a:r>
              <a:rPr lang="en-US" sz="1800" dirty="0">
                <a:solidFill>
                  <a:srgbClr val="323130"/>
                </a:solidFill>
                <a:effectLst/>
                <a:latin typeface="Segoe UI" panose="020B0502040204020203" pitchFamily="34" charset="0"/>
                <a:ea typeface="Times New Roman" panose="02020603050405020304" pitchFamily="18" charset="0"/>
              </a:rPr>
              <a:t>The data is </a:t>
            </a:r>
            <a:r>
              <a:rPr lang="en-US" sz="1800" dirty="0">
                <a:solidFill>
                  <a:srgbClr val="323130"/>
                </a:solidFill>
                <a:effectLst/>
                <a:latin typeface="Segoe UI" panose="020B0502040204020203" pitchFamily="34" charset="0"/>
                <a:ea typeface="Segoe UI" panose="020B0502040204020203" pitchFamily="34" charset="0"/>
              </a:rPr>
              <a:t>time stamped so we can recreate a timeline of how the system is running.</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800" dirty="0">
                <a:solidFill>
                  <a:srgbClr val="605E5C"/>
                </a:solidFill>
                <a:effectLst/>
                <a:latin typeface="Segoe UI" panose="020B0502040204020203" pitchFamily="34" charset="0"/>
                <a:ea typeface="Segoe UI" panose="020B0502040204020203" pitchFamily="34" charset="0"/>
              </a:rPr>
            </a:br>
            <a:r>
              <a:rPr lang="en-US" sz="1800" dirty="0">
                <a:solidFill>
                  <a:srgbClr val="605E5C"/>
                </a:solidFill>
                <a:effectLst/>
                <a:latin typeface="Segoe UI" panose="020B0502040204020203" pitchFamily="34" charset="0"/>
                <a:ea typeface="Segoe UI" panose="020B0502040204020203" pitchFamily="34" charset="0"/>
              </a:rPr>
              <a:t>For this session, I did </a:t>
            </a:r>
            <a:r>
              <a:rPr lang="en-US" sz="1800" dirty="0">
                <a:solidFill>
                  <a:srgbClr val="323130"/>
                </a:solidFill>
                <a:effectLst/>
                <a:latin typeface="Segoe UI" panose="020B0502040204020203" pitchFamily="34" charset="0"/>
                <a:ea typeface="Segoe UI" panose="020B0502040204020203" pitchFamily="34" charset="0"/>
              </a:rPr>
              <a:t>some benchmarks for an ABL Application. Lets take a look.</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48</a:t>
            </a:fld>
            <a:endParaRPr lang="id-ID"/>
          </a:p>
        </p:txBody>
      </p:sp>
    </p:spTree>
    <p:extLst>
      <p:ext uri="{BB962C8B-B14F-4D97-AF65-F5344CB8AC3E}">
        <p14:creationId xmlns:p14="http://schemas.microsoft.com/office/powerpoint/2010/main" val="4071937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the results of load-testing the same application on 3 different EC2 machine types: t3.medium, t3.xlarge, and m6i.xlarge.</a:t>
            </a:r>
          </a:p>
          <a:p>
            <a:r>
              <a:rPr lang="en-US" dirty="0"/>
              <a:t>The tests run were designed to push the limits on connections, not CPU or memory. There were no database connections in use.</a:t>
            </a:r>
          </a:p>
          <a:p>
            <a:r>
              <a:rPr lang="en-US" dirty="0"/>
              <a:t>On the lowest tier the application could not serve more than ~200 requests at any time. Upgrading the CPU and memory nearly doubled that to ~375 requests, and again upgrading pushed to ~500.</a:t>
            </a:r>
          </a:p>
          <a:p>
            <a:endParaRPr lang="en-US" dirty="0"/>
          </a:p>
          <a:p>
            <a:pPr marL="0" marR="0">
              <a:spcBef>
                <a:spcPts val="0"/>
              </a:spcBef>
              <a:spcAft>
                <a:spcPts val="550"/>
              </a:spcAft>
            </a:pPr>
            <a:r>
              <a:rPr lang="en-US" sz="1800" dirty="0">
                <a:solidFill>
                  <a:srgbClr val="323130"/>
                </a:solidFill>
                <a:effectLst/>
                <a:latin typeface="Segoe UI" panose="020B0502040204020203" pitchFamily="34" charset="0"/>
                <a:ea typeface="Segoe UI" panose="020B0502040204020203" pitchFamily="34" charset="0"/>
              </a:rPr>
              <a:t>I was running a benchmark test on a small AWS instance, then I upped it to a larger machine and then upped it again and I and I could actually see improvements by going to larger hardware where basically the number of requests that could be serviced increased as I scaled up on the hardware.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endParaRPr lang="en-US" sz="1800" dirty="0">
              <a:solidFill>
                <a:srgbClr val="323130"/>
              </a:solidFill>
              <a:effectLst/>
              <a:latin typeface="Segoe UI" panose="020B0502040204020203" pitchFamily="34" charset="0"/>
              <a:ea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50</a:t>
            </a:fld>
            <a:endParaRPr lang="id-ID"/>
          </a:p>
        </p:txBody>
      </p:sp>
    </p:spTree>
    <p:extLst>
      <p:ext uri="{BB962C8B-B14F-4D97-AF65-F5344CB8AC3E}">
        <p14:creationId xmlns:p14="http://schemas.microsoft.com/office/powerpoint/2010/main" val="37202798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I also noticed that not only was I serving more requests, I could also get information out of this about how the response times.</a:t>
            </a:r>
            <a:br>
              <a:rPr lang="en-US" sz="1200" dirty="0">
                <a:solidFill>
                  <a:srgbClr val="323130"/>
                </a:solidFill>
                <a:effectLst/>
                <a:latin typeface="Segoe UI" panose="020B0502040204020203" pitchFamily="34" charset="0"/>
                <a:ea typeface="Segoe UI" panose="020B0502040204020203" pitchFamily="34" charset="0"/>
              </a:rPr>
            </a:br>
            <a:r>
              <a:rPr lang="en-US" sz="1200" dirty="0">
                <a:solidFill>
                  <a:srgbClr val="323130"/>
                </a:solidFill>
                <a:effectLst/>
                <a:latin typeface="Segoe UI" panose="020B0502040204020203" pitchFamily="34" charset="0"/>
                <a:ea typeface="Segoe UI" panose="020B0502040204020203" pitchFamily="34" charset="0"/>
              </a:rPr>
              <a:t>So on the on the lower hardware it was taking upwards of 2.5 seconds at peak to return response which for an end user usually sub second response time is what you're going for.</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And so I finally got that I found my sweet spot for this particular test on </a:t>
            </a:r>
            <a:r>
              <a:rPr lang="en-US" sz="1200" dirty="0" err="1">
                <a:solidFill>
                  <a:srgbClr val="323130"/>
                </a:solidFill>
                <a:effectLst/>
                <a:latin typeface="Segoe UI" panose="020B0502040204020203" pitchFamily="34" charset="0"/>
                <a:ea typeface="Segoe UI" panose="020B0502040204020203" pitchFamily="34" charset="0"/>
              </a:rPr>
              <a:t>on</a:t>
            </a:r>
            <a:r>
              <a:rPr lang="en-US" sz="1200" dirty="0">
                <a:solidFill>
                  <a:srgbClr val="323130"/>
                </a:solidFill>
                <a:effectLst/>
                <a:latin typeface="Segoe UI" panose="020B0502040204020203" pitchFamily="34" charset="0"/>
                <a:ea typeface="Segoe UI" panose="020B0502040204020203" pitchFamily="34" charset="0"/>
              </a:rPr>
              <a:t> my third instance on my 3rd EC2 instance and that that got me the response times I wanted and I got more throughput.</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200" dirty="0">
                <a:solidFill>
                  <a:srgbClr val="605E5C"/>
                </a:solidFill>
                <a:effectLst/>
                <a:latin typeface="Segoe UI" panose="020B0502040204020203" pitchFamily="34" charset="0"/>
                <a:ea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293019A1-94FF-4EE3-817F-0E236D94A3C5}" type="slidenum">
              <a:rPr lang="id-ID" smtClean="0"/>
              <a:pPr/>
              <a:t>51</a:t>
            </a:fld>
            <a:endParaRPr lang="id-ID"/>
          </a:p>
        </p:txBody>
      </p:sp>
    </p:spTree>
    <p:extLst>
      <p:ext uri="{BB962C8B-B14F-4D97-AF65-F5344CB8AC3E}">
        <p14:creationId xmlns:p14="http://schemas.microsoft.com/office/powerpoint/2010/main" val="672265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So it wasn't until we really ramped up the test that we saw that second agent come into play and that just showing it graphically, what does that look like?</a:t>
            </a:r>
            <a:endParaRPr lang="en-US" sz="1200" dirty="0">
              <a:effectLst/>
              <a:latin typeface="Times New Roman" panose="02020603050405020304" pitchFamily="18" charset="0"/>
              <a:ea typeface="Times New Roman" panose="02020603050405020304" pitchFamily="18" charset="0"/>
            </a:endParaRPr>
          </a:p>
          <a:p>
            <a:r>
              <a:rPr lang="en-US" dirty="0"/>
              <a:t>Looking at only the m6i.xlarge machine instance over the same time interval, we can see where the 2</a:t>
            </a:r>
            <a:r>
              <a:rPr lang="en-US" baseline="30000" dirty="0"/>
              <a:t>nd</a:t>
            </a:r>
            <a:r>
              <a:rPr lang="en-US" dirty="0"/>
              <a:t> agent began handling requests which exceeded the 10 sessions available on the first agent.</a:t>
            </a:r>
          </a:p>
          <a:p>
            <a:endParaRPr lang="en-US" dirty="0"/>
          </a:p>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This is a runtime picture of the example we looked at to see how requests were routed to sessions. </a:t>
            </a:r>
            <a:br>
              <a:rPr lang="en-US" sz="1200" dirty="0">
                <a:solidFill>
                  <a:srgbClr val="323130"/>
                </a:solidFill>
                <a:effectLst/>
                <a:latin typeface="Segoe UI" panose="020B0502040204020203" pitchFamily="34" charset="0"/>
                <a:ea typeface="Segoe UI" panose="020B0502040204020203" pitchFamily="34" charset="0"/>
              </a:rPr>
            </a:br>
            <a:r>
              <a:rPr lang="en-US" sz="1200" dirty="0">
                <a:solidFill>
                  <a:srgbClr val="323130"/>
                </a:solidFill>
                <a:effectLst/>
                <a:latin typeface="Segoe UI" panose="020B0502040204020203" pitchFamily="34" charset="0"/>
                <a:ea typeface="Segoe UI" panose="020B0502040204020203" pitchFamily="34" charset="0"/>
              </a:rPr>
              <a:t>So same time stamps, same PASOE instance, Agent One, Agent Two.</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You can see when agent One</a:t>
            </a:r>
            <a:r>
              <a:rPr lang="en-US" sz="1200" dirty="0">
                <a:solidFill>
                  <a:schemeClr val="tx1"/>
                </a:solidFill>
                <a:effectLst/>
                <a:latin typeface="Times New Roman" panose="02020603050405020304" pitchFamily="18" charset="0"/>
                <a:ea typeface="Segoe UI" panose="020B0502040204020203" pitchFamily="34" charset="0"/>
              </a:rPr>
              <a:t> </a:t>
            </a:r>
            <a:r>
              <a:rPr lang="en-US" sz="1200" dirty="0">
                <a:solidFill>
                  <a:srgbClr val="323130"/>
                </a:solidFill>
                <a:effectLst/>
                <a:latin typeface="Segoe UI" panose="020B0502040204020203" pitchFamily="34" charset="0"/>
                <a:ea typeface="Segoe UI" panose="020B0502040204020203" pitchFamily="34" charset="0"/>
              </a:rPr>
              <a:t>got saturated and it needed time to spin up an additional sessions, those requests started going to the second agent as you can see in this slide.</a:t>
            </a:r>
            <a:endParaRPr lang="en-US" dirty="0"/>
          </a:p>
          <a:p>
            <a:endParaRPr lang="en-US" dirty="0"/>
          </a:p>
          <a:p>
            <a:pPr marL="0" marR="0">
              <a:spcBef>
                <a:spcPts val="0"/>
              </a:spcBef>
              <a:spcAft>
                <a:spcPts val="550"/>
              </a:spcAft>
            </a:pPr>
            <a:r>
              <a:rPr lang="en-US" sz="1200" dirty="0">
                <a:solidFill>
                  <a:srgbClr val="323130"/>
                </a:solidFill>
                <a:effectLst/>
                <a:latin typeface="Segoe UI" panose="020B0502040204020203" pitchFamily="34" charset="0"/>
                <a:ea typeface="Segoe UI" panose="020B0502040204020203" pitchFamily="34" charset="0"/>
              </a:rPr>
              <a:t>So, this is the type of analysis you can do with the </a:t>
            </a:r>
            <a:r>
              <a:rPr lang="en-US" sz="1200" dirty="0" err="1">
                <a:solidFill>
                  <a:srgbClr val="323130"/>
                </a:solidFill>
                <a:effectLst/>
                <a:latin typeface="Segoe UI" panose="020B0502040204020203" pitchFamily="34" charset="0"/>
                <a:ea typeface="Segoe UI" panose="020B0502040204020203" pitchFamily="34" charset="0"/>
              </a:rPr>
              <a:t>pulsemetrics</a:t>
            </a:r>
            <a:r>
              <a:rPr lang="en-US" sz="1200" dirty="0">
                <a:solidFill>
                  <a:srgbClr val="323130"/>
                </a:solidFill>
                <a:effectLst/>
                <a:latin typeface="Segoe UI" panose="020B0502040204020203" pitchFamily="34" charset="0"/>
                <a:ea typeface="Segoe UI" panose="020B0502040204020203" pitchFamily="34" charset="0"/>
              </a:rPr>
              <a:t>. Compare different configurations,  fine tune and figure out where is your hardware sweet spot.</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3019A1-94FF-4EE3-817F-0E236D94A3C5}" type="slidenum">
              <a:rPr lang="id-ID" smtClean="0"/>
              <a:pPr/>
              <a:t>52</a:t>
            </a:fld>
            <a:endParaRPr lang="id-ID"/>
          </a:p>
        </p:txBody>
      </p:sp>
    </p:spTree>
    <p:extLst>
      <p:ext uri="{BB962C8B-B14F-4D97-AF65-F5344CB8AC3E}">
        <p14:creationId xmlns:p14="http://schemas.microsoft.com/office/powerpoint/2010/main" val="42752409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you’ve made it this far but what if I haven’t migrated to PASOE from Classic AppServer or WebSpeed.</a:t>
            </a:r>
          </a:p>
          <a:p>
            <a:r>
              <a:rPr lang="en-US" b="1" dirty="0"/>
              <a:t>12.8 is the time to do it. </a:t>
            </a:r>
          </a:p>
        </p:txBody>
      </p:sp>
      <p:sp>
        <p:nvSpPr>
          <p:cNvPr id="4" name="Slide Number Placeholder 3"/>
          <p:cNvSpPr>
            <a:spLocks noGrp="1"/>
          </p:cNvSpPr>
          <p:nvPr>
            <p:ph type="sldNum" sz="quarter" idx="5"/>
          </p:nvPr>
        </p:nvSpPr>
        <p:spPr/>
        <p:txBody>
          <a:bodyPr/>
          <a:lstStyle/>
          <a:p>
            <a:fld id="{293019A1-94FF-4EE3-817F-0E236D94A3C5}" type="slidenum">
              <a:rPr lang="id-ID" smtClean="0"/>
              <a:pPr/>
              <a:t>53</a:t>
            </a:fld>
            <a:endParaRPr lang="id-ID"/>
          </a:p>
        </p:txBody>
      </p:sp>
    </p:spTree>
    <p:extLst>
      <p:ext uri="{BB962C8B-B14F-4D97-AF65-F5344CB8AC3E}">
        <p14:creationId xmlns:p14="http://schemas.microsoft.com/office/powerpoint/2010/main" val="530193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will help you.</a:t>
            </a:r>
          </a:p>
          <a:p>
            <a:r>
              <a:rPr lang="en-US" dirty="0"/>
              <a:t> - technical migration guide</a:t>
            </a:r>
          </a:p>
          <a:p>
            <a:r>
              <a:rPr lang="en-US" dirty="0"/>
              <a:t> - migration strategy resources, webinars, whitepapers, how </a:t>
            </a:r>
            <a:r>
              <a:rPr lang="en-US" dirty="0" err="1"/>
              <a:t>to’s</a:t>
            </a:r>
            <a:r>
              <a:rPr lang="en-US" dirty="0"/>
              <a:t>, etc.</a:t>
            </a:r>
          </a:p>
        </p:txBody>
      </p:sp>
      <p:sp>
        <p:nvSpPr>
          <p:cNvPr id="4" name="Slide Number Placeholder 3"/>
          <p:cNvSpPr>
            <a:spLocks noGrp="1"/>
          </p:cNvSpPr>
          <p:nvPr>
            <p:ph type="sldNum" sz="quarter" idx="5"/>
          </p:nvPr>
        </p:nvSpPr>
        <p:spPr/>
        <p:txBody>
          <a:bodyPr/>
          <a:lstStyle/>
          <a:p>
            <a:fld id="{293019A1-94FF-4EE3-817F-0E236D94A3C5}" type="slidenum">
              <a:rPr lang="id-ID" smtClean="0"/>
              <a:pPr/>
              <a:t>54</a:t>
            </a:fld>
            <a:endParaRPr lang="id-ID"/>
          </a:p>
        </p:txBody>
      </p:sp>
    </p:spTree>
    <p:extLst>
      <p:ext uri="{BB962C8B-B14F-4D97-AF65-F5344CB8AC3E}">
        <p14:creationId xmlns:p14="http://schemas.microsoft.com/office/powerpoint/2010/main" val="368671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a:t>
            </a:r>
          </a:p>
          <a:p>
            <a:pPr marL="171450" indent="-171450">
              <a:buFont typeface="Arial" panose="020B0604020202020204" pitchFamily="34" charset="0"/>
              <a:buChar char="•"/>
            </a:pPr>
            <a:r>
              <a:rPr lang="en-US" dirty="0">
                <a:latin typeface="Arial"/>
                <a:cs typeface="Arial"/>
              </a:rPr>
              <a:t>Deploy and </a:t>
            </a:r>
            <a:r>
              <a:rPr lang="en-US" dirty="0">
                <a:solidFill>
                  <a:schemeClr val="accent4">
                    <a:lumMod val="75000"/>
                  </a:schemeClr>
                </a:solidFill>
                <a:latin typeface="Arial"/>
                <a:cs typeface="Arial"/>
              </a:rPr>
              <a:t>secure</a:t>
            </a:r>
            <a:r>
              <a:rPr lang="en-US" dirty="0">
                <a:latin typeface="Arial"/>
                <a:cs typeface="Arial"/>
              </a:rPr>
              <a:t> the management webapps for insights</a:t>
            </a:r>
          </a:p>
          <a:p>
            <a:pPr marL="171450" indent="-171450">
              <a:buFont typeface="Arial" panose="020B0604020202020204" pitchFamily="34" charset="0"/>
              <a:buChar char="•"/>
            </a:pPr>
            <a:r>
              <a:rPr lang="en-US" dirty="0">
                <a:latin typeface="Arial"/>
                <a:cs typeface="Arial"/>
              </a:rPr>
              <a:t>Utilize the </a:t>
            </a:r>
            <a:r>
              <a:rPr lang="en-US" dirty="0">
                <a:solidFill>
                  <a:schemeClr val="accent4">
                    <a:lumMod val="75000"/>
                  </a:schemeClr>
                </a:solidFill>
                <a:latin typeface="Arial"/>
                <a:cs typeface="Arial"/>
              </a:rPr>
              <a:t>OEM Console </a:t>
            </a:r>
            <a:r>
              <a:rPr lang="en-US" dirty="0">
                <a:latin typeface="Arial"/>
                <a:cs typeface="Arial"/>
              </a:rPr>
              <a:t>or </a:t>
            </a:r>
            <a:r>
              <a:rPr lang="en-US" dirty="0">
                <a:solidFill>
                  <a:schemeClr val="accent4">
                    <a:lumMod val="75000"/>
                  </a:schemeClr>
                </a:solidFill>
                <a:latin typeface="Arial"/>
                <a:cs typeface="Arial"/>
              </a:rPr>
              <a:t>OECC</a:t>
            </a:r>
            <a:r>
              <a:rPr lang="en-US" dirty="0">
                <a:latin typeface="Arial"/>
                <a:cs typeface="Arial"/>
              </a:rPr>
              <a:t>, and </a:t>
            </a:r>
            <a:r>
              <a:rPr lang="en-US" dirty="0">
                <a:solidFill>
                  <a:schemeClr val="accent4">
                    <a:lumMod val="75000"/>
                  </a:schemeClr>
                </a:solidFill>
                <a:latin typeface="Arial"/>
                <a:cs typeface="Arial"/>
              </a:rPr>
              <a:t>HealthScanner</a:t>
            </a:r>
            <a:endParaRPr lang="en-US" dirty="0">
              <a:solidFill>
                <a:schemeClr val="accent4">
                  <a:lumMod val="75000"/>
                </a:schemeClr>
              </a:solidFill>
            </a:endParaRPr>
          </a:p>
          <a:p>
            <a:pPr marL="171450" indent="-171450">
              <a:buFont typeface="Arial" panose="020B0604020202020204" pitchFamily="34" charset="0"/>
              <a:buChar char="•"/>
            </a:pPr>
            <a:r>
              <a:rPr lang="en-US" dirty="0">
                <a:latin typeface="Arial"/>
                <a:cs typeface="Arial"/>
              </a:rPr>
              <a:t>Keep clearly-defined pass/fail indicators in check</a:t>
            </a:r>
          </a:p>
          <a:p>
            <a:pPr marL="171450" indent="-171450">
              <a:buFont typeface="Arial" panose="020B0604020202020204" pitchFamily="34" charset="0"/>
              <a:buChar char="•"/>
            </a:pPr>
            <a:r>
              <a:rPr lang="en-US" dirty="0">
                <a:latin typeface="Arial"/>
                <a:cs typeface="Arial"/>
              </a:rPr>
              <a:t>Check on PASOE metrics regularly, in addition to OS resources</a:t>
            </a:r>
          </a:p>
          <a:p>
            <a:pPr marL="171450" indent="-171450">
              <a:buFont typeface="Arial" panose="020B0604020202020204" pitchFamily="34" charset="0"/>
              <a:buChar char="•"/>
            </a:pPr>
            <a:r>
              <a:rPr lang="en-US" dirty="0">
                <a:latin typeface="Arial"/>
                <a:cs typeface="Arial"/>
              </a:rPr>
              <a:t>Learn how your application responds to strained resources</a:t>
            </a:r>
          </a:p>
          <a:p>
            <a:pPr marL="171450" indent="-171450">
              <a:buFont typeface="Arial" panose="020B0604020202020204" pitchFamily="34" charset="0"/>
              <a:buChar char="•"/>
            </a:pPr>
            <a:r>
              <a:rPr lang="en-US" dirty="0">
                <a:latin typeface="Arial"/>
                <a:cs typeface="Arial"/>
              </a:rPr>
              <a:t>Understand how and where to terminate sessions and agents</a:t>
            </a:r>
          </a:p>
          <a:p>
            <a:pPr marL="171450" indent="-171450">
              <a:buFont typeface="Arial" panose="020B0604020202020204" pitchFamily="34" charset="0"/>
              <a:buChar char="•"/>
            </a:pPr>
            <a:r>
              <a:rPr lang="en-US" dirty="0">
                <a:latin typeface="Arial"/>
                <a:cs typeface="Arial"/>
              </a:rPr>
              <a:t>Identify when to scale up (hardware) before you scale out (quantity)</a:t>
            </a:r>
          </a:p>
        </p:txBody>
      </p:sp>
      <p:sp>
        <p:nvSpPr>
          <p:cNvPr id="4" name="Slide Number Placeholder 3"/>
          <p:cNvSpPr>
            <a:spLocks noGrp="1"/>
          </p:cNvSpPr>
          <p:nvPr>
            <p:ph type="sldNum" sz="quarter" idx="5"/>
          </p:nvPr>
        </p:nvSpPr>
        <p:spPr/>
        <p:txBody>
          <a:bodyPr/>
          <a:lstStyle/>
          <a:p>
            <a:fld id="{293019A1-94FF-4EE3-817F-0E236D94A3C5}" type="slidenum">
              <a:rPr lang="id-ID" smtClean="0"/>
              <a:pPr/>
              <a:t>55</a:t>
            </a:fld>
            <a:endParaRPr lang="id-ID"/>
          </a:p>
        </p:txBody>
      </p:sp>
    </p:spTree>
    <p:extLst>
      <p:ext uri="{BB962C8B-B14F-4D97-AF65-F5344CB8AC3E}">
        <p14:creationId xmlns:p14="http://schemas.microsoft.com/office/powerpoint/2010/main" val="3902931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3019A1-94FF-4EE3-817F-0E236D94A3C5}" type="slidenum">
              <a:rPr lang="id-ID" smtClean="0"/>
              <a:pPr/>
              <a:t>58</a:t>
            </a:fld>
            <a:endParaRPr lang="id-ID"/>
          </a:p>
        </p:txBody>
      </p:sp>
    </p:spTree>
    <p:extLst>
      <p:ext uri="{BB962C8B-B14F-4D97-AF65-F5344CB8AC3E}">
        <p14:creationId xmlns:p14="http://schemas.microsoft.com/office/powerpoint/2010/main" val="1456345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5.bin"/></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image" Target="../media/image24.sv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oleObject" Target="../embeddings/oleObject27.bin"/><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image" Target="../media/image24.sv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oleObject" Target="../embeddings/oleObject29.bin"/><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image" Target="../media/image24.sv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5.png"/><Relationship Id="rId7"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emf"/><Relationship Id="rId5" Type="http://schemas.openxmlformats.org/officeDocument/2006/relationships/oleObject" Target="../embeddings/oleObject31.bin"/><Relationship Id="rId4" Type="http://schemas.openxmlformats.org/officeDocument/2006/relationships/image" Target="../media/image26.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004114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ts val="1800"/>
              </a:lnSpc>
              <a:buNone/>
              <a:defRPr sz="2400" b="1" i="0" baseline="0">
                <a:solidFill>
                  <a:schemeClr val="tx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ts val="1800"/>
              </a:lnSpc>
              <a:buNone/>
              <a:defRPr sz="1800" b="0" baseline="0">
                <a:solidFill>
                  <a:schemeClr val="tx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chemeClr val="tx1">
                    <a:lumMod val="50000"/>
                    <a:lumOff val="50000"/>
                  </a:schemeClr>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13" name="Picture 2">
            <a:extLst>
              <a:ext uri="{FF2B5EF4-FFF2-40B4-BE49-F238E27FC236}">
                <a16:creationId xmlns:a16="http://schemas.microsoft.com/office/drawing/2014/main" id="{77BE795C-072A-459C-8648-8D68BC93FAA5}"/>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26315" y="745314"/>
            <a:ext cx="1341526" cy="311178"/>
          </a:xfrm>
          <a:prstGeom prst="rect">
            <a:avLst/>
          </a:prstGeom>
        </p:spPr>
      </p:pic>
      <p:pic>
        <p:nvPicPr>
          <p:cNvPr id="30" name="Picture 29">
            <a:extLst>
              <a:ext uri="{FF2B5EF4-FFF2-40B4-BE49-F238E27FC236}">
                <a16:creationId xmlns:a16="http://schemas.microsoft.com/office/drawing/2014/main" id="{4D3546BD-7E45-4960-A98F-8DEA36022CB4}"/>
              </a:ext>
            </a:extLst>
          </p:cNvPr>
          <p:cNvPicPr>
            <a:picLocks noChangeAspect="1"/>
          </p:cNvPicPr>
          <p:nvPr userDrawn="1"/>
        </p:nvPicPr>
        <p:blipFill>
          <a:blip r:embed="rId7"/>
          <a:stretch>
            <a:fillRect/>
          </a:stretch>
        </p:blipFill>
        <p:spPr>
          <a:xfrm>
            <a:off x="6437375" y="0"/>
            <a:ext cx="5755123" cy="6858594"/>
          </a:xfrm>
          <a:prstGeom prst="rect">
            <a:avLst/>
          </a:prstGeom>
        </p:spPr>
      </p:pic>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buNone/>
              <a:defRPr sz="2800">
                <a:solidFill>
                  <a:schemeClr val="tx1">
                    <a:lumMod val="50000"/>
                    <a:lumOff val="50000"/>
                  </a:schemeClr>
                </a:solidFill>
              </a:defRPr>
            </a:lvl1pPr>
          </a:lstStyle>
          <a:p>
            <a:pPr lvl="0"/>
            <a:r>
              <a:rPr lang="en-GB" err="1"/>
              <a:t>Subheadline</a:t>
            </a:r>
            <a:endParaRPr lang="en-BG"/>
          </a:p>
        </p:txBody>
      </p:sp>
    </p:spTree>
    <p:extLst>
      <p:ext uri="{BB962C8B-B14F-4D97-AF65-F5344CB8AC3E}">
        <p14:creationId xmlns:p14="http://schemas.microsoft.com/office/powerpoint/2010/main" val="327080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descr="A picture containing icon&#10;&#10;Description automatically generated">
            <a:extLst>
              <a:ext uri="{FF2B5EF4-FFF2-40B4-BE49-F238E27FC236}">
                <a16:creationId xmlns:a16="http://schemas.microsoft.com/office/drawing/2014/main" id="{850CDD4B-2846-BDD7-A79C-A20F139DFF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004114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 name="Text Placeholder 3">
            <a:extLst>
              <a:ext uri="{FF2B5EF4-FFF2-40B4-BE49-F238E27FC236}">
                <a16:creationId xmlns:a16="http://schemas.microsoft.com/office/drawing/2014/main" id="{B1AA0DB6-5A8E-3741-A2E5-D936D902DDC8}"/>
              </a:ext>
            </a:extLst>
          </p:cNvPr>
          <p:cNvSpPr>
            <a:spLocks noGrp="1"/>
          </p:cNvSpPr>
          <p:nvPr>
            <p:ph type="body" sz="quarter" idx="12" hasCustomPrompt="1"/>
          </p:nvPr>
        </p:nvSpPr>
        <p:spPr>
          <a:xfrm>
            <a:off x="738973" y="4846683"/>
            <a:ext cx="5278437" cy="388554"/>
          </a:xfrm>
        </p:spPr>
        <p:txBody>
          <a:bodyPr tIns="36000" anchor="ctr" anchorCtr="0">
            <a:noAutofit/>
          </a:bodyPr>
          <a:lstStyle>
            <a:lvl1pPr marL="0" indent="0" algn="l">
              <a:lnSpc>
                <a:spcPts val="1800"/>
              </a:lnSpc>
              <a:buNone/>
              <a:defRPr sz="2400" b="1" i="0"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6" name="Text Placeholder 3">
            <a:extLst>
              <a:ext uri="{FF2B5EF4-FFF2-40B4-BE49-F238E27FC236}">
                <a16:creationId xmlns:a16="http://schemas.microsoft.com/office/drawing/2014/main" id="{ED3701CF-5DFA-EE46-92C6-82EBEFFD8348}"/>
              </a:ext>
            </a:extLst>
          </p:cNvPr>
          <p:cNvSpPr>
            <a:spLocks noGrp="1"/>
          </p:cNvSpPr>
          <p:nvPr>
            <p:ph type="body" sz="quarter" idx="14" hasCustomPrompt="1"/>
          </p:nvPr>
        </p:nvSpPr>
        <p:spPr>
          <a:xfrm>
            <a:off x="738973" y="5312130"/>
            <a:ext cx="5278437" cy="312131"/>
          </a:xfrm>
        </p:spPr>
        <p:txBody>
          <a:bodyPr tIns="72000" anchor="ctr" anchorCtr="0">
            <a:noAutofit/>
          </a:bodyPr>
          <a:lstStyle>
            <a:lvl1pPr marL="0" indent="0" algn="l">
              <a:lnSpc>
                <a:spcPts val="1800"/>
              </a:lnSpc>
              <a:buNone/>
              <a:defRPr sz="1800" b="0" baseline="0">
                <a:solidFill>
                  <a:schemeClr val="bg1"/>
                </a:solidFill>
              </a:defRPr>
            </a:lvl1pPr>
          </a:lstStyle>
          <a:p>
            <a:pPr lvl="0"/>
            <a:r>
              <a:rPr lang="en-US"/>
              <a:t>Speaker Title</a:t>
            </a:r>
          </a:p>
        </p:txBody>
      </p:sp>
      <p:sp>
        <p:nvSpPr>
          <p:cNvPr id="27" name="Text Placeholder 3">
            <a:extLst>
              <a:ext uri="{FF2B5EF4-FFF2-40B4-BE49-F238E27FC236}">
                <a16:creationId xmlns:a16="http://schemas.microsoft.com/office/drawing/2014/main" id="{08E4E795-5B28-AA4F-9CA0-12577F806AAC}"/>
              </a:ext>
            </a:extLst>
          </p:cNvPr>
          <p:cNvSpPr>
            <a:spLocks noGrp="1"/>
          </p:cNvSpPr>
          <p:nvPr>
            <p:ph type="body" sz="quarter" idx="15" hasCustomPrompt="1"/>
          </p:nvPr>
        </p:nvSpPr>
        <p:spPr>
          <a:xfrm>
            <a:off x="738973" y="5771692"/>
            <a:ext cx="5278437" cy="312131"/>
          </a:xfrm>
        </p:spPr>
        <p:txBody>
          <a:bodyPr tIns="72000" anchor="ctr" anchorCtr="0">
            <a:noAutofit/>
          </a:bodyPr>
          <a:lstStyle>
            <a:lvl1pPr marL="0" indent="0" algn="l">
              <a:lnSpc>
                <a:spcPts val="1800"/>
              </a:lnSpc>
              <a:buNone/>
              <a:defRPr sz="1800" b="0" i="0" baseline="0">
                <a:solidFill>
                  <a:srgbClr val="90EF8E"/>
                </a:solidFill>
                <a:latin typeface="Arial" panose="020B0604020202020204" pitchFamily="34" charset="0"/>
                <a:cs typeface="Arial" panose="020B0604020202020204" pitchFamily="34" charset="0"/>
              </a:defRPr>
            </a:lvl1pPr>
          </a:lstStyle>
          <a:p>
            <a:pPr lvl="0"/>
            <a:r>
              <a:rPr lang="en-US"/>
              <a:t>Date</a:t>
            </a:r>
          </a:p>
        </p:txBody>
      </p:sp>
      <p:sp>
        <p:nvSpPr>
          <p:cNvPr id="28" name="Title 3">
            <a:extLst>
              <a:ext uri="{FF2B5EF4-FFF2-40B4-BE49-F238E27FC236}">
                <a16:creationId xmlns:a16="http://schemas.microsoft.com/office/drawing/2014/main" id="{9EE63D74-8A47-0A4F-A4FD-DE60CD33AB69}"/>
              </a:ext>
            </a:extLst>
          </p:cNvPr>
          <p:cNvSpPr>
            <a:spLocks noGrp="1"/>
          </p:cNvSpPr>
          <p:nvPr>
            <p:ph type="title"/>
          </p:nvPr>
        </p:nvSpPr>
        <p:spPr>
          <a:xfrm>
            <a:off x="738973" y="1594770"/>
            <a:ext cx="5261778" cy="1199693"/>
          </a:xfrm>
          <a:prstGeom prst="rect">
            <a:avLst/>
          </a:prstGeom>
        </p:spPr>
        <p:txBody>
          <a:bodyPr lIns="0" tIns="108000" rIns="0" bIns="0" anchor="t" anchorCtr="0">
            <a:noAutofit/>
          </a:bodyPr>
          <a:lstStyle>
            <a:lvl1pPr>
              <a:lnSpc>
                <a:spcPct val="85000"/>
              </a:lnSpc>
              <a:defRPr sz="4400" b="1" i="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4" name="Text Placeholder 3">
            <a:extLst>
              <a:ext uri="{FF2B5EF4-FFF2-40B4-BE49-F238E27FC236}">
                <a16:creationId xmlns:a16="http://schemas.microsoft.com/office/drawing/2014/main" id="{66B76E93-9883-F34D-AFCA-0B3B56986894}"/>
              </a:ext>
            </a:extLst>
          </p:cNvPr>
          <p:cNvSpPr>
            <a:spLocks noGrp="1"/>
          </p:cNvSpPr>
          <p:nvPr>
            <p:ph type="body" sz="quarter" idx="16" hasCustomPrompt="1"/>
          </p:nvPr>
        </p:nvSpPr>
        <p:spPr>
          <a:xfrm>
            <a:off x="738973" y="3356068"/>
            <a:ext cx="5294312" cy="674687"/>
          </a:xfrm>
        </p:spPr>
        <p:txBody>
          <a:bodyPr/>
          <a:lstStyle>
            <a:lvl1pPr marL="0" indent="0">
              <a:buNone/>
              <a:defRPr sz="2800">
                <a:solidFill>
                  <a:schemeClr val="bg1"/>
                </a:solidFill>
              </a:defRPr>
            </a:lvl1pPr>
          </a:lstStyle>
          <a:p>
            <a:pPr lvl="0"/>
            <a:r>
              <a:rPr lang="en-GB" err="1"/>
              <a:t>Subheadline</a:t>
            </a:r>
            <a:endParaRPr lang="en-BG"/>
          </a:p>
        </p:txBody>
      </p:sp>
      <p:pic>
        <p:nvPicPr>
          <p:cNvPr id="7" name="Picture 3">
            <a:extLst>
              <a:ext uri="{FF2B5EF4-FFF2-40B4-BE49-F238E27FC236}">
                <a16:creationId xmlns:a16="http://schemas.microsoft.com/office/drawing/2014/main" id="{1BF77081-915D-60B8-D241-86130674635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745314"/>
            <a:ext cx="1342800" cy="311474"/>
          </a:xfrm>
          <a:prstGeom prst="rect">
            <a:avLst/>
          </a:prstGeom>
        </p:spPr>
      </p:pic>
    </p:spTree>
    <p:extLst>
      <p:ext uri="{BB962C8B-B14F-4D97-AF65-F5344CB8AC3E}">
        <p14:creationId xmlns:p14="http://schemas.microsoft.com/office/powerpoint/2010/main" val="263578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with Photo">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212321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Rectangle 6">
            <a:extLst>
              <a:ext uri="{FF2B5EF4-FFF2-40B4-BE49-F238E27FC236}">
                <a16:creationId xmlns:a16="http://schemas.microsoft.com/office/drawing/2014/main" id="{A87FB057-54B4-994F-8BD3-467867D7B63A}"/>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38" name="Picture Placeholder 37">
            <a:extLst>
              <a:ext uri="{FF2B5EF4-FFF2-40B4-BE49-F238E27FC236}">
                <a16:creationId xmlns:a16="http://schemas.microsoft.com/office/drawing/2014/main" id="{2BF545EA-B47D-46DC-9BE9-5554CA1726A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a:solidFill>
                  <a:srgbClr val="F1627A"/>
                </a:solidFill>
                <a:latin typeface="Arial" panose="020B0604020202020204" pitchFamily="34" charset="0"/>
                <a:cs typeface="Arial" panose="020B0604020202020204" pitchFamily="34" charset="0"/>
              </a:defRPr>
            </a:lvl1pPr>
          </a:lstStyle>
          <a:p>
            <a:pPr lvl="0" algn="r"/>
            <a:r>
              <a:rPr lang="en-GB"/>
              <a:t>Click icon to add picture</a:t>
            </a:r>
            <a:endParaRPr lang="id-ID"/>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Tree>
    <p:extLst>
      <p:ext uri="{BB962C8B-B14F-4D97-AF65-F5344CB8AC3E}">
        <p14:creationId xmlns:p14="http://schemas.microsoft.com/office/powerpoint/2010/main" val="3308485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ue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A3E233-1134-EA42-BC96-EE2143559B72}"/>
              </a:ext>
            </a:extLst>
          </p:cNvPr>
          <p:cNvSpPr/>
          <p:nvPr userDrawn="1"/>
        </p:nvSpPr>
        <p:spPr>
          <a:xfrm>
            <a:off x="0" y="0"/>
            <a:ext cx="1219200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22" name="Picture 21" descr="Background pattern&#10;&#10;Description automatically generated">
            <a:extLst>
              <a:ext uri="{FF2B5EF4-FFF2-40B4-BE49-F238E27FC236}">
                <a16:creationId xmlns:a16="http://schemas.microsoft.com/office/drawing/2014/main" id="{0AA7A2AD-DF24-40EA-A53E-3386C69575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4240078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le 3">
            <a:extLst>
              <a:ext uri="{FF2B5EF4-FFF2-40B4-BE49-F238E27FC236}">
                <a16:creationId xmlns:a16="http://schemas.microsoft.com/office/drawing/2014/main" id="{A41AE411-511D-8146-8417-A7B559E66E3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pic>
        <p:nvPicPr>
          <p:cNvPr id="12" name="Picture 3">
            <a:extLst>
              <a:ext uri="{FF2B5EF4-FFF2-40B4-BE49-F238E27FC236}">
                <a16:creationId xmlns:a16="http://schemas.microsoft.com/office/drawing/2014/main" id="{5FFB1DD7-A134-4800-A20B-F8CB2D63D4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8" name="Rectangle 6">
            <a:extLst>
              <a:ext uri="{FF2B5EF4-FFF2-40B4-BE49-F238E27FC236}">
                <a16:creationId xmlns:a16="http://schemas.microsoft.com/office/drawing/2014/main" id="{EC20BF15-B521-4443-B82F-AD15675E6FEF}"/>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52780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Green with Photo">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594410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Picture Placeholder 33">
            <a:extLst>
              <a:ext uri="{FF2B5EF4-FFF2-40B4-BE49-F238E27FC236}">
                <a16:creationId xmlns:a16="http://schemas.microsoft.com/office/drawing/2014/main" id="{F16280BD-A737-4168-AD03-8CFA3C9E7894}"/>
              </a:ext>
            </a:extLst>
          </p:cNvPr>
          <p:cNvSpPr>
            <a:spLocks noGrp="1"/>
          </p:cNvSpPr>
          <p:nvPr>
            <p:ph type="pic" sz="quarter" idx="10"/>
          </p:nvPr>
        </p:nvSpPr>
        <p:spPr>
          <a:xfrm>
            <a:off x="1207452" y="0"/>
            <a:ext cx="10984548" cy="6858000"/>
          </a:xfrm>
          <a:custGeom>
            <a:avLst/>
            <a:gdLst>
              <a:gd name="connsiteX0" fmla="*/ 0 w 10984548"/>
              <a:gd name="connsiteY0" fmla="*/ 0 h 6851650"/>
              <a:gd name="connsiteX1" fmla="*/ 6617336 w 10984548"/>
              <a:gd name="connsiteY1" fmla="*/ 0 h 6851650"/>
              <a:gd name="connsiteX2" fmla="*/ 10717848 w 10984548"/>
              <a:gd name="connsiteY2" fmla="*/ 0 h 6851650"/>
              <a:gd name="connsiteX3" fmla="*/ 10961688 w 10984548"/>
              <a:gd name="connsiteY3" fmla="*/ 0 h 6851650"/>
              <a:gd name="connsiteX4" fmla="*/ 10984548 w 10984548"/>
              <a:gd name="connsiteY4" fmla="*/ 0 h 6851650"/>
              <a:gd name="connsiteX5" fmla="*/ 10984548 w 10984548"/>
              <a:gd name="connsiteY5" fmla="*/ 2921000 h 6851650"/>
              <a:gd name="connsiteX6" fmla="*/ 10984548 w 10984548"/>
              <a:gd name="connsiteY6" fmla="*/ 6851650 h 6851650"/>
              <a:gd name="connsiteX7" fmla="*/ 10961688 w 10984548"/>
              <a:gd name="connsiteY7" fmla="*/ 6851650 h 6851650"/>
              <a:gd name="connsiteX8" fmla="*/ 10717848 w 10984548"/>
              <a:gd name="connsiteY8" fmla="*/ 6851650 h 6851650"/>
              <a:gd name="connsiteX9" fmla="*/ 10529888 w 10984548"/>
              <a:gd name="connsiteY9" fmla="*/ 6851650 h 6851650"/>
              <a:gd name="connsiteX10" fmla="*/ 10529888 w 10984548"/>
              <a:gd name="connsiteY10" fmla="*/ 6270625 h 6851650"/>
              <a:gd name="connsiteX11" fmla="*/ 10529888 w 10984548"/>
              <a:gd name="connsiteY11" fmla="*/ 6238875 h 6851650"/>
              <a:gd name="connsiteX12" fmla="*/ 10523538 w 10984548"/>
              <a:gd name="connsiteY12" fmla="*/ 6203950 h 6851650"/>
              <a:gd name="connsiteX13" fmla="*/ 10514013 w 10984548"/>
              <a:gd name="connsiteY13" fmla="*/ 6172200 h 6851650"/>
              <a:gd name="connsiteX14" fmla="*/ 10501313 w 10984548"/>
              <a:gd name="connsiteY14" fmla="*/ 6140450 h 6851650"/>
              <a:gd name="connsiteX15" fmla="*/ 10479088 w 10984548"/>
              <a:gd name="connsiteY15" fmla="*/ 6099175 h 6851650"/>
              <a:gd name="connsiteX16" fmla="*/ 10453688 w 10984548"/>
              <a:gd name="connsiteY16" fmla="*/ 6061075 h 6851650"/>
              <a:gd name="connsiteX17" fmla="*/ 10421938 w 10984548"/>
              <a:gd name="connsiteY17" fmla="*/ 6029325 h 6851650"/>
              <a:gd name="connsiteX18" fmla="*/ 10387013 w 10984548"/>
              <a:gd name="connsiteY18" fmla="*/ 6000750 h 6851650"/>
              <a:gd name="connsiteX19" fmla="*/ 10347325 w 10984548"/>
              <a:gd name="connsiteY19" fmla="*/ 5975350 h 6851650"/>
              <a:gd name="connsiteX20" fmla="*/ 10309225 w 10984548"/>
              <a:gd name="connsiteY20" fmla="*/ 5949950 h 6851650"/>
              <a:gd name="connsiteX21" fmla="*/ 10226675 w 10984548"/>
              <a:gd name="connsiteY21" fmla="*/ 5902325 h 685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84548" h="6851650">
                <a:moveTo>
                  <a:pt x="0" y="0"/>
                </a:moveTo>
                <a:lnTo>
                  <a:pt x="6617336" y="0"/>
                </a:lnTo>
                <a:lnTo>
                  <a:pt x="10717848" y="0"/>
                </a:lnTo>
                <a:lnTo>
                  <a:pt x="10961688" y="0"/>
                </a:lnTo>
                <a:lnTo>
                  <a:pt x="10984548" y="0"/>
                </a:lnTo>
                <a:lnTo>
                  <a:pt x="10984548" y="2921000"/>
                </a:lnTo>
                <a:lnTo>
                  <a:pt x="10984548" y="6851650"/>
                </a:lnTo>
                <a:lnTo>
                  <a:pt x="10961688" y="6851650"/>
                </a:lnTo>
                <a:lnTo>
                  <a:pt x="10717848" y="6851650"/>
                </a:lnTo>
                <a:lnTo>
                  <a:pt x="10529888" y="6851650"/>
                </a:lnTo>
                <a:lnTo>
                  <a:pt x="10529888" y="6270625"/>
                </a:lnTo>
                <a:lnTo>
                  <a:pt x="10529888" y="6238875"/>
                </a:lnTo>
                <a:lnTo>
                  <a:pt x="10523538" y="6203950"/>
                </a:lnTo>
                <a:lnTo>
                  <a:pt x="10514013" y="6172200"/>
                </a:lnTo>
                <a:lnTo>
                  <a:pt x="10501313" y="6140450"/>
                </a:lnTo>
                <a:lnTo>
                  <a:pt x="10479088" y="6099175"/>
                </a:lnTo>
                <a:lnTo>
                  <a:pt x="10453688" y="6061075"/>
                </a:lnTo>
                <a:lnTo>
                  <a:pt x="10421938" y="6029325"/>
                </a:lnTo>
                <a:lnTo>
                  <a:pt x="10387013" y="6000750"/>
                </a:lnTo>
                <a:lnTo>
                  <a:pt x="10347325" y="5975350"/>
                </a:lnTo>
                <a:lnTo>
                  <a:pt x="10309225" y="5949950"/>
                </a:lnTo>
                <a:lnTo>
                  <a:pt x="10226675" y="5902325"/>
                </a:lnTo>
                <a:close/>
              </a:path>
            </a:pathLst>
          </a:custGeom>
          <a:solidFill>
            <a:schemeClr val="bg2"/>
          </a:solidFill>
        </p:spPr>
        <p:txBody>
          <a:bodyPr vert="horz" wrap="square" lIns="0" tIns="0" rIns="0" bIns="0" rtlCol="0" anchor="t" anchorCtr="0">
            <a:noAutofit/>
          </a:bodyPr>
          <a:lstStyle>
            <a:lvl1pPr marL="0" indent="0" algn="r">
              <a:buNone/>
              <a:defRPr lang="id-ID" b="1" dirty="0">
                <a:solidFill>
                  <a:srgbClr val="F1627A"/>
                </a:solidFill>
                <a:latin typeface="Arial" panose="020B0604020202020204" pitchFamily="34" charset="0"/>
                <a:cs typeface="Arial" panose="020B0604020202020204" pitchFamily="34" charset="0"/>
              </a:defRPr>
            </a:lvl1pPr>
          </a:lstStyle>
          <a:p>
            <a:pPr lvl="0" algn="r"/>
            <a:r>
              <a:rPr lang="en-GB"/>
              <a:t>Click icon to add picture</a:t>
            </a:r>
            <a:endParaRPr lang="id-ID"/>
          </a:p>
        </p:txBody>
      </p:sp>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473BAE51-FD0F-4746-8109-F3B14362DD28}"/>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399969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Green No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1724D4-36EF-F249-838C-3689608AF6E1}"/>
              </a:ext>
            </a:extLst>
          </p:cNvPr>
          <p:cNvSpPr/>
          <p:nvPr userDrawn="1"/>
        </p:nvSpPr>
        <p:spPr>
          <a:xfrm>
            <a:off x="0" y="0"/>
            <a:ext cx="1219200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6" name="Picture 5" descr="Background pattern&#10;&#10;Description automatically generated">
            <a:extLst>
              <a:ext uri="{FF2B5EF4-FFF2-40B4-BE49-F238E27FC236}">
                <a16:creationId xmlns:a16="http://schemas.microsoft.com/office/drawing/2014/main" id="{AFED4F88-4F8F-456C-B545-1EA180BAE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763375" cy="6858000"/>
          </a:xfrm>
          <a:prstGeom prst="rect">
            <a:avLst/>
          </a:prstGeom>
        </p:spPr>
      </p:pic>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778386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3">
            <a:extLst>
              <a:ext uri="{FF2B5EF4-FFF2-40B4-BE49-F238E27FC236}">
                <a16:creationId xmlns:a16="http://schemas.microsoft.com/office/drawing/2014/main" id="{42615BD2-DBC2-4343-8DF8-9969F28A3FE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26315" y="3272915"/>
            <a:ext cx="1342800" cy="311474"/>
          </a:xfrm>
          <a:prstGeom prst="rect">
            <a:avLst/>
          </a:prstGeom>
        </p:spPr>
      </p:pic>
      <p:sp>
        <p:nvSpPr>
          <p:cNvPr id="11" name="Title 3">
            <a:extLst>
              <a:ext uri="{FF2B5EF4-FFF2-40B4-BE49-F238E27FC236}">
                <a16:creationId xmlns:a16="http://schemas.microsoft.com/office/drawing/2014/main" id="{EB967D1A-E798-264D-B1A3-AC4BE6016603}"/>
              </a:ext>
            </a:extLst>
          </p:cNvPr>
          <p:cNvSpPr>
            <a:spLocks noGrp="1"/>
          </p:cNvSpPr>
          <p:nvPr>
            <p:ph type="title" hasCustomPrompt="1"/>
          </p:nvPr>
        </p:nvSpPr>
        <p:spPr>
          <a:xfrm>
            <a:off x="730641" y="3736975"/>
            <a:ext cx="5261778" cy="1383817"/>
          </a:xfrm>
          <a:prstGeom prst="rect">
            <a:avLst/>
          </a:prstGeom>
        </p:spPr>
        <p:txBody>
          <a:bodyPr vert="horz" lIns="0" tIns="108000" rIns="0" bIns="0" anchor="t" anchorCtr="0">
            <a:noAutofit/>
          </a:bodyPr>
          <a:lstStyle>
            <a:lvl1pPr>
              <a:lnSpc>
                <a:spcPts val="3600"/>
              </a:lnSpc>
              <a:defRPr sz="4000">
                <a:solidFill>
                  <a:schemeClr val="bg1"/>
                </a:solidFill>
                <a:latin typeface="Arial" panose="020B0604020202020204" pitchFamily="34" charset="0"/>
                <a:cs typeface="Arial" panose="020B0604020202020204" pitchFamily="34" charset="0"/>
              </a:defRPr>
            </a:lvl1pPr>
          </a:lstStyle>
          <a:p>
            <a:r>
              <a:rPr lang="en-GB"/>
              <a:t>Headline Up to</a:t>
            </a:r>
            <a:br>
              <a:rPr lang="en-GB"/>
            </a:br>
            <a:r>
              <a:rPr lang="en-GB"/>
              <a:t>Three </a:t>
            </a:r>
            <a:br>
              <a:rPr lang="en-GB"/>
            </a:br>
            <a:r>
              <a:rPr lang="en-GB"/>
              <a:t>Lines</a:t>
            </a:r>
            <a:endParaRPr lang="en-BG"/>
          </a:p>
        </p:txBody>
      </p:sp>
      <p:sp>
        <p:nvSpPr>
          <p:cNvPr id="10" name="Rectangle 6">
            <a:extLst>
              <a:ext uri="{FF2B5EF4-FFF2-40B4-BE49-F238E27FC236}">
                <a16:creationId xmlns:a16="http://schemas.microsoft.com/office/drawing/2014/main" id="{7C3FF833-110B-2842-8181-E026C0AE7476}"/>
              </a:ext>
            </a:extLst>
          </p:cNvPr>
          <p:cNvSpPr>
            <a:spLocks noGrp="1" noChangeArrowheads="1"/>
          </p:cNvSpPr>
          <p:nvPr>
            <p:ph type="subTitle" idx="1" hasCustomPrompt="1"/>
          </p:nvPr>
        </p:nvSpPr>
        <p:spPr>
          <a:xfrm>
            <a:off x="722312" y="5273378"/>
            <a:ext cx="5278437" cy="441487"/>
          </a:xfrm>
          <a:prstGeom prst="rect">
            <a:avLst/>
          </a:prstGeom>
          <a:ln algn="ctr"/>
        </p:spPr>
        <p:txBody>
          <a:bodyPr lIns="0" tIns="0" rIns="0" bIns="0" anchor="ctr" anchorCtr="0"/>
          <a:lstStyle>
            <a:lvl1pPr marL="0" indent="0">
              <a:buClrTx/>
              <a:buFontTx/>
              <a:buNone/>
              <a:defRPr sz="2400" i="0">
                <a:solidFill>
                  <a:schemeClr val="bg1"/>
                </a:solidFill>
                <a:latin typeface="Arial" panose="020B0604020202020204" pitchFamily="34" charset="0"/>
                <a:cs typeface="Arial" pitchFamily="34" charset="0"/>
              </a:defRPr>
            </a:lvl1pPr>
          </a:lstStyle>
          <a:p>
            <a:r>
              <a:rPr lang="en-US"/>
              <a:t>Subtitle Goes Here</a:t>
            </a:r>
          </a:p>
        </p:txBody>
      </p:sp>
    </p:spTree>
    <p:extLst>
      <p:ext uri="{BB962C8B-B14F-4D97-AF65-F5344CB8AC3E}">
        <p14:creationId xmlns:p14="http://schemas.microsoft.com/office/powerpoint/2010/main" val="1031122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8136525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26C0B3B-05EA-CB4C-8298-3E30D48F2316}"/>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lvl1pPr>
              <a:defRPr sz="4000"/>
            </a:lvl1pPr>
          </a:lstStyle>
          <a:p>
            <a:r>
              <a:rPr lang="en-GB"/>
              <a:t>Click to edit Master title style</a:t>
            </a:r>
            <a:endParaRPr lang="en-BG"/>
          </a:p>
        </p:txBody>
      </p:sp>
      <p:pic>
        <p:nvPicPr>
          <p:cNvPr id="20" name="Picture 19">
            <a:extLst>
              <a:ext uri="{FF2B5EF4-FFF2-40B4-BE49-F238E27FC236}">
                <a16:creationId xmlns:a16="http://schemas.microsoft.com/office/drawing/2014/main" id="{BEB901A0-A63B-44BE-9928-1BA455334FD0}"/>
              </a:ext>
            </a:extLst>
          </p:cNvPr>
          <p:cNvPicPr>
            <a:picLocks noChangeAspect="1"/>
          </p:cNvPicPr>
          <p:nvPr userDrawn="1"/>
        </p:nvPicPr>
        <p:blipFill>
          <a:blip r:embed="rId5"/>
          <a:stretch>
            <a:fillRect/>
          </a:stretch>
        </p:blipFill>
        <p:spPr>
          <a:xfrm>
            <a:off x="5998463" y="0"/>
            <a:ext cx="6193537" cy="6858000"/>
          </a:xfrm>
          <a:prstGeom prst="rect">
            <a:avLst/>
          </a:prstGeom>
        </p:spPr>
      </p:pic>
      <p:sp>
        <p:nvSpPr>
          <p:cNvPr id="4" name="Text Placeholder 3">
            <a:extLst>
              <a:ext uri="{FF2B5EF4-FFF2-40B4-BE49-F238E27FC236}">
                <a16:creationId xmlns:a16="http://schemas.microsoft.com/office/drawing/2014/main" id="{6005EFEB-1D93-3249-BDDE-45B54D5103C5}"/>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762881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3362058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6C447A6B-E87C-9A42-8E46-8CE8E1730B00}"/>
              </a:ext>
            </a:extLst>
          </p:cNvPr>
          <p:cNvSpPr>
            <a:spLocks noGrp="1"/>
          </p:cNvSpPr>
          <p:nvPr>
            <p:ph type="title"/>
          </p:nvPr>
        </p:nvSpPr>
        <p:spPr>
          <a:xfrm>
            <a:off x="722313" y="538164"/>
            <a:ext cx="5278437" cy="1130526"/>
          </a:xfrm>
          <a:prstGeom prst="rect">
            <a:avLst/>
          </a:prstGeom>
        </p:spPr>
        <p:txBody>
          <a:bodyPr vert="horz" lIns="0" tIns="108000" rIns="0" bIns="0" rtlCol="0" anchor="t" anchorCtr="0">
            <a:noAutofit/>
          </a:bodyPr>
          <a:lstStyle/>
          <a:p>
            <a:r>
              <a:rPr lang="en-GB"/>
              <a:t>Click to edit Master title style</a:t>
            </a:r>
            <a:endParaRPr lang="en-BG"/>
          </a:p>
        </p:txBody>
      </p:sp>
      <p:pic>
        <p:nvPicPr>
          <p:cNvPr id="7" name="Picture 6">
            <a:extLst>
              <a:ext uri="{FF2B5EF4-FFF2-40B4-BE49-F238E27FC236}">
                <a16:creationId xmlns:a16="http://schemas.microsoft.com/office/drawing/2014/main" id="{620CF4B4-0184-4909-9086-FB77EB4D5C21}"/>
              </a:ext>
            </a:extLst>
          </p:cNvPr>
          <p:cNvPicPr>
            <a:picLocks noChangeAspect="1"/>
          </p:cNvPicPr>
          <p:nvPr userDrawn="1"/>
        </p:nvPicPr>
        <p:blipFill>
          <a:blip r:embed="rId5"/>
          <a:stretch>
            <a:fillRect/>
          </a:stretch>
        </p:blipFill>
        <p:spPr>
          <a:xfrm>
            <a:off x="5558977" y="0"/>
            <a:ext cx="6633023" cy="6858594"/>
          </a:xfrm>
          <a:prstGeom prst="rect">
            <a:avLst/>
          </a:prstGeom>
        </p:spPr>
      </p:pic>
      <p:sp>
        <p:nvSpPr>
          <p:cNvPr id="6" name="Text Placeholder 3">
            <a:extLst>
              <a:ext uri="{FF2B5EF4-FFF2-40B4-BE49-F238E27FC236}">
                <a16:creationId xmlns:a16="http://schemas.microsoft.com/office/drawing/2014/main" id="{5456E819-62F6-6340-8234-646A501DFD09}"/>
              </a:ext>
            </a:extLst>
          </p:cNvPr>
          <p:cNvSpPr>
            <a:spLocks noGrp="1"/>
          </p:cNvSpPr>
          <p:nvPr>
            <p:ph type="body" sz="quarter" idx="10"/>
          </p:nvPr>
        </p:nvSpPr>
        <p:spPr>
          <a:xfrm>
            <a:off x="722313"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3047116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gue 1">
    <p:bg>
      <p:bgPr>
        <a:solidFill>
          <a:schemeClr val="accent3"/>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74C79588-1FE1-4CDA-B32E-63BF1A9993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4" name="Object 3" hidden="1">
            <a:extLst>
              <a:ext uri="{FF2B5EF4-FFF2-40B4-BE49-F238E27FC236}">
                <a16:creationId xmlns:a16="http://schemas.microsoft.com/office/drawing/2014/main" id="{A6B2E4E0-B8DD-4922-949D-C7084FC2C89A}"/>
              </a:ext>
            </a:extLst>
          </p:cNvPr>
          <p:cNvGraphicFramePr>
            <a:graphicFrameLocks noChangeAspect="1"/>
          </p:cNvGraphicFramePr>
          <p:nvPr userDrawn="1">
            <p:custDataLst>
              <p:tags r:id="rId1"/>
            </p:custDataLst>
            <p:extLst>
              <p:ext uri="{D42A27DB-BD31-4B8C-83A1-F6EECF244321}">
                <p14:modId xmlns:p14="http://schemas.microsoft.com/office/powerpoint/2010/main" val="2521641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A6B2E4E0-B8DD-4922-949D-C7084FC2C8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521E477A-A006-6C49-BE36-436BBA49EDF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93D826D9-3D3E-476E-A11B-913B3AC87677}"/>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5B538863-68A3-644B-8B9A-9DB40A50F50B}"/>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54F55290-69B1-864A-8ECE-A49757FA39F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15270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gue 2">
    <p:bg>
      <p:bgPr>
        <a:solidFill>
          <a:schemeClr val="accent4"/>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664C5359-6168-450F-A3B2-F9B3EC03B1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10" name="Slide Number Placeholder 5">
            <a:extLst>
              <a:ext uri="{FF2B5EF4-FFF2-40B4-BE49-F238E27FC236}">
                <a16:creationId xmlns:a16="http://schemas.microsoft.com/office/drawing/2014/main" id="{7CB40B33-A7C9-794A-8DD4-F029935874E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550B0453-9552-405E-BEEB-A3A1CB1E158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7" name="Rectangle 3">
            <a:extLst>
              <a:ext uri="{FF2B5EF4-FFF2-40B4-BE49-F238E27FC236}">
                <a16:creationId xmlns:a16="http://schemas.microsoft.com/office/drawing/2014/main" id="{65F74E2B-B2FC-9A42-9B6A-5C0ED73A15B6}"/>
              </a:ext>
            </a:extLst>
          </p:cNvPr>
          <p:cNvSpPr>
            <a:spLocks noGrp="1" noChangeArrowheads="1"/>
          </p:cNvSpPr>
          <p:nvPr>
            <p:ph type="ctrTitle" hasCustomPrompt="1"/>
          </p:nvPr>
        </p:nvSpPr>
        <p:spPr bwMode="auto">
          <a:xfrm>
            <a:off x="2609126"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bg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6" name="TextBox 5">
            <a:extLst>
              <a:ext uri="{FF2B5EF4-FFF2-40B4-BE49-F238E27FC236}">
                <a16:creationId xmlns:a16="http://schemas.microsoft.com/office/drawing/2014/main" id="{086C245B-9648-EA4E-836E-6BBB5FA39829}"/>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11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gue 3">
    <p:bg>
      <p:bgPr>
        <a:solidFill>
          <a:schemeClr val="bg2"/>
        </a:solidFill>
        <a:effectLst/>
      </p:bgPr>
    </p:bg>
    <p:spTree>
      <p:nvGrpSpPr>
        <p:cNvPr id="1" name=""/>
        <p:cNvGrpSpPr/>
        <p:nvPr/>
      </p:nvGrpSpPr>
      <p:grpSpPr>
        <a:xfrm>
          <a:off x="0" y="0"/>
          <a:ext cx="0" cy="0"/>
          <a:chOff x="0" y="0"/>
          <a:chExt cx="0" cy="0"/>
        </a:xfrm>
      </p:grpSpPr>
      <p:pic>
        <p:nvPicPr>
          <p:cNvPr id="8" name="Picture 7" descr="A picture containing background pattern&#10;&#10;Description automatically generated">
            <a:extLst>
              <a:ext uri="{FF2B5EF4-FFF2-40B4-BE49-F238E27FC236}">
                <a16:creationId xmlns:a16="http://schemas.microsoft.com/office/drawing/2014/main" id="{D76F96D7-3861-4A18-8BE8-BFE2C16BD1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Slide Number Placeholder 5">
            <a:extLst>
              <a:ext uri="{FF2B5EF4-FFF2-40B4-BE49-F238E27FC236}">
                <a16:creationId xmlns:a16="http://schemas.microsoft.com/office/drawing/2014/main" id="{939E0605-A019-8B42-9A32-973C0229803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59C976F3-4B2A-4592-A02C-33E0810006D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075" y="6453499"/>
            <a:ext cx="939600" cy="217948"/>
          </a:xfrm>
          <a:prstGeom prst="rect">
            <a:avLst/>
          </a:prstGeom>
        </p:spPr>
      </p:pic>
      <p:sp>
        <p:nvSpPr>
          <p:cNvPr id="6" name="Rectangle 3">
            <a:extLst>
              <a:ext uri="{FF2B5EF4-FFF2-40B4-BE49-F238E27FC236}">
                <a16:creationId xmlns:a16="http://schemas.microsoft.com/office/drawing/2014/main" id="{2CD28ED7-631C-7840-9872-270900F9D50F}"/>
              </a:ext>
            </a:extLst>
          </p:cNvPr>
          <p:cNvSpPr>
            <a:spLocks noGrp="1" noChangeArrowheads="1"/>
          </p:cNvSpPr>
          <p:nvPr>
            <p:ph type="ctrTitle" hasCustomPrompt="1"/>
          </p:nvPr>
        </p:nvSpPr>
        <p:spPr bwMode="auto">
          <a:xfrm>
            <a:off x="2540642" y="2592388"/>
            <a:ext cx="6973747" cy="1606550"/>
          </a:xfrm>
          <a:prstGeom prst="rect">
            <a:avLst/>
          </a:prstGeom>
          <a:ln algn="ctr"/>
        </p:spPr>
        <p:txBody>
          <a:bodyPr vert="horz" lIns="0" tIns="0" rIns="0" bIns="0" anchor="ctr" anchorCtr="0">
            <a:noAutofit/>
          </a:bodyPr>
          <a:lstStyle>
            <a:lvl1pPr algn="ctr">
              <a:lnSpc>
                <a:spcPts val="3600"/>
              </a:lnSpc>
              <a:defRPr sz="4000" b="1">
                <a:solidFill>
                  <a:schemeClr val="tx1"/>
                </a:solidFill>
                <a:latin typeface="Arial" panose="020B0604020202020204" pitchFamily="34" charset="0"/>
                <a:cs typeface="Arial" pitchFamily="34" charset="0"/>
              </a:defRPr>
            </a:lvl1pPr>
          </a:lstStyle>
          <a:p>
            <a:r>
              <a:rPr lang="en-US"/>
              <a:t>Centered Title Style</a:t>
            </a:r>
            <a:br>
              <a:rPr lang="en-US"/>
            </a:br>
            <a:r>
              <a:rPr lang="en-US"/>
              <a:t>Up to</a:t>
            </a:r>
            <a:br>
              <a:rPr lang="en-US"/>
            </a:br>
            <a:r>
              <a:rPr lang="en-US"/>
              <a:t>Three Lines</a:t>
            </a:r>
          </a:p>
        </p:txBody>
      </p:sp>
      <p:sp>
        <p:nvSpPr>
          <p:cNvPr id="10" name="TextBox 9">
            <a:extLst>
              <a:ext uri="{FF2B5EF4-FFF2-40B4-BE49-F238E27FC236}">
                <a16:creationId xmlns:a16="http://schemas.microsoft.com/office/drawing/2014/main" id="{8527377C-2599-4543-9545-AACF65E5CE68}"/>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68980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Placeholder 7">
            <a:extLst>
              <a:ext uri="{FF2B5EF4-FFF2-40B4-BE49-F238E27FC236}">
                <a16:creationId xmlns:a16="http://schemas.microsoft.com/office/drawing/2014/main" id="{61753ADC-75D8-4448-B5D4-E9BBB1B32F37}"/>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pic>
        <p:nvPicPr>
          <p:cNvPr id="7" name="Picture 6">
            <a:extLst>
              <a:ext uri="{FF2B5EF4-FFF2-40B4-BE49-F238E27FC236}">
                <a16:creationId xmlns:a16="http://schemas.microsoft.com/office/drawing/2014/main" id="{008ADCBA-BAEE-4E90-8DF9-D7E526486364}"/>
              </a:ext>
            </a:extLst>
          </p:cNvPr>
          <p:cNvPicPr>
            <a:picLocks noChangeAspect="1"/>
          </p:cNvPicPr>
          <p:nvPr userDrawn="1"/>
        </p:nvPicPr>
        <p:blipFill>
          <a:blip r:embed="rId2"/>
          <a:stretch>
            <a:fillRect/>
          </a:stretch>
        </p:blipFill>
        <p:spPr>
          <a:xfrm>
            <a:off x="0" y="0"/>
            <a:ext cx="6010656" cy="6858000"/>
          </a:xfrm>
          <a:prstGeom prst="rect">
            <a:avLst/>
          </a:prstGeom>
        </p:spPr>
      </p:pic>
      <p:sp>
        <p:nvSpPr>
          <p:cNvPr id="5" name="Text Placeholder 3">
            <a:extLst>
              <a:ext uri="{FF2B5EF4-FFF2-40B4-BE49-F238E27FC236}">
                <a16:creationId xmlns:a16="http://schemas.microsoft.com/office/drawing/2014/main" id="{7717AEA2-C535-A841-90FA-42041EABB7A1}"/>
              </a:ext>
            </a:extLst>
          </p:cNvPr>
          <p:cNvSpPr>
            <a:spLocks noGrp="1"/>
          </p:cNvSpPr>
          <p:nvPr>
            <p:ph type="body" sz="quarter" idx="10"/>
          </p:nvPr>
        </p:nvSpPr>
        <p:spPr>
          <a:xfrm>
            <a:off x="6181346"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275638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4ADF09-6F6D-4AEF-93DA-46336FD70447}"/>
              </a:ext>
            </a:extLst>
          </p:cNvPr>
          <p:cNvPicPr>
            <a:picLocks noChangeAspect="1"/>
          </p:cNvPicPr>
          <p:nvPr userDrawn="1"/>
        </p:nvPicPr>
        <p:blipFill>
          <a:blip r:embed="rId2"/>
          <a:stretch>
            <a:fillRect/>
          </a:stretch>
        </p:blipFill>
        <p:spPr>
          <a:xfrm>
            <a:off x="0" y="0"/>
            <a:ext cx="6059424" cy="6858000"/>
          </a:xfrm>
          <a:prstGeom prst="rect">
            <a:avLst/>
          </a:prstGeom>
        </p:spPr>
      </p:pic>
      <p:sp>
        <p:nvSpPr>
          <p:cNvPr id="7" name="Title Placeholder 7">
            <a:extLst>
              <a:ext uri="{FF2B5EF4-FFF2-40B4-BE49-F238E27FC236}">
                <a16:creationId xmlns:a16="http://schemas.microsoft.com/office/drawing/2014/main" id="{1D14C74F-C6B8-BA4D-B7D2-50D8BE1D38CD}"/>
              </a:ext>
            </a:extLst>
          </p:cNvPr>
          <p:cNvSpPr>
            <a:spLocks noGrp="1"/>
          </p:cNvSpPr>
          <p:nvPr>
            <p:ph type="title" hasCustomPrompt="1"/>
          </p:nvPr>
        </p:nvSpPr>
        <p:spPr>
          <a:xfrm>
            <a:off x="6191251" y="538162"/>
            <a:ext cx="5278437" cy="1117523"/>
          </a:xfrm>
          <a:prstGeom prst="rect">
            <a:avLst/>
          </a:prstGeom>
        </p:spPr>
        <p:txBody>
          <a:bodyPr vert="horz" lIns="0" tIns="108000" rIns="0" bIns="0" rtlCol="0" anchor="t" anchorCtr="0">
            <a:noAutofit/>
          </a:bodyPr>
          <a:lstStyle/>
          <a:p>
            <a:r>
              <a:rPr lang="en-GB"/>
              <a:t>Agenda</a:t>
            </a:r>
            <a:endParaRPr lang="en-BG"/>
          </a:p>
        </p:txBody>
      </p:sp>
      <p:sp>
        <p:nvSpPr>
          <p:cNvPr id="8" name="Text Placeholder 3">
            <a:extLst>
              <a:ext uri="{FF2B5EF4-FFF2-40B4-BE49-F238E27FC236}">
                <a16:creationId xmlns:a16="http://schemas.microsoft.com/office/drawing/2014/main" id="{5ABA020A-167C-8548-B132-41F414F8BC19}"/>
              </a:ext>
            </a:extLst>
          </p:cNvPr>
          <p:cNvSpPr>
            <a:spLocks noGrp="1"/>
          </p:cNvSpPr>
          <p:nvPr>
            <p:ph type="body" sz="quarter" idx="10"/>
          </p:nvPr>
        </p:nvSpPr>
        <p:spPr>
          <a:xfrm>
            <a:off x="6181346"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473697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mag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A27003-DC61-C64B-B594-FC0DBDB245CA}"/>
              </a:ext>
            </a:extLst>
          </p:cNvPr>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b="0">
                <a:latin typeface="Arial" panose="020B0604020202020204" pitchFamily="34" charset="0"/>
                <a:cs typeface="Arial" panose="020B0604020202020204" pitchFamily="34" charset="0"/>
              </a:defRPr>
            </a:lvl1pPr>
          </a:lstStyle>
          <a:p>
            <a:pPr marL="0" lvl="0" indent="0" algn="ctr">
              <a:buNone/>
            </a:pPr>
            <a:r>
              <a:rPr lang="en-GB"/>
              <a:t>Click icon to add picture</a:t>
            </a:r>
            <a:endParaRPr lang="id-ID"/>
          </a:p>
        </p:txBody>
      </p:sp>
      <p:graphicFrame>
        <p:nvGraphicFramePr>
          <p:cNvPr id="3" name="Object 2" hidden="1">
            <a:extLst>
              <a:ext uri="{FF2B5EF4-FFF2-40B4-BE49-F238E27FC236}">
                <a16:creationId xmlns:a16="http://schemas.microsoft.com/office/drawing/2014/main" id="{A485F10A-E66C-4489-AA0B-94914B2089C2}"/>
              </a:ext>
            </a:extLst>
          </p:cNvPr>
          <p:cNvGraphicFramePr>
            <a:graphicFrameLocks noChangeAspect="1"/>
          </p:cNvGraphicFramePr>
          <p:nvPr userDrawn="1">
            <p:custDataLst>
              <p:tags r:id="rId1"/>
            </p:custDataLst>
            <p:extLst>
              <p:ext uri="{D42A27DB-BD31-4B8C-83A1-F6EECF244321}">
                <p14:modId xmlns:p14="http://schemas.microsoft.com/office/powerpoint/2010/main" val="15641450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3" name="Object 2" hidden="1">
                        <a:extLst>
                          <a:ext uri="{FF2B5EF4-FFF2-40B4-BE49-F238E27FC236}">
                            <a16:creationId xmlns:a16="http://schemas.microsoft.com/office/drawing/2014/main" id="{A485F10A-E66C-4489-AA0B-94914B2089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0914E58E-8C0C-C445-92B6-E34490EA0F17}"/>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tx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12" name="Slide Number Placeholder 5">
            <a:extLst>
              <a:ext uri="{FF2B5EF4-FFF2-40B4-BE49-F238E27FC236}">
                <a16:creationId xmlns:a16="http://schemas.microsoft.com/office/drawing/2014/main" id="{24BB9F5E-A805-46CD-8420-640AE6C67799}"/>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smtClean="0">
                <a:solidFill>
                  <a:schemeClr val="bg1">
                    <a:alpha val="69766"/>
                  </a:schemeClr>
                </a:solidFill>
                <a:latin typeface="Arial" panose="020B0604020202020204" pitchFamily="34" charset="0"/>
                <a:cs typeface="Arial" panose="020B0604020202020204" pitchFamily="34" charset="0"/>
              </a:rPr>
              <a:pPr lvl="0" algn="r"/>
              <a:t>‹#›</a:t>
            </a:fld>
            <a:endParaRPr lang="en-US" sz="800" b="0">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493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tement slide 1">
    <p:bg>
      <p:bgPr>
        <a:solidFill>
          <a:schemeClr val="accent3"/>
        </a:solidFill>
        <a:effectLst/>
      </p:bgPr>
    </p:bg>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38742F8-5A41-4D57-8915-9A3A10D784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aphicFrame>
        <p:nvGraphicFramePr>
          <p:cNvPr id="7" name="Object 6" hidden="1">
            <a:extLst>
              <a:ext uri="{FF2B5EF4-FFF2-40B4-BE49-F238E27FC236}">
                <a16:creationId xmlns:a16="http://schemas.microsoft.com/office/drawing/2014/main" id="{703DF981-DDA8-4688-9D48-4FA539CF78E7}"/>
              </a:ext>
            </a:extLst>
          </p:cNvPr>
          <p:cNvGraphicFramePr>
            <a:graphicFrameLocks noChangeAspect="1"/>
          </p:cNvGraphicFramePr>
          <p:nvPr userDrawn="1">
            <p:custDataLst>
              <p:tags r:id="rId1"/>
            </p:custDataLst>
            <p:extLst>
              <p:ext uri="{D42A27DB-BD31-4B8C-83A1-F6EECF244321}">
                <p14:modId xmlns:p14="http://schemas.microsoft.com/office/powerpoint/2010/main" val="282828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7" name="Object 6" hidden="1">
                        <a:extLst>
                          <a:ext uri="{FF2B5EF4-FFF2-40B4-BE49-F238E27FC236}">
                            <a16:creationId xmlns:a16="http://schemas.microsoft.com/office/drawing/2014/main" id="{703DF981-DDA8-4688-9D48-4FA539CF78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D353A27C-9CA1-41C1-8BC3-5CD8A6984842}"/>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6CEBBCEF-39BE-0E4C-9FD9-5B7346DB4405}"/>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1644D47E-2B4A-414F-B983-788987889D27}"/>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999991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tement Slide 2">
    <p:bg>
      <p:bgPr>
        <a:solidFill>
          <a:schemeClr val="accent4"/>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C9E8280-2F6B-4947-9931-9EE1011B90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Slide Number Placeholder 5">
            <a:extLst>
              <a:ext uri="{FF2B5EF4-FFF2-40B4-BE49-F238E27FC236}">
                <a16:creationId xmlns:a16="http://schemas.microsoft.com/office/drawing/2014/main" id="{48EB774F-D493-4254-A24C-E9681757802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047C19ED-F2B0-4B41-893A-30A30DCEE0E9}"/>
              </a:ext>
            </a:extLst>
          </p:cNvPr>
          <p:cNvSpPr>
            <a:spLocks noGrp="1"/>
          </p:cNvSpPr>
          <p:nvPr>
            <p:ph type="title" hasCustomPrompt="1"/>
          </p:nvPr>
        </p:nvSpPr>
        <p:spPr>
          <a:xfrm>
            <a:off x="722312" y="4198939"/>
            <a:ext cx="7102475" cy="2038350"/>
          </a:xfrm>
          <a:prstGeom prst="rect">
            <a:avLst/>
          </a:prstGeom>
        </p:spPr>
        <p:txBody>
          <a:bodyPr vert="horz" tIns="144000" anchor="t">
            <a:noAutofit/>
          </a:bodyPr>
          <a:lstStyle>
            <a:lvl1pPr>
              <a:lnSpc>
                <a:spcPts val="5400"/>
              </a:lnSpc>
              <a:defRPr lang="en-US" sz="5000" b="1" i="0" kern="0" spc="-150" noProof="0" dirty="0">
                <a:solidFill>
                  <a:schemeClr val="bg1"/>
                </a:solidFill>
                <a:latin typeface="Arial" panose="020B0604020202020204" pitchFamily="34" charset="0"/>
                <a:ea typeface="+mj-ea"/>
                <a:cs typeface="Arial" pitchFamily="34" charset="0"/>
              </a:defRPr>
            </a:lvl1pPr>
          </a:lstStyle>
          <a:p>
            <a:r>
              <a:rPr lang="en-US"/>
              <a:t>Very Important </a:t>
            </a:r>
            <a:br>
              <a:rPr lang="bg-BG"/>
            </a:br>
            <a:r>
              <a:rPr lang="en-US"/>
              <a:t>Message / Statement </a:t>
            </a:r>
            <a:br>
              <a:rPr lang="bg-BG"/>
            </a:br>
            <a:r>
              <a:rPr lang="en-US"/>
              <a:t>/ Conclusion</a:t>
            </a:r>
          </a:p>
        </p:txBody>
      </p:sp>
      <p:sp>
        <p:nvSpPr>
          <p:cNvPr id="6" name="TextBox 5">
            <a:extLst>
              <a:ext uri="{FF2B5EF4-FFF2-40B4-BE49-F238E27FC236}">
                <a16:creationId xmlns:a16="http://schemas.microsoft.com/office/drawing/2014/main" id="{2806FEC3-598C-8A4B-9E0E-C28EF72E794F}"/>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712336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tement Slide 3">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a:prstGeom prst="rect">
            <a:avLst/>
          </a:prstGeom>
          <a:solidFill>
            <a:srgbClr val="DDE9F7"/>
          </a:solidFill>
        </p:spPr>
        <p:txBody>
          <a:bodyPr vert="horz" lIns="91440" tIns="72000" rIns="91440" bIns="756000" rtlCol="0" anchor="ctr">
            <a:noAutofit/>
          </a:bodyPr>
          <a:lstStyle>
            <a:lvl1pPr algn="ctr">
              <a:defRPr lang="id-ID" sz="1800"/>
            </a:lvl1pPr>
          </a:lstStyle>
          <a:p>
            <a:pPr marL="0" lvl="0" indent="0" algn="ctr">
              <a:buNone/>
            </a:pPr>
            <a:r>
              <a:rPr lang="en-GB"/>
              <a:t>Click icon to add picture</a:t>
            </a:r>
            <a:endParaRPr lang="id-ID"/>
          </a:p>
        </p:txBody>
      </p:sp>
    </p:spTree>
    <p:extLst>
      <p:ext uri="{BB962C8B-B14F-4D97-AF65-F5344CB8AC3E}">
        <p14:creationId xmlns:p14="http://schemas.microsoft.com/office/powerpoint/2010/main" val="3886050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186971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GB"/>
              <a:t>Click to edit Master title style</a:t>
            </a:r>
            <a:endParaRPr lang="en-BG"/>
          </a:p>
        </p:txBody>
      </p:sp>
      <p:sp>
        <p:nvSpPr>
          <p:cNvPr id="2" name="TextBox 1">
            <a:extLst>
              <a:ext uri="{FF2B5EF4-FFF2-40B4-BE49-F238E27FC236}">
                <a16:creationId xmlns:a16="http://schemas.microsoft.com/office/drawing/2014/main" id="{B3097676-D6A1-2D4B-BDD3-E7E914641366}"/>
              </a:ext>
            </a:extLst>
          </p:cNvPr>
          <p:cNvSpPr txBox="1"/>
          <p:nvPr userDrawn="1"/>
        </p:nvSpPr>
        <p:spPr>
          <a:xfrm>
            <a:off x="722313" y="1780674"/>
            <a:ext cx="10747374" cy="4449010"/>
          </a:xfrm>
          <a:prstGeom prst="rect">
            <a:avLst/>
          </a:prstGeom>
        </p:spPr>
        <p:txBody>
          <a:bodyPr vert="horz" wrap="square" lIns="0" tIns="0" rIns="0" bIns="0" rtlCol="0">
            <a:noAutofit/>
          </a:bodyPr>
          <a:lstStyle/>
          <a:p>
            <a:pPr algn="l">
              <a:lnSpc>
                <a:spcPts val="2700"/>
              </a:lnSpc>
            </a:pPr>
            <a:endParaRPr lang="en-BG" sz="2400"/>
          </a:p>
        </p:txBody>
      </p:sp>
      <p:sp>
        <p:nvSpPr>
          <p:cNvPr id="6" name="Text Placeholder 5">
            <a:extLst>
              <a:ext uri="{FF2B5EF4-FFF2-40B4-BE49-F238E27FC236}">
                <a16:creationId xmlns:a16="http://schemas.microsoft.com/office/drawing/2014/main" id="{58C9353E-244A-3B4E-B54E-FCA42C07336F}"/>
              </a:ext>
            </a:extLst>
          </p:cNvPr>
          <p:cNvSpPr>
            <a:spLocks noGrp="1"/>
          </p:cNvSpPr>
          <p:nvPr>
            <p:ph type="body" sz="quarter" idx="10"/>
          </p:nvPr>
        </p:nvSpPr>
        <p:spPr>
          <a:xfrm>
            <a:off x="722313" y="1863725"/>
            <a:ext cx="10747375" cy="43656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78651739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with bullet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74976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hasCustomPrompt="1"/>
          </p:nvPr>
        </p:nvSpPr>
        <p:spPr>
          <a:xfrm>
            <a:off x="722313" y="538163"/>
            <a:ext cx="10747374" cy="1139825"/>
          </a:xfrm>
          <a:prstGeom prst="rect">
            <a:avLst/>
          </a:prstGeom>
        </p:spPr>
        <p:txBody>
          <a:bodyPr vert="horz" lIns="0" tIns="108000" rIns="0" bIns="0" rtlCol="0" anchor="t" anchorCtr="0">
            <a:noAutofit/>
          </a:bodyPr>
          <a:lstStyle/>
          <a:p>
            <a:r>
              <a:rPr lang="en-GB"/>
              <a:t>Sample Long Agenda</a:t>
            </a:r>
            <a:endParaRPr lang="en-BG"/>
          </a:p>
        </p:txBody>
      </p:sp>
      <p:sp>
        <p:nvSpPr>
          <p:cNvPr id="7" name="Text Placeholder 2">
            <a:extLst>
              <a:ext uri="{FF2B5EF4-FFF2-40B4-BE49-F238E27FC236}">
                <a16:creationId xmlns:a16="http://schemas.microsoft.com/office/drawing/2014/main" id="{99A1C1DC-057B-7F49-B87B-ADDF223045DC}"/>
              </a:ext>
            </a:extLst>
          </p:cNvPr>
          <p:cNvSpPr>
            <a:spLocks noGrp="1"/>
          </p:cNvSpPr>
          <p:nvPr>
            <p:ph type="body" sz="quarter" idx="12"/>
          </p:nvPr>
        </p:nvSpPr>
        <p:spPr>
          <a:xfrm>
            <a:off x="6215064" y="1805153"/>
            <a:ext cx="5254625" cy="4409909"/>
          </a:xfrm>
        </p:spPr>
        <p:txBody>
          <a:bodyPr/>
          <a:lstStyle>
            <a:lvl1pPr marL="314325" indent="-314325">
              <a:lnSpc>
                <a:spcPct val="100000"/>
              </a:lnSpc>
              <a:buClr>
                <a:schemeClr val="tx2"/>
              </a:buClr>
              <a:buSzPct val="100000"/>
              <a:buFont typeface="+mj-lt"/>
              <a:buAutoNum type="arabicPeriod"/>
              <a:tabLst/>
              <a:defRPr/>
            </a:lvl1pPr>
            <a:lvl2pPr marL="536575" indent="-314325">
              <a:lnSpc>
                <a:spcPct val="100000"/>
              </a:lnSpc>
              <a:buSzPct val="90000"/>
              <a:buFont typeface="+mj-lt"/>
              <a:buAutoNum type="alphaLcPeriod"/>
              <a:tabLst/>
              <a:defRPr/>
            </a:lvl2pPr>
            <a:lvl3pPr marL="760413" indent="-223838">
              <a:lnSpc>
                <a:spcPct val="100000"/>
              </a:lnSpc>
              <a:tabLst/>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6" name="Text Placeholder 3">
            <a:extLst>
              <a:ext uri="{FF2B5EF4-FFF2-40B4-BE49-F238E27FC236}">
                <a16:creationId xmlns:a16="http://schemas.microsoft.com/office/drawing/2014/main" id="{F5E9E2C4-1C97-974A-8848-7C28BE3C3A2D}"/>
              </a:ext>
            </a:extLst>
          </p:cNvPr>
          <p:cNvSpPr>
            <a:spLocks noGrp="1"/>
          </p:cNvSpPr>
          <p:nvPr>
            <p:ph type="body" sz="quarter" idx="10"/>
          </p:nvPr>
        </p:nvSpPr>
        <p:spPr>
          <a:xfrm>
            <a:off x="722311"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76127882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513228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10747374" cy="1139825"/>
          </a:xfrm>
          <a:prstGeom prst="rect">
            <a:avLst/>
          </a:prstGeom>
        </p:spPr>
        <p:txBody>
          <a:bodyPr vert="horz" lIns="0" tIns="108000" rIns="0" bIns="0" rtlCol="0" anchor="t" anchorCtr="0">
            <a:noAutofit/>
          </a:bodyPr>
          <a:lstStyle/>
          <a:p>
            <a:r>
              <a:rPr lang="en-GB"/>
              <a:t>Click to edit Master title style</a:t>
            </a:r>
            <a:endParaRPr lang="en-BG"/>
          </a:p>
        </p:txBody>
      </p:sp>
    </p:spTree>
    <p:extLst>
      <p:ext uri="{BB962C8B-B14F-4D97-AF65-F5344CB8AC3E}">
        <p14:creationId xmlns:p14="http://schemas.microsoft.com/office/powerpoint/2010/main" val="341100357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28267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50983760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slide 1/3">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CB98D92-10C3-0C4B-8531-7B51301E38A2}"/>
              </a:ext>
            </a:extLst>
          </p:cNvPr>
          <p:cNvSpPr>
            <a:spLocks noGrp="1"/>
          </p:cNvSpPr>
          <p:nvPr>
            <p:ph idx="1"/>
          </p:nvPr>
        </p:nvSpPr>
        <p:spPr>
          <a:xfrm>
            <a:off x="723600" y="1813033"/>
            <a:ext cx="7101188" cy="4401954"/>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4072052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Placeholder 7">
            <a:extLst>
              <a:ext uri="{FF2B5EF4-FFF2-40B4-BE49-F238E27FC236}">
                <a16:creationId xmlns:a16="http://schemas.microsoft.com/office/drawing/2014/main" id="{97D07DB7-7D51-724B-BE5C-77B45E5DBA68}"/>
              </a:ext>
            </a:extLst>
          </p:cNvPr>
          <p:cNvSpPr>
            <a:spLocks noGrp="1"/>
          </p:cNvSpPr>
          <p:nvPr>
            <p:ph type="title"/>
          </p:nvPr>
        </p:nvSpPr>
        <p:spPr>
          <a:xfrm>
            <a:off x="722313" y="538163"/>
            <a:ext cx="7102475" cy="1139825"/>
          </a:xfrm>
          <a:prstGeom prst="rect">
            <a:avLst/>
          </a:prstGeom>
        </p:spPr>
        <p:txBody>
          <a:bodyPr vert="horz" lIns="0" tIns="108000" rIns="0" bIns="0" rtlCol="0" anchor="t" anchorCtr="0">
            <a:noAutofit/>
          </a:bodyPr>
          <a:lstStyle/>
          <a:p>
            <a:r>
              <a:rPr lang="en-GB"/>
              <a:t>Click to edit Master title style</a:t>
            </a:r>
            <a:endParaRPr lang="en-BG"/>
          </a:p>
        </p:txBody>
      </p:sp>
    </p:spTree>
    <p:extLst>
      <p:ext uri="{BB962C8B-B14F-4D97-AF65-F5344CB8AC3E}">
        <p14:creationId xmlns:p14="http://schemas.microsoft.com/office/powerpoint/2010/main" val="3915254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00356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9">
            <a:extLst>
              <a:ext uri="{FF2B5EF4-FFF2-40B4-BE49-F238E27FC236}">
                <a16:creationId xmlns:a16="http://schemas.microsoft.com/office/drawing/2014/main" id="{A1E54A24-0A79-4645-95BB-872276B99F3A}"/>
              </a:ext>
            </a:extLst>
          </p:cNvPr>
          <p:cNvSpPr>
            <a:spLocks noGrp="1"/>
          </p:cNvSpPr>
          <p:nvPr>
            <p:ph type="title" hasCustomPrompt="1"/>
          </p:nvPr>
        </p:nvSpPr>
        <p:spPr>
          <a:xfrm>
            <a:off x="723600" y="538163"/>
            <a:ext cx="10746088" cy="1139825"/>
          </a:xfrm>
        </p:spPr>
        <p:txBody>
          <a:bodyPr vert="horz"/>
          <a:lstStyle/>
          <a:p>
            <a:r>
              <a:rPr lang="en-GB"/>
              <a:t>Click to edit Master title style</a:t>
            </a:r>
            <a:br>
              <a:rPr lang="en-GB"/>
            </a:br>
            <a:r>
              <a:rPr lang="en-GB"/>
              <a:t>Two Column Style</a:t>
            </a:r>
            <a:endParaRPr lang="en-US"/>
          </a:p>
        </p:txBody>
      </p:sp>
      <p:sp>
        <p:nvSpPr>
          <p:cNvPr id="6" name="Text Placeholder 3">
            <a:extLst>
              <a:ext uri="{FF2B5EF4-FFF2-40B4-BE49-F238E27FC236}">
                <a16:creationId xmlns:a16="http://schemas.microsoft.com/office/drawing/2014/main" id="{6E974D47-3A79-8246-9C85-B26A11235A2A}"/>
              </a:ext>
            </a:extLst>
          </p:cNvPr>
          <p:cNvSpPr>
            <a:spLocks noGrp="1"/>
          </p:cNvSpPr>
          <p:nvPr>
            <p:ph type="body" sz="quarter" idx="10"/>
          </p:nvPr>
        </p:nvSpPr>
        <p:spPr>
          <a:xfrm>
            <a:off x="722311"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8" name="Text Placeholder 3">
            <a:extLst>
              <a:ext uri="{FF2B5EF4-FFF2-40B4-BE49-F238E27FC236}">
                <a16:creationId xmlns:a16="http://schemas.microsoft.com/office/drawing/2014/main" id="{54A7AE83-B9C1-1D4E-9469-01C3D28EF60A}"/>
              </a:ext>
            </a:extLst>
          </p:cNvPr>
          <p:cNvSpPr>
            <a:spLocks noGrp="1"/>
          </p:cNvSpPr>
          <p:nvPr>
            <p:ph type="body" sz="quarter" idx="11"/>
          </p:nvPr>
        </p:nvSpPr>
        <p:spPr>
          <a:xfrm>
            <a:off x="6192838" y="1814513"/>
            <a:ext cx="5276850"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971963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81138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B4A0B0-544B-4680-B496-7634409EEF20}"/>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7" name="Text Placeholder 3">
            <a:extLst>
              <a:ext uri="{FF2B5EF4-FFF2-40B4-BE49-F238E27FC236}">
                <a16:creationId xmlns:a16="http://schemas.microsoft.com/office/drawing/2014/main" id="{1124C9F4-9F1E-5D4F-8CC2-BAA0F34CFBF4}"/>
              </a:ext>
            </a:extLst>
          </p:cNvPr>
          <p:cNvSpPr>
            <a:spLocks noGrp="1"/>
          </p:cNvSpPr>
          <p:nvPr>
            <p:ph type="body" sz="quarter" idx="10"/>
          </p:nvPr>
        </p:nvSpPr>
        <p:spPr>
          <a:xfrm>
            <a:off x="722311" y="1814513"/>
            <a:ext cx="3459164"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9" name="Text Placeholder 3">
            <a:extLst>
              <a:ext uri="{FF2B5EF4-FFF2-40B4-BE49-F238E27FC236}">
                <a16:creationId xmlns:a16="http://schemas.microsoft.com/office/drawing/2014/main" id="{B28A142A-B0F7-C544-B3CD-9A6546563D76}"/>
              </a:ext>
            </a:extLst>
          </p:cNvPr>
          <p:cNvSpPr>
            <a:spLocks noGrp="1"/>
          </p:cNvSpPr>
          <p:nvPr>
            <p:ph type="body" sz="quarter" idx="11"/>
          </p:nvPr>
        </p:nvSpPr>
        <p:spPr>
          <a:xfrm>
            <a:off x="4358709" y="1814513"/>
            <a:ext cx="3459164"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10" name="Text Placeholder 3">
            <a:extLst>
              <a:ext uri="{FF2B5EF4-FFF2-40B4-BE49-F238E27FC236}">
                <a16:creationId xmlns:a16="http://schemas.microsoft.com/office/drawing/2014/main" id="{F8E67F24-9CF1-9547-BD5E-84589B31B4E8}"/>
              </a:ext>
            </a:extLst>
          </p:cNvPr>
          <p:cNvSpPr>
            <a:spLocks noGrp="1"/>
          </p:cNvSpPr>
          <p:nvPr>
            <p:ph type="body" sz="quarter" idx="12"/>
          </p:nvPr>
        </p:nvSpPr>
        <p:spPr>
          <a:xfrm>
            <a:off x="8010527" y="1814513"/>
            <a:ext cx="3459161"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346583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998293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B29C63-2AD6-4DE5-B0A2-CB6E5C4AD96A}"/>
              </a:ext>
            </a:extLst>
          </p:cNvPr>
          <p:cNvSpPr>
            <a:spLocks noGrp="1"/>
          </p:cNvSpPr>
          <p:nvPr>
            <p:ph type="title"/>
          </p:nvPr>
        </p:nvSpPr>
        <p:spPr>
          <a:xfrm>
            <a:off x="723600" y="538163"/>
            <a:ext cx="10746088" cy="1139825"/>
          </a:xfrm>
        </p:spPr>
        <p:txBody>
          <a:bodyPr vert="horz"/>
          <a:lstStyle>
            <a:lvl1pPr>
              <a:defRPr>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1" name="Text Placeholder 3">
            <a:extLst>
              <a:ext uri="{FF2B5EF4-FFF2-40B4-BE49-F238E27FC236}">
                <a16:creationId xmlns:a16="http://schemas.microsoft.com/office/drawing/2014/main" id="{D7A8F6A1-E4E4-4646-933F-3032F97511D8}"/>
              </a:ext>
            </a:extLst>
          </p:cNvPr>
          <p:cNvSpPr>
            <a:spLocks noGrp="1"/>
          </p:cNvSpPr>
          <p:nvPr>
            <p:ph type="body" sz="quarter" idx="11"/>
          </p:nvPr>
        </p:nvSpPr>
        <p:spPr>
          <a:xfrm>
            <a:off x="722313" y="1814513"/>
            <a:ext cx="2528887"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3" name="Text Placeholder 3">
            <a:extLst>
              <a:ext uri="{FF2B5EF4-FFF2-40B4-BE49-F238E27FC236}">
                <a16:creationId xmlns:a16="http://schemas.microsoft.com/office/drawing/2014/main" id="{A3A8B205-3828-1A4D-9D4B-309BF2F3FFFF}"/>
              </a:ext>
            </a:extLst>
          </p:cNvPr>
          <p:cNvSpPr>
            <a:spLocks noGrp="1"/>
          </p:cNvSpPr>
          <p:nvPr>
            <p:ph type="body" sz="quarter" idx="12"/>
          </p:nvPr>
        </p:nvSpPr>
        <p:spPr>
          <a:xfrm>
            <a:off x="3446660"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4" name="Text Placeholder 3">
            <a:extLst>
              <a:ext uri="{FF2B5EF4-FFF2-40B4-BE49-F238E27FC236}">
                <a16:creationId xmlns:a16="http://schemas.microsoft.com/office/drawing/2014/main" id="{B4C483FE-70FF-7041-9119-FDE32D70CACE}"/>
              </a:ext>
            </a:extLst>
          </p:cNvPr>
          <p:cNvSpPr>
            <a:spLocks noGrp="1"/>
          </p:cNvSpPr>
          <p:nvPr>
            <p:ph type="body" sz="quarter" idx="13"/>
          </p:nvPr>
        </p:nvSpPr>
        <p:spPr>
          <a:xfrm>
            <a:off x="6171006"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
        <p:nvSpPr>
          <p:cNvPr id="15" name="Text Placeholder 3">
            <a:extLst>
              <a:ext uri="{FF2B5EF4-FFF2-40B4-BE49-F238E27FC236}">
                <a16:creationId xmlns:a16="http://schemas.microsoft.com/office/drawing/2014/main" id="{F6086923-DD39-8546-9401-95099CDCAACA}"/>
              </a:ext>
            </a:extLst>
          </p:cNvPr>
          <p:cNvSpPr>
            <a:spLocks noGrp="1"/>
          </p:cNvSpPr>
          <p:nvPr>
            <p:ph type="body" sz="quarter" idx="14"/>
          </p:nvPr>
        </p:nvSpPr>
        <p:spPr>
          <a:xfrm>
            <a:off x="8923633" y="1814513"/>
            <a:ext cx="2554090" cy="4487862"/>
          </a:xfrm>
        </p:spPr>
        <p:txBody>
          <a:bodyPr/>
          <a:lstStyle>
            <a:lvl1pPr marL="0" indent="0">
              <a:lnSpc>
                <a:spcPct val="90000"/>
              </a:lnSpc>
              <a:buFont typeface="Arial" panose="020B0604020202020204" pitchFamily="34" charset="0"/>
              <a:buNone/>
              <a:defRPr/>
            </a:lvl1pPr>
            <a:lvl2pPr marL="225425" indent="0">
              <a:buNone/>
              <a:defRPr/>
            </a:lvl2pPr>
            <a:lvl3pPr marL="447675" indent="0">
              <a:buNone/>
              <a:defRPr/>
            </a:lvl3pPr>
          </a:lstStyle>
          <a:p>
            <a:pPr lvl="0"/>
            <a:r>
              <a:rPr lang="en-GB"/>
              <a:t>Click to edit Master text styles</a:t>
            </a:r>
          </a:p>
        </p:txBody>
      </p:sp>
    </p:spTree>
    <p:extLst>
      <p:ext uri="{BB962C8B-B14F-4D97-AF65-F5344CB8AC3E}">
        <p14:creationId xmlns:p14="http://schemas.microsoft.com/office/powerpoint/2010/main" val="446838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8010525" cy="909637"/>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6" name="Text Placeholder 7">
            <a:extLst>
              <a:ext uri="{FF2B5EF4-FFF2-40B4-BE49-F238E27FC236}">
                <a16:creationId xmlns:a16="http://schemas.microsoft.com/office/drawing/2014/main" id="{05F93B13-79C7-D043-BA6B-61F781D9B5FA}"/>
              </a:ext>
            </a:extLst>
          </p:cNvPr>
          <p:cNvSpPr>
            <a:spLocks noGrp="1"/>
          </p:cNvSpPr>
          <p:nvPr>
            <p:ph type="body" sz="quarter" idx="13" hasCustomPrompt="1"/>
          </p:nvPr>
        </p:nvSpPr>
        <p:spPr>
          <a:xfrm>
            <a:off x="72231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1</a:t>
            </a:r>
            <a:endParaRPr lang="en-BG"/>
          </a:p>
        </p:txBody>
      </p:sp>
      <p:sp>
        <p:nvSpPr>
          <p:cNvPr id="3" name="TextBox 2">
            <a:extLst>
              <a:ext uri="{FF2B5EF4-FFF2-40B4-BE49-F238E27FC236}">
                <a16:creationId xmlns:a16="http://schemas.microsoft.com/office/drawing/2014/main" id="{DCC55D09-8538-334E-A1E1-71B22D8027B5}"/>
              </a:ext>
            </a:extLst>
          </p:cNvPr>
          <p:cNvSpPr txBox="1"/>
          <p:nvPr userDrawn="1"/>
        </p:nvSpPr>
        <p:spPr>
          <a:xfrm>
            <a:off x="2151529" y="1882588"/>
            <a:ext cx="0" cy="0"/>
          </a:xfrm>
          <a:prstGeom prst="rect">
            <a:avLst/>
          </a:prstGeom>
          <a:noFill/>
        </p:spPr>
        <p:txBody>
          <a:bodyPr wrap="none" rtlCol="0">
            <a:noAutofit/>
          </a:bodyPr>
          <a:lstStyle/>
          <a:p>
            <a:pPr algn="l"/>
            <a:endParaRPr lang="en-BG">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B67CE013-E7C8-B849-A3FC-A0574A8A9A30}"/>
              </a:ext>
            </a:extLst>
          </p:cNvPr>
          <p:cNvSpPr>
            <a:spLocks noGrp="1"/>
          </p:cNvSpPr>
          <p:nvPr>
            <p:ph type="body" sz="quarter" idx="17" hasCustomPrompt="1"/>
          </p:nvPr>
        </p:nvSpPr>
        <p:spPr>
          <a:xfrm>
            <a:off x="6197283" y="1677988"/>
            <a:ext cx="5278437" cy="455611"/>
          </a:xfrm>
        </p:spPr>
        <p:txBody>
          <a:bodyPr/>
          <a:lstStyle>
            <a:lvl1pPr marL="0" indent="0">
              <a:buNone/>
              <a:defRPr b="1" i="0" spc="-100" baseline="0">
                <a:solidFill>
                  <a:schemeClr val="tx1"/>
                </a:solidFill>
                <a:latin typeface="Arial" panose="020B0604020202020204" pitchFamily="34" charset="0"/>
                <a:cs typeface="Arial" panose="020B0604020202020204" pitchFamily="34" charset="0"/>
              </a:defRPr>
            </a:lvl1pPr>
          </a:lstStyle>
          <a:p>
            <a:r>
              <a:rPr lang="en-GB"/>
              <a:t>Topic 2</a:t>
            </a:r>
            <a:endParaRPr lang="en-BG"/>
          </a:p>
        </p:txBody>
      </p:sp>
      <p:sp>
        <p:nvSpPr>
          <p:cNvPr id="11" name="Text Placeholder 3">
            <a:extLst>
              <a:ext uri="{FF2B5EF4-FFF2-40B4-BE49-F238E27FC236}">
                <a16:creationId xmlns:a16="http://schemas.microsoft.com/office/drawing/2014/main" id="{D148B8A9-EDCF-FE41-AFC9-FAEC5D5C7BBF}"/>
              </a:ext>
            </a:extLst>
          </p:cNvPr>
          <p:cNvSpPr>
            <a:spLocks noGrp="1"/>
          </p:cNvSpPr>
          <p:nvPr>
            <p:ph type="body" sz="quarter" idx="11"/>
          </p:nvPr>
        </p:nvSpPr>
        <p:spPr>
          <a:xfrm>
            <a:off x="723900" y="2362200"/>
            <a:ext cx="5276850" cy="38750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12" name="Text Placeholder 3">
            <a:extLst>
              <a:ext uri="{FF2B5EF4-FFF2-40B4-BE49-F238E27FC236}">
                <a16:creationId xmlns:a16="http://schemas.microsoft.com/office/drawing/2014/main" id="{8EB97B37-7995-DB4F-ACD9-6F4ED7D8061D}"/>
              </a:ext>
            </a:extLst>
          </p:cNvPr>
          <p:cNvSpPr>
            <a:spLocks noGrp="1"/>
          </p:cNvSpPr>
          <p:nvPr>
            <p:ph type="body" sz="quarter" idx="18"/>
          </p:nvPr>
        </p:nvSpPr>
        <p:spPr>
          <a:xfrm>
            <a:off x="6182020" y="2362200"/>
            <a:ext cx="5276850" cy="38750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2791945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lumn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p:nvPr>
        </p:nvSpPr>
        <p:spPr>
          <a:xfrm>
            <a:off x="722313" y="538163"/>
            <a:ext cx="7102475" cy="909637"/>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7" name="Text Placeholder 7">
            <a:extLst>
              <a:ext uri="{FF2B5EF4-FFF2-40B4-BE49-F238E27FC236}">
                <a16:creationId xmlns:a16="http://schemas.microsoft.com/office/drawing/2014/main" id="{14E6BE96-7B0A-F94A-B96E-1C7E0D03F31B}"/>
              </a:ext>
            </a:extLst>
          </p:cNvPr>
          <p:cNvSpPr>
            <a:spLocks noGrp="1"/>
          </p:cNvSpPr>
          <p:nvPr>
            <p:ph type="body" sz="quarter" idx="14" hasCustomPrompt="1"/>
          </p:nvPr>
        </p:nvSpPr>
        <p:spPr>
          <a:xfrm>
            <a:off x="722313" y="2226366"/>
            <a:ext cx="3459162"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9" name="Text Placeholder 7">
            <a:extLst>
              <a:ext uri="{FF2B5EF4-FFF2-40B4-BE49-F238E27FC236}">
                <a16:creationId xmlns:a16="http://schemas.microsoft.com/office/drawing/2014/main" id="{9F9D9998-0CE0-0441-A69C-969496405532}"/>
              </a:ext>
            </a:extLst>
          </p:cNvPr>
          <p:cNvSpPr>
            <a:spLocks noGrp="1"/>
          </p:cNvSpPr>
          <p:nvPr>
            <p:ph type="body" sz="quarter" idx="15" hasCustomPrompt="1"/>
          </p:nvPr>
        </p:nvSpPr>
        <p:spPr>
          <a:xfrm>
            <a:off x="4359275"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8" name="Text Placeholder 7">
            <a:extLst>
              <a:ext uri="{FF2B5EF4-FFF2-40B4-BE49-F238E27FC236}">
                <a16:creationId xmlns:a16="http://schemas.microsoft.com/office/drawing/2014/main" id="{04C25D13-53AB-804E-8F48-9FEEE4C8F851}"/>
              </a:ext>
            </a:extLst>
          </p:cNvPr>
          <p:cNvSpPr>
            <a:spLocks noGrp="1"/>
          </p:cNvSpPr>
          <p:nvPr>
            <p:ph type="body" sz="quarter" idx="16" hasCustomPrompt="1"/>
          </p:nvPr>
        </p:nvSpPr>
        <p:spPr>
          <a:xfrm>
            <a:off x="8002588" y="2226366"/>
            <a:ext cx="3467099" cy="4010922"/>
          </a:xfrm>
        </p:spPr>
        <p:txBody>
          <a:bodyPr tIns="36000"/>
          <a:lstStyle>
            <a:lvl1pPr marL="0" indent="0">
              <a:lnSpc>
                <a:spcPct val="120000"/>
              </a:lnSpc>
              <a:buNone/>
              <a:defRPr sz="2000" b="0" i="0" spc="0" baseline="0">
                <a:solidFill>
                  <a:schemeClr val="tx1"/>
                </a:solidFill>
                <a:latin typeface="Arial" panose="020B0604020202020204" pitchFamily="34" charset="0"/>
                <a:cs typeface="Arial" panose="020B0604020202020204" pitchFamily="34" charset="0"/>
              </a:defRPr>
            </a:lvl1pPr>
          </a:lstStyle>
          <a:p>
            <a:r>
              <a:rPr lang="en-GB"/>
              <a:t>Contrary to popular belief, Lorem Ipsum is not simply random text. It has roots in a piece of classical Latin literature from 45 BC, making it over 2000 years old.</a:t>
            </a:r>
            <a:endParaRPr lang="en-BG"/>
          </a:p>
        </p:txBody>
      </p:sp>
      <p:sp>
        <p:nvSpPr>
          <p:cNvPr id="3" name="TextBox 2">
            <a:extLst>
              <a:ext uri="{FF2B5EF4-FFF2-40B4-BE49-F238E27FC236}">
                <a16:creationId xmlns:a16="http://schemas.microsoft.com/office/drawing/2014/main" id="{6726DDAF-094D-974B-82E0-4E14EC03BAE4}"/>
              </a:ext>
            </a:extLst>
          </p:cNvPr>
          <p:cNvSpPr txBox="1"/>
          <p:nvPr userDrawn="1"/>
        </p:nvSpPr>
        <p:spPr>
          <a:xfrm>
            <a:off x="2624866" y="1947134"/>
            <a:ext cx="0" cy="0"/>
          </a:xfrm>
          <a:prstGeom prst="rect">
            <a:avLst/>
          </a:prstGeom>
        </p:spPr>
        <p:txBody>
          <a:bodyPr vert="horz" wrap="none" lIns="0" tIns="0" rIns="0" bIns="0" rtlCol="0">
            <a:noAutofit/>
          </a:bodyPr>
          <a:lstStyle/>
          <a:p>
            <a:pPr algn="l">
              <a:lnSpc>
                <a:spcPts val="2700"/>
              </a:lnSpc>
            </a:pPr>
            <a:endParaRPr lang="en-BG" sz="2400">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291E0E34-AD4F-0F47-AF74-1B26AAD2B2F2}"/>
              </a:ext>
            </a:extLst>
          </p:cNvPr>
          <p:cNvSpPr>
            <a:spLocks noGrp="1"/>
          </p:cNvSpPr>
          <p:nvPr>
            <p:ph type="body" sz="quarter" idx="13" hasCustomPrompt="1"/>
          </p:nvPr>
        </p:nvSpPr>
        <p:spPr>
          <a:xfrm>
            <a:off x="722313" y="1568658"/>
            <a:ext cx="7102475" cy="474150"/>
          </a:xfrm>
        </p:spPr>
        <p:txBody>
          <a:bodyPr/>
          <a:lstStyle>
            <a:lvl1pPr marL="0" indent="0">
              <a:buNone/>
              <a:defRPr b="0" i="0" spc="0" baseline="0">
                <a:solidFill>
                  <a:schemeClr val="tx1">
                    <a:lumMod val="50000"/>
                    <a:lumOff val="50000"/>
                  </a:schemeClr>
                </a:solidFill>
                <a:latin typeface="Arial" panose="020B0604020202020204" pitchFamily="34" charset="0"/>
                <a:cs typeface="Arial" panose="020B0604020202020204" pitchFamily="34" charset="0"/>
              </a:defRPr>
            </a:lvl1pPr>
          </a:lstStyle>
          <a:p>
            <a:r>
              <a:rPr lang="en-GB" err="1"/>
              <a:t>Subheadline</a:t>
            </a:r>
            <a:endParaRPr lang="en-BG"/>
          </a:p>
        </p:txBody>
      </p:sp>
    </p:spTree>
    <p:extLst>
      <p:ext uri="{BB962C8B-B14F-4D97-AF65-F5344CB8AC3E}">
        <p14:creationId xmlns:p14="http://schemas.microsoft.com/office/powerpoint/2010/main" val="4137312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51F-ED4C-C940-B5BF-D5511A5CD967}"/>
              </a:ext>
            </a:extLst>
          </p:cNvPr>
          <p:cNvSpPr>
            <a:spLocks noGrp="1"/>
          </p:cNvSpPr>
          <p:nvPr>
            <p:ph type="title" hasCustomPrompt="1"/>
          </p:nvPr>
        </p:nvSpPr>
        <p:spPr>
          <a:xfrm>
            <a:off x="722314" y="538163"/>
            <a:ext cx="7869894" cy="1139825"/>
          </a:xfrm>
        </p:spPr>
        <p:txBody>
          <a:bodyPr tIns="108000"/>
          <a:lstStyle/>
          <a:p>
            <a:r>
              <a:rPr lang="en-GB"/>
              <a:t>Simple Bullet List</a:t>
            </a:r>
            <a:endParaRPr lang="en-BG"/>
          </a:p>
        </p:txBody>
      </p:sp>
      <p:sp>
        <p:nvSpPr>
          <p:cNvPr id="5" name="Text Placeholder 3">
            <a:extLst>
              <a:ext uri="{FF2B5EF4-FFF2-40B4-BE49-F238E27FC236}">
                <a16:creationId xmlns:a16="http://schemas.microsoft.com/office/drawing/2014/main" id="{F2E8E46A-3A9D-D741-84CB-B29020082EA8}"/>
              </a:ext>
            </a:extLst>
          </p:cNvPr>
          <p:cNvSpPr>
            <a:spLocks noGrp="1"/>
          </p:cNvSpPr>
          <p:nvPr>
            <p:ph type="body" sz="quarter" idx="11"/>
          </p:nvPr>
        </p:nvSpPr>
        <p:spPr>
          <a:xfrm>
            <a:off x="723900" y="1814513"/>
            <a:ext cx="7868308" cy="44878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Tree>
    <p:extLst>
      <p:ext uri="{BB962C8B-B14F-4D97-AF65-F5344CB8AC3E}">
        <p14:creationId xmlns:p14="http://schemas.microsoft.com/office/powerpoint/2010/main" val="1136746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87D29E-9CF3-5846-A0A6-ACDFF18C4847}"/>
              </a:ext>
            </a:extLst>
          </p:cNvPr>
          <p:cNvSpPr/>
          <p:nvPr userDrawn="1"/>
        </p:nvSpPr>
        <p:spPr>
          <a:xfrm>
            <a:off x="6191250" y="0"/>
            <a:ext cx="6000750"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41568175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46A8BB2B-AE4D-BB44-A1A2-79A9676470E2}"/>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5" name="Picture 4" descr="Background pattern&#10;&#10;Description automatically generated">
            <a:extLst>
              <a:ext uri="{FF2B5EF4-FFF2-40B4-BE49-F238E27FC236}">
                <a16:creationId xmlns:a16="http://schemas.microsoft.com/office/drawing/2014/main" id="{C0BB56D3-44B0-46C4-805C-637BCD9D58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2" name="Picture 2">
            <a:extLst>
              <a:ext uri="{FF2B5EF4-FFF2-40B4-BE49-F238E27FC236}">
                <a16:creationId xmlns:a16="http://schemas.microsoft.com/office/drawing/2014/main" id="{7B56C2E7-8311-4B5A-A6E3-5CD91A5A796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0" name="Text Placeholder 7">
            <a:extLst>
              <a:ext uri="{FF2B5EF4-FFF2-40B4-BE49-F238E27FC236}">
                <a16:creationId xmlns:a16="http://schemas.microsoft.com/office/drawing/2014/main" id="{C6A8276B-0F06-604A-9D22-AA9DC5D23B04}"/>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9" name="TextBox 8">
            <a:extLst>
              <a:ext uri="{FF2B5EF4-FFF2-40B4-BE49-F238E27FC236}">
                <a16:creationId xmlns:a16="http://schemas.microsoft.com/office/drawing/2014/main" id="{D1D9C409-6129-524A-A370-83CF6434D125}"/>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670680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hort text half pag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6D0A292-1CC7-4725-955D-6F0D47183E18}"/>
              </a:ext>
            </a:extLst>
          </p:cNvPr>
          <p:cNvSpPr/>
          <p:nvPr userDrawn="1"/>
        </p:nvSpPr>
        <p:spPr>
          <a:xfrm>
            <a:off x="6178550" y="0"/>
            <a:ext cx="601345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024868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8" name="Picture 7" descr="Background pattern&#10;&#10;Description automatically generated">
            <a:extLst>
              <a:ext uri="{FF2B5EF4-FFF2-40B4-BE49-F238E27FC236}">
                <a16:creationId xmlns:a16="http://schemas.microsoft.com/office/drawing/2014/main" id="{A13562EE-EF99-40E8-B245-0897306FCB8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1725" y="0"/>
            <a:ext cx="6010275" cy="6858000"/>
          </a:xfrm>
          <a:prstGeom prst="rect">
            <a:avLst/>
          </a:prstGeom>
        </p:spPr>
      </p:pic>
      <p:pic>
        <p:nvPicPr>
          <p:cNvPr id="19" name="Picture 2">
            <a:extLst>
              <a:ext uri="{FF2B5EF4-FFF2-40B4-BE49-F238E27FC236}">
                <a16:creationId xmlns:a16="http://schemas.microsoft.com/office/drawing/2014/main" id="{1B465833-A1E4-4E81-8B46-84ECCC6972BC}"/>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9" name="Text Placeholder 7">
            <a:extLst>
              <a:ext uri="{FF2B5EF4-FFF2-40B4-BE49-F238E27FC236}">
                <a16:creationId xmlns:a16="http://schemas.microsoft.com/office/drawing/2014/main" id="{89818020-1C0A-6F44-B4B9-C417A1D0F28C}"/>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12" name="TextBox 11">
            <a:extLst>
              <a:ext uri="{FF2B5EF4-FFF2-40B4-BE49-F238E27FC236}">
                <a16:creationId xmlns:a16="http://schemas.microsoft.com/office/drawing/2014/main" id="{F5982FC7-44A3-9448-8DC9-32DD283EE71D}"/>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311649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mage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718726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722313"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6198748" y="0"/>
            <a:ext cx="599325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pic>
        <p:nvPicPr>
          <p:cNvPr id="9" name="Picture 2">
            <a:extLst>
              <a:ext uri="{FF2B5EF4-FFF2-40B4-BE49-F238E27FC236}">
                <a16:creationId xmlns:a16="http://schemas.microsoft.com/office/drawing/2014/main" id="{5B3F9C52-3A71-4524-8B14-37E73BA412E1}"/>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4075" y="6453499"/>
            <a:ext cx="939600" cy="217948"/>
          </a:xfrm>
          <a:prstGeom prst="rect">
            <a:avLst/>
          </a:prstGeom>
        </p:spPr>
      </p:pic>
      <p:sp>
        <p:nvSpPr>
          <p:cNvPr id="7" name="Text Placeholder 7">
            <a:extLst>
              <a:ext uri="{FF2B5EF4-FFF2-40B4-BE49-F238E27FC236}">
                <a16:creationId xmlns:a16="http://schemas.microsoft.com/office/drawing/2014/main" id="{798BE631-707E-324E-A381-F3D99D052E2F}"/>
              </a:ext>
            </a:extLst>
          </p:cNvPr>
          <p:cNvSpPr>
            <a:spLocks noGrp="1"/>
          </p:cNvSpPr>
          <p:nvPr>
            <p:ph type="body" sz="quarter" idx="13"/>
          </p:nvPr>
        </p:nvSpPr>
        <p:spPr>
          <a:xfrm>
            <a:off x="722313" y="1808922"/>
            <a:ext cx="5278437" cy="4428366"/>
          </a:xfrm>
        </p:spPr>
        <p:txBody>
          <a:bodyPr/>
          <a:lstStyle>
            <a:lvl1pPr marL="0" indent="0">
              <a:buNone/>
              <a:defRPr/>
            </a:lvl1pPr>
          </a:lstStyle>
          <a:p>
            <a:pPr lvl="0"/>
            <a:r>
              <a:rPr lang="en-GB"/>
              <a:t>Click to edit Master text styles</a:t>
            </a:r>
          </a:p>
        </p:txBody>
      </p:sp>
      <p:sp>
        <p:nvSpPr>
          <p:cNvPr id="8" name="TextBox 7">
            <a:extLst>
              <a:ext uri="{FF2B5EF4-FFF2-40B4-BE49-F238E27FC236}">
                <a16:creationId xmlns:a16="http://schemas.microsoft.com/office/drawing/2014/main" id="{28CB971A-E2FD-954D-BF76-66E98685F3A4}"/>
              </a:ext>
            </a:extLst>
          </p:cNvPr>
          <p:cNvSpPr txBox="1"/>
          <p:nvPr userDrawn="1"/>
        </p:nvSpPr>
        <p:spPr>
          <a:xfrm>
            <a:off x="28331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0484629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mage Slide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6900441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348BA764-5690-C74C-98C8-5AD362BFC86C}"/>
              </a:ext>
            </a:extLst>
          </p:cNvPr>
          <p:cNvSpPr>
            <a:spLocks noGrp="1"/>
          </p:cNvSpPr>
          <p:nvPr>
            <p:ph type="title"/>
          </p:nvPr>
        </p:nvSpPr>
        <p:spPr>
          <a:xfrm>
            <a:off x="6191252" y="538163"/>
            <a:ext cx="5278437" cy="1139825"/>
          </a:xfrm>
        </p:spPr>
        <p:txBody>
          <a:bodyPr tIns="108000"/>
          <a:lstStyle>
            <a:lvl1pPr>
              <a:defRPr>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3" name="Picture Placeholder 13">
            <a:extLst>
              <a:ext uri="{FF2B5EF4-FFF2-40B4-BE49-F238E27FC236}">
                <a16:creationId xmlns:a16="http://schemas.microsoft.com/office/drawing/2014/main" id="{D214D3DB-DB34-F441-B966-C041056B0893}"/>
              </a:ext>
            </a:extLst>
          </p:cNvPr>
          <p:cNvSpPr>
            <a:spLocks noGrp="1"/>
          </p:cNvSpPr>
          <p:nvPr>
            <p:ph type="pic" sz="quarter" idx="10"/>
          </p:nvPr>
        </p:nvSpPr>
        <p:spPr>
          <a:xfrm>
            <a:off x="0" y="0"/>
            <a:ext cx="5978085"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12" name="Slide Number Placeholder 5">
            <a:extLst>
              <a:ext uri="{FF2B5EF4-FFF2-40B4-BE49-F238E27FC236}">
                <a16:creationId xmlns:a16="http://schemas.microsoft.com/office/drawing/2014/main" id="{CCB16D7C-13E7-8F44-B567-E0CB454B81B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7" name="Text Placeholder 7">
            <a:extLst>
              <a:ext uri="{FF2B5EF4-FFF2-40B4-BE49-F238E27FC236}">
                <a16:creationId xmlns:a16="http://schemas.microsoft.com/office/drawing/2014/main" id="{6D956066-0822-7C4E-B1F5-A5FF044796A6}"/>
              </a:ext>
            </a:extLst>
          </p:cNvPr>
          <p:cNvSpPr>
            <a:spLocks noGrp="1"/>
          </p:cNvSpPr>
          <p:nvPr>
            <p:ph type="body" sz="quarter" idx="13"/>
          </p:nvPr>
        </p:nvSpPr>
        <p:spPr>
          <a:xfrm>
            <a:off x="6188767" y="1808922"/>
            <a:ext cx="5278437" cy="4428366"/>
          </a:xfrm>
        </p:spPr>
        <p:txBody>
          <a:bodyPr/>
          <a:lstStyle>
            <a:lvl1pPr marL="0" indent="0">
              <a:buNone/>
              <a:defRPr/>
            </a:lvl1pPr>
          </a:lstStyle>
          <a:p>
            <a:pPr lvl="0"/>
            <a:r>
              <a:rPr lang="en-GB"/>
              <a:t>Click to edit Master text styles</a:t>
            </a:r>
          </a:p>
        </p:txBody>
      </p:sp>
      <p:sp>
        <p:nvSpPr>
          <p:cNvPr id="8" name="TextBox 7">
            <a:extLst>
              <a:ext uri="{FF2B5EF4-FFF2-40B4-BE49-F238E27FC236}">
                <a16:creationId xmlns:a16="http://schemas.microsoft.com/office/drawing/2014/main" id="{348103B8-912B-6840-91F6-51424D8F16B3}"/>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1240435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23" name="Picture 22" descr="Background pattern&#10;&#10;Description automatically generated">
            <a:extLst>
              <a:ext uri="{FF2B5EF4-FFF2-40B4-BE49-F238E27FC236}">
                <a16:creationId xmlns:a16="http://schemas.microsoft.com/office/drawing/2014/main" id="{6C946DA6-3C38-45FB-884C-BC8FEC522B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10275"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741393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6178550" y="538163"/>
            <a:ext cx="2554288" cy="1464044"/>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6178551" y="2133601"/>
            <a:ext cx="5291138" cy="3201988"/>
          </a:xfrm>
        </p:spPr>
        <p:txBody>
          <a:bodyPr tIns="108000"/>
          <a:lstStyle>
            <a:lvl1pPr marL="0" indent="0">
              <a:lnSpc>
                <a:spcPts val="3600"/>
              </a:lnSpc>
              <a:buNone/>
              <a:defRPr sz="4000" b="1" spc="-100" baseline="0">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6" name="Text Placeholder 3">
            <a:extLst>
              <a:ext uri="{FF2B5EF4-FFF2-40B4-BE49-F238E27FC236}">
                <a16:creationId xmlns:a16="http://schemas.microsoft.com/office/drawing/2014/main" id="{615FBD6B-2193-5748-97C2-9D65081F37DD}"/>
              </a:ext>
            </a:extLst>
          </p:cNvPr>
          <p:cNvSpPr>
            <a:spLocks noGrp="1"/>
          </p:cNvSpPr>
          <p:nvPr>
            <p:ph type="body" sz="quarter" idx="13" hasCustomPrompt="1"/>
          </p:nvPr>
        </p:nvSpPr>
        <p:spPr>
          <a:xfrm>
            <a:off x="6178551" y="5584345"/>
            <a:ext cx="5297852" cy="414323"/>
          </a:xfrm>
        </p:spPr>
        <p:txBody>
          <a:bodyPr tIns="36000" anchor="ctr" anchorCtr="0">
            <a:noAutofit/>
          </a:bodyPr>
          <a:lstStyle>
            <a:lvl1pPr marL="0" indent="0" algn="l">
              <a:lnSpc>
                <a:spcPts val="1800"/>
              </a:lnSpc>
              <a:buNone/>
              <a:defRPr sz="2000" b="1" baseline="0">
                <a:solidFill>
                  <a:schemeClr val="tx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3">
            <a:extLst>
              <a:ext uri="{FF2B5EF4-FFF2-40B4-BE49-F238E27FC236}">
                <a16:creationId xmlns:a16="http://schemas.microsoft.com/office/drawing/2014/main" id="{3F18DBE1-9B92-D54B-A7D7-214D918E2C19}"/>
              </a:ext>
            </a:extLst>
          </p:cNvPr>
          <p:cNvSpPr>
            <a:spLocks noGrp="1"/>
          </p:cNvSpPr>
          <p:nvPr>
            <p:ph type="body" sz="quarter" idx="14" hasCustomPrompt="1"/>
          </p:nvPr>
        </p:nvSpPr>
        <p:spPr>
          <a:xfrm>
            <a:off x="6178551" y="5998670"/>
            <a:ext cx="5297852" cy="321052"/>
          </a:xfrm>
        </p:spPr>
        <p:txBody>
          <a:bodyPr tIns="72000" anchor="t">
            <a:noAutofit/>
          </a:bodyPr>
          <a:lstStyle>
            <a:lvl1pPr marL="0" indent="0" algn="l">
              <a:lnSpc>
                <a:spcPts val="1800"/>
              </a:lnSpc>
              <a:buNone/>
              <a:defRPr sz="1800" b="0"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18" name="Slide Number Placeholder 5">
            <a:extLst>
              <a:ext uri="{FF2B5EF4-FFF2-40B4-BE49-F238E27FC236}">
                <a16:creationId xmlns:a16="http://schemas.microsoft.com/office/drawing/2014/main" id="{795217E5-E444-2F42-BDF3-093FC00C6F30}"/>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0" name="Slide Number Placeholder 5">
            <a:extLst>
              <a:ext uri="{FF2B5EF4-FFF2-40B4-BE49-F238E27FC236}">
                <a16:creationId xmlns:a16="http://schemas.microsoft.com/office/drawing/2014/main" id="{1190F6A3-E932-A24A-9953-B1E4E911E0F0}"/>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lumMod val="65000"/>
                  </a:schemeClr>
                </a:solidFill>
                <a:latin typeface="Arial" panose="020B0604020202020204" pitchFamily="34" charset="0"/>
                <a:cs typeface="Arial" panose="020B0604020202020204" pitchFamily="34" charset="0"/>
              </a:rPr>
              <a:pPr lvl="0" algn="r"/>
              <a:t>‹#›</a:t>
            </a:fld>
            <a:endParaRPr lang="en-US" sz="800" b="1">
              <a:solidFill>
                <a:schemeClr val="bg1">
                  <a:lumMod val="65000"/>
                </a:schemeClr>
              </a:solidFill>
              <a:latin typeface="Arial" panose="020B0604020202020204" pitchFamily="34" charset="0"/>
              <a:cs typeface="Arial" panose="020B0604020202020204" pitchFamily="34" charset="0"/>
            </a:endParaRPr>
          </a:p>
        </p:txBody>
      </p:sp>
      <p:pic>
        <p:nvPicPr>
          <p:cNvPr id="22" name="Picture 2">
            <a:extLst>
              <a:ext uri="{FF2B5EF4-FFF2-40B4-BE49-F238E27FC236}">
                <a16:creationId xmlns:a16="http://schemas.microsoft.com/office/drawing/2014/main" id="{D10AF193-AB1A-43AD-A66E-2CD2F8674A5E}"/>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4075" y="6453499"/>
            <a:ext cx="939600" cy="217948"/>
          </a:xfrm>
          <a:prstGeom prst="rect">
            <a:avLst/>
          </a:prstGeom>
        </p:spPr>
      </p:pic>
      <p:sp>
        <p:nvSpPr>
          <p:cNvPr id="13" name="TextBox 12">
            <a:extLst>
              <a:ext uri="{FF2B5EF4-FFF2-40B4-BE49-F238E27FC236}">
                <a16:creationId xmlns:a16="http://schemas.microsoft.com/office/drawing/2014/main" id="{7FB7BD70-621C-CC49-8746-9DC52C4D35B9}"/>
              </a:ext>
            </a:extLst>
          </p:cNvPr>
          <p:cNvSpPr txBox="1"/>
          <p:nvPr userDrawn="1"/>
        </p:nvSpPr>
        <p:spPr>
          <a:xfrm>
            <a:off x="6178550"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884129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with p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289281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1" name="Text Placeholder 6">
            <a:extLst>
              <a:ext uri="{FF2B5EF4-FFF2-40B4-BE49-F238E27FC236}">
                <a16:creationId xmlns:a16="http://schemas.microsoft.com/office/drawing/2014/main" id="{8508F250-2EEB-4943-96B7-BE0C29A50BDF}"/>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22" name="Text Placeholder 3">
            <a:extLst>
              <a:ext uri="{FF2B5EF4-FFF2-40B4-BE49-F238E27FC236}">
                <a16:creationId xmlns:a16="http://schemas.microsoft.com/office/drawing/2014/main" id="{72E0827B-6C4F-7648-A12E-9F41C14AEE70}"/>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23" name="Text Placeholder 3">
            <a:extLst>
              <a:ext uri="{FF2B5EF4-FFF2-40B4-BE49-F238E27FC236}">
                <a16:creationId xmlns:a16="http://schemas.microsoft.com/office/drawing/2014/main" id="{E20D15AE-8D5B-1F4F-8BD1-2990633572D0}"/>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6" name="Picture 2">
            <a:extLst>
              <a:ext uri="{FF2B5EF4-FFF2-40B4-BE49-F238E27FC236}">
                <a16:creationId xmlns:a16="http://schemas.microsoft.com/office/drawing/2014/main" id="{C636DF12-45AE-4AC3-BCE8-67EFD22A6F6C}"/>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8" name="Graphic 10">
            <a:extLst>
              <a:ext uri="{FF2B5EF4-FFF2-40B4-BE49-F238E27FC236}">
                <a16:creationId xmlns:a16="http://schemas.microsoft.com/office/drawing/2014/main" id="{526FF24D-AF59-ED4F-9818-10A139444EF4}"/>
              </a:ext>
            </a:extLst>
          </p:cNvPr>
          <p:cNvGrpSpPr/>
          <p:nvPr userDrawn="1"/>
        </p:nvGrpSpPr>
        <p:grpSpPr>
          <a:xfrm>
            <a:off x="6362700" y="538163"/>
            <a:ext cx="2554288" cy="1464044"/>
            <a:chOff x="7355176" y="1247511"/>
            <a:chExt cx="2101340" cy="1204427"/>
          </a:xfrm>
        </p:grpSpPr>
        <p:sp>
          <p:nvSpPr>
            <p:cNvPr id="29" name="Freeform 28">
              <a:extLst>
                <a:ext uri="{FF2B5EF4-FFF2-40B4-BE49-F238E27FC236}">
                  <a16:creationId xmlns:a16="http://schemas.microsoft.com/office/drawing/2014/main" id="{DAC17586-BD49-2B4B-9E87-06EDC1BCCFD0}"/>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30" name="Freeform 29">
              <a:extLst>
                <a:ext uri="{FF2B5EF4-FFF2-40B4-BE49-F238E27FC236}">
                  <a16:creationId xmlns:a16="http://schemas.microsoft.com/office/drawing/2014/main" id="{154DE6BB-DC4F-3445-BADE-6D76CC839465}"/>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A8F910D9-9A7F-3F44-B03C-E6ECB047A817}"/>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176348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with pic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753233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7" name="Picture 2">
            <a:extLst>
              <a:ext uri="{FF2B5EF4-FFF2-40B4-BE49-F238E27FC236}">
                <a16:creationId xmlns:a16="http://schemas.microsoft.com/office/drawing/2014/main" id="{CAF5AAA1-BBCB-40FE-8286-4581A3B9842D}"/>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23" name="Graphic 10">
            <a:extLst>
              <a:ext uri="{FF2B5EF4-FFF2-40B4-BE49-F238E27FC236}">
                <a16:creationId xmlns:a16="http://schemas.microsoft.com/office/drawing/2014/main" id="{5B7617CC-6FDB-EA47-A30B-F937416FF4A3}"/>
              </a:ext>
            </a:extLst>
          </p:cNvPr>
          <p:cNvGrpSpPr/>
          <p:nvPr userDrawn="1"/>
        </p:nvGrpSpPr>
        <p:grpSpPr>
          <a:xfrm>
            <a:off x="6362700" y="538163"/>
            <a:ext cx="2554288" cy="1464044"/>
            <a:chOff x="7355176" y="1247511"/>
            <a:chExt cx="2101340" cy="1204427"/>
          </a:xfrm>
        </p:grpSpPr>
        <p:sp>
          <p:nvSpPr>
            <p:cNvPr id="25" name="Freeform 24">
              <a:extLst>
                <a:ext uri="{FF2B5EF4-FFF2-40B4-BE49-F238E27FC236}">
                  <a16:creationId xmlns:a16="http://schemas.microsoft.com/office/drawing/2014/main" id="{102DEC17-749A-5745-A3C8-8A951CB042CD}"/>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sp>
          <p:nvSpPr>
            <p:cNvPr id="27" name="Freeform 26">
              <a:extLst>
                <a:ext uri="{FF2B5EF4-FFF2-40B4-BE49-F238E27FC236}">
                  <a16:creationId xmlns:a16="http://schemas.microsoft.com/office/drawing/2014/main" id="{0DCD6703-F5A1-2C43-8B04-5009508CED50}"/>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solidFill>
                  <a:srgbClr val="CDFFCA"/>
                </a:solidFill>
                <a:latin typeface="Arial" panose="020B0604020202020204" pitchFamily="34" charset="0"/>
                <a:cs typeface="Arial" panose="020B0604020202020204" pitchFamily="34" charset="0"/>
              </a:endParaRPr>
            </a:p>
          </p:txBody>
        </p:sp>
      </p:grpSp>
      <p:sp>
        <p:nvSpPr>
          <p:cNvPr id="19" name="Text Placeholder 3">
            <a:extLst>
              <a:ext uri="{FF2B5EF4-FFF2-40B4-BE49-F238E27FC236}">
                <a16:creationId xmlns:a16="http://schemas.microsoft.com/office/drawing/2014/main" id="{F575823E-4AE2-E44E-AE42-22F39C525D53}"/>
              </a:ext>
            </a:extLst>
          </p:cNvPr>
          <p:cNvSpPr>
            <a:spLocks noGrp="1"/>
          </p:cNvSpPr>
          <p:nvPr>
            <p:ph type="body" sz="quarter" idx="15" hasCustomPrompt="1"/>
          </p:nvPr>
        </p:nvSpPr>
        <p:spPr>
          <a:xfrm>
            <a:off x="6578421" y="6027738"/>
            <a:ext cx="4891267" cy="315387"/>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20" name="Text Placeholder 6">
            <a:extLst>
              <a:ext uri="{FF2B5EF4-FFF2-40B4-BE49-F238E27FC236}">
                <a16:creationId xmlns:a16="http://schemas.microsoft.com/office/drawing/2014/main" id="{817E525C-8A92-6542-B9AF-1EE4C1D86C38}"/>
              </a:ext>
            </a:extLst>
          </p:cNvPr>
          <p:cNvSpPr>
            <a:spLocks noGrp="1"/>
          </p:cNvSpPr>
          <p:nvPr>
            <p:ph type="body" sz="quarter" idx="12" hasCustomPrompt="1"/>
          </p:nvPr>
        </p:nvSpPr>
        <p:spPr>
          <a:xfrm>
            <a:off x="6578421" y="2133601"/>
            <a:ext cx="4891268" cy="3201988"/>
          </a:xfrm>
        </p:spPr>
        <p:txBody>
          <a:bodyPr tIns="108000"/>
          <a:lstStyle>
            <a:lvl1pPr marL="0" indent="0">
              <a:lnSpc>
                <a:spcPts val="3600"/>
              </a:lnSpc>
              <a:buNone/>
              <a:defRPr sz="40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5" name="TextBox 14">
            <a:extLst>
              <a:ext uri="{FF2B5EF4-FFF2-40B4-BE49-F238E27FC236}">
                <a16:creationId xmlns:a16="http://schemas.microsoft.com/office/drawing/2014/main" id="{685BA675-54BD-2446-AC6B-564132E6194A}"/>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
        <p:nvSpPr>
          <p:cNvPr id="16" name="Text Placeholder 3">
            <a:extLst>
              <a:ext uri="{FF2B5EF4-FFF2-40B4-BE49-F238E27FC236}">
                <a16:creationId xmlns:a16="http://schemas.microsoft.com/office/drawing/2014/main" id="{A0A3F1FD-95F0-2948-9D5D-3521866F62D2}"/>
              </a:ext>
            </a:extLst>
          </p:cNvPr>
          <p:cNvSpPr>
            <a:spLocks noGrp="1"/>
          </p:cNvSpPr>
          <p:nvPr>
            <p:ph type="body" sz="quarter" idx="14" hasCustomPrompt="1"/>
          </p:nvPr>
        </p:nvSpPr>
        <p:spPr>
          <a:xfrm>
            <a:off x="6578421" y="5571495"/>
            <a:ext cx="4891267" cy="434001"/>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Tree>
    <p:extLst>
      <p:ext uri="{BB962C8B-B14F-4D97-AF65-F5344CB8AC3E}">
        <p14:creationId xmlns:p14="http://schemas.microsoft.com/office/powerpoint/2010/main" val="4244671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 left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A2CE8B-6C7B-204B-A553-FDFA7E79572A}"/>
              </a:ext>
            </a:extLst>
          </p:cNvPr>
          <p:cNvSpPr/>
          <p:nvPr userDrawn="1"/>
        </p:nvSpPr>
        <p:spPr>
          <a:xfrm>
            <a:off x="6120852" y="0"/>
            <a:ext cx="6071148" cy="6858000"/>
          </a:xfrm>
          <a:prstGeom prst="rect">
            <a:avLst/>
          </a:prstGeom>
          <a:solidFill>
            <a:schemeClr val="tx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85EE20A4-56CA-6E43-ADB3-9DCE7A1E5A2F}"/>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2655" t="20588" r="1" b="52733"/>
          <a:stretch/>
        </p:blipFill>
        <p:spPr>
          <a:xfrm>
            <a:off x="6094088" y="0"/>
            <a:ext cx="6109382"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12542355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5" name="Slide Number Placeholder 5">
            <a:extLst>
              <a:ext uri="{FF2B5EF4-FFF2-40B4-BE49-F238E27FC236}">
                <a16:creationId xmlns:a16="http://schemas.microsoft.com/office/drawing/2014/main" id="{CD079D76-E4BD-2D4D-B1D5-65D76184811D}"/>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7" name="Slide Number Placeholder 5">
            <a:extLst>
              <a:ext uri="{FF2B5EF4-FFF2-40B4-BE49-F238E27FC236}">
                <a16:creationId xmlns:a16="http://schemas.microsoft.com/office/drawing/2014/main" id="{0C2DE4C0-ADB1-9043-9820-BFB73CFF1A39}"/>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A2A3EF89-F6E9-9840-89E6-BE9E0BFAA4C9}"/>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pic>
        <p:nvPicPr>
          <p:cNvPr id="12" name="Picture 2">
            <a:extLst>
              <a:ext uri="{FF2B5EF4-FFF2-40B4-BE49-F238E27FC236}">
                <a16:creationId xmlns:a16="http://schemas.microsoft.com/office/drawing/2014/main" id="{B4F3B5D7-63F6-45DB-9D4A-EC1359B26D21}"/>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3" name="Text Placeholder 7">
            <a:extLst>
              <a:ext uri="{FF2B5EF4-FFF2-40B4-BE49-F238E27FC236}">
                <a16:creationId xmlns:a16="http://schemas.microsoft.com/office/drawing/2014/main" id="{F7733DFD-694E-F241-959B-4ECECFC79FC6}"/>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GB"/>
              <a:t>Click to edit Master text styles</a:t>
            </a:r>
          </a:p>
        </p:txBody>
      </p:sp>
      <p:sp>
        <p:nvSpPr>
          <p:cNvPr id="17" name="TextBox 16">
            <a:extLst>
              <a:ext uri="{FF2B5EF4-FFF2-40B4-BE49-F238E27FC236}">
                <a16:creationId xmlns:a16="http://schemas.microsoft.com/office/drawing/2014/main" id="{84F1FFA8-2867-0248-8EF4-6A5194F83596}"/>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2156403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 left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4872374-72A7-7A45-ABE4-B1FF923979E4}"/>
              </a:ext>
            </a:extLst>
          </p:cNvPr>
          <p:cNvSpPr/>
          <p:nvPr userDrawn="1"/>
        </p:nvSpPr>
        <p:spPr>
          <a:xfrm>
            <a:off x="6109382" y="0"/>
            <a:ext cx="6082618"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2139296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1" name="Graphic 20">
            <a:extLst>
              <a:ext uri="{FF2B5EF4-FFF2-40B4-BE49-F238E27FC236}">
                <a16:creationId xmlns:a16="http://schemas.microsoft.com/office/drawing/2014/main" id="{26208EE9-BB53-7349-8881-495E3560D374}"/>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4813" t="20149" r="-101" b="55188"/>
          <a:stretch/>
        </p:blipFill>
        <p:spPr>
          <a:xfrm>
            <a:off x="6109382" y="0"/>
            <a:ext cx="6112136" cy="6858000"/>
          </a:xfrm>
          <a:prstGeom prst="rect">
            <a:avLst/>
          </a:prstGeom>
        </p:spPr>
      </p:pic>
      <p:sp>
        <p:nvSpPr>
          <p:cNvPr id="11" name="Picture Placeholder 13">
            <a:extLst>
              <a:ext uri="{FF2B5EF4-FFF2-40B4-BE49-F238E27FC236}">
                <a16:creationId xmlns:a16="http://schemas.microsoft.com/office/drawing/2014/main" id="{FE70C55F-FA1C-E44F-B935-846720A2D163}"/>
              </a:ext>
            </a:extLst>
          </p:cNvPr>
          <p:cNvSpPr>
            <a:spLocks noGrp="1"/>
          </p:cNvSpPr>
          <p:nvPr>
            <p:ph type="pic" sz="quarter" idx="13"/>
          </p:nvPr>
        </p:nvSpPr>
        <p:spPr>
          <a:xfrm>
            <a:off x="0" y="0"/>
            <a:ext cx="6109382" cy="6858000"/>
          </a:xfrm>
          <a:solidFill>
            <a:schemeClr val="bg2"/>
          </a:solidFill>
        </p:spPr>
        <p:txBody>
          <a:bodyPr vert="horz" lIns="91440" tIns="72000" rIns="91440" bIns="756000" rtlCol="0" anchor="ctr">
            <a:noAutofit/>
          </a:bodyPr>
          <a:lstStyle>
            <a:lvl1pPr marL="0" indent="0">
              <a:buNone/>
              <a:defRPr lang="en-US" sz="1800" dirty="0">
                <a:latin typeface="Arial" panose="020B0604020202020204" pitchFamily="34" charset="0"/>
                <a:cs typeface="Arial" panose="020B0604020202020204" pitchFamily="34" charset="0"/>
              </a:defRPr>
            </a:lvl1pPr>
          </a:lstStyle>
          <a:p>
            <a:pPr lvl="0" algn="ctr"/>
            <a:r>
              <a:rPr lang="en-GB"/>
              <a:t>Click icon to add picture</a:t>
            </a:r>
            <a:endParaRPr lang="en-US"/>
          </a:p>
        </p:txBody>
      </p:sp>
      <p:sp>
        <p:nvSpPr>
          <p:cNvPr id="24" name="Slide Number Placeholder 5">
            <a:extLst>
              <a:ext uri="{FF2B5EF4-FFF2-40B4-BE49-F238E27FC236}">
                <a16:creationId xmlns:a16="http://schemas.microsoft.com/office/drawing/2014/main" id="{FE956ECD-98A7-BB48-AD4E-41CD7BA5A6AA}"/>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sp>
        <p:nvSpPr>
          <p:cNvPr id="26" name="Slide Number Placeholder 5">
            <a:extLst>
              <a:ext uri="{FF2B5EF4-FFF2-40B4-BE49-F238E27FC236}">
                <a16:creationId xmlns:a16="http://schemas.microsoft.com/office/drawing/2014/main" id="{341D0F29-2B64-464A-AF00-6DC7474EA211}"/>
              </a:ext>
            </a:extLst>
          </p:cNvPr>
          <p:cNvSpPr txBox="1">
            <a:spLocks/>
          </p:cNvSpPr>
          <p:nvPr userDrawn="1"/>
        </p:nvSpPr>
        <p:spPr>
          <a:xfrm rot="10800000" flipV="1">
            <a:off x="11134726" y="6433875"/>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70000"/>
                  </a:schemeClr>
                </a:solidFill>
                <a:latin typeface="Arial" panose="020B0604020202020204" pitchFamily="34" charset="0"/>
                <a:cs typeface="Arial" panose="020B0604020202020204" pitchFamily="34" charset="0"/>
              </a:rPr>
              <a:pPr lvl="0" algn="r"/>
              <a:t>‹#›</a:t>
            </a:fld>
            <a:endParaRPr lang="en-US" sz="800" b="1">
              <a:solidFill>
                <a:schemeClr val="bg1">
                  <a:alpha val="70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823030AB-527D-41D3-A380-69546129EA4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4" name="Title 1">
            <a:extLst>
              <a:ext uri="{FF2B5EF4-FFF2-40B4-BE49-F238E27FC236}">
                <a16:creationId xmlns:a16="http://schemas.microsoft.com/office/drawing/2014/main" id="{5D344CE0-7DAB-974C-B074-078E7E3A1BD7}"/>
              </a:ext>
            </a:extLst>
          </p:cNvPr>
          <p:cNvSpPr>
            <a:spLocks noGrp="1"/>
          </p:cNvSpPr>
          <p:nvPr>
            <p:ph type="title"/>
          </p:nvPr>
        </p:nvSpPr>
        <p:spPr>
          <a:xfrm>
            <a:off x="6456040" y="538163"/>
            <a:ext cx="5278437" cy="1139825"/>
          </a:xfrm>
        </p:spPr>
        <p:txBody>
          <a:bodyPr tIns="108000"/>
          <a:lstStyle>
            <a:lvl1pPr>
              <a:defRPr>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BG"/>
          </a:p>
        </p:txBody>
      </p:sp>
      <p:sp>
        <p:nvSpPr>
          <p:cNvPr id="15" name="Text Placeholder 7">
            <a:extLst>
              <a:ext uri="{FF2B5EF4-FFF2-40B4-BE49-F238E27FC236}">
                <a16:creationId xmlns:a16="http://schemas.microsoft.com/office/drawing/2014/main" id="{95DD517E-D7CF-5244-9611-DFBB12E8BD1D}"/>
              </a:ext>
            </a:extLst>
          </p:cNvPr>
          <p:cNvSpPr>
            <a:spLocks noGrp="1"/>
          </p:cNvSpPr>
          <p:nvPr>
            <p:ph type="body" sz="quarter" idx="14"/>
          </p:nvPr>
        </p:nvSpPr>
        <p:spPr>
          <a:xfrm>
            <a:off x="6469362" y="1808922"/>
            <a:ext cx="5278437" cy="4428366"/>
          </a:xfrm>
        </p:spPr>
        <p:txBody>
          <a:bodyPr/>
          <a:lstStyle>
            <a:lvl1pPr marL="0" indent="0">
              <a:buNone/>
              <a:defRPr>
                <a:solidFill>
                  <a:schemeClr val="bg1"/>
                </a:solidFill>
              </a:defRPr>
            </a:lvl1pPr>
          </a:lstStyle>
          <a:p>
            <a:pPr lvl="0"/>
            <a:r>
              <a:rPr lang="en-GB"/>
              <a:t>Click to edit Master text styles</a:t>
            </a:r>
          </a:p>
        </p:txBody>
      </p:sp>
      <p:sp>
        <p:nvSpPr>
          <p:cNvPr id="13" name="TextBox 12">
            <a:extLst>
              <a:ext uri="{FF2B5EF4-FFF2-40B4-BE49-F238E27FC236}">
                <a16:creationId xmlns:a16="http://schemas.microsoft.com/office/drawing/2014/main" id="{B7CDCB1F-F122-444B-B4CB-C09A4C407C91}"/>
              </a:ext>
            </a:extLst>
          </p:cNvPr>
          <p:cNvSpPr txBox="1"/>
          <p:nvPr userDrawn="1"/>
        </p:nvSpPr>
        <p:spPr>
          <a:xfrm>
            <a:off x="6578421"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21398277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full pag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51A2CE-B018-1047-87F9-DBEAEB88FD8B}"/>
              </a:ext>
            </a:extLst>
          </p:cNvPr>
          <p:cNvSpPr/>
          <p:nvPr userDrawn="1"/>
        </p:nvSpPr>
        <p:spPr>
          <a:xfrm>
            <a:off x="0" y="0"/>
            <a:ext cx="12192000" cy="6858000"/>
          </a:xfrm>
          <a:prstGeom prst="rect">
            <a:avLst/>
          </a:prstGeom>
          <a:solidFill>
            <a:schemeClr val="accent3"/>
          </a:solidFill>
          <a:ln w="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29505D2F-6538-C844-974A-0A2C06BA152C}"/>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936" t="68338" r="8601" b="6501"/>
          <a:stretch/>
        </p:blipFill>
        <p:spPr>
          <a:xfrm>
            <a:off x="0" y="0"/>
            <a:ext cx="12192000"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386005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8" name="Graphic 10">
            <a:extLst>
              <a:ext uri="{FF2B5EF4-FFF2-40B4-BE49-F238E27FC236}">
                <a16:creationId xmlns:a16="http://schemas.microsoft.com/office/drawing/2014/main" id="{3A6E4564-0AFD-394C-86C5-9468022082D4}"/>
              </a:ext>
            </a:extLst>
          </p:cNvPr>
          <p:cNvGrpSpPr/>
          <p:nvPr userDrawn="1"/>
        </p:nvGrpSpPr>
        <p:grpSpPr>
          <a:xfrm>
            <a:off x="757914" y="758595"/>
            <a:ext cx="2493286" cy="1429079"/>
            <a:chOff x="7355176" y="1247511"/>
            <a:chExt cx="2101340" cy="1204427"/>
          </a:xfrm>
        </p:grpSpPr>
        <p:sp>
          <p:nvSpPr>
            <p:cNvPr id="9" name="Freeform 8">
              <a:extLst>
                <a:ext uri="{FF2B5EF4-FFF2-40B4-BE49-F238E27FC236}">
                  <a16:creationId xmlns:a16="http://schemas.microsoft.com/office/drawing/2014/main" id="{4E94DD7A-9189-4548-B3D7-D71AED474814}"/>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CDEC9423-D3E3-AC4E-8565-1B8DA4881327}"/>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5"/>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7" name="Text Placeholder 6">
            <a:extLst>
              <a:ext uri="{FF2B5EF4-FFF2-40B4-BE49-F238E27FC236}">
                <a16:creationId xmlns:a16="http://schemas.microsoft.com/office/drawing/2014/main" id="{B0589BE5-6A57-8F4D-9D8C-C52E1A566471}"/>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1" name="Text Placeholder 3">
            <a:extLst>
              <a:ext uri="{FF2B5EF4-FFF2-40B4-BE49-F238E27FC236}">
                <a16:creationId xmlns:a16="http://schemas.microsoft.com/office/drawing/2014/main" id="{7EFA5E5E-DAAF-014E-B8B4-967C914D4FB9}"/>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3" name="Text Placeholder 3">
            <a:extLst>
              <a:ext uri="{FF2B5EF4-FFF2-40B4-BE49-F238E27FC236}">
                <a16:creationId xmlns:a16="http://schemas.microsoft.com/office/drawing/2014/main" id="{9552D3A5-C740-6E4E-BBFD-2D16D91FA313}"/>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8" name="Slide Number Placeholder 5">
            <a:extLst>
              <a:ext uri="{FF2B5EF4-FFF2-40B4-BE49-F238E27FC236}">
                <a16:creationId xmlns:a16="http://schemas.microsoft.com/office/drawing/2014/main" id="{5BC718B7-D1C8-234E-8499-E213D028B6F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5A2CA354-3C09-41EB-90E3-8AB6A45C06F3}"/>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sp>
        <p:nvSpPr>
          <p:cNvPr id="16" name="TextBox 15">
            <a:extLst>
              <a:ext uri="{FF2B5EF4-FFF2-40B4-BE49-F238E27FC236}">
                <a16:creationId xmlns:a16="http://schemas.microsoft.com/office/drawing/2014/main" id="{049EAEB3-1467-7E47-B524-839C5033BB34}"/>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9199317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full pag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A0-0E38-EA4B-A4CD-971B0012D7A7}"/>
              </a:ext>
            </a:extLst>
          </p:cNvPr>
          <p:cNvSpPr/>
          <p:nvPr userDrawn="1"/>
        </p:nvSpPr>
        <p:spPr>
          <a:xfrm>
            <a:off x="0" y="0"/>
            <a:ext cx="12192000" cy="6858000"/>
          </a:xfrm>
          <a:prstGeom prst="rect">
            <a:avLst/>
          </a:prstGeom>
          <a:solidFill>
            <a:schemeClr val="accent4"/>
          </a:solidFill>
          <a:ln w="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458E1F70-633B-1741-81E2-FC0B0A5EBB67}"/>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9758" t="68961" r="9798" b="6376"/>
          <a:stretch/>
        </p:blipFill>
        <p:spPr>
          <a:xfrm>
            <a:off x="-1" y="0"/>
            <a:ext cx="12192001" cy="6858000"/>
          </a:xfrm>
          <a:prstGeom prst="rect">
            <a:avLst/>
          </a:prstGeom>
        </p:spPr>
      </p:pic>
      <p:graphicFrame>
        <p:nvGraphicFramePr>
          <p:cNvPr id="4" name="Object 3" hidden="1">
            <a:extLst>
              <a:ext uri="{FF2B5EF4-FFF2-40B4-BE49-F238E27FC236}">
                <a16:creationId xmlns:a16="http://schemas.microsoft.com/office/drawing/2014/main" id="{752287B1-B399-4ED6-9191-9832616F1BC1}"/>
              </a:ext>
            </a:extLst>
          </p:cNvPr>
          <p:cNvGraphicFramePr>
            <a:graphicFrameLocks noChangeAspect="1"/>
          </p:cNvGraphicFramePr>
          <p:nvPr userDrawn="1">
            <p:custDataLst>
              <p:tags r:id="rId1"/>
            </p:custDataLst>
            <p:extLst>
              <p:ext uri="{D42A27DB-BD31-4B8C-83A1-F6EECF244321}">
                <p14:modId xmlns:p14="http://schemas.microsoft.com/office/powerpoint/2010/main" val="3458519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49" progId="TCLayout.ActiveDocument.1">
                  <p:embed/>
                </p:oleObj>
              </mc:Choice>
              <mc:Fallback>
                <p:oleObj name="think-cell Slide" r:id="rId5" imgW="349" imgH="349" progId="TCLayout.ActiveDocument.1">
                  <p:embed/>
                  <p:pic>
                    <p:nvPicPr>
                      <p:cNvPr id="4" name="Object 3" hidden="1">
                        <a:extLst>
                          <a:ext uri="{FF2B5EF4-FFF2-40B4-BE49-F238E27FC236}">
                            <a16:creationId xmlns:a16="http://schemas.microsoft.com/office/drawing/2014/main" id="{752287B1-B399-4ED6-9191-9832616F1BC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Slide Number Placeholder 5">
            <a:extLst>
              <a:ext uri="{FF2B5EF4-FFF2-40B4-BE49-F238E27FC236}">
                <a16:creationId xmlns:a16="http://schemas.microsoft.com/office/drawing/2014/main" id="{16F1C15D-96CD-B54C-9B65-84F58E5EFBB7}"/>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7FCBF96B-146F-4F56-AC3D-EB12817277B2}"/>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94075" y="6453499"/>
            <a:ext cx="939600" cy="217948"/>
          </a:xfrm>
          <a:prstGeom prst="rect">
            <a:avLst/>
          </a:prstGeom>
        </p:spPr>
      </p:pic>
      <p:grpSp>
        <p:nvGrpSpPr>
          <p:cNvPr id="16" name="Graphic 10">
            <a:extLst>
              <a:ext uri="{FF2B5EF4-FFF2-40B4-BE49-F238E27FC236}">
                <a16:creationId xmlns:a16="http://schemas.microsoft.com/office/drawing/2014/main" id="{932DF292-4833-B247-953B-D4EA83227C77}"/>
              </a:ext>
            </a:extLst>
          </p:cNvPr>
          <p:cNvGrpSpPr/>
          <p:nvPr userDrawn="1"/>
        </p:nvGrpSpPr>
        <p:grpSpPr>
          <a:xfrm>
            <a:off x="757914" y="758595"/>
            <a:ext cx="2493286" cy="1429079"/>
            <a:chOff x="7355176" y="1247511"/>
            <a:chExt cx="2101340" cy="1204427"/>
          </a:xfrm>
        </p:grpSpPr>
        <p:sp>
          <p:nvSpPr>
            <p:cNvPr id="25" name="Freeform 24">
              <a:extLst>
                <a:ext uri="{FF2B5EF4-FFF2-40B4-BE49-F238E27FC236}">
                  <a16:creationId xmlns:a16="http://schemas.microsoft.com/office/drawing/2014/main" id="{75D57D39-0B16-A64B-8443-72A68E313FB5}"/>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26" name="Freeform 25">
              <a:extLst>
                <a:ext uri="{FF2B5EF4-FFF2-40B4-BE49-F238E27FC236}">
                  <a16:creationId xmlns:a16="http://schemas.microsoft.com/office/drawing/2014/main" id="{56FD022E-5944-DA47-BE61-7F1690CE160F}"/>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rgbClr val="CDFFCA"/>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3" name="Text Placeholder 6">
            <a:extLst>
              <a:ext uri="{FF2B5EF4-FFF2-40B4-BE49-F238E27FC236}">
                <a16:creationId xmlns:a16="http://schemas.microsoft.com/office/drawing/2014/main" id="{033391C7-8702-8C41-B01E-D2B011065E74}"/>
              </a:ext>
            </a:extLst>
          </p:cNvPr>
          <p:cNvSpPr>
            <a:spLocks noGrp="1"/>
          </p:cNvSpPr>
          <p:nvPr>
            <p:ph type="body" sz="quarter" idx="12" hasCustomPrompt="1"/>
          </p:nvPr>
        </p:nvSpPr>
        <p:spPr>
          <a:xfrm>
            <a:off x="1306698" y="2351624"/>
            <a:ext cx="9643800" cy="1825012"/>
          </a:xfrm>
        </p:spPr>
        <p:txBody>
          <a:bodyPr tIns="108000"/>
          <a:lstStyle>
            <a:lvl1pPr marL="0" indent="0">
              <a:lnSpc>
                <a:spcPts val="3600"/>
              </a:lnSpc>
              <a:buNone/>
              <a:defRPr sz="4400" b="1" spc="-100" baseline="0">
                <a:solidFill>
                  <a:schemeClr val="bg1"/>
                </a:solidFill>
                <a:latin typeface="Arial" panose="020B0604020202020204" pitchFamily="34" charset="0"/>
                <a:cs typeface="Arial" panose="020B0604020202020204" pitchFamily="34" charset="0"/>
              </a:defRPr>
            </a:lvl1pPr>
          </a:lstStyle>
          <a:p>
            <a:pPr lvl="0"/>
            <a:r>
              <a:rPr lang="en-GB"/>
              <a:t>Quote Slide, Enter Quote Here.”</a:t>
            </a:r>
          </a:p>
          <a:p>
            <a:pPr lvl="0"/>
            <a:endParaRPr lang="en-GB"/>
          </a:p>
        </p:txBody>
      </p:sp>
      <p:sp>
        <p:nvSpPr>
          <p:cNvPr id="17" name="Text Placeholder 3">
            <a:extLst>
              <a:ext uri="{FF2B5EF4-FFF2-40B4-BE49-F238E27FC236}">
                <a16:creationId xmlns:a16="http://schemas.microsoft.com/office/drawing/2014/main" id="{43CE5176-45CA-FA49-B95F-C93300B5B02F}"/>
              </a:ext>
            </a:extLst>
          </p:cNvPr>
          <p:cNvSpPr>
            <a:spLocks noGrp="1"/>
          </p:cNvSpPr>
          <p:nvPr>
            <p:ph type="body" sz="quarter" idx="14" hasCustomPrompt="1"/>
          </p:nvPr>
        </p:nvSpPr>
        <p:spPr>
          <a:xfrm>
            <a:off x="1306699" y="4670326"/>
            <a:ext cx="4694052" cy="346934"/>
          </a:xfrm>
        </p:spPr>
        <p:txBody>
          <a:bodyPr tIns="36000" anchor="ctr" anchorCtr="0">
            <a:noAutofit/>
          </a:bodyPr>
          <a:lstStyle>
            <a:lvl1pPr marL="0" indent="0" algn="l">
              <a:lnSpc>
                <a:spcPts val="1800"/>
              </a:lnSpc>
              <a:buNone/>
              <a:defRPr sz="2000" b="1" baseline="0">
                <a:solidFill>
                  <a:schemeClr val="bg1"/>
                </a:solidFill>
                <a:latin typeface="Arial" panose="020B0604020202020204" pitchFamily="34" charset="0"/>
                <a:cs typeface="Arial" panose="020B0604020202020204" pitchFamily="34" charset="0"/>
              </a:defRPr>
            </a:lvl1pPr>
          </a:lstStyle>
          <a:p>
            <a:pPr lvl="0"/>
            <a:r>
              <a:rPr lang="en-US"/>
              <a:t>Speaker Name</a:t>
            </a:r>
          </a:p>
        </p:txBody>
      </p:sp>
      <p:sp>
        <p:nvSpPr>
          <p:cNvPr id="18" name="Text Placeholder 3">
            <a:extLst>
              <a:ext uri="{FF2B5EF4-FFF2-40B4-BE49-F238E27FC236}">
                <a16:creationId xmlns:a16="http://schemas.microsoft.com/office/drawing/2014/main" id="{BB114C84-0226-6C4B-A9B5-4A50F19EA3D8}"/>
              </a:ext>
            </a:extLst>
          </p:cNvPr>
          <p:cNvSpPr>
            <a:spLocks noGrp="1"/>
          </p:cNvSpPr>
          <p:nvPr>
            <p:ph type="body" sz="quarter" idx="15" hasCustomPrompt="1"/>
          </p:nvPr>
        </p:nvSpPr>
        <p:spPr>
          <a:xfrm>
            <a:off x="1306699" y="5072956"/>
            <a:ext cx="4694052" cy="318328"/>
          </a:xfrm>
        </p:spPr>
        <p:txBody>
          <a:bodyPr tIns="72000" anchor="t">
            <a:noAutofit/>
          </a:bodyPr>
          <a:lstStyle>
            <a:lvl1pPr marL="0" indent="0" algn="l">
              <a:lnSpc>
                <a:spcPts val="1800"/>
              </a:lnSpc>
              <a:buNone/>
              <a:defRPr sz="1800" b="0" baseline="0">
                <a:solidFill>
                  <a:schemeClr val="bg1"/>
                </a:solidFill>
                <a:latin typeface="Arial" panose="020B0604020202020204" pitchFamily="34" charset="0"/>
                <a:cs typeface="Arial" panose="020B0604020202020204" pitchFamily="34" charset="0"/>
              </a:defRPr>
            </a:lvl1pPr>
          </a:lstStyle>
          <a:p>
            <a:pPr lvl="0"/>
            <a:r>
              <a:rPr lang="en-US"/>
              <a:t>Speaker Title</a:t>
            </a:r>
          </a:p>
        </p:txBody>
      </p:sp>
      <p:sp>
        <p:nvSpPr>
          <p:cNvPr id="19" name="TextBox 18">
            <a:extLst>
              <a:ext uri="{FF2B5EF4-FFF2-40B4-BE49-F238E27FC236}">
                <a16:creationId xmlns:a16="http://schemas.microsoft.com/office/drawing/2014/main" id="{AB570969-DADA-9F43-A66C-7A2FAD252773}"/>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chemeClr val="bg1">
                    <a:alpha val="70000"/>
                  </a:schemeClr>
                </a:solidFill>
                <a:latin typeface="Arial" panose="020B0604020202020204" pitchFamily="34" charset="0"/>
                <a:cs typeface="Arial" panose="020B0604020202020204" pitchFamily="34" charset="0"/>
              </a:rPr>
              <a:t>© 2023 </a:t>
            </a:r>
            <a:r>
              <a:rPr lang="en-US" sz="600" b="0" i="0" spc="0" baseline="0">
                <a:solidFill>
                  <a:schemeClr val="bg1">
                    <a:alpha val="70000"/>
                  </a:schemeClr>
                </a:solidFill>
                <a:latin typeface="Arial" panose="020B0604020202020204" pitchFamily="34" charset="0"/>
                <a:cs typeface="Arial" panose="020B0604020202020204" pitchFamily="34" charset="0"/>
              </a:rPr>
              <a:t>Progress</a:t>
            </a:r>
            <a:r>
              <a:rPr lang="en-US" sz="600" b="0" spc="0" baseline="0">
                <a:solidFill>
                  <a:schemeClr val="bg1">
                    <a:alpha val="70000"/>
                  </a:schemeClr>
                </a:solidFill>
                <a:latin typeface="Arial" panose="020B0604020202020204" pitchFamily="34" charset="0"/>
                <a:cs typeface="Arial" panose="020B0604020202020204" pitchFamily="34" charset="0"/>
              </a:rPr>
              <a:t> Software Corporation and/or its subsidiaries or affiliates. All rights reserved.</a:t>
            </a:r>
          </a:p>
        </p:txBody>
      </p:sp>
    </p:spTree>
    <p:extLst>
      <p:ext uri="{BB962C8B-B14F-4D97-AF65-F5344CB8AC3E}">
        <p14:creationId xmlns:p14="http://schemas.microsoft.com/office/powerpoint/2010/main" val="3005399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mple quote with heading">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F9976DBB-EE70-1B46-926A-70F0623ACE1C}"/>
              </a:ext>
            </a:extLst>
          </p:cNvPr>
          <p:cNvSpPr>
            <a:spLocks noGrp="1"/>
          </p:cNvSpPr>
          <p:nvPr>
            <p:ph type="body" sz="quarter" idx="13" hasCustomPrompt="1"/>
          </p:nvPr>
        </p:nvSpPr>
        <p:spPr>
          <a:xfrm>
            <a:off x="737802" y="2088996"/>
            <a:ext cx="5262948" cy="3907915"/>
          </a:xfrm>
          <a:prstGeom prst="rect">
            <a:avLst/>
          </a:prstGeom>
        </p:spPr>
        <p:txBody>
          <a:bodyPr tIns="0"/>
          <a:lstStyle>
            <a:lvl1pPr marL="0" indent="0">
              <a:lnSpc>
                <a:spcPts val="2700"/>
              </a:lnSpc>
              <a:buFontTx/>
              <a:buNone/>
              <a:defRPr sz="2400" b="0" i="0">
                <a:solidFill>
                  <a:schemeClr val="tx1"/>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5" name="Text Placeholder 20">
            <a:extLst>
              <a:ext uri="{FF2B5EF4-FFF2-40B4-BE49-F238E27FC236}">
                <a16:creationId xmlns:a16="http://schemas.microsoft.com/office/drawing/2014/main" id="{11074453-7ED4-2846-8443-BD0B4F3FAC09}"/>
              </a:ext>
            </a:extLst>
          </p:cNvPr>
          <p:cNvSpPr>
            <a:spLocks noGrp="1"/>
          </p:cNvSpPr>
          <p:nvPr>
            <p:ph type="body" sz="quarter" idx="14" hasCustomPrompt="1"/>
          </p:nvPr>
        </p:nvSpPr>
        <p:spPr>
          <a:xfrm>
            <a:off x="6178550" y="3009747"/>
            <a:ext cx="5291138" cy="2974808"/>
          </a:xfrm>
          <a:prstGeom prst="rect">
            <a:avLst/>
          </a:prstGeom>
        </p:spPr>
        <p:txBody>
          <a:bodyPr tIns="0"/>
          <a:lstStyle>
            <a:lvl1pPr marL="0" indent="0">
              <a:lnSpc>
                <a:spcPts val="2700"/>
              </a:lnSpc>
              <a:buFontTx/>
              <a:buNone/>
              <a:defRPr sz="2400" b="0" i="0">
                <a:solidFill>
                  <a:schemeClr val="tx2"/>
                </a:solidFill>
                <a:latin typeface="Arial" panose="020B0604020202020204" pitchFamily="34" charset="0"/>
                <a:cs typeface="Arial" panose="020B0604020202020204" pitchFamily="34" charset="0"/>
              </a:defRPr>
            </a:lvl1pPr>
          </a:lstStyle>
          <a:p>
            <a:pPr lvl="0"/>
            <a:r>
              <a:rPr lang="en-GB"/>
              <a:t>Quote Text Here</a:t>
            </a:r>
            <a:endParaRPr lang="en-BG"/>
          </a:p>
        </p:txBody>
      </p:sp>
      <p:grpSp>
        <p:nvGrpSpPr>
          <p:cNvPr id="6" name="Graphic 10">
            <a:extLst>
              <a:ext uri="{FF2B5EF4-FFF2-40B4-BE49-F238E27FC236}">
                <a16:creationId xmlns:a16="http://schemas.microsoft.com/office/drawing/2014/main" id="{BB169313-042B-E748-B6D1-611F7EE63DB2}"/>
              </a:ext>
            </a:extLst>
          </p:cNvPr>
          <p:cNvGrpSpPr/>
          <p:nvPr userDrawn="1"/>
        </p:nvGrpSpPr>
        <p:grpSpPr>
          <a:xfrm>
            <a:off x="6175766" y="1371600"/>
            <a:ext cx="2531487" cy="1450975"/>
            <a:chOff x="7355176" y="1247511"/>
            <a:chExt cx="2101340" cy="1204427"/>
          </a:xfrm>
        </p:grpSpPr>
        <p:sp>
          <p:nvSpPr>
            <p:cNvPr id="7" name="Freeform 6">
              <a:extLst>
                <a:ext uri="{FF2B5EF4-FFF2-40B4-BE49-F238E27FC236}">
                  <a16:creationId xmlns:a16="http://schemas.microsoft.com/office/drawing/2014/main" id="{4559F61B-590D-7D40-9809-20BFA3E0EEE8}"/>
                </a:ext>
              </a:extLst>
            </p:cNvPr>
            <p:cNvSpPr/>
            <p:nvPr/>
          </p:nvSpPr>
          <p:spPr>
            <a:xfrm>
              <a:off x="7352293" y="1247383"/>
              <a:ext cx="999261" cy="1205383"/>
            </a:xfrm>
            <a:custGeom>
              <a:avLst/>
              <a:gdLst>
                <a:gd name="connsiteX0" fmla="*/ 501072 w 999261"/>
                <a:gd name="connsiteY0" fmla="*/ 128 h 1205383"/>
                <a:gd name="connsiteX1" fmla="*/ 9 w 999261"/>
                <a:gd name="connsiteY1" fmla="*/ 494325 h 1205383"/>
                <a:gd name="connsiteX2" fmla="*/ 495324 w 999261"/>
                <a:gd name="connsiteY2" fmla="*/ 994258 h 1205383"/>
                <a:gd name="connsiteX3" fmla="*/ 495324 w 999261"/>
                <a:gd name="connsiteY3" fmla="*/ 1205383 h 1205383"/>
                <a:gd name="connsiteX4" fmla="*/ 838884 w 999261"/>
                <a:gd name="connsiteY4" fmla="*/ 862408 h 1205383"/>
                <a:gd name="connsiteX5" fmla="*/ 867242 w 999261"/>
                <a:gd name="connsiteY5" fmla="*/ 160023 h 1205383"/>
                <a:gd name="connsiteX6" fmla="*/ 501072 w 999261"/>
                <a:gd name="connsiteY6" fmla="*/ 0 h 120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61" h="1205383">
                  <a:moveTo>
                    <a:pt x="501072" y="128"/>
                  </a:moveTo>
                  <a:cubicBezTo>
                    <a:pt x="225931" y="-1459"/>
                    <a:pt x="1599" y="219805"/>
                    <a:pt x="9" y="494325"/>
                  </a:cubicBezTo>
                  <a:cubicBezTo>
                    <a:pt x="-1582" y="768845"/>
                    <a:pt x="220183" y="992671"/>
                    <a:pt x="495324" y="994258"/>
                  </a:cubicBezTo>
                  <a:lnTo>
                    <a:pt x="495324" y="1205383"/>
                  </a:lnTo>
                  <a:lnTo>
                    <a:pt x="838884" y="862408"/>
                  </a:lnTo>
                  <a:cubicBezTo>
                    <a:pt x="1041098" y="676263"/>
                    <a:pt x="1053808" y="361793"/>
                    <a:pt x="867242" y="160023"/>
                  </a:cubicBezTo>
                  <a:cubicBezTo>
                    <a:pt x="772905" y="58016"/>
                    <a:pt x="640170" y="0"/>
                    <a:pt x="501072" y="0"/>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sp>
          <p:nvSpPr>
            <p:cNvPr id="8" name="Freeform 7">
              <a:extLst>
                <a:ext uri="{FF2B5EF4-FFF2-40B4-BE49-F238E27FC236}">
                  <a16:creationId xmlns:a16="http://schemas.microsoft.com/office/drawing/2014/main" id="{2992E75D-A512-384C-9E90-FC19625012E8}"/>
                </a:ext>
              </a:extLst>
            </p:cNvPr>
            <p:cNvSpPr/>
            <p:nvPr/>
          </p:nvSpPr>
          <p:spPr>
            <a:xfrm>
              <a:off x="8460710" y="1247606"/>
              <a:ext cx="996380" cy="1205223"/>
            </a:xfrm>
            <a:custGeom>
              <a:avLst/>
              <a:gdLst>
                <a:gd name="connsiteX0" fmla="*/ 996380 w 996380"/>
                <a:gd name="connsiteY0" fmla="*/ 497033 h 1205223"/>
                <a:gd name="connsiteX1" fmla="*/ 498126 w 996380"/>
                <a:gd name="connsiteY1" fmla="*/ 0 h 1205223"/>
                <a:gd name="connsiteX2" fmla="*/ 0 w 996380"/>
                <a:gd name="connsiteY2" fmla="*/ 497103 h 1205223"/>
                <a:gd name="connsiteX3" fmla="*/ 492378 w 996380"/>
                <a:gd name="connsiteY3" fmla="*/ 994098 h 1205223"/>
                <a:gd name="connsiteX4" fmla="*/ 492378 w 996380"/>
                <a:gd name="connsiteY4" fmla="*/ 1205224 h 1205223"/>
                <a:gd name="connsiteX5" fmla="*/ 836001 w 996380"/>
                <a:gd name="connsiteY5" fmla="*/ 862440 h 1205223"/>
                <a:gd name="connsiteX6" fmla="*/ 996380 w 996380"/>
                <a:gd name="connsiteY6" fmla="*/ 497033 h 120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380" h="1205223">
                  <a:moveTo>
                    <a:pt x="996380" y="497033"/>
                  </a:moveTo>
                  <a:cubicBezTo>
                    <a:pt x="996380" y="222513"/>
                    <a:pt x="773280" y="-19"/>
                    <a:pt x="498126" y="0"/>
                  </a:cubicBezTo>
                  <a:cubicBezTo>
                    <a:pt x="223036" y="19"/>
                    <a:pt x="0" y="222577"/>
                    <a:pt x="0" y="497103"/>
                  </a:cubicBezTo>
                  <a:cubicBezTo>
                    <a:pt x="0" y="769348"/>
                    <a:pt x="219523" y="990925"/>
                    <a:pt x="492378" y="994098"/>
                  </a:cubicBezTo>
                  <a:lnTo>
                    <a:pt x="492378" y="1205224"/>
                  </a:lnTo>
                  <a:lnTo>
                    <a:pt x="836001" y="862440"/>
                  </a:lnTo>
                  <a:cubicBezTo>
                    <a:pt x="938386" y="768399"/>
                    <a:pt x="996508" y="635861"/>
                    <a:pt x="996380" y="497033"/>
                  </a:cubicBezTo>
                  <a:close/>
                </a:path>
              </a:pathLst>
            </a:custGeom>
            <a:solidFill>
              <a:schemeClr val="accent6"/>
            </a:solidFill>
            <a:ln w="6369" cap="flat">
              <a:noFill/>
              <a:prstDash val="solid"/>
              <a:miter/>
            </a:ln>
          </p:spPr>
          <p:txBody>
            <a:bodyPr rtlCol="0" anchor="ctr"/>
            <a:lstStyle/>
            <a:p>
              <a:endParaRPr lang="en-BG">
                <a:latin typeface="Arial" panose="020B0604020202020204" pitchFamily="34" charset="0"/>
                <a:cs typeface="Arial" panose="020B0604020202020204" pitchFamily="34" charset="0"/>
              </a:endParaRPr>
            </a:p>
          </p:txBody>
        </p:sp>
      </p:grpSp>
      <p:sp>
        <p:nvSpPr>
          <p:cNvPr id="12" name="Title 1">
            <a:extLst>
              <a:ext uri="{FF2B5EF4-FFF2-40B4-BE49-F238E27FC236}">
                <a16:creationId xmlns:a16="http://schemas.microsoft.com/office/drawing/2014/main" id="{18AF90E1-EE23-0941-9333-3F5BC5F04891}"/>
              </a:ext>
            </a:extLst>
          </p:cNvPr>
          <p:cNvSpPr>
            <a:spLocks noGrp="1"/>
          </p:cNvSpPr>
          <p:nvPr>
            <p:ph type="title" hasCustomPrompt="1"/>
          </p:nvPr>
        </p:nvSpPr>
        <p:spPr>
          <a:xfrm>
            <a:off x="722313" y="538164"/>
            <a:ext cx="5278437" cy="1370012"/>
          </a:xfrm>
          <a:prstGeom prst="rect">
            <a:avLst/>
          </a:prstGeom>
        </p:spPr>
        <p:txBody>
          <a:bodyPr tIns="108000" anchor="t">
            <a:noAutofit/>
          </a:bodyPr>
          <a:lstStyle>
            <a:lvl1pPr>
              <a:lnSpc>
                <a:spcPts val="3600"/>
              </a:lnSpc>
              <a:defRPr lang="en-US" sz="4000" b="1" i="0" kern="0" spc="-100" baseline="0" noProof="0" dirty="0">
                <a:solidFill>
                  <a:schemeClr val="tx1"/>
                </a:solidFill>
                <a:latin typeface="Arial" panose="020B0604020202020204" pitchFamily="34" charset="0"/>
                <a:ea typeface="+mj-ea"/>
                <a:cs typeface="Arial" pitchFamily="34" charset="0"/>
              </a:defRPr>
            </a:lvl1pPr>
          </a:lstStyle>
          <a:p>
            <a:r>
              <a:rPr lang="en-US"/>
              <a:t>Headline / Body Text</a:t>
            </a:r>
            <a:br>
              <a:rPr lang="en-US"/>
            </a:br>
            <a:r>
              <a:rPr lang="en-US"/>
              <a:t>&amp; Quote</a:t>
            </a:r>
          </a:p>
        </p:txBody>
      </p:sp>
    </p:spTree>
    <p:extLst>
      <p:ext uri="{BB962C8B-B14F-4D97-AF65-F5344CB8AC3E}">
        <p14:creationId xmlns:p14="http://schemas.microsoft.com/office/powerpoint/2010/main" val="3293065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79DEE5-21BE-4808-BA4C-CB06842D7A5E}"/>
              </a:ext>
            </a:extLst>
          </p:cNvPr>
          <p:cNvGraphicFramePr>
            <a:graphicFrameLocks noChangeAspect="1"/>
          </p:cNvGraphicFramePr>
          <p:nvPr userDrawn="1">
            <p:custDataLst>
              <p:tags r:id="rId1"/>
            </p:custDataLst>
            <p:extLst>
              <p:ext uri="{D42A27DB-BD31-4B8C-83A1-F6EECF244321}">
                <p14:modId xmlns:p14="http://schemas.microsoft.com/office/powerpoint/2010/main" val="2016813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8079DEE5-21BE-4808-BA4C-CB06842D7A5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Graphic 14">
            <a:extLst>
              <a:ext uri="{FF2B5EF4-FFF2-40B4-BE49-F238E27FC236}">
                <a16:creationId xmlns:a16="http://schemas.microsoft.com/office/drawing/2014/main" id="{394358EC-73B1-7346-9DD7-A7EA51307168}"/>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36" t="63658" r="69121" b="5698"/>
          <a:stretch/>
        </p:blipFill>
        <p:spPr>
          <a:xfrm>
            <a:off x="7742498" y="0"/>
            <a:ext cx="4449502" cy="5057728"/>
          </a:xfrm>
          <a:prstGeom prst="rect">
            <a:avLst/>
          </a:prstGeom>
        </p:spPr>
      </p:pic>
      <p:sp>
        <p:nvSpPr>
          <p:cNvPr id="2" name="Title 1">
            <a:extLst>
              <a:ext uri="{FF2B5EF4-FFF2-40B4-BE49-F238E27FC236}">
                <a16:creationId xmlns:a16="http://schemas.microsoft.com/office/drawing/2014/main" id="{5CD3C179-3A96-4AF2-8537-E4515FA2F23D}"/>
              </a:ext>
            </a:extLst>
          </p:cNvPr>
          <p:cNvSpPr>
            <a:spLocks noGrp="1"/>
          </p:cNvSpPr>
          <p:nvPr>
            <p:ph type="title" hasCustomPrompt="1"/>
          </p:nvPr>
        </p:nvSpPr>
        <p:spPr>
          <a:xfrm>
            <a:off x="723600" y="538163"/>
            <a:ext cx="5277150" cy="1370012"/>
          </a:xfrm>
        </p:spPr>
        <p:txBody>
          <a:bodyPr vert="horz"/>
          <a:lstStyle>
            <a:lvl1pPr>
              <a:defRPr>
                <a:latin typeface="Arial" panose="020B0604020202020204" pitchFamily="34" charset="0"/>
                <a:cs typeface="Arial" panose="020B0604020202020204" pitchFamily="34" charset="0"/>
              </a:defRPr>
            </a:lvl1pPr>
          </a:lstStyle>
          <a:p>
            <a:r>
              <a:rPr lang="en-US"/>
              <a:t>3 Items / Features </a:t>
            </a:r>
            <a:br>
              <a:rPr lang="en-US"/>
            </a:br>
            <a:r>
              <a:rPr lang="en-US"/>
              <a:t>Illustrated Bullet List</a:t>
            </a:r>
          </a:p>
        </p:txBody>
      </p:sp>
      <p:sp>
        <p:nvSpPr>
          <p:cNvPr id="12" name="Text Placeholder 20">
            <a:extLst>
              <a:ext uri="{FF2B5EF4-FFF2-40B4-BE49-F238E27FC236}">
                <a16:creationId xmlns:a16="http://schemas.microsoft.com/office/drawing/2014/main" id="{42E99C1D-FECF-1A48-9EF7-1B84A71BCB67}"/>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18">
            <a:extLst>
              <a:ext uri="{FF2B5EF4-FFF2-40B4-BE49-F238E27FC236}">
                <a16:creationId xmlns:a16="http://schemas.microsoft.com/office/drawing/2014/main" id="{A5EF1190-5546-9344-8150-9CFE9B58C8FA}"/>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7" name="Text Placeholder 18">
            <a:extLst>
              <a:ext uri="{FF2B5EF4-FFF2-40B4-BE49-F238E27FC236}">
                <a16:creationId xmlns:a16="http://schemas.microsoft.com/office/drawing/2014/main" id="{16A0B128-769D-D245-8408-26CCA207BC10}"/>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8" name="Text Placeholder 18">
            <a:extLst>
              <a:ext uri="{FF2B5EF4-FFF2-40B4-BE49-F238E27FC236}">
                <a16:creationId xmlns:a16="http://schemas.microsoft.com/office/drawing/2014/main" id="{5E8F70FE-71F1-1049-9CF2-2848562EF1A2}"/>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1" name="Text Placeholder 20">
            <a:extLst>
              <a:ext uri="{FF2B5EF4-FFF2-40B4-BE49-F238E27FC236}">
                <a16:creationId xmlns:a16="http://schemas.microsoft.com/office/drawing/2014/main" id="{B3C19AD2-A4A1-4544-935C-AFEE661EF767}"/>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4" name="Text Placeholder 20">
            <a:extLst>
              <a:ext uri="{FF2B5EF4-FFF2-40B4-BE49-F238E27FC236}">
                <a16:creationId xmlns:a16="http://schemas.microsoft.com/office/drawing/2014/main" id="{B07DDF4F-EBAE-AE44-900E-77CE0CF9BA91}"/>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30169013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625A317-569A-41B3-A3AE-1CBF90C53EF0}"/>
              </a:ext>
            </a:extLst>
          </p:cNvPr>
          <p:cNvGraphicFramePr>
            <a:graphicFrameLocks noChangeAspect="1"/>
          </p:cNvGraphicFramePr>
          <p:nvPr userDrawn="1">
            <p:custDataLst>
              <p:tags r:id="rId1"/>
            </p:custDataLst>
            <p:extLst>
              <p:ext uri="{D42A27DB-BD31-4B8C-83A1-F6EECF244321}">
                <p14:modId xmlns:p14="http://schemas.microsoft.com/office/powerpoint/2010/main" val="3931455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2625A317-569A-41B3-A3AE-1CBF90C53E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20">
            <a:extLst>
              <a:ext uri="{FF2B5EF4-FFF2-40B4-BE49-F238E27FC236}">
                <a16:creationId xmlns:a16="http://schemas.microsoft.com/office/drawing/2014/main" id="{AEE74F99-8271-C34E-885E-3E090017D8E1}"/>
              </a:ext>
            </a:extLst>
          </p:cNvPr>
          <p:cNvSpPr>
            <a:spLocks noGrp="1"/>
          </p:cNvSpPr>
          <p:nvPr>
            <p:ph type="body" sz="quarter" idx="13" hasCustomPrompt="1"/>
          </p:nvPr>
        </p:nvSpPr>
        <p:spPr>
          <a:xfrm>
            <a:off x="722313" y="3524345"/>
            <a:ext cx="252888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2" name="Text Placeholder 18">
            <a:extLst>
              <a:ext uri="{FF2B5EF4-FFF2-40B4-BE49-F238E27FC236}">
                <a16:creationId xmlns:a16="http://schemas.microsoft.com/office/drawing/2014/main" id="{B721594E-7484-5E47-8564-98DE9C29C251}"/>
              </a:ext>
            </a:extLst>
          </p:cNvPr>
          <p:cNvSpPr>
            <a:spLocks noGrp="1"/>
          </p:cNvSpPr>
          <p:nvPr>
            <p:ph type="body" sz="quarter" idx="10" hasCustomPrompt="1"/>
          </p:nvPr>
        </p:nvSpPr>
        <p:spPr>
          <a:xfrm>
            <a:off x="722313" y="2915975"/>
            <a:ext cx="252888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23" name="Text Placeholder 18">
            <a:extLst>
              <a:ext uri="{FF2B5EF4-FFF2-40B4-BE49-F238E27FC236}">
                <a16:creationId xmlns:a16="http://schemas.microsoft.com/office/drawing/2014/main" id="{B1B99D54-15E5-9A44-BD9F-CDC7FA006D19}"/>
              </a:ext>
            </a:extLst>
          </p:cNvPr>
          <p:cNvSpPr>
            <a:spLocks noGrp="1"/>
          </p:cNvSpPr>
          <p:nvPr>
            <p:ph type="body" sz="quarter" idx="23" hasCustomPrompt="1"/>
          </p:nvPr>
        </p:nvSpPr>
        <p:spPr>
          <a:xfrm>
            <a:off x="3452813" y="2915975"/>
            <a:ext cx="2547937"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25" name="Text Placeholder 18">
            <a:extLst>
              <a:ext uri="{FF2B5EF4-FFF2-40B4-BE49-F238E27FC236}">
                <a16:creationId xmlns:a16="http://schemas.microsoft.com/office/drawing/2014/main" id="{C56CB44F-A428-A24E-9FD6-03C902B8CB13}"/>
              </a:ext>
            </a:extLst>
          </p:cNvPr>
          <p:cNvSpPr>
            <a:spLocks noGrp="1"/>
          </p:cNvSpPr>
          <p:nvPr>
            <p:ph type="body" sz="quarter" idx="25" hasCustomPrompt="1"/>
          </p:nvPr>
        </p:nvSpPr>
        <p:spPr>
          <a:xfrm>
            <a:off x="6178232" y="2915975"/>
            <a:ext cx="2554605"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27" name="Text Placeholder 18">
            <a:extLst>
              <a:ext uri="{FF2B5EF4-FFF2-40B4-BE49-F238E27FC236}">
                <a16:creationId xmlns:a16="http://schemas.microsoft.com/office/drawing/2014/main" id="{4ADD9F6F-04EC-3548-89ED-07083CA31F7A}"/>
              </a:ext>
            </a:extLst>
          </p:cNvPr>
          <p:cNvSpPr>
            <a:spLocks noGrp="1"/>
          </p:cNvSpPr>
          <p:nvPr>
            <p:ph type="body" sz="quarter" idx="27" hasCustomPrompt="1"/>
          </p:nvPr>
        </p:nvSpPr>
        <p:spPr>
          <a:xfrm>
            <a:off x="8916988" y="2915975"/>
            <a:ext cx="2552700" cy="461963"/>
          </a:xfrm>
          <a:prstGeom prst="rect">
            <a:avLst/>
          </a:prstGeom>
        </p:spPr>
        <p:txBody>
          <a:bodyPr anchor="ctr" anchorCtr="0"/>
          <a:lstStyle>
            <a:lvl1pPr marL="0" indent="0">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4" name="Text Placeholder 20">
            <a:extLst>
              <a:ext uri="{FF2B5EF4-FFF2-40B4-BE49-F238E27FC236}">
                <a16:creationId xmlns:a16="http://schemas.microsoft.com/office/drawing/2014/main" id="{59572E56-7E01-9B4B-A25B-1F1656B06DE8}"/>
              </a:ext>
            </a:extLst>
          </p:cNvPr>
          <p:cNvSpPr>
            <a:spLocks noGrp="1"/>
          </p:cNvSpPr>
          <p:nvPr>
            <p:ph type="body" sz="quarter" idx="28" hasCustomPrompt="1"/>
          </p:nvPr>
        </p:nvSpPr>
        <p:spPr>
          <a:xfrm>
            <a:off x="3452813" y="3524344"/>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5" name="Text Placeholder 20">
            <a:extLst>
              <a:ext uri="{FF2B5EF4-FFF2-40B4-BE49-F238E27FC236}">
                <a16:creationId xmlns:a16="http://schemas.microsoft.com/office/drawing/2014/main" id="{526BD833-CFF8-F541-92F8-E3D36BA6D489}"/>
              </a:ext>
            </a:extLst>
          </p:cNvPr>
          <p:cNvSpPr>
            <a:spLocks noGrp="1"/>
          </p:cNvSpPr>
          <p:nvPr>
            <p:ph type="body" sz="quarter" idx="29" hasCustomPrompt="1"/>
          </p:nvPr>
        </p:nvSpPr>
        <p:spPr>
          <a:xfrm>
            <a:off x="6183998" y="3532376"/>
            <a:ext cx="2547937"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6" name="Text Placeholder 20">
            <a:extLst>
              <a:ext uri="{FF2B5EF4-FFF2-40B4-BE49-F238E27FC236}">
                <a16:creationId xmlns:a16="http://schemas.microsoft.com/office/drawing/2014/main" id="{57862449-EC25-604D-A3A7-CE54B5633543}"/>
              </a:ext>
            </a:extLst>
          </p:cNvPr>
          <p:cNvSpPr>
            <a:spLocks noGrp="1"/>
          </p:cNvSpPr>
          <p:nvPr>
            <p:ph type="body" sz="quarter" idx="30" hasCustomPrompt="1"/>
          </p:nvPr>
        </p:nvSpPr>
        <p:spPr>
          <a:xfrm>
            <a:off x="8916988" y="3524343"/>
            <a:ext cx="2552699" cy="2618789"/>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1E42960B-5CFE-4CCC-8A7C-819AB126A409}"/>
              </a:ext>
            </a:extLst>
          </p:cNvPr>
          <p:cNvSpPr>
            <a:spLocks noGrp="1"/>
          </p:cNvSpPr>
          <p:nvPr>
            <p:ph type="title" hasCustomPrompt="1"/>
          </p:nvPr>
        </p:nvSpPr>
        <p:spPr>
          <a:xfrm>
            <a:off x="723599" y="538164"/>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Tree>
    <p:extLst>
      <p:ext uri="{BB962C8B-B14F-4D97-AF65-F5344CB8AC3E}">
        <p14:creationId xmlns:p14="http://schemas.microsoft.com/office/powerpoint/2010/main" val="28318801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items list with colo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0AF44F5-3F68-4F5B-A7E5-CC271941FC5A}"/>
              </a:ext>
            </a:extLst>
          </p:cNvPr>
          <p:cNvGraphicFramePr>
            <a:graphicFrameLocks noChangeAspect="1"/>
          </p:cNvGraphicFramePr>
          <p:nvPr userDrawn="1">
            <p:custDataLst>
              <p:tags r:id="rId1"/>
            </p:custDataLst>
            <p:extLst>
              <p:ext uri="{D42A27DB-BD31-4B8C-83A1-F6EECF244321}">
                <p14:modId xmlns:p14="http://schemas.microsoft.com/office/powerpoint/2010/main" val="426850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5" name="Object 4" hidden="1">
                        <a:extLst>
                          <a:ext uri="{FF2B5EF4-FFF2-40B4-BE49-F238E27FC236}">
                            <a16:creationId xmlns:a16="http://schemas.microsoft.com/office/drawing/2014/main" id="{10AF44F5-3F68-4F5B-A7E5-CC271941FC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FC8C7E7-A516-41B5-9F14-435519410B77}"/>
              </a:ext>
            </a:extLst>
          </p:cNvPr>
          <p:cNvSpPr>
            <a:spLocks noGrp="1"/>
          </p:cNvSpPr>
          <p:nvPr>
            <p:ph type="title" hasCustomPrompt="1"/>
          </p:nvPr>
        </p:nvSpPr>
        <p:spPr>
          <a:xfrm>
            <a:off x="723599" y="531537"/>
            <a:ext cx="10746087" cy="1370012"/>
          </a:xfrm>
        </p:spPr>
        <p:txBody>
          <a:bodyPr vert="horz"/>
          <a:lstStyle>
            <a:lvl1pPr>
              <a:defRPr>
                <a:latin typeface="Arial" panose="020B0604020202020204" pitchFamily="34" charset="0"/>
                <a:cs typeface="Arial" panose="020B0604020202020204" pitchFamily="34" charset="0"/>
              </a:defRPr>
            </a:lvl1pPr>
          </a:lstStyle>
          <a:p>
            <a:r>
              <a:rPr lang="en-US"/>
              <a:t>4 Items / Features </a:t>
            </a:r>
            <a:br>
              <a:rPr lang="en-US"/>
            </a:br>
            <a:r>
              <a:rPr lang="en-US"/>
              <a:t>Illustrated Bullet List</a:t>
            </a:r>
          </a:p>
        </p:txBody>
      </p:sp>
      <p:sp>
        <p:nvSpPr>
          <p:cNvPr id="13" name="Text Placeholder 20">
            <a:extLst>
              <a:ext uri="{FF2B5EF4-FFF2-40B4-BE49-F238E27FC236}">
                <a16:creationId xmlns:a16="http://schemas.microsoft.com/office/drawing/2014/main" id="{6097E424-2284-1C45-8664-943C17759420}"/>
              </a:ext>
            </a:extLst>
          </p:cNvPr>
          <p:cNvSpPr>
            <a:spLocks noGrp="1"/>
          </p:cNvSpPr>
          <p:nvPr>
            <p:ph type="body" sz="quarter" idx="31" hasCustomPrompt="1"/>
          </p:nvPr>
        </p:nvSpPr>
        <p:spPr>
          <a:xfrm>
            <a:off x="722313" y="3525740"/>
            <a:ext cx="252888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4" name="Text Placeholder 18">
            <a:extLst>
              <a:ext uri="{FF2B5EF4-FFF2-40B4-BE49-F238E27FC236}">
                <a16:creationId xmlns:a16="http://schemas.microsoft.com/office/drawing/2014/main" id="{79C50273-100C-4E43-9758-9D2E2EA1745C}"/>
              </a:ext>
            </a:extLst>
          </p:cNvPr>
          <p:cNvSpPr>
            <a:spLocks noGrp="1"/>
          </p:cNvSpPr>
          <p:nvPr>
            <p:ph type="body" sz="quarter" idx="32" hasCustomPrompt="1"/>
          </p:nvPr>
        </p:nvSpPr>
        <p:spPr>
          <a:xfrm>
            <a:off x="722313" y="2923268"/>
            <a:ext cx="2528887" cy="461963"/>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1</a:t>
            </a:r>
          </a:p>
        </p:txBody>
      </p:sp>
      <p:sp>
        <p:nvSpPr>
          <p:cNvPr id="15" name="Text Placeholder 18">
            <a:extLst>
              <a:ext uri="{FF2B5EF4-FFF2-40B4-BE49-F238E27FC236}">
                <a16:creationId xmlns:a16="http://schemas.microsoft.com/office/drawing/2014/main" id="{FC741B5D-9CA8-0246-A540-76E015AE202A}"/>
              </a:ext>
            </a:extLst>
          </p:cNvPr>
          <p:cNvSpPr>
            <a:spLocks noGrp="1"/>
          </p:cNvSpPr>
          <p:nvPr>
            <p:ph type="body" sz="quarter" idx="33" hasCustomPrompt="1"/>
          </p:nvPr>
        </p:nvSpPr>
        <p:spPr>
          <a:xfrm>
            <a:off x="3452813" y="2923268"/>
            <a:ext cx="2547937" cy="461963"/>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2</a:t>
            </a:r>
          </a:p>
        </p:txBody>
      </p:sp>
      <p:sp>
        <p:nvSpPr>
          <p:cNvPr id="16" name="Text Placeholder 18">
            <a:extLst>
              <a:ext uri="{FF2B5EF4-FFF2-40B4-BE49-F238E27FC236}">
                <a16:creationId xmlns:a16="http://schemas.microsoft.com/office/drawing/2014/main" id="{04D2873D-9B96-D247-ADF5-8D2C81C5EB46}"/>
              </a:ext>
            </a:extLst>
          </p:cNvPr>
          <p:cNvSpPr>
            <a:spLocks noGrp="1"/>
          </p:cNvSpPr>
          <p:nvPr>
            <p:ph type="body" sz="quarter" idx="34" hasCustomPrompt="1"/>
          </p:nvPr>
        </p:nvSpPr>
        <p:spPr>
          <a:xfrm>
            <a:off x="6178232" y="2923268"/>
            <a:ext cx="2554605" cy="461963"/>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3</a:t>
            </a:r>
          </a:p>
        </p:txBody>
      </p:sp>
      <p:sp>
        <p:nvSpPr>
          <p:cNvPr id="17" name="Text Placeholder 18">
            <a:extLst>
              <a:ext uri="{FF2B5EF4-FFF2-40B4-BE49-F238E27FC236}">
                <a16:creationId xmlns:a16="http://schemas.microsoft.com/office/drawing/2014/main" id="{96525B51-4D86-3248-877C-36E8C2021760}"/>
              </a:ext>
            </a:extLst>
          </p:cNvPr>
          <p:cNvSpPr>
            <a:spLocks noGrp="1"/>
          </p:cNvSpPr>
          <p:nvPr>
            <p:ph type="body" sz="quarter" idx="35" hasCustomPrompt="1"/>
          </p:nvPr>
        </p:nvSpPr>
        <p:spPr>
          <a:xfrm>
            <a:off x="8916988" y="2923268"/>
            <a:ext cx="2552700" cy="461963"/>
          </a:xfrm>
          <a:prstGeom prst="rect">
            <a:avLst/>
          </a:prstGeom>
        </p:spPr>
        <p:txBody>
          <a:bodyPr anchor="ctr" anchorCtr="0"/>
          <a:lstStyle>
            <a:lvl1pPr marL="0" indent="0">
              <a:buFontTx/>
              <a:buNone/>
              <a:defRPr sz="2400" b="1" i="0">
                <a:solidFill>
                  <a:srgbClr val="00D36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Item 4</a:t>
            </a:r>
          </a:p>
        </p:txBody>
      </p:sp>
      <p:sp>
        <p:nvSpPr>
          <p:cNvPr id="18" name="Text Placeholder 20">
            <a:extLst>
              <a:ext uri="{FF2B5EF4-FFF2-40B4-BE49-F238E27FC236}">
                <a16:creationId xmlns:a16="http://schemas.microsoft.com/office/drawing/2014/main" id="{98DF9A9E-978E-6D43-8349-0D66C40F2FC5}"/>
              </a:ext>
            </a:extLst>
          </p:cNvPr>
          <p:cNvSpPr>
            <a:spLocks noGrp="1"/>
          </p:cNvSpPr>
          <p:nvPr>
            <p:ph type="body" sz="quarter" idx="36" hasCustomPrompt="1"/>
          </p:nvPr>
        </p:nvSpPr>
        <p:spPr>
          <a:xfrm>
            <a:off x="3452813"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19" name="Text Placeholder 20">
            <a:extLst>
              <a:ext uri="{FF2B5EF4-FFF2-40B4-BE49-F238E27FC236}">
                <a16:creationId xmlns:a16="http://schemas.microsoft.com/office/drawing/2014/main" id="{451DF4D2-96D5-2345-BF90-56F6C36D8C3F}"/>
              </a:ext>
            </a:extLst>
          </p:cNvPr>
          <p:cNvSpPr>
            <a:spLocks noGrp="1"/>
          </p:cNvSpPr>
          <p:nvPr>
            <p:ph type="body" sz="quarter" idx="37" hasCustomPrompt="1"/>
          </p:nvPr>
        </p:nvSpPr>
        <p:spPr>
          <a:xfrm>
            <a:off x="6183998" y="3525740"/>
            <a:ext cx="2547937"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4D5AADC-0189-FA4C-86D9-96588C326A3E}"/>
              </a:ext>
            </a:extLst>
          </p:cNvPr>
          <p:cNvSpPr>
            <a:spLocks noGrp="1"/>
          </p:cNvSpPr>
          <p:nvPr>
            <p:ph type="body" sz="quarter" idx="38" hasCustomPrompt="1"/>
          </p:nvPr>
        </p:nvSpPr>
        <p:spPr>
          <a:xfrm>
            <a:off x="8916988" y="3525740"/>
            <a:ext cx="2552699" cy="2720975"/>
          </a:xfrm>
          <a:prstGeom prst="rect">
            <a:avLst/>
          </a:prstGeom>
        </p:spPr>
        <p:txBody>
          <a:bodyPr tIns="36000"/>
          <a:lstStyle>
            <a:lvl1pPr marL="0" indent="0">
              <a:lnSpc>
                <a:spcPct val="100000"/>
              </a:lnSpc>
              <a:buFontTx/>
              <a:buNone/>
              <a:defRPr sz="24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Tree>
    <p:extLst>
      <p:ext uri="{BB962C8B-B14F-4D97-AF65-F5344CB8AC3E}">
        <p14:creationId xmlns:p14="http://schemas.microsoft.com/office/powerpoint/2010/main" val="14527114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 items lis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6E63340-CFC6-4DE4-A808-EF24C62FF7C9}"/>
              </a:ext>
            </a:extLst>
          </p:cNvPr>
          <p:cNvGraphicFramePr>
            <a:graphicFrameLocks noChangeAspect="1"/>
          </p:cNvGraphicFramePr>
          <p:nvPr userDrawn="1">
            <p:custDataLst>
              <p:tags r:id="rId1"/>
            </p:custDataLst>
            <p:extLst>
              <p:ext uri="{D42A27DB-BD31-4B8C-83A1-F6EECF244321}">
                <p14:modId xmlns:p14="http://schemas.microsoft.com/office/powerpoint/2010/main" val="1495369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4" name="Object 3" hidden="1">
                        <a:extLst>
                          <a:ext uri="{FF2B5EF4-FFF2-40B4-BE49-F238E27FC236}">
                            <a16:creationId xmlns:a16="http://schemas.microsoft.com/office/drawing/2014/main" id="{D6E63340-CFC6-4DE4-A808-EF24C62FF7C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20">
            <a:extLst>
              <a:ext uri="{FF2B5EF4-FFF2-40B4-BE49-F238E27FC236}">
                <a16:creationId xmlns:a16="http://schemas.microsoft.com/office/drawing/2014/main" id="{E8466CBF-EFEB-BF4E-8EF1-DA6DA515FFA8}"/>
              </a:ext>
            </a:extLst>
          </p:cNvPr>
          <p:cNvSpPr>
            <a:spLocks noGrp="1"/>
          </p:cNvSpPr>
          <p:nvPr>
            <p:ph type="body" sz="quarter" idx="13" hasCustomPrompt="1"/>
          </p:nvPr>
        </p:nvSpPr>
        <p:spPr>
          <a:xfrm>
            <a:off x="1553741"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7" name="Text Placeholder 18">
            <a:extLst>
              <a:ext uri="{FF2B5EF4-FFF2-40B4-BE49-F238E27FC236}">
                <a16:creationId xmlns:a16="http://schemas.microsoft.com/office/drawing/2014/main" id="{D5DD337E-FCEB-8848-9F17-4A7948DB8562}"/>
              </a:ext>
            </a:extLst>
          </p:cNvPr>
          <p:cNvSpPr>
            <a:spLocks noGrp="1"/>
          </p:cNvSpPr>
          <p:nvPr>
            <p:ph type="body" sz="quarter" idx="10" hasCustomPrompt="1"/>
          </p:nvPr>
        </p:nvSpPr>
        <p:spPr>
          <a:xfrm>
            <a:off x="1553741" y="2037104"/>
            <a:ext cx="2627733" cy="416859"/>
          </a:xfrm>
          <a:prstGeom prst="rect">
            <a:avLst/>
          </a:prstGeom>
        </p:spPr>
        <p:txBody>
          <a:bodyPr anchor="ctr" anchorCtr="0"/>
          <a:lstStyle>
            <a:lvl1pPr marL="0" indent="0">
              <a:buFontTx/>
              <a:buNone/>
              <a:defRPr sz="2400" b="1" i="0">
                <a:solidFill>
                  <a:schemeClr val="tx2"/>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9" name="Text Placeholder 18">
            <a:extLst>
              <a:ext uri="{FF2B5EF4-FFF2-40B4-BE49-F238E27FC236}">
                <a16:creationId xmlns:a16="http://schemas.microsoft.com/office/drawing/2014/main" id="{802B59A1-B3EF-2645-B49B-4D774FF780BB}"/>
              </a:ext>
            </a:extLst>
          </p:cNvPr>
          <p:cNvSpPr>
            <a:spLocks noGrp="1"/>
          </p:cNvSpPr>
          <p:nvPr>
            <p:ph type="body" sz="quarter" idx="15" hasCustomPrompt="1"/>
          </p:nvPr>
        </p:nvSpPr>
        <p:spPr>
          <a:xfrm>
            <a:off x="1553741" y="4328800"/>
            <a:ext cx="2627733" cy="416859"/>
          </a:xfrm>
          <a:prstGeom prst="rect">
            <a:avLst/>
          </a:prstGeom>
        </p:spPr>
        <p:txBody>
          <a:bodyPr anchor="ctr" anchorCtr="0"/>
          <a:lstStyle>
            <a:lvl1pPr marL="0" indent="0">
              <a:buFontTx/>
              <a:buNone/>
              <a:defRPr sz="2400" b="1" i="0">
                <a:solidFill>
                  <a:srgbClr val="F1627A"/>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1" name="Text Placeholder 18">
            <a:extLst>
              <a:ext uri="{FF2B5EF4-FFF2-40B4-BE49-F238E27FC236}">
                <a16:creationId xmlns:a16="http://schemas.microsoft.com/office/drawing/2014/main" id="{76935810-7504-4B45-83F9-2E99FFE8E07C}"/>
              </a:ext>
            </a:extLst>
          </p:cNvPr>
          <p:cNvSpPr>
            <a:spLocks noGrp="1"/>
          </p:cNvSpPr>
          <p:nvPr>
            <p:ph type="body" sz="quarter" idx="17" hasCustomPrompt="1"/>
          </p:nvPr>
        </p:nvSpPr>
        <p:spPr>
          <a:xfrm>
            <a:off x="5186627" y="2037104"/>
            <a:ext cx="2634018" cy="416859"/>
          </a:xfrm>
          <a:prstGeom prst="rect">
            <a:avLst/>
          </a:prstGeom>
        </p:spPr>
        <p:txBody>
          <a:bodyPr anchor="ctr" anchorCtr="0"/>
          <a:lstStyle>
            <a:lvl1pPr marL="0" indent="0">
              <a:buFontTx/>
              <a:buNone/>
              <a:defRPr sz="2400" b="1" i="0">
                <a:solidFill>
                  <a:schemeClr val="accent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3" name="Text Placeholder 18">
            <a:extLst>
              <a:ext uri="{FF2B5EF4-FFF2-40B4-BE49-F238E27FC236}">
                <a16:creationId xmlns:a16="http://schemas.microsoft.com/office/drawing/2014/main" id="{AB2FAA5E-B4A1-764E-B89C-0F89E8657661}"/>
              </a:ext>
            </a:extLst>
          </p:cNvPr>
          <p:cNvSpPr>
            <a:spLocks noGrp="1"/>
          </p:cNvSpPr>
          <p:nvPr>
            <p:ph type="body" sz="quarter" idx="19" hasCustomPrompt="1"/>
          </p:nvPr>
        </p:nvSpPr>
        <p:spPr>
          <a:xfrm>
            <a:off x="5186627" y="4328800"/>
            <a:ext cx="2634018" cy="416859"/>
          </a:xfrm>
          <a:prstGeom prst="rect">
            <a:avLst/>
          </a:prstGeom>
        </p:spPr>
        <p:txBody>
          <a:bodyPr anchor="ctr" anchorCtr="0"/>
          <a:lstStyle>
            <a:lvl1pPr marL="0" indent="0">
              <a:buFontTx/>
              <a:buNone/>
              <a:defRPr sz="2400" b="1" i="0">
                <a:solidFill>
                  <a:srgbClr val="5122B9"/>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5" name="Text Placeholder 18">
            <a:extLst>
              <a:ext uri="{FF2B5EF4-FFF2-40B4-BE49-F238E27FC236}">
                <a16:creationId xmlns:a16="http://schemas.microsoft.com/office/drawing/2014/main" id="{580FC978-AF1C-5244-BA36-D990852E29CC}"/>
              </a:ext>
            </a:extLst>
          </p:cNvPr>
          <p:cNvSpPr>
            <a:spLocks noGrp="1"/>
          </p:cNvSpPr>
          <p:nvPr>
            <p:ph type="body" sz="quarter" idx="21" hasCustomPrompt="1"/>
          </p:nvPr>
        </p:nvSpPr>
        <p:spPr>
          <a:xfrm>
            <a:off x="8840896" y="2037104"/>
            <a:ext cx="2628792" cy="416859"/>
          </a:xfrm>
          <a:prstGeom prst="rect">
            <a:avLst/>
          </a:prstGeom>
        </p:spPr>
        <p:txBody>
          <a:bodyPr anchor="ctr" anchorCtr="0"/>
          <a:lstStyle>
            <a:lvl1pPr marL="0" indent="0">
              <a:buFontTx/>
              <a:buNone/>
              <a:defRPr sz="2400" b="1" i="0">
                <a:solidFill>
                  <a:schemeClr val="accent3"/>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7" name="Text Placeholder 18">
            <a:extLst>
              <a:ext uri="{FF2B5EF4-FFF2-40B4-BE49-F238E27FC236}">
                <a16:creationId xmlns:a16="http://schemas.microsoft.com/office/drawing/2014/main" id="{5DB8FC56-8E45-B642-BA86-CA674617E8DE}"/>
              </a:ext>
            </a:extLst>
          </p:cNvPr>
          <p:cNvSpPr>
            <a:spLocks noGrp="1"/>
          </p:cNvSpPr>
          <p:nvPr>
            <p:ph type="body" sz="quarter" idx="23" hasCustomPrompt="1"/>
          </p:nvPr>
        </p:nvSpPr>
        <p:spPr>
          <a:xfrm>
            <a:off x="8840896" y="4328800"/>
            <a:ext cx="2628792" cy="416859"/>
          </a:xfrm>
          <a:prstGeom prst="rect">
            <a:avLst/>
          </a:prstGeom>
        </p:spPr>
        <p:txBody>
          <a:bodyPr anchor="ctr" anchorCtr="0"/>
          <a:lstStyle>
            <a:lvl1pPr marL="0" indent="0">
              <a:buFontTx/>
              <a:buNone/>
              <a:defRPr sz="2400" b="1" i="0">
                <a:solidFill>
                  <a:schemeClr val="accent4"/>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Feature</a:t>
            </a:r>
          </a:p>
        </p:txBody>
      </p:sp>
      <p:sp>
        <p:nvSpPr>
          <p:cNvPr id="19" name="Text Placeholder 20">
            <a:extLst>
              <a:ext uri="{FF2B5EF4-FFF2-40B4-BE49-F238E27FC236}">
                <a16:creationId xmlns:a16="http://schemas.microsoft.com/office/drawing/2014/main" id="{F4FDECCA-8BA0-1E46-959C-40D405A3DD86}"/>
              </a:ext>
            </a:extLst>
          </p:cNvPr>
          <p:cNvSpPr>
            <a:spLocks noGrp="1"/>
          </p:cNvSpPr>
          <p:nvPr>
            <p:ph type="body" sz="quarter" idx="26" hasCustomPrompt="1"/>
          </p:nvPr>
        </p:nvSpPr>
        <p:spPr>
          <a:xfrm>
            <a:off x="5186627"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0" name="Text Placeholder 20">
            <a:extLst>
              <a:ext uri="{FF2B5EF4-FFF2-40B4-BE49-F238E27FC236}">
                <a16:creationId xmlns:a16="http://schemas.microsoft.com/office/drawing/2014/main" id="{1D615094-1A97-4D44-963D-B6646A38C7A9}"/>
              </a:ext>
            </a:extLst>
          </p:cNvPr>
          <p:cNvSpPr>
            <a:spLocks noGrp="1"/>
          </p:cNvSpPr>
          <p:nvPr>
            <p:ph type="body" sz="quarter" idx="27" hasCustomPrompt="1"/>
          </p:nvPr>
        </p:nvSpPr>
        <p:spPr>
          <a:xfrm>
            <a:off x="8840896" y="2624943"/>
            <a:ext cx="2627733" cy="1332541"/>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1" name="Text Placeholder 20">
            <a:extLst>
              <a:ext uri="{FF2B5EF4-FFF2-40B4-BE49-F238E27FC236}">
                <a16:creationId xmlns:a16="http://schemas.microsoft.com/office/drawing/2014/main" id="{AC0DC2E1-3303-ED4F-AF0A-C83B26F853C2}"/>
              </a:ext>
            </a:extLst>
          </p:cNvPr>
          <p:cNvSpPr>
            <a:spLocks noGrp="1"/>
          </p:cNvSpPr>
          <p:nvPr>
            <p:ph type="body" sz="quarter" idx="28" hasCustomPrompt="1"/>
          </p:nvPr>
        </p:nvSpPr>
        <p:spPr>
          <a:xfrm>
            <a:off x="1553741"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2" name="Text Placeholder 20">
            <a:extLst>
              <a:ext uri="{FF2B5EF4-FFF2-40B4-BE49-F238E27FC236}">
                <a16:creationId xmlns:a16="http://schemas.microsoft.com/office/drawing/2014/main" id="{3234F23D-C765-1C43-8BE8-B63E9013F022}"/>
              </a:ext>
            </a:extLst>
          </p:cNvPr>
          <p:cNvSpPr>
            <a:spLocks noGrp="1"/>
          </p:cNvSpPr>
          <p:nvPr>
            <p:ph type="body" sz="quarter" idx="29" hasCustomPrompt="1"/>
          </p:nvPr>
        </p:nvSpPr>
        <p:spPr>
          <a:xfrm>
            <a:off x="5186627"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3" name="Text Placeholder 20">
            <a:extLst>
              <a:ext uri="{FF2B5EF4-FFF2-40B4-BE49-F238E27FC236}">
                <a16:creationId xmlns:a16="http://schemas.microsoft.com/office/drawing/2014/main" id="{38C0BF57-A485-B741-AAB8-63E6E6547046}"/>
              </a:ext>
            </a:extLst>
          </p:cNvPr>
          <p:cNvSpPr>
            <a:spLocks noGrp="1"/>
          </p:cNvSpPr>
          <p:nvPr>
            <p:ph type="body" sz="quarter" idx="30" hasCustomPrompt="1"/>
          </p:nvPr>
        </p:nvSpPr>
        <p:spPr>
          <a:xfrm>
            <a:off x="8840896" y="4923617"/>
            <a:ext cx="2627733" cy="1396220"/>
          </a:xfrm>
          <a:prstGeom prst="rect">
            <a:avLst/>
          </a:prstGeom>
        </p:spPr>
        <p:txBody>
          <a:bodyPr tIns="36000"/>
          <a:lstStyle>
            <a:lvl1pPr marL="0" indent="0">
              <a:lnSpc>
                <a:spcPct val="100000"/>
              </a:lnSpc>
              <a:buFontTx/>
              <a:buNone/>
              <a:defRPr sz="20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Example Text</a:t>
            </a:r>
            <a:endParaRPr lang="en-BG"/>
          </a:p>
        </p:txBody>
      </p:sp>
      <p:sp>
        <p:nvSpPr>
          <p:cNvPr id="2" name="Title 1">
            <a:extLst>
              <a:ext uri="{FF2B5EF4-FFF2-40B4-BE49-F238E27FC236}">
                <a16:creationId xmlns:a16="http://schemas.microsoft.com/office/drawing/2014/main" id="{39FF33FF-9B6D-41BF-97A6-EF8D86B8BD02}"/>
              </a:ext>
            </a:extLst>
          </p:cNvPr>
          <p:cNvSpPr>
            <a:spLocks noGrp="1"/>
          </p:cNvSpPr>
          <p:nvPr>
            <p:ph type="title" hasCustomPrompt="1"/>
          </p:nvPr>
        </p:nvSpPr>
        <p:spPr>
          <a:xfrm>
            <a:off x="723599" y="538163"/>
            <a:ext cx="10745029" cy="1370012"/>
          </a:xfrm>
        </p:spPr>
        <p:txBody>
          <a:bodyPr vert="horz"/>
          <a:lstStyle>
            <a:lvl1pPr>
              <a:defRPr>
                <a:latin typeface="Arial" panose="020B0604020202020204" pitchFamily="34" charset="0"/>
                <a:cs typeface="Arial" panose="020B0604020202020204" pitchFamily="34" charset="0"/>
              </a:defRPr>
            </a:lvl1pPr>
          </a:lstStyle>
          <a:p>
            <a:r>
              <a:rPr lang="en-US"/>
              <a:t>6 Items / Features Illustrated Bullet List</a:t>
            </a:r>
          </a:p>
        </p:txBody>
      </p:sp>
    </p:spTree>
    <p:extLst>
      <p:ext uri="{BB962C8B-B14F-4D97-AF65-F5344CB8AC3E}">
        <p14:creationId xmlns:p14="http://schemas.microsoft.com/office/powerpoint/2010/main" val="2228880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C62F6-95F3-EF43-9346-3E168880B4FF}"/>
              </a:ext>
            </a:extLst>
          </p:cNvPr>
          <p:cNvSpPr/>
          <p:nvPr userDrawn="1"/>
        </p:nvSpPr>
        <p:spPr>
          <a:xfrm>
            <a:off x="0" y="-1990"/>
            <a:ext cx="12192000" cy="1679978"/>
          </a:xfrm>
          <a:prstGeom prst="rect">
            <a:avLst/>
          </a:prstGeom>
          <a:solidFill>
            <a:schemeClr val="accent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5" name="Picture 4" descr="Shape&#10;&#10;Description automatically generated with medium confidence">
            <a:extLst>
              <a:ext uri="{FF2B5EF4-FFF2-40B4-BE49-F238E27FC236}">
                <a16:creationId xmlns:a16="http://schemas.microsoft.com/office/drawing/2014/main" id="{E6441CC9-6AC1-4035-9BC4-BDF048D1E3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7" name="Text Placeholder 20">
            <a:extLst>
              <a:ext uri="{FF2B5EF4-FFF2-40B4-BE49-F238E27FC236}">
                <a16:creationId xmlns:a16="http://schemas.microsoft.com/office/drawing/2014/main" id="{9F0AE9B3-026B-AC45-B378-4E7D4A063D12}"/>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18" name="Text Placeholder 18">
            <a:extLst>
              <a:ext uri="{FF2B5EF4-FFF2-40B4-BE49-F238E27FC236}">
                <a16:creationId xmlns:a16="http://schemas.microsoft.com/office/drawing/2014/main" id="{683F232C-00AB-6F4D-A5B4-C4B0CB187436}"/>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34" name="Picture Placeholder 1">
            <a:extLst>
              <a:ext uri="{FF2B5EF4-FFF2-40B4-BE49-F238E27FC236}">
                <a16:creationId xmlns:a16="http://schemas.microsoft.com/office/drawing/2014/main" id="{CA3015F1-BAB4-1F4C-B181-CBFA2D7E7B9E}"/>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 name="TextBox 1">
            <a:extLst>
              <a:ext uri="{FF2B5EF4-FFF2-40B4-BE49-F238E27FC236}">
                <a16:creationId xmlns:a16="http://schemas.microsoft.com/office/drawing/2014/main" id="{D8609CF4-24AF-E743-B42C-A59B73664181}"/>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0" name="Text Placeholder 20">
            <a:extLst>
              <a:ext uri="{FF2B5EF4-FFF2-40B4-BE49-F238E27FC236}">
                <a16:creationId xmlns:a16="http://schemas.microsoft.com/office/drawing/2014/main" id="{94BF50F9-DFCC-104B-98F5-B6944BB61869}"/>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3" name="Text Placeholder 18">
            <a:extLst>
              <a:ext uri="{FF2B5EF4-FFF2-40B4-BE49-F238E27FC236}">
                <a16:creationId xmlns:a16="http://schemas.microsoft.com/office/drawing/2014/main" id="{D150FA14-0936-DB45-99B3-1FDE25032923}"/>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24" name="Text Placeholder 20">
            <a:extLst>
              <a:ext uri="{FF2B5EF4-FFF2-40B4-BE49-F238E27FC236}">
                <a16:creationId xmlns:a16="http://schemas.microsoft.com/office/drawing/2014/main" id="{4DAE994E-61C7-F843-99A7-D08D2A1DAD4B}"/>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5" name="Text Placeholder 18">
            <a:extLst>
              <a:ext uri="{FF2B5EF4-FFF2-40B4-BE49-F238E27FC236}">
                <a16:creationId xmlns:a16="http://schemas.microsoft.com/office/drawing/2014/main" id="{6D061C1C-2480-7C45-9198-000647841511}"/>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26" name="Text Placeholder 20">
            <a:extLst>
              <a:ext uri="{FF2B5EF4-FFF2-40B4-BE49-F238E27FC236}">
                <a16:creationId xmlns:a16="http://schemas.microsoft.com/office/drawing/2014/main" id="{C030B60D-3B29-7F43-A48B-809DF02EE93F}"/>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7" name="Text Placeholder 18">
            <a:extLst>
              <a:ext uri="{FF2B5EF4-FFF2-40B4-BE49-F238E27FC236}">
                <a16:creationId xmlns:a16="http://schemas.microsoft.com/office/drawing/2014/main" id="{35C3F06D-45B7-6D48-B4D3-D9BA24DD4991}"/>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9" name="Title 1">
            <a:extLst>
              <a:ext uri="{FF2B5EF4-FFF2-40B4-BE49-F238E27FC236}">
                <a16:creationId xmlns:a16="http://schemas.microsoft.com/office/drawing/2014/main" id="{78F34310-4CB9-974D-814E-3A8A1EACCCC9}"/>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
        <p:nvSpPr>
          <p:cNvPr id="21" name="Picture Placeholder 1">
            <a:extLst>
              <a:ext uri="{FF2B5EF4-FFF2-40B4-BE49-F238E27FC236}">
                <a16:creationId xmlns:a16="http://schemas.microsoft.com/office/drawing/2014/main" id="{6C685FB3-0594-E44D-9C2D-EEFCC1F8D2E1}"/>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2" name="Picture Placeholder 1">
            <a:extLst>
              <a:ext uri="{FF2B5EF4-FFF2-40B4-BE49-F238E27FC236}">
                <a16:creationId xmlns:a16="http://schemas.microsoft.com/office/drawing/2014/main" id="{E7BCD6F9-B8A0-3E40-8E91-435E8E4F7E36}"/>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8" name="Picture Placeholder 1">
            <a:extLst>
              <a:ext uri="{FF2B5EF4-FFF2-40B4-BE49-F238E27FC236}">
                <a16:creationId xmlns:a16="http://schemas.microsoft.com/office/drawing/2014/main" id="{DF915852-F139-C84F-A6C2-A2EF5EAF75F2}"/>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Tree>
    <p:extLst>
      <p:ext uri="{BB962C8B-B14F-4D97-AF65-F5344CB8AC3E}">
        <p14:creationId xmlns:p14="http://schemas.microsoft.com/office/powerpoint/2010/main" val="7518397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364C0F-A4D3-DC42-8C95-4B00E26A0812}"/>
              </a:ext>
            </a:extLst>
          </p:cNvPr>
          <p:cNvSpPr/>
          <p:nvPr userDrawn="1"/>
        </p:nvSpPr>
        <p:spPr>
          <a:xfrm>
            <a:off x="0" y="0"/>
            <a:ext cx="12192000" cy="1677987"/>
          </a:xfrm>
          <a:prstGeom prst="rect">
            <a:avLst/>
          </a:prstGeom>
          <a:solidFill>
            <a:schemeClr val="accent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G">
              <a:latin typeface="Arial" panose="020B0604020202020204" pitchFamily="34" charset="0"/>
              <a:cs typeface="Arial" panose="020B0604020202020204" pitchFamily="34" charset="0"/>
            </a:endParaRPr>
          </a:p>
        </p:txBody>
      </p:sp>
      <p:pic>
        <p:nvPicPr>
          <p:cNvPr id="4" name="Picture 3" descr="Shape, square&#10;&#10;Description automatically generated">
            <a:extLst>
              <a:ext uri="{FF2B5EF4-FFF2-40B4-BE49-F238E27FC236}">
                <a16:creationId xmlns:a16="http://schemas.microsoft.com/office/drawing/2014/main" id="{4B022A70-9734-423F-8439-201D9114DB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965"/>
          <a:stretch/>
        </p:blipFill>
        <p:spPr>
          <a:xfrm>
            <a:off x="0" y="0"/>
            <a:ext cx="12192000" cy="1677988"/>
          </a:xfrm>
          <a:prstGeom prst="rect">
            <a:avLst/>
          </a:prstGeom>
        </p:spPr>
      </p:pic>
      <p:sp>
        <p:nvSpPr>
          <p:cNvPr id="19" name="Text Placeholder 20">
            <a:extLst>
              <a:ext uri="{FF2B5EF4-FFF2-40B4-BE49-F238E27FC236}">
                <a16:creationId xmlns:a16="http://schemas.microsoft.com/office/drawing/2014/main" id="{E90CBC2F-2FE6-E849-A23E-6624002BB159}"/>
              </a:ext>
            </a:extLst>
          </p:cNvPr>
          <p:cNvSpPr>
            <a:spLocks noGrp="1"/>
          </p:cNvSpPr>
          <p:nvPr>
            <p:ph type="body" sz="quarter" idx="13" hasCustomPrompt="1"/>
          </p:nvPr>
        </p:nvSpPr>
        <p:spPr>
          <a:xfrm>
            <a:off x="722313" y="5162992"/>
            <a:ext cx="2526055"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21" name="Text Placeholder 18">
            <a:extLst>
              <a:ext uri="{FF2B5EF4-FFF2-40B4-BE49-F238E27FC236}">
                <a16:creationId xmlns:a16="http://schemas.microsoft.com/office/drawing/2014/main" id="{BEF25CF4-59B3-BE42-81BA-5E46207363BA}"/>
              </a:ext>
            </a:extLst>
          </p:cNvPr>
          <p:cNvSpPr>
            <a:spLocks noGrp="1"/>
          </p:cNvSpPr>
          <p:nvPr>
            <p:ph type="body" sz="quarter" idx="10" hasCustomPrompt="1"/>
          </p:nvPr>
        </p:nvSpPr>
        <p:spPr>
          <a:xfrm>
            <a:off x="722313" y="4651970"/>
            <a:ext cx="2526055"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1</a:t>
            </a:r>
          </a:p>
        </p:txBody>
      </p:sp>
      <p:sp>
        <p:nvSpPr>
          <p:cNvPr id="28" name="TextBox 27">
            <a:extLst>
              <a:ext uri="{FF2B5EF4-FFF2-40B4-BE49-F238E27FC236}">
                <a16:creationId xmlns:a16="http://schemas.microsoft.com/office/drawing/2014/main" id="{B435FD64-44C1-0E48-B5ED-A66844CC2EA7}"/>
              </a:ext>
            </a:extLst>
          </p:cNvPr>
          <p:cNvSpPr txBox="1"/>
          <p:nvPr userDrawn="1"/>
        </p:nvSpPr>
        <p:spPr>
          <a:xfrm>
            <a:off x="1742303" y="4893276"/>
            <a:ext cx="0" cy="0"/>
          </a:xfrm>
          <a:prstGeom prst="rect">
            <a:avLst/>
          </a:prstGeom>
          <a:noFill/>
        </p:spPr>
        <p:txBody>
          <a:bodyPr wrap="none" rtlCol="0" anchor="ctr" anchorCtr="0">
            <a:noAutofit/>
          </a:bodyPr>
          <a:lstStyle/>
          <a:p>
            <a:pPr algn="l"/>
            <a:endParaRPr lang="en-BG" sz="2000" b="1">
              <a:latin typeface="Arial" panose="020B0604020202020204" pitchFamily="34" charset="0"/>
              <a:cs typeface="Arial" panose="020B0604020202020204" pitchFamily="34" charset="0"/>
            </a:endParaRPr>
          </a:p>
        </p:txBody>
      </p:sp>
      <p:sp>
        <p:nvSpPr>
          <p:cNvPr id="29" name="Text Placeholder 20">
            <a:extLst>
              <a:ext uri="{FF2B5EF4-FFF2-40B4-BE49-F238E27FC236}">
                <a16:creationId xmlns:a16="http://schemas.microsoft.com/office/drawing/2014/main" id="{70B6830F-8A50-3147-B040-0115CA5BF87E}"/>
              </a:ext>
            </a:extLst>
          </p:cNvPr>
          <p:cNvSpPr>
            <a:spLocks noGrp="1"/>
          </p:cNvSpPr>
          <p:nvPr>
            <p:ph type="body" sz="quarter" idx="30" hasCustomPrompt="1"/>
          </p:nvPr>
        </p:nvSpPr>
        <p:spPr>
          <a:xfrm>
            <a:off x="3453156" y="5162992"/>
            <a:ext cx="2547594"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1" name="Text Placeholder 18">
            <a:extLst>
              <a:ext uri="{FF2B5EF4-FFF2-40B4-BE49-F238E27FC236}">
                <a16:creationId xmlns:a16="http://schemas.microsoft.com/office/drawing/2014/main" id="{FC91BA71-069A-8F4D-80E2-C8697BB42345}"/>
              </a:ext>
            </a:extLst>
          </p:cNvPr>
          <p:cNvSpPr>
            <a:spLocks noGrp="1"/>
          </p:cNvSpPr>
          <p:nvPr>
            <p:ph type="body" sz="quarter" idx="31" hasCustomPrompt="1"/>
          </p:nvPr>
        </p:nvSpPr>
        <p:spPr>
          <a:xfrm>
            <a:off x="3453156" y="4651970"/>
            <a:ext cx="2547594"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2</a:t>
            </a:r>
          </a:p>
        </p:txBody>
      </p:sp>
      <p:sp>
        <p:nvSpPr>
          <p:cNvPr id="32" name="Text Placeholder 20">
            <a:extLst>
              <a:ext uri="{FF2B5EF4-FFF2-40B4-BE49-F238E27FC236}">
                <a16:creationId xmlns:a16="http://schemas.microsoft.com/office/drawing/2014/main" id="{05787F03-F6FF-FC4D-9ED1-40A7F50C89F0}"/>
              </a:ext>
            </a:extLst>
          </p:cNvPr>
          <p:cNvSpPr>
            <a:spLocks noGrp="1"/>
          </p:cNvSpPr>
          <p:nvPr>
            <p:ph type="body" sz="quarter" idx="32" hasCustomPrompt="1"/>
          </p:nvPr>
        </p:nvSpPr>
        <p:spPr>
          <a:xfrm>
            <a:off x="6184000" y="5162992"/>
            <a:ext cx="2548838"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3" name="Text Placeholder 18">
            <a:extLst>
              <a:ext uri="{FF2B5EF4-FFF2-40B4-BE49-F238E27FC236}">
                <a16:creationId xmlns:a16="http://schemas.microsoft.com/office/drawing/2014/main" id="{5616BBF2-7973-DE49-9FF2-B67B2FF846B8}"/>
              </a:ext>
            </a:extLst>
          </p:cNvPr>
          <p:cNvSpPr>
            <a:spLocks noGrp="1"/>
          </p:cNvSpPr>
          <p:nvPr>
            <p:ph type="body" sz="quarter" idx="33" hasCustomPrompt="1"/>
          </p:nvPr>
        </p:nvSpPr>
        <p:spPr>
          <a:xfrm>
            <a:off x="6184000" y="4651970"/>
            <a:ext cx="2548838"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3</a:t>
            </a:r>
          </a:p>
        </p:txBody>
      </p:sp>
      <p:sp>
        <p:nvSpPr>
          <p:cNvPr id="34" name="Text Placeholder 20">
            <a:extLst>
              <a:ext uri="{FF2B5EF4-FFF2-40B4-BE49-F238E27FC236}">
                <a16:creationId xmlns:a16="http://schemas.microsoft.com/office/drawing/2014/main" id="{6AD7FE0B-1E24-264D-AA5F-C85BAFD01DD3}"/>
              </a:ext>
            </a:extLst>
          </p:cNvPr>
          <p:cNvSpPr>
            <a:spLocks noGrp="1"/>
          </p:cNvSpPr>
          <p:nvPr>
            <p:ph type="body" sz="quarter" idx="34" hasCustomPrompt="1"/>
          </p:nvPr>
        </p:nvSpPr>
        <p:spPr>
          <a:xfrm>
            <a:off x="8916988" y="5162992"/>
            <a:ext cx="2552700" cy="864746"/>
          </a:xfrm>
          <a:prstGeom prst="rect">
            <a:avLst/>
          </a:prstGeom>
        </p:spPr>
        <p:txBody>
          <a:bodyPr tIns="36000"/>
          <a:lstStyle>
            <a:lvl1pPr marL="0" indent="0" algn="ctr">
              <a:lnSpc>
                <a:spcPts val="1800"/>
              </a:lnSpc>
              <a:buFontTx/>
              <a:buNone/>
              <a:defRPr sz="1800" b="0" i="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a:t>Position</a:t>
            </a:r>
            <a:endParaRPr lang="en-BG"/>
          </a:p>
        </p:txBody>
      </p:sp>
      <p:sp>
        <p:nvSpPr>
          <p:cNvPr id="35" name="Text Placeholder 18">
            <a:extLst>
              <a:ext uri="{FF2B5EF4-FFF2-40B4-BE49-F238E27FC236}">
                <a16:creationId xmlns:a16="http://schemas.microsoft.com/office/drawing/2014/main" id="{FE495FE2-22D3-FB42-AF76-F86CF0F945E6}"/>
              </a:ext>
            </a:extLst>
          </p:cNvPr>
          <p:cNvSpPr>
            <a:spLocks noGrp="1"/>
          </p:cNvSpPr>
          <p:nvPr>
            <p:ph type="body" sz="quarter" idx="35" hasCustomPrompt="1"/>
          </p:nvPr>
        </p:nvSpPr>
        <p:spPr>
          <a:xfrm>
            <a:off x="8916988" y="4651970"/>
            <a:ext cx="2552700" cy="461594"/>
          </a:xfrm>
          <a:prstGeom prst="rect">
            <a:avLst/>
          </a:prstGeom>
        </p:spPr>
        <p:txBody>
          <a:bodyPr tIns="72000" anchor="ctr" anchorCtr="0"/>
          <a:lstStyle>
            <a:lvl1pPr marL="0" indent="0" algn="ctr">
              <a:lnSpc>
                <a:spcPts val="1800"/>
              </a:lnSpc>
              <a:buFontTx/>
              <a:buNone/>
              <a:defRPr sz="2400" b="1" i="0">
                <a:solidFill>
                  <a:schemeClr val="tx1"/>
                </a:solidFill>
                <a:latin typeface="Arial" panose="020B0604020202020204" pitchFamily="34" charset="0"/>
                <a:cs typeface="Arial" panose="020B0604020202020204" pitchFamily="34" charset="0"/>
              </a:defRPr>
            </a:lvl1pPr>
            <a:lvl2pPr marL="456949" indent="0">
              <a:buFontTx/>
              <a:buNone/>
              <a:defRPr sz="2400">
                <a:latin typeface="Arial" panose="020B0503030202060203" pitchFamily="34" charset="77"/>
              </a:defRPr>
            </a:lvl2pPr>
            <a:lvl3pPr marL="913897" indent="0">
              <a:buFontTx/>
              <a:buNone/>
              <a:defRPr sz="2400">
                <a:latin typeface="Arial" panose="020B0503030202060203" pitchFamily="34" charset="77"/>
              </a:defRPr>
            </a:lvl3pPr>
            <a:lvl4pPr marL="1370846" indent="0">
              <a:buFontTx/>
              <a:buNone/>
              <a:defRPr sz="2400">
                <a:latin typeface="Arial" panose="020B0503030202060203" pitchFamily="34" charset="77"/>
              </a:defRPr>
            </a:lvl4pPr>
            <a:lvl5pPr marL="1827795" indent="0">
              <a:buFontTx/>
              <a:buNone/>
              <a:defRPr sz="2400">
                <a:latin typeface="Arial" panose="020B0503030202060203" pitchFamily="34" charset="77"/>
              </a:defRPr>
            </a:lvl5pPr>
          </a:lstStyle>
          <a:p>
            <a:pPr lvl="0"/>
            <a:r>
              <a:rPr lang="en-GB"/>
              <a:t>Name 4</a:t>
            </a:r>
          </a:p>
        </p:txBody>
      </p:sp>
      <p:sp>
        <p:nvSpPr>
          <p:cNvPr id="18" name="Picture Placeholder 1">
            <a:extLst>
              <a:ext uri="{FF2B5EF4-FFF2-40B4-BE49-F238E27FC236}">
                <a16:creationId xmlns:a16="http://schemas.microsoft.com/office/drawing/2014/main" id="{0331D3FB-3327-7240-B6AA-7B62FBBF4CFC}"/>
              </a:ext>
            </a:extLst>
          </p:cNvPr>
          <p:cNvSpPr>
            <a:spLocks noGrp="1"/>
          </p:cNvSpPr>
          <p:nvPr>
            <p:ph type="pic" sz="quarter" idx="28" hasCustomPrompt="1"/>
          </p:nvPr>
        </p:nvSpPr>
        <p:spPr>
          <a:xfrm>
            <a:off x="953134" y="2355867"/>
            <a:ext cx="2062128" cy="2062128"/>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0" name="Picture Placeholder 1">
            <a:extLst>
              <a:ext uri="{FF2B5EF4-FFF2-40B4-BE49-F238E27FC236}">
                <a16:creationId xmlns:a16="http://schemas.microsoft.com/office/drawing/2014/main" id="{C95E4137-4213-BE4A-9909-08534641CCEE}"/>
              </a:ext>
            </a:extLst>
          </p:cNvPr>
          <p:cNvSpPr>
            <a:spLocks noGrp="1"/>
          </p:cNvSpPr>
          <p:nvPr>
            <p:ph type="pic" sz="quarter" idx="36" hasCustomPrompt="1"/>
          </p:nvPr>
        </p:nvSpPr>
        <p:spPr>
          <a:xfrm>
            <a:off x="3694831" y="2355867"/>
            <a:ext cx="2062127" cy="2062127"/>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3" name="Picture Placeholder 1">
            <a:extLst>
              <a:ext uri="{FF2B5EF4-FFF2-40B4-BE49-F238E27FC236}">
                <a16:creationId xmlns:a16="http://schemas.microsoft.com/office/drawing/2014/main" id="{5FCAAEDD-145E-714F-8193-C07FFCB234C5}"/>
              </a:ext>
            </a:extLst>
          </p:cNvPr>
          <p:cNvSpPr>
            <a:spLocks noGrp="1"/>
          </p:cNvSpPr>
          <p:nvPr>
            <p:ph type="pic" sz="quarter" idx="37" hasCustomPrompt="1"/>
          </p:nvPr>
        </p:nvSpPr>
        <p:spPr>
          <a:xfrm>
            <a:off x="6435044" y="2344391"/>
            <a:ext cx="2073604" cy="2073604"/>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4" name="Picture Placeholder 1">
            <a:extLst>
              <a:ext uri="{FF2B5EF4-FFF2-40B4-BE49-F238E27FC236}">
                <a16:creationId xmlns:a16="http://schemas.microsoft.com/office/drawing/2014/main" id="{21AE5383-EC13-FE4D-996B-BE10161B0155}"/>
              </a:ext>
            </a:extLst>
          </p:cNvPr>
          <p:cNvSpPr>
            <a:spLocks noGrp="1"/>
          </p:cNvSpPr>
          <p:nvPr>
            <p:ph type="pic" sz="quarter" idx="38" hasCustomPrompt="1"/>
          </p:nvPr>
        </p:nvSpPr>
        <p:spPr>
          <a:xfrm>
            <a:off x="9157330" y="2344391"/>
            <a:ext cx="2073603" cy="2073603"/>
          </a:xfrm>
          <a:prstGeom prst="ellipse">
            <a:avLst/>
          </a:prstGeom>
          <a:solidFill>
            <a:srgbClr val="DDE9F7"/>
          </a:solidFill>
        </p:spPr>
        <p:txBody>
          <a:bodyPr/>
          <a:lstStyle>
            <a:lvl1pPr marL="0" indent="0" algn="ctr">
              <a:buNone/>
              <a:defRPr>
                <a:latin typeface="Arial" panose="020B0604020202020204" pitchFamily="34" charset="0"/>
                <a:cs typeface="Arial" panose="020B0604020202020204" pitchFamily="34" charset="0"/>
              </a:defRPr>
            </a:lvl1pPr>
          </a:lstStyle>
          <a:p>
            <a:r>
              <a:rPr lang="hr-HR"/>
              <a:t>Picture</a:t>
            </a:r>
            <a:endParaRPr lang="en-US"/>
          </a:p>
        </p:txBody>
      </p:sp>
      <p:sp>
        <p:nvSpPr>
          <p:cNvPr id="25" name="Title 1">
            <a:extLst>
              <a:ext uri="{FF2B5EF4-FFF2-40B4-BE49-F238E27FC236}">
                <a16:creationId xmlns:a16="http://schemas.microsoft.com/office/drawing/2014/main" id="{D17A4870-A345-AB4C-A5EA-F85DC0A3B658}"/>
              </a:ext>
            </a:extLst>
          </p:cNvPr>
          <p:cNvSpPr>
            <a:spLocks noGrp="1"/>
          </p:cNvSpPr>
          <p:nvPr>
            <p:ph type="title" hasCustomPrompt="1"/>
          </p:nvPr>
        </p:nvSpPr>
        <p:spPr>
          <a:xfrm>
            <a:off x="3456782" y="574918"/>
            <a:ext cx="5278437" cy="684212"/>
          </a:xfrm>
          <a:prstGeom prst="rect">
            <a:avLst/>
          </a:prstGeom>
        </p:spPr>
        <p:txBody>
          <a:bodyPr tIns="108000" anchor="t">
            <a:noAutofit/>
          </a:bodyPr>
          <a:lstStyle>
            <a:lvl1pPr algn="ctr">
              <a:lnSpc>
                <a:spcPts val="3600"/>
              </a:lnSpc>
              <a:defRPr lang="en-US" sz="4000" b="1" i="0" kern="0" spc="-100" baseline="0" noProof="0" dirty="0">
                <a:solidFill>
                  <a:schemeClr val="bg1"/>
                </a:solidFill>
                <a:latin typeface="Arial" panose="020B0604020202020204" pitchFamily="34" charset="0"/>
                <a:ea typeface="+mj-ea"/>
                <a:cs typeface="Arial" pitchFamily="34" charset="0"/>
              </a:defRPr>
            </a:lvl1pPr>
          </a:lstStyle>
          <a:p>
            <a:r>
              <a:rPr lang="en-US"/>
              <a:t>Team</a:t>
            </a:r>
          </a:p>
        </p:txBody>
      </p:sp>
    </p:spTree>
    <p:extLst>
      <p:ext uri="{BB962C8B-B14F-4D97-AF65-F5344CB8AC3E}">
        <p14:creationId xmlns:p14="http://schemas.microsoft.com/office/powerpoint/2010/main" val="4193035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allery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600"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0" name="Picture Placeholder 8">
            <a:extLst>
              <a:ext uri="{FF2B5EF4-FFF2-40B4-BE49-F238E27FC236}">
                <a16:creationId xmlns:a16="http://schemas.microsoft.com/office/drawing/2014/main" id="{B7890FB8-2450-AF47-8169-9C8D93F61AF8}"/>
              </a:ext>
            </a:extLst>
          </p:cNvPr>
          <p:cNvSpPr>
            <a:spLocks noGrp="1"/>
          </p:cNvSpPr>
          <p:nvPr>
            <p:ph type="pic" sz="quarter" idx="13"/>
          </p:nvPr>
        </p:nvSpPr>
        <p:spPr>
          <a:xfrm>
            <a:off x="4366419"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8012144" y="1447799"/>
            <a:ext cx="3459162" cy="2289176"/>
          </a:xfrm>
          <a:solidFill>
            <a:schemeClr val="bg2"/>
          </a:solidFill>
        </p:spPr>
        <p:txBody>
          <a:bodyPr anchor="ctr" anchorCtr="0"/>
          <a:lstStyle>
            <a:lvl1pPr marL="0" indent="0" algn="ctr">
              <a:buNone/>
              <a:defRPr/>
            </a:lvl1pPr>
          </a:lstStyle>
          <a:p>
            <a:r>
              <a:rPr lang="en-GB"/>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Title 1">
            <a:extLst>
              <a:ext uri="{FF2B5EF4-FFF2-40B4-BE49-F238E27FC236}">
                <a16:creationId xmlns:a16="http://schemas.microsoft.com/office/drawing/2014/main" id="{5EC4521C-3907-8345-BCE7-B2B57F767D82}"/>
              </a:ext>
            </a:extLst>
          </p:cNvPr>
          <p:cNvSpPr>
            <a:spLocks noGrp="1"/>
          </p:cNvSpPr>
          <p:nvPr>
            <p:ph type="title" hasCustomPrompt="1"/>
          </p:nvPr>
        </p:nvSpPr>
        <p:spPr>
          <a:xfrm>
            <a:off x="722313" y="538163"/>
            <a:ext cx="10748993" cy="677861"/>
          </a:xfrm>
        </p:spPr>
        <p:txBody>
          <a:bodyPr tIns="108000"/>
          <a:lstStyle/>
          <a:p>
            <a:r>
              <a:rPr lang="en-GB"/>
              <a:t>Gallery</a:t>
            </a:r>
            <a:endParaRPr lang="en-BG"/>
          </a:p>
        </p:txBody>
      </p:sp>
    </p:spTree>
    <p:extLst>
      <p:ext uri="{BB962C8B-B14F-4D97-AF65-F5344CB8AC3E}">
        <p14:creationId xmlns:p14="http://schemas.microsoft.com/office/powerpoint/2010/main" val="364644580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allery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880A557-7E11-DF49-8186-7D04ACC75273}"/>
              </a:ext>
            </a:extLst>
          </p:cNvPr>
          <p:cNvSpPr>
            <a:spLocks noGrp="1"/>
          </p:cNvSpPr>
          <p:nvPr>
            <p:ph type="pic" sz="quarter" idx="12"/>
          </p:nvPr>
        </p:nvSpPr>
        <p:spPr>
          <a:xfrm>
            <a:off x="723599" y="540592"/>
            <a:ext cx="5277151" cy="3196383"/>
          </a:xfrm>
          <a:solidFill>
            <a:schemeClr val="bg2"/>
          </a:solidFill>
        </p:spPr>
        <p:txBody>
          <a:bodyPr anchor="ctr" anchorCtr="0"/>
          <a:lstStyle>
            <a:lvl1pPr marL="0" indent="0" algn="ctr">
              <a:buNone/>
              <a:defRPr/>
            </a:lvl1pPr>
          </a:lstStyle>
          <a:p>
            <a:r>
              <a:rPr lang="en-GB"/>
              <a:t>Click icon to add picture</a:t>
            </a:r>
            <a:endParaRPr lang="en-BG"/>
          </a:p>
        </p:txBody>
      </p:sp>
      <p:sp>
        <p:nvSpPr>
          <p:cNvPr id="12" name="Picture Placeholder 8">
            <a:extLst>
              <a:ext uri="{FF2B5EF4-FFF2-40B4-BE49-F238E27FC236}">
                <a16:creationId xmlns:a16="http://schemas.microsoft.com/office/drawing/2014/main" id="{B1EB8CBC-CB7B-C44C-95E3-E1FED843D545}"/>
              </a:ext>
            </a:extLst>
          </p:cNvPr>
          <p:cNvSpPr>
            <a:spLocks noGrp="1"/>
          </p:cNvSpPr>
          <p:nvPr>
            <p:ph type="pic" sz="quarter" idx="15"/>
          </p:nvPr>
        </p:nvSpPr>
        <p:spPr>
          <a:xfrm>
            <a:off x="723600"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3" name="Picture Placeholder 8">
            <a:extLst>
              <a:ext uri="{FF2B5EF4-FFF2-40B4-BE49-F238E27FC236}">
                <a16:creationId xmlns:a16="http://schemas.microsoft.com/office/drawing/2014/main" id="{7C37F377-AED4-8643-ABAC-55E992161DAF}"/>
              </a:ext>
            </a:extLst>
          </p:cNvPr>
          <p:cNvSpPr>
            <a:spLocks noGrp="1"/>
          </p:cNvSpPr>
          <p:nvPr>
            <p:ph type="pic" sz="quarter" idx="16"/>
          </p:nvPr>
        </p:nvSpPr>
        <p:spPr>
          <a:xfrm>
            <a:off x="4366419"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4" name="Picture Placeholder 8">
            <a:extLst>
              <a:ext uri="{FF2B5EF4-FFF2-40B4-BE49-F238E27FC236}">
                <a16:creationId xmlns:a16="http://schemas.microsoft.com/office/drawing/2014/main" id="{E4E77DCE-0609-D747-AD06-96FFA6F1B7F3}"/>
              </a:ext>
            </a:extLst>
          </p:cNvPr>
          <p:cNvSpPr>
            <a:spLocks noGrp="1"/>
          </p:cNvSpPr>
          <p:nvPr>
            <p:ph type="pic" sz="quarter" idx="17"/>
          </p:nvPr>
        </p:nvSpPr>
        <p:spPr>
          <a:xfrm>
            <a:off x="8012144" y="3968749"/>
            <a:ext cx="3459162" cy="2268539"/>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Picture Placeholder 8">
            <a:extLst>
              <a:ext uri="{FF2B5EF4-FFF2-40B4-BE49-F238E27FC236}">
                <a16:creationId xmlns:a16="http://schemas.microsoft.com/office/drawing/2014/main" id="{ECD3F542-BAEB-BF43-8CC7-6AE1B6CD7BA5}"/>
              </a:ext>
            </a:extLst>
          </p:cNvPr>
          <p:cNvSpPr>
            <a:spLocks noGrp="1"/>
          </p:cNvSpPr>
          <p:nvPr>
            <p:ph type="pic" sz="quarter" idx="18"/>
          </p:nvPr>
        </p:nvSpPr>
        <p:spPr>
          <a:xfrm>
            <a:off x="6186249" y="540592"/>
            <a:ext cx="5285057" cy="3196383"/>
          </a:xfrm>
          <a:solidFill>
            <a:schemeClr val="bg2"/>
          </a:solidFill>
        </p:spPr>
        <p:txBody>
          <a:bodyPr anchor="ctr" anchorCtr="0"/>
          <a:lstStyle>
            <a:lvl1pPr marL="0" indent="0" algn="ctr">
              <a:buNone/>
              <a:defRPr/>
            </a:lvl1pPr>
          </a:lstStyle>
          <a:p>
            <a:r>
              <a:rPr lang="en-GB"/>
              <a:t>Click icon to add picture</a:t>
            </a:r>
            <a:endParaRPr lang="en-BG"/>
          </a:p>
        </p:txBody>
      </p:sp>
    </p:spTree>
    <p:extLst>
      <p:ext uri="{BB962C8B-B14F-4D97-AF65-F5344CB8AC3E}">
        <p14:creationId xmlns:p14="http://schemas.microsoft.com/office/powerpoint/2010/main" val="7062002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allery 3">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07D44DAC-CC6B-0F46-B9C2-4D41210383DE}"/>
              </a:ext>
            </a:extLst>
          </p:cNvPr>
          <p:cNvSpPr>
            <a:spLocks noGrp="1"/>
          </p:cNvSpPr>
          <p:nvPr>
            <p:ph type="pic" sz="quarter" idx="14"/>
          </p:nvPr>
        </p:nvSpPr>
        <p:spPr>
          <a:xfrm>
            <a:off x="3474953" y="538162"/>
            <a:ext cx="7994735" cy="5700713"/>
          </a:xfrm>
          <a:solidFill>
            <a:schemeClr val="bg2"/>
          </a:solidFill>
        </p:spPr>
        <p:txBody>
          <a:bodyPr anchor="ctr" anchorCtr="0"/>
          <a:lstStyle>
            <a:lvl1pPr marL="0" indent="0" algn="ctr">
              <a:buNone/>
              <a:defRPr/>
            </a:lvl1pPr>
          </a:lstStyle>
          <a:p>
            <a:r>
              <a:rPr lang="en-GB"/>
              <a:t>Click icon to add picture</a:t>
            </a:r>
            <a:endParaRPr lang="en-BG"/>
          </a:p>
        </p:txBody>
      </p:sp>
      <p:sp>
        <p:nvSpPr>
          <p:cNvPr id="15" name="Picture Placeholder 8">
            <a:extLst>
              <a:ext uri="{FF2B5EF4-FFF2-40B4-BE49-F238E27FC236}">
                <a16:creationId xmlns:a16="http://schemas.microsoft.com/office/drawing/2014/main" id="{C1BB0AAA-8E52-7C4C-BDDE-3224E5B3F046}"/>
              </a:ext>
            </a:extLst>
          </p:cNvPr>
          <p:cNvSpPr>
            <a:spLocks noGrp="1"/>
          </p:cNvSpPr>
          <p:nvPr>
            <p:ph type="pic" sz="quarter" idx="12"/>
          </p:nvPr>
        </p:nvSpPr>
        <p:spPr>
          <a:xfrm>
            <a:off x="722313" y="538162"/>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
        <p:nvSpPr>
          <p:cNvPr id="16" name="Picture Placeholder 8">
            <a:extLst>
              <a:ext uri="{FF2B5EF4-FFF2-40B4-BE49-F238E27FC236}">
                <a16:creationId xmlns:a16="http://schemas.microsoft.com/office/drawing/2014/main" id="{8F03D34F-2A66-9E43-994D-383F3ECA192E}"/>
              </a:ext>
            </a:extLst>
          </p:cNvPr>
          <p:cNvSpPr>
            <a:spLocks noGrp="1"/>
          </p:cNvSpPr>
          <p:nvPr>
            <p:ph type="pic" sz="quarter" idx="15"/>
          </p:nvPr>
        </p:nvSpPr>
        <p:spPr>
          <a:xfrm>
            <a:off x="722313" y="2502347"/>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
        <p:nvSpPr>
          <p:cNvPr id="17" name="Picture Placeholder 8">
            <a:extLst>
              <a:ext uri="{FF2B5EF4-FFF2-40B4-BE49-F238E27FC236}">
                <a16:creationId xmlns:a16="http://schemas.microsoft.com/office/drawing/2014/main" id="{D85658B3-58BD-0048-9121-06A4152FE3D8}"/>
              </a:ext>
            </a:extLst>
          </p:cNvPr>
          <p:cNvSpPr>
            <a:spLocks noGrp="1"/>
          </p:cNvSpPr>
          <p:nvPr>
            <p:ph type="pic" sz="quarter" idx="16"/>
          </p:nvPr>
        </p:nvSpPr>
        <p:spPr>
          <a:xfrm>
            <a:off x="722313" y="4466532"/>
            <a:ext cx="2528887" cy="1772343"/>
          </a:xfrm>
          <a:solidFill>
            <a:schemeClr val="bg2"/>
          </a:solidFill>
        </p:spPr>
        <p:txBody>
          <a:bodyPr anchor="ctr" anchorCtr="0"/>
          <a:lstStyle>
            <a:lvl1pPr marL="0" indent="0" algn="ctr">
              <a:buNone/>
              <a:defRPr/>
            </a:lvl1pPr>
          </a:lstStyle>
          <a:p>
            <a:r>
              <a:rPr lang="en-GB"/>
              <a:t>Click icon to add picture</a:t>
            </a:r>
            <a:endParaRPr lang="en-BG"/>
          </a:p>
        </p:txBody>
      </p:sp>
    </p:spTree>
    <p:extLst>
      <p:ext uri="{BB962C8B-B14F-4D97-AF65-F5344CB8AC3E}">
        <p14:creationId xmlns:p14="http://schemas.microsoft.com/office/powerpoint/2010/main" val="15725469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 with description">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5FB11B1B-3F3D-604C-9EB4-5E5126F95674}"/>
              </a:ext>
            </a:extLst>
          </p:cNvPr>
          <p:cNvSpPr>
            <a:spLocks noGrp="1"/>
          </p:cNvSpPr>
          <p:nvPr>
            <p:ph type="pic" sz="quarter" idx="15" hasCustomPrompt="1"/>
          </p:nvPr>
        </p:nvSpPr>
        <p:spPr>
          <a:xfrm>
            <a:off x="0" y="0"/>
            <a:ext cx="12188825" cy="6860208"/>
          </a:xfrm>
          <a:prstGeom prst="rect">
            <a:avLst/>
          </a:prstGeom>
          <a:solidFill>
            <a:schemeClr val="bg1">
              <a:lumMod val="85000"/>
            </a:schemeClr>
          </a:solidFill>
        </p:spPr>
        <p:txBody>
          <a:bodyPr rIns="503999" anchor="ctr" anchorCtr="0"/>
          <a:lstStyle>
            <a:lvl1pPr marL="0" indent="0" algn="r">
              <a:lnSpc>
                <a:spcPts val="3860"/>
              </a:lnSpc>
              <a:buFontTx/>
              <a:buNone/>
              <a:defRPr sz="4800">
                <a:solidFill>
                  <a:srgbClr val="F1627A"/>
                </a:solidFill>
                <a:latin typeface="Arial" panose="020B0604020202020204" pitchFamily="34" charset="0"/>
                <a:cs typeface="Arial" panose="020B0604020202020204" pitchFamily="34" charset="0"/>
              </a:defRPr>
            </a:lvl1pPr>
          </a:lstStyle>
          <a:p>
            <a:r>
              <a:rPr lang="en-BG"/>
              <a:t>                Picture </a:t>
            </a:r>
            <a:br>
              <a:rPr lang="en-BG"/>
            </a:br>
            <a:r>
              <a:rPr lang="en-BG"/>
              <a:t>Placeholder</a:t>
            </a:r>
          </a:p>
        </p:txBody>
      </p:sp>
      <p:graphicFrame>
        <p:nvGraphicFramePr>
          <p:cNvPr id="2" name="Object 1" hidden="1">
            <a:extLst>
              <a:ext uri="{FF2B5EF4-FFF2-40B4-BE49-F238E27FC236}">
                <a16:creationId xmlns:a16="http://schemas.microsoft.com/office/drawing/2014/main" id="{DDC19264-1961-4652-B02A-E3432B012DFD}"/>
              </a:ext>
            </a:extLst>
          </p:cNvPr>
          <p:cNvGraphicFramePr>
            <a:graphicFrameLocks noChangeAspect="1"/>
          </p:cNvGraphicFramePr>
          <p:nvPr userDrawn="1">
            <p:custDataLst>
              <p:tags r:id="rId1"/>
            </p:custDataLst>
            <p:extLst>
              <p:ext uri="{D42A27DB-BD31-4B8C-83A1-F6EECF244321}">
                <p14:modId xmlns:p14="http://schemas.microsoft.com/office/powerpoint/2010/main" val="1476646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49" progId="TCLayout.ActiveDocument.1">
                  <p:embed/>
                </p:oleObj>
              </mc:Choice>
              <mc:Fallback>
                <p:oleObj name="think-cell Slide" r:id="rId3" imgW="349" imgH="349" progId="TCLayout.ActiveDocument.1">
                  <p:embed/>
                  <p:pic>
                    <p:nvPicPr>
                      <p:cNvPr id="2" name="Object 1" hidden="1">
                        <a:extLst>
                          <a:ext uri="{FF2B5EF4-FFF2-40B4-BE49-F238E27FC236}">
                            <a16:creationId xmlns:a16="http://schemas.microsoft.com/office/drawing/2014/main" id="{DDC19264-1961-4652-B02A-E3432B012D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Slide Number Placeholder 5">
            <a:extLst>
              <a:ext uri="{FF2B5EF4-FFF2-40B4-BE49-F238E27FC236}">
                <a16:creationId xmlns:a16="http://schemas.microsoft.com/office/drawing/2014/main" id="{D292E8C3-F64F-4C68-BE86-5BC9BDB4D7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1" smtClean="0">
                <a:solidFill>
                  <a:schemeClr val="bg1">
                    <a:alpha val="69766"/>
                  </a:schemeClr>
                </a:solidFill>
                <a:latin typeface="Arial" panose="020B0604020202020204" pitchFamily="34" charset="0"/>
                <a:cs typeface="Arial" panose="020B0604020202020204" pitchFamily="34" charset="0"/>
              </a:rPr>
              <a:pPr lvl="0" algn="r"/>
              <a:t>‹#›</a:t>
            </a:fld>
            <a:endParaRPr lang="en-US" sz="800" b="1">
              <a:solidFill>
                <a:schemeClr val="bg1">
                  <a:alpha val="69766"/>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7196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A64ED-6E44-CE40-884C-C1F3360861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141847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 Slide Video">
    <p:spTree>
      <p:nvGrpSpPr>
        <p:cNvPr id="1" name=""/>
        <p:cNvGrpSpPr/>
        <p:nvPr/>
      </p:nvGrpSpPr>
      <p:grpSpPr>
        <a:xfrm>
          <a:off x="0" y="0"/>
          <a:ext cx="0" cy="0"/>
          <a:chOff x="0" y="0"/>
          <a:chExt cx="0" cy="0"/>
        </a:xfrm>
      </p:grpSpPr>
      <p:pic>
        <p:nvPicPr>
          <p:cNvPr id="2" name="Progress Outro no text.mp4" descr="Progress Outro no text.mp4">
            <a:hlinkClick r:id="" action="ppaction://media"/>
            <a:extLst>
              <a:ext uri="{FF2B5EF4-FFF2-40B4-BE49-F238E27FC236}">
                <a16:creationId xmlns:a16="http://schemas.microsoft.com/office/drawing/2014/main" id="{5A546D01-834F-CB40-93EC-185C473ACE2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ABA8C2F-EEB5-964C-B283-39542BF4C40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730519" y="2877420"/>
            <a:ext cx="4730962" cy="1103159"/>
          </a:xfrm>
          <a:prstGeom prst="rect">
            <a:avLst/>
          </a:prstGeom>
        </p:spPr>
      </p:pic>
    </p:spTree>
    <p:extLst>
      <p:ext uri="{BB962C8B-B14F-4D97-AF65-F5344CB8AC3E}">
        <p14:creationId xmlns:p14="http://schemas.microsoft.com/office/powerpoint/2010/main" val="223711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6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8"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hyperlink" Target="https://www.progress.com/"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emf"/><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AD4BAA7-03DD-44E7-AAFA-2970D3D54D6B}"/>
              </a:ext>
            </a:extLst>
          </p:cNvPr>
          <p:cNvGraphicFramePr>
            <a:graphicFrameLocks noChangeAspect="1"/>
          </p:cNvGraphicFramePr>
          <p:nvPr userDrawn="1">
            <p:custDataLst>
              <p:tags r:id="rId54"/>
            </p:custDataLst>
            <p:extLst>
              <p:ext uri="{D42A27DB-BD31-4B8C-83A1-F6EECF244321}">
                <p14:modId xmlns:p14="http://schemas.microsoft.com/office/powerpoint/2010/main" val="279711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5" imgW="349" imgH="349" progId="TCLayout.ActiveDocument.1">
                  <p:embed/>
                </p:oleObj>
              </mc:Choice>
              <mc:Fallback>
                <p:oleObj name="think-cell Slide" r:id="rId55" imgW="349" imgH="349" progId="TCLayout.ActiveDocument.1">
                  <p:embed/>
                  <p:pic>
                    <p:nvPicPr>
                      <p:cNvPr id="3" name="Object 2" hidden="1">
                        <a:extLst>
                          <a:ext uri="{FF2B5EF4-FFF2-40B4-BE49-F238E27FC236}">
                            <a16:creationId xmlns:a16="http://schemas.microsoft.com/office/drawing/2014/main" id="{CAD4BAA7-03DD-44E7-AAFA-2970D3D54D6B}"/>
                          </a:ext>
                        </a:extLst>
                      </p:cNvPr>
                      <p:cNvPicPr/>
                      <p:nvPr/>
                    </p:nvPicPr>
                    <p:blipFill>
                      <a:blip r:embed="rId56"/>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B7A4882C-43B6-4419-AD7D-B146CF7A7781}"/>
              </a:ext>
            </a:extLst>
          </p:cNvPr>
          <p:cNvSpPr>
            <a:spLocks noGrp="1"/>
          </p:cNvSpPr>
          <p:nvPr>
            <p:ph type="body" idx="1"/>
          </p:nvPr>
        </p:nvSpPr>
        <p:spPr>
          <a:xfrm>
            <a:off x="723600" y="1677989"/>
            <a:ext cx="10746088" cy="4536998"/>
          </a:xfrm>
          <a:prstGeom prst="rect">
            <a:avLst/>
          </a:prstGeom>
        </p:spPr>
        <p:txBody>
          <a:bodyPr vert="horz" lIns="0" tIns="0" rIns="0" bIns="0" rtlCol="0">
            <a:noAutofit/>
          </a:bodyPr>
          <a:lstStyle/>
          <a:p>
            <a:pPr lvl="0"/>
            <a:r>
              <a:rPr lang="en-US"/>
              <a:t>Click to edit Master text styles</a:t>
            </a:r>
            <a:endParaRPr lang="bg-BG"/>
          </a:p>
          <a:p>
            <a:pPr lvl="1"/>
            <a:r>
              <a:rPr lang="en-US"/>
              <a:t>Second Level</a:t>
            </a:r>
          </a:p>
          <a:p>
            <a:pPr lvl="2"/>
            <a:r>
              <a:rPr lang="en-US"/>
              <a:t> Third Level</a:t>
            </a:r>
          </a:p>
          <a:p>
            <a:pPr lvl="3"/>
            <a:r>
              <a:rPr lang="en-US"/>
              <a:t>Fourth Level</a:t>
            </a:r>
          </a:p>
          <a:p>
            <a:pPr lvl="4"/>
            <a:r>
              <a:rPr lang="en-US"/>
              <a:t>Fifth Level</a:t>
            </a:r>
          </a:p>
          <a:p>
            <a:pPr lvl="5"/>
            <a:r>
              <a:rPr lang="en-US"/>
              <a:t>6th Level</a:t>
            </a:r>
          </a:p>
          <a:p>
            <a:pPr lvl="4"/>
            <a:endParaRPr lang="en-US"/>
          </a:p>
        </p:txBody>
      </p:sp>
      <p:sp>
        <p:nvSpPr>
          <p:cNvPr id="8" name="Title Placeholder 7">
            <a:extLst>
              <a:ext uri="{FF2B5EF4-FFF2-40B4-BE49-F238E27FC236}">
                <a16:creationId xmlns:a16="http://schemas.microsoft.com/office/drawing/2014/main" id="{736C8E14-F9BC-E647-849A-249E89A17FDA}"/>
              </a:ext>
            </a:extLst>
          </p:cNvPr>
          <p:cNvSpPr>
            <a:spLocks noGrp="1"/>
          </p:cNvSpPr>
          <p:nvPr>
            <p:ph type="title"/>
          </p:nvPr>
        </p:nvSpPr>
        <p:spPr>
          <a:xfrm>
            <a:off x="723600" y="538163"/>
            <a:ext cx="10746088" cy="909637"/>
          </a:xfrm>
          <a:prstGeom prst="rect">
            <a:avLst/>
          </a:prstGeom>
        </p:spPr>
        <p:txBody>
          <a:bodyPr vert="horz" lIns="0" tIns="108000" rIns="0" bIns="0" rtlCol="0" anchor="t" anchorCtr="0">
            <a:noAutofit/>
          </a:bodyPr>
          <a:lstStyle/>
          <a:p>
            <a:r>
              <a:rPr lang="en-GB"/>
              <a:t>Click to edit Master title style</a:t>
            </a:r>
            <a:endParaRPr lang="en-BG"/>
          </a:p>
        </p:txBody>
      </p:sp>
      <p:sp>
        <p:nvSpPr>
          <p:cNvPr id="11" name="Slide Number Placeholder 5">
            <a:extLst>
              <a:ext uri="{FF2B5EF4-FFF2-40B4-BE49-F238E27FC236}">
                <a16:creationId xmlns:a16="http://schemas.microsoft.com/office/drawing/2014/main" id="{B7AB045D-1123-C741-B93A-5E364D752A5C}"/>
              </a:ext>
            </a:extLst>
          </p:cNvPr>
          <p:cNvSpPr txBox="1">
            <a:spLocks/>
          </p:cNvSpPr>
          <p:nvPr userDrawn="1"/>
        </p:nvSpPr>
        <p:spPr>
          <a:xfrm rot="10800000" flipV="1">
            <a:off x="11134726" y="6433876"/>
            <a:ext cx="334962" cy="333374"/>
          </a:xfrm>
          <a:prstGeom prst="rect">
            <a:avLst/>
          </a:prstGeom>
        </p:spPr>
        <p:txBody>
          <a:bodyPr wrap="none" lIns="0" tIns="0" rIns="0" bIns="0" anchor="ctr">
            <a:noAutofit/>
          </a:bodyPr>
          <a:lstStyle>
            <a:defPPr>
              <a:defRPr lang="en-US"/>
            </a:defPPr>
            <a:lvl1pPr algn="ct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C67EBE71-DAF8-4D13-BFB5-6F24DAF3B2C2}" type="slidenum">
              <a:rPr lang="en-US" sz="800" b="0" i="0" smtClean="0">
                <a:solidFill>
                  <a:schemeClr val="bg1">
                    <a:lumMod val="65000"/>
                  </a:schemeClr>
                </a:solidFill>
                <a:latin typeface="Arial" panose="020B0604020202020204" pitchFamily="34" charset="0"/>
                <a:cs typeface="Arial" panose="020B0604020202020204" pitchFamily="34" charset="0"/>
              </a:rPr>
              <a:pPr lvl="0" algn="r"/>
              <a:t>‹#›</a:t>
            </a:fld>
            <a:endParaRPr lang="en-US" sz="800" b="0" i="0">
              <a:solidFill>
                <a:schemeClr val="bg1">
                  <a:lumMod val="6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D00406F-91C3-374E-A473-E987487E33DA}"/>
              </a:ext>
            </a:extLst>
          </p:cNvPr>
          <p:cNvSpPr txBox="1"/>
          <p:nvPr userDrawn="1"/>
        </p:nvSpPr>
        <p:spPr>
          <a:xfrm>
            <a:off x="4507424" y="6554397"/>
            <a:ext cx="3177152" cy="92333"/>
          </a:xfrm>
          <a:prstGeom prst="rect">
            <a:avLst/>
          </a:prstGeom>
          <a:noFill/>
        </p:spPr>
        <p:txBody>
          <a:bodyPr wrap="none" lIns="0" tIns="0" rIns="0" bIns="0" rtlCol="0" anchor="ctr">
            <a:spAutoFit/>
          </a:bodyPr>
          <a:lstStyle/>
          <a:p>
            <a:pPr algn="ctr"/>
            <a:r>
              <a:rPr lang="en-US" sz="600" b="0" spc="0" baseline="0">
                <a:solidFill>
                  <a:srgbClr val="7F7F7F"/>
                </a:solidFill>
                <a:latin typeface="Arial" panose="020B0604020202020204" pitchFamily="34" charset="0"/>
                <a:cs typeface="Arial" panose="020B0604020202020204" pitchFamily="34" charset="0"/>
              </a:rPr>
              <a:t>© 2023 </a:t>
            </a:r>
            <a:r>
              <a:rPr lang="en-US" sz="600" b="0" i="0" spc="0" baseline="0">
                <a:solidFill>
                  <a:srgbClr val="7F7F7F"/>
                </a:solidFill>
                <a:latin typeface="Arial" panose="020B0604020202020204" pitchFamily="34" charset="0"/>
                <a:cs typeface="Arial" panose="020B0604020202020204" pitchFamily="34" charset="0"/>
              </a:rPr>
              <a:t>Progress</a:t>
            </a:r>
            <a:r>
              <a:rPr lang="en-US" sz="600" b="0" spc="0" baseline="0">
                <a:solidFill>
                  <a:srgbClr val="7F7F7F"/>
                </a:solidFill>
                <a:latin typeface="Arial" panose="020B0604020202020204" pitchFamily="34" charset="0"/>
                <a:cs typeface="Arial" panose="020B0604020202020204" pitchFamily="34" charset="0"/>
              </a:rPr>
              <a:t> Software Corporation and/or its subsidiaries or affiliates. All rights reserved.</a:t>
            </a:r>
          </a:p>
        </p:txBody>
      </p:sp>
      <p:pic>
        <p:nvPicPr>
          <p:cNvPr id="9" name="Picture 2">
            <a:hlinkClick r:id="rId57"/>
            <a:extLst>
              <a:ext uri="{FF2B5EF4-FFF2-40B4-BE49-F238E27FC236}">
                <a16:creationId xmlns:a16="http://schemas.microsoft.com/office/drawing/2014/main" id="{C68807BC-3337-44CB-B44B-34553DF69BB0}"/>
              </a:ext>
            </a:extLst>
          </p:cNvPr>
          <p:cNvPicPr>
            <a:picLocks noChangeAspect="1"/>
          </p:cNvPicPr>
          <p:nvPr userDrawn="1"/>
        </p:nvPicPr>
        <p:blipFill>
          <a:blip r:embed="rId58" cstate="print">
            <a:extLst>
              <a:ext uri="{28A0092B-C50C-407E-A947-70E740481C1C}">
                <a14:useLocalDpi xmlns:a14="http://schemas.microsoft.com/office/drawing/2010/main" val="0"/>
              </a:ext>
              <a:ext uri="{96DAC541-7B7A-43D3-8B79-37D633B846F1}">
                <asvg:svgBlip xmlns:asvg="http://schemas.microsoft.com/office/drawing/2016/SVG/main" r:embed="rId59"/>
              </a:ext>
            </a:extLst>
          </a:blip>
          <a:srcRect/>
          <a:stretch/>
        </p:blipFill>
        <p:spPr>
          <a:xfrm>
            <a:off x="494075" y="6453499"/>
            <a:ext cx="939600" cy="217948"/>
          </a:xfrm>
          <a:prstGeom prst="rect">
            <a:avLst/>
          </a:prstGeom>
        </p:spPr>
      </p:pic>
    </p:spTree>
    <p:extLst>
      <p:ext uri="{BB962C8B-B14F-4D97-AF65-F5344CB8AC3E}">
        <p14:creationId xmlns:p14="http://schemas.microsoft.com/office/powerpoint/2010/main" val="1975465449"/>
      </p:ext>
    </p:extLst>
  </p:cSld>
  <p:clrMap bg1="lt1" tx1="dk1" bg2="lt2" tx2="dk2" accent1="accent1" accent2="accent2" accent3="accent3" accent4="accent4" accent5="accent5" accent6="accent6" hlink="hlink" folHlink="folHlink"/>
  <p:sldLayoutIdLst>
    <p:sldLayoutId id="2147483844" r:id="rId1"/>
    <p:sldLayoutId id="2147483863" r:id="rId2"/>
    <p:sldLayoutId id="2147483728" r:id="rId3"/>
    <p:sldLayoutId id="2147483861" r:id="rId4"/>
    <p:sldLayoutId id="2147483809" r:id="rId5"/>
    <p:sldLayoutId id="2147483862" r:id="rId6"/>
    <p:sldLayoutId id="2147483815" r:id="rId7"/>
    <p:sldLayoutId id="2147483817" r:id="rId8"/>
    <p:sldLayoutId id="2147483810" r:id="rId9"/>
    <p:sldLayoutId id="2147483811" r:id="rId10"/>
    <p:sldLayoutId id="2147483812" r:id="rId11"/>
    <p:sldLayoutId id="2147483840" r:id="rId12"/>
    <p:sldLayoutId id="2147483841" r:id="rId13"/>
    <p:sldLayoutId id="2147483800" r:id="rId14"/>
    <p:sldLayoutId id="2147483819" r:id="rId15"/>
    <p:sldLayoutId id="2147483820" r:id="rId16"/>
    <p:sldLayoutId id="2147483649" r:id="rId17"/>
    <p:sldLayoutId id="2147483868" r:id="rId18"/>
    <p:sldLayoutId id="2147483859" r:id="rId19"/>
    <p:sldLayoutId id="2147483857" r:id="rId20"/>
    <p:sldLayoutId id="2147483858" r:id="rId21"/>
    <p:sldLayoutId id="2147483845" r:id="rId22"/>
    <p:sldLayoutId id="2147483867" r:id="rId23"/>
    <p:sldLayoutId id="2147483821" r:id="rId24"/>
    <p:sldLayoutId id="2147483822" r:id="rId25"/>
    <p:sldLayoutId id="2147483824" r:id="rId26"/>
    <p:sldLayoutId id="2147483827" r:id="rId27"/>
    <p:sldLayoutId id="2147483826" r:id="rId28"/>
    <p:sldLayoutId id="2147483730" r:id="rId29"/>
    <p:sldLayoutId id="2147483837" r:id="rId30"/>
    <p:sldLayoutId id="2147483851" r:id="rId31"/>
    <p:sldLayoutId id="2147483852" r:id="rId32"/>
    <p:sldLayoutId id="2147483732" r:id="rId33"/>
    <p:sldLayoutId id="2147483838" r:id="rId34"/>
    <p:sldLayoutId id="2147483839" r:id="rId35"/>
    <p:sldLayoutId id="2147483853" r:id="rId36"/>
    <p:sldLayoutId id="2147483854" r:id="rId37"/>
    <p:sldLayoutId id="2147483835" r:id="rId38"/>
    <p:sldLayoutId id="2147483836" r:id="rId39"/>
    <p:sldLayoutId id="2147483792" r:id="rId40"/>
    <p:sldLayoutId id="2147483799" r:id="rId41"/>
    <p:sldLayoutId id="2147483793" r:id="rId42"/>
    <p:sldLayoutId id="2147483823" r:id="rId43"/>
    <p:sldLayoutId id="2147483798" r:id="rId44"/>
    <p:sldLayoutId id="2147483842" r:id="rId45"/>
    <p:sldLayoutId id="2147483846" r:id="rId46"/>
    <p:sldLayoutId id="2147483833" r:id="rId47"/>
    <p:sldLayoutId id="2147483850" r:id="rId48"/>
    <p:sldLayoutId id="2147483849" r:id="rId49"/>
    <p:sldLayoutId id="2147483794" r:id="rId50"/>
    <p:sldLayoutId id="2147483855" r:id="rId51"/>
    <p:sldLayoutId id="2147483856" r:id="rId52"/>
  </p:sldLayoutIdLst>
  <p:txStyles>
    <p:title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p:titleStyle>
    <p:bodyStyle>
      <a:lvl1pPr marL="225425" indent="-225425" algn="l" defTabSz="914400" rtl="0" eaLnBrk="1" latinLnBrk="0" hangingPunct="1">
        <a:lnSpc>
          <a:spcPct val="120000"/>
        </a:lnSpc>
        <a:spcBef>
          <a:spcPts val="0"/>
        </a:spcBef>
        <a:spcAft>
          <a:spcPts val="700"/>
        </a:spcAft>
        <a:buClr>
          <a:schemeClr val="tx2"/>
        </a:buClr>
        <a:buSzPct val="13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1pPr>
      <a:lvl2pPr marL="447675" indent="-222250" algn="l" defTabSz="914400" rtl="0" eaLnBrk="1" latinLnBrk="0" hangingPunct="1">
        <a:lnSpc>
          <a:spcPct val="120000"/>
        </a:lnSpc>
        <a:spcBef>
          <a:spcPts val="0"/>
        </a:spcBef>
        <a:spcAft>
          <a:spcPts val="700"/>
        </a:spcAft>
        <a:buClr>
          <a:schemeClr val="tx2"/>
        </a:buClr>
        <a:buSzPct val="115000"/>
        <a:buFont typeface="Arial" panose="020B0604020202020204" pitchFamily="34" charset="0"/>
        <a:buChar char="•"/>
        <a:tabLst/>
        <a:defRPr sz="2400" b="0" i="0" kern="1200" spc="0" baseline="0">
          <a:solidFill>
            <a:schemeClr val="tx1"/>
          </a:solidFill>
          <a:latin typeface="Arial" panose="020B0604020202020204" pitchFamily="34" charset="0"/>
          <a:ea typeface="+mn-ea"/>
          <a:cs typeface="Arial" panose="020B0604020202020204" pitchFamily="34" charset="0"/>
        </a:defRPr>
      </a:lvl2pPr>
      <a:lvl3pPr marL="577850" indent="-130175" algn="l" defTabSz="914400" rtl="0" eaLnBrk="1" latinLnBrk="0" hangingPunct="1">
        <a:lnSpc>
          <a:spcPct val="120000"/>
        </a:lnSpc>
        <a:spcBef>
          <a:spcPts val="0"/>
        </a:spcBef>
        <a:spcAft>
          <a:spcPts val="700"/>
        </a:spcAft>
        <a:buClr>
          <a:schemeClr val="tx2"/>
        </a:buClr>
        <a:buSzPct val="8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3pPr>
      <a:lvl4pPr marL="890588" indent="-176213" algn="l" defTabSz="914400" rtl="0" eaLnBrk="1" latinLnBrk="0" hangingPunct="1">
        <a:lnSpc>
          <a:spcPct val="120000"/>
        </a:lnSpc>
        <a:spcBef>
          <a:spcPts val="0"/>
        </a:spcBef>
        <a:spcAft>
          <a:spcPts val="700"/>
        </a:spcAft>
        <a:buClr>
          <a:schemeClr val="tx2"/>
        </a:buClr>
        <a:buSzPct val="70000"/>
        <a:buFont typeface="Wingdings" pitchFamily="2" charset="2"/>
        <a:buChar char="§"/>
        <a:tabLst/>
        <a:defRPr sz="2400" b="0" i="0" kern="1200">
          <a:solidFill>
            <a:schemeClr val="tx1"/>
          </a:solidFill>
          <a:latin typeface="Arial" panose="020B0604020202020204" pitchFamily="34" charset="0"/>
          <a:ea typeface="+mn-ea"/>
          <a:cs typeface="Arial" panose="020B0604020202020204" pitchFamily="34" charset="0"/>
        </a:defRPr>
      </a:lvl4pPr>
      <a:lvl5pPr marL="1155700" indent="-225425" algn="l" defTabSz="914400" rtl="0" eaLnBrk="1" latinLnBrk="0" hangingPunct="1">
        <a:lnSpc>
          <a:spcPct val="120000"/>
        </a:lnSpc>
        <a:spcBef>
          <a:spcPts val="0"/>
        </a:spcBef>
        <a:buClr>
          <a:schemeClr val="tx2"/>
        </a:buClr>
        <a:buFont typeface="Arial" panose="020B0503030202060203" pitchFamily="34" charset="0"/>
        <a:buChar char="–"/>
        <a:tabLst/>
        <a:defRPr sz="2400" b="0" i="0" kern="1200">
          <a:solidFill>
            <a:schemeClr val="tx1"/>
          </a:solidFill>
          <a:latin typeface="Arial" panose="020B0604020202020204" pitchFamily="34" charset="0"/>
          <a:ea typeface="+mn-ea"/>
          <a:cs typeface="Arial" panose="020B0604020202020204" pitchFamily="34" charset="0"/>
        </a:defRPr>
      </a:lvl5pPr>
      <a:lvl6pPr marL="1335088" indent="-179388" algn="l" defTabSz="914400" rtl="0" eaLnBrk="1" latinLnBrk="0" hangingPunct="1">
        <a:lnSpc>
          <a:spcPct val="90000"/>
        </a:lnSpc>
        <a:spcBef>
          <a:spcPts val="500"/>
        </a:spcBef>
        <a:buClr>
          <a:schemeClr val="tx2"/>
        </a:buClr>
        <a:buSzPct val="50000"/>
        <a:buFont typeface="Wingdings" pitchFamily="2" charset="2"/>
        <a:buChar char="§"/>
        <a:tabLst/>
        <a:defRPr sz="2400" kern="1200" baseline="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1" userDrawn="1">
          <p15:clr>
            <a:srgbClr val="A4A3A4"/>
          </p15:clr>
        </p15:guide>
        <p15:guide id="2" pos="455" userDrawn="1">
          <p15:clr>
            <a:srgbClr val="9FCC3B"/>
          </p15:clr>
        </p15:guide>
        <p15:guide id="4" pos="7225" userDrawn="1">
          <p15:clr>
            <a:srgbClr val="F26B43"/>
          </p15:clr>
        </p15:guide>
        <p15:guide id="7" orient="horz" pos="3929" userDrawn="1">
          <p15:clr>
            <a:srgbClr val="F26B43"/>
          </p15:clr>
        </p15:guide>
        <p15:guide id="8" orient="horz" pos="339" userDrawn="1">
          <p15:clr>
            <a:srgbClr val="F26B43"/>
          </p15:clr>
        </p15:guide>
        <p15:guide id="9" orient="horz" pos="626" userDrawn="1">
          <p15:clr>
            <a:srgbClr val="A4A3A4"/>
          </p15:clr>
        </p15:guide>
        <p15:guide id="10" orient="horz" pos="766" userDrawn="1">
          <p15:clr>
            <a:srgbClr val="A4A3A4"/>
          </p15:clr>
        </p15:guide>
        <p15:guide id="11" orient="horz" pos="912" userDrawn="1">
          <p15:clr>
            <a:srgbClr val="A4A3A4"/>
          </p15:clr>
        </p15:guide>
        <p15:guide id="12" orient="horz" pos="1057" userDrawn="1">
          <p15:clr>
            <a:srgbClr val="A4A3A4"/>
          </p15:clr>
        </p15:guide>
        <p15:guide id="13" orient="horz" pos="1202" userDrawn="1">
          <p15:clr>
            <a:srgbClr val="A4A3A4"/>
          </p15:clr>
        </p15:guide>
        <p15:guide id="14" orient="horz" pos="1344" userDrawn="1">
          <p15:clr>
            <a:srgbClr val="A4A3A4"/>
          </p15:clr>
        </p15:guide>
        <p15:guide id="15" orient="horz" pos="1488" userDrawn="1">
          <p15:clr>
            <a:srgbClr val="A4A3A4"/>
          </p15:clr>
        </p15:guide>
        <p15:guide id="16" orient="horz" pos="1633" userDrawn="1">
          <p15:clr>
            <a:srgbClr val="A4A3A4"/>
          </p15:clr>
        </p15:guide>
        <p15:guide id="17" orient="horz" pos="1778" userDrawn="1">
          <p15:clr>
            <a:srgbClr val="A4A3A4"/>
          </p15:clr>
        </p15:guide>
        <p15:guide id="18" orient="horz" pos="1924" userDrawn="1">
          <p15:clr>
            <a:srgbClr val="A4A3A4"/>
          </p15:clr>
        </p15:guide>
        <p15:guide id="19" orient="horz" pos="2064" userDrawn="1">
          <p15:clr>
            <a:srgbClr val="A4A3A4"/>
          </p15:clr>
        </p15:guide>
        <p15:guide id="20" orient="horz" pos="2215" userDrawn="1">
          <p15:clr>
            <a:srgbClr val="A4A3A4"/>
          </p15:clr>
        </p15:guide>
        <p15:guide id="21" orient="horz" pos="2354" userDrawn="1">
          <p15:clr>
            <a:srgbClr val="A4A3A4"/>
          </p15:clr>
        </p15:guide>
        <p15:guide id="22" orient="horz" pos="2500" userDrawn="1">
          <p15:clr>
            <a:srgbClr val="A4A3A4"/>
          </p15:clr>
        </p15:guide>
        <p15:guide id="23" orient="horz" pos="2645" userDrawn="1">
          <p15:clr>
            <a:srgbClr val="A4A3A4"/>
          </p15:clr>
        </p15:guide>
        <p15:guide id="24" orient="horz" pos="2785" userDrawn="1">
          <p15:clr>
            <a:srgbClr val="A4A3A4"/>
          </p15:clr>
        </p15:guide>
        <p15:guide id="25" orient="horz" pos="2930" userDrawn="1">
          <p15:clr>
            <a:srgbClr val="A4A3A4"/>
          </p15:clr>
        </p15:guide>
        <p15:guide id="26" orient="horz" pos="3076" userDrawn="1">
          <p15:clr>
            <a:srgbClr val="A4A3A4"/>
          </p15:clr>
        </p15:guide>
        <p15:guide id="27" orient="horz" pos="3216" userDrawn="1">
          <p15:clr>
            <a:srgbClr val="A4A3A4"/>
          </p15:clr>
        </p15:guide>
        <p15:guide id="28" orient="horz" pos="3361" userDrawn="1">
          <p15:clr>
            <a:srgbClr val="A4A3A4"/>
          </p15:clr>
        </p15:guide>
        <p15:guide id="29" orient="horz" pos="3506" userDrawn="1">
          <p15:clr>
            <a:srgbClr val="A4A3A4"/>
          </p15:clr>
        </p15:guide>
        <p15:guide id="30" orient="horz" pos="3652" userDrawn="1">
          <p15:clr>
            <a:srgbClr val="A4A3A4"/>
          </p15:clr>
        </p15:guide>
        <p15:guide id="31" orient="horz" pos="3797" userDrawn="1">
          <p15:clr>
            <a:srgbClr val="A4A3A4"/>
          </p15:clr>
        </p15:guide>
        <p15:guide id="32" pos="2048" userDrawn="1">
          <p15:clr>
            <a:srgbClr val="9FCC3B"/>
          </p15:clr>
        </p15:guide>
        <p15:guide id="33" pos="2175" userDrawn="1">
          <p15:clr>
            <a:srgbClr val="9FCC3B"/>
          </p15:clr>
        </p15:guide>
        <p15:guide id="34" pos="3780" userDrawn="1">
          <p15:clr>
            <a:srgbClr val="9FCC3B"/>
          </p15:clr>
        </p15:guide>
        <p15:guide id="35" pos="3892" userDrawn="1">
          <p15:clr>
            <a:srgbClr val="9FCC3B"/>
          </p15:clr>
        </p15:guide>
        <p15:guide id="36" pos="5501" userDrawn="1">
          <p15:clr>
            <a:srgbClr val="9FCC3B"/>
          </p15:clr>
        </p15:guide>
        <p15:guide id="37" pos="5617" userDrawn="1">
          <p15:clr>
            <a:srgbClr val="9FCC3B"/>
          </p15:clr>
        </p15:guide>
        <p15:guide id="38" pos="2634" userDrawn="1">
          <p15:clr>
            <a:srgbClr val="C35EA4"/>
          </p15:clr>
        </p15:guide>
        <p15:guide id="39" pos="2746" userDrawn="1">
          <p15:clr>
            <a:srgbClr val="C35EA4"/>
          </p15:clr>
        </p15:guide>
        <p15:guide id="40" pos="4929" userDrawn="1">
          <p15:clr>
            <a:srgbClr val="C35EA4"/>
          </p15:clr>
        </p15:guide>
        <p15:guide id="41" pos="5041"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hyperlink" Target="https://docs.progress.com/bundle/pas-for-openedge-management/page/Configure-OpenEdge-properties.html" TargetMode="External"/><Relationship Id="rId3" Type="http://schemas.openxmlformats.org/officeDocument/2006/relationships/hyperlink" Target="https://docs.progress.com/bundle/openedge-whats-new/page/Whats-New-in-OpenEdge-12.3.html#:~:text=OpenEdge%2012.3%20includes%20a%20key,a%20corresponding%20STS%20client%20key." TargetMode="External"/><Relationship Id="rId7" Type="http://schemas.openxmlformats.org/officeDocument/2006/relationships/hyperlink" Target="https://docs.progress.com/bundle/openedge-abl-troubleshoot-applications/page/Identify-memory-leaks.html"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hyperlink" Target="https://docs.progress.com/bundle/pas-for-openedge-management/page/ABL-application-PING-service.html" TargetMode="External"/><Relationship Id="rId5" Type="http://schemas.openxmlformats.org/officeDocument/2006/relationships/hyperlink" Target="https://docs.progress.com/bundle/openedge-database-management/page/Identify-unresponsive-sessions.html" TargetMode="External"/><Relationship Id="rId4" Type="http://schemas.openxmlformats.org/officeDocument/2006/relationships/hyperlink" Target="https://docs.progress.com/bundle/openedge-devops-framework/page/Oeds.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docs.progress.com/bundle/pas-for-openedge-management/page/Enhanced-ABL-session-management.html"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s://docs.progress.com/bundle/openedge-abl-troubleshoot-applications/page/Identify-memory-leaks.html"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hyperlink" Target="https://docs.progress.com/bundle/pas-for-openedge-management/page/PAS-for-OpenEdge-configuration-properties.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hyperlink" Target="https://docs.progress.com/bundle/pas-for-openedge-management/page/PAS-for-OpenEdge-tuning-recommendations.html"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hyperlink" Target="https://docs.progress.com/bundle/pas-for-openedge-management/page/ABL-session-manager-and-session-pool.html" TargetMode="External"/><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8" Type="http://schemas.openxmlformats.org/officeDocument/2006/relationships/hyperlink" Target="https://docs.progress.com/bundle/pas-for-openedge-management/page/About-security-models.html" TargetMode="External"/><Relationship Id="rId3" Type="http://schemas.openxmlformats.org/officeDocument/2006/relationships/hyperlink" Target="https://docs.progress.com/bundle/openedge-devops-framework/page/OEWar.html" TargetMode="External"/><Relationship Id="rId7" Type="http://schemas.openxmlformats.org/officeDocument/2006/relationships/hyperlink" Target="https://docs.progress.com/bundle/openedge-devops-framework/page/Paar.html" TargetMode="External"/><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hyperlink" Target="https://docs.progress.com/bundle/openedge-devops-framework/page/Oeds.html" TargetMode="External"/><Relationship Id="rId5" Type="http://schemas.openxmlformats.org/officeDocument/2006/relationships/hyperlink" Target="https://docs.progress.com/bundle/openedge-devops-framework/page/OESvcZip.html" TargetMode="External"/><Relationship Id="rId4" Type="http://schemas.openxmlformats.org/officeDocument/2006/relationships/hyperlink" Target="https://docs.progress.com/bundle/openedge-devops-framework/page/Oear.html"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docs.progress.com/bundle/openedge-management-introduction/page/Introduction-to-OpenEdge-Management.html" TargetMode="External"/><Relationship Id="rId2" Type="http://schemas.openxmlformats.org/officeDocument/2006/relationships/notesSlide" Target="../notesSlides/notesSlide37.xml"/><Relationship Id="rId1" Type="http://schemas.openxmlformats.org/officeDocument/2006/relationships/slideLayout" Target="../slideLayouts/slideLayout18.xml"/><Relationship Id="rId5" Type="http://schemas.openxmlformats.org/officeDocument/2006/relationships/hyperlink" Target="https://docs.progress.com/bundle/openedge-security-and-auditing/page/Secure-the-Tomcat-Manager-and-OpenEdge-Manager-web-applications.html" TargetMode="External"/><Relationship Id="rId4" Type="http://schemas.openxmlformats.org/officeDocument/2006/relationships/hyperlink" Target="https://docs.progress.com/bundle/openedge-command-center-olh/page/Learn-about-OpenEdge-Command-Center.htm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hyperlink" Target="https://docs.progress.com/bundle/pas-for-openedge-introduction/page/Log-files.html"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hyperlink" Target="https://docs.progress.com/bundle/pas-for-openedge-management-122/page/Monitor-PAS-for-OpenEdge-instances.html" TargetMode="External"/><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hyperlink" Target="https://github.com/progress/iceberg/tree/main/PAS/Monitoring"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21.xml"/><Relationship Id="rId5" Type="http://schemas.openxmlformats.org/officeDocument/2006/relationships/image" Target="../media/image53.png"/><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21.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19.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hyperlink" Target="https://openedge.ideas.aha.io/" TargetMode="External"/><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B3BBFB8-A0E7-77C1-1AC2-B6A1D5FB4557}"/>
              </a:ext>
            </a:extLst>
          </p:cNvPr>
          <p:cNvSpPr>
            <a:spLocks noGrp="1"/>
          </p:cNvSpPr>
          <p:nvPr>
            <p:ph type="body" sz="quarter" idx="12"/>
          </p:nvPr>
        </p:nvSpPr>
        <p:spPr/>
        <p:txBody>
          <a:bodyPr/>
          <a:lstStyle/>
          <a:p>
            <a:r>
              <a:rPr lang="en-US" dirty="0"/>
              <a:t>Shelley Chase</a:t>
            </a:r>
          </a:p>
        </p:txBody>
      </p:sp>
      <p:sp>
        <p:nvSpPr>
          <p:cNvPr id="5" name="Text Placeholder 4">
            <a:extLst>
              <a:ext uri="{FF2B5EF4-FFF2-40B4-BE49-F238E27FC236}">
                <a16:creationId xmlns:a16="http://schemas.microsoft.com/office/drawing/2014/main" id="{73396222-5C33-AA1A-C596-F331BF4A2E23}"/>
              </a:ext>
            </a:extLst>
          </p:cNvPr>
          <p:cNvSpPr>
            <a:spLocks noGrp="1"/>
          </p:cNvSpPr>
          <p:nvPr>
            <p:ph type="body" sz="quarter" idx="14"/>
          </p:nvPr>
        </p:nvSpPr>
        <p:spPr/>
        <p:txBody>
          <a:bodyPr/>
          <a:lstStyle/>
          <a:p>
            <a:r>
              <a:rPr lang="en-US" dirty="0"/>
              <a:t>Software Fellow, OpenEdge</a:t>
            </a:r>
          </a:p>
        </p:txBody>
      </p:sp>
      <p:sp>
        <p:nvSpPr>
          <p:cNvPr id="10" name="Text Placeholder 9">
            <a:extLst>
              <a:ext uri="{FF2B5EF4-FFF2-40B4-BE49-F238E27FC236}">
                <a16:creationId xmlns:a16="http://schemas.microsoft.com/office/drawing/2014/main" id="{12F17EEF-0415-1761-815E-EB8EC84D5F8D}"/>
              </a:ext>
            </a:extLst>
          </p:cNvPr>
          <p:cNvSpPr>
            <a:spLocks noGrp="1"/>
          </p:cNvSpPr>
          <p:nvPr>
            <p:ph type="body" sz="quarter" idx="15"/>
          </p:nvPr>
        </p:nvSpPr>
        <p:spPr/>
        <p:txBody>
          <a:bodyPr/>
          <a:lstStyle/>
          <a:p>
            <a:r>
              <a:rPr lang="en-US" dirty="0">
                <a:latin typeface="Arial"/>
                <a:cs typeface="Arial"/>
              </a:rPr>
              <a:t>November 2023</a:t>
            </a:r>
          </a:p>
        </p:txBody>
      </p:sp>
      <p:sp>
        <p:nvSpPr>
          <p:cNvPr id="3" name="Title 2">
            <a:extLst>
              <a:ext uri="{FF2B5EF4-FFF2-40B4-BE49-F238E27FC236}">
                <a16:creationId xmlns:a16="http://schemas.microsoft.com/office/drawing/2014/main" id="{B7FEA3E0-5E8F-A8FB-8490-32EE15874CAA}"/>
              </a:ext>
            </a:extLst>
          </p:cNvPr>
          <p:cNvSpPr>
            <a:spLocks noGrp="1"/>
          </p:cNvSpPr>
          <p:nvPr>
            <p:ph type="title"/>
          </p:nvPr>
        </p:nvSpPr>
        <p:spPr/>
        <p:txBody>
          <a:bodyPr/>
          <a:lstStyle/>
          <a:p>
            <a:r>
              <a:rPr lang="en-US" dirty="0"/>
              <a:t>OpenEdge </a:t>
            </a:r>
            <a:br>
              <a:rPr lang="en-US" dirty="0"/>
            </a:br>
            <a:r>
              <a:rPr lang="en-US" dirty="0"/>
              <a:t>PUG Challenge 2023</a:t>
            </a:r>
          </a:p>
        </p:txBody>
      </p:sp>
      <p:sp>
        <p:nvSpPr>
          <p:cNvPr id="6" name="Text Placeholder 5">
            <a:extLst>
              <a:ext uri="{FF2B5EF4-FFF2-40B4-BE49-F238E27FC236}">
                <a16:creationId xmlns:a16="http://schemas.microsoft.com/office/drawing/2014/main" id="{C04A72F6-B672-9963-6805-265B3E9E493C}"/>
              </a:ext>
            </a:extLst>
          </p:cNvPr>
          <p:cNvSpPr>
            <a:spLocks noGrp="1"/>
          </p:cNvSpPr>
          <p:nvPr>
            <p:ph type="body" sz="quarter" idx="16"/>
          </p:nvPr>
        </p:nvSpPr>
        <p:spPr/>
        <p:txBody>
          <a:bodyPr vert="horz" lIns="0" tIns="0" rIns="0" bIns="0" rtlCol="0" anchor="t">
            <a:noAutofit/>
          </a:bodyPr>
          <a:lstStyle/>
          <a:p>
            <a:r>
              <a:rPr lang="en-US"/>
              <a:t>Readying your PASOE Application for the Real World</a:t>
            </a:r>
          </a:p>
        </p:txBody>
      </p:sp>
    </p:spTree>
    <p:extLst>
      <p:ext uri="{BB962C8B-B14F-4D97-AF65-F5344CB8AC3E}">
        <p14:creationId xmlns:p14="http://schemas.microsoft.com/office/powerpoint/2010/main" val="3897173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85C5-C7D3-BE06-3903-2B0D827DF965}"/>
              </a:ext>
            </a:extLst>
          </p:cNvPr>
          <p:cNvSpPr>
            <a:spLocks noGrp="1"/>
          </p:cNvSpPr>
          <p:nvPr>
            <p:ph type="title"/>
          </p:nvPr>
        </p:nvSpPr>
        <p:spPr/>
        <p:txBody>
          <a:bodyPr/>
          <a:lstStyle/>
          <a:p>
            <a:r>
              <a:rPr lang="en-US"/>
              <a:t>Agenda</a:t>
            </a:r>
          </a:p>
        </p:txBody>
      </p:sp>
      <p:sp>
        <p:nvSpPr>
          <p:cNvPr id="3" name="Text Placeholder 2">
            <a:extLst>
              <a:ext uri="{FF2B5EF4-FFF2-40B4-BE49-F238E27FC236}">
                <a16:creationId xmlns:a16="http://schemas.microsoft.com/office/drawing/2014/main" id="{18A07537-579D-B9A9-0860-60219D7FC0FE}"/>
              </a:ext>
            </a:extLst>
          </p:cNvPr>
          <p:cNvSpPr>
            <a:spLocks noGrp="1"/>
          </p:cNvSpPr>
          <p:nvPr>
            <p:ph type="body" sz="quarter" idx="10"/>
          </p:nvPr>
        </p:nvSpPr>
        <p:spPr>
          <a:xfrm>
            <a:off x="5924145" y="1831976"/>
            <a:ext cx="6073015" cy="4487862"/>
          </a:xfrm>
        </p:spPr>
        <p:txBody>
          <a:bodyPr/>
          <a:lstStyle/>
          <a:p>
            <a:r>
              <a:rPr lang="en-US" sz="2200" dirty="0">
                <a:latin typeface="Arial"/>
                <a:cs typeface="Arial"/>
              </a:rPr>
              <a:t>PASOE Key Concepts</a:t>
            </a:r>
          </a:p>
          <a:p>
            <a:r>
              <a:rPr lang="en-US" sz="2200" dirty="0">
                <a:latin typeface="Arial"/>
                <a:cs typeface="Arial"/>
              </a:rPr>
              <a:t>Session &amp; Agent Managers</a:t>
            </a:r>
          </a:p>
          <a:p>
            <a:r>
              <a:rPr lang="en-US" sz="2200" dirty="0">
                <a:latin typeface="Arial"/>
                <a:cs typeface="Arial"/>
              </a:rPr>
              <a:t>Journey Into the Unknown</a:t>
            </a:r>
          </a:p>
          <a:p>
            <a:r>
              <a:rPr lang="en-US" sz="2200" dirty="0">
                <a:latin typeface="Arial"/>
                <a:cs typeface="Arial"/>
              </a:rPr>
              <a:t>Testing Guidance for Production</a:t>
            </a:r>
          </a:p>
          <a:p>
            <a:r>
              <a:rPr lang="en-US" sz="2200" dirty="0">
                <a:latin typeface="Arial"/>
                <a:cs typeface="Arial"/>
              </a:rPr>
              <a:t>Moving to Production</a:t>
            </a:r>
          </a:p>
          <a:p>
            <a:r>
              <a:rPr lang="en-US" sz="2200" dirty="0">
                <a:latin typeface="Arial"/>
                <a:cs typeface="Arial"/>
              </a:rPr>
              <a:t>Monitoring PASOE</a:t>
            </a:r>
          </a:p>
          <a:p>
            <a:pPr marL="0" indent="0">
              <a:buNone/>
            </a:pPr>
            <a:endParaRPr lang="en-US" sz="2000" dirty="0">
              <a:latin typeface="Arial"/>
              <a:cs typeface="Arial"/>
            </a:endParaRPr>
          </a:p>
          <a:p>
            <a:pPr marL="0" indent="0" algn="ctr">
              <a:buNone/>
            </a:pPr>
            <a:r>
              <a:rPr lang="en-US" i="1"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rPr>
              <a:t>Focus on 12.2+ with a look ahead to 12.8 LTS</a:t>
            </a:r>
            <a:endParaRPr lang="en-US" i="1"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2350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dirty="0"/>
              <a:t>Benefits of PASOE</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212225"/>
            <a:ext cx="11260483" cy="4365625"/>
          </a:xfrm>
        </p:spPr>
        <p:txBody>
          <a:bodyPr/>
          <a:lstStyle/>
          <a:p>
            <a:r>
              <a:rPr lang="en-US" sz="2200" dirty="0"/>
              <a:t>Cloud-ready, scalable, and secure; with well-known server technology</a:t>
            </a:r>
          </a:p>
          <a:p>
            <a:pPr lvl="1">
              <a:lnSpc>
                <a:spcPct val="100000"/>
              </a:lnSpc>
            </a:pPr>
            <a:r>
              <a:rPr lang="en-US" sz="2200" dirty="0"/>
              <a:t>Tomcat Web Server – PASOE is a web server, first!</a:t>
            </a:r>
          </a:p>
          <a:p>
            <a:pPr lvl="1">
              <a:lnSpc>
                <a:spcPct val="100000"/>
              </a:lnSpc>
            </a:pPr>
            <a:r>
              <a:rPr lang="en-US" sz="2200" dirty="0"/>
              <a:t>Spring Security Framework – Authentication (</a:t>
            </a:r>
            <a:r>
              <a:rPr lang="en-US" sz="2200" dirty="0" err="1"/>
              <a:t>AuthN</a:t>
            </a:r>
            <a:r>
              <a:rPr lang="en-US" sz="2200" dirty="0"/>
              <a:t>) and Authorization (</a:t>
            </a:r>
            <a:r>
              <a:rPr lang="en-US" sz="2200" dirty="0" err="1"/>
              <a:t>AuthZ</a:t>
            </a:r>
            <a:r>
              <a:rPr lang="en-US" sz="2200" dirty="0"/>
              <a:t>)</a:t>
            </a:r>
          </a:p>
          <a:p>
            <a:pPr lvl="1">
              <a:spcAft>
                <a:spcPts val="0"/>
              </a:spcAft>
            </a:pPr>
            <a:endParaRPr lang="en-US" sz="800" dirty="0"/>
          </a:p>
          <a:p>
            <a:r>
              <a:rPr lang="en-US" sz="2200" dirty="0"/>
              <a:t>Industry-standard protocols with readily-available solutions</a:t>
            </a:r>
          </a:p>
          <a:p>
            <a:pPr lvl="1">
              <a:lnSpc>
                <a:spcPct val="100000"/>
              </a:lnSpc>
            </a:pPr>
            <a:r>
              <a:rPr lang="en-US" sz="2200" dirty="0"/>
              <a:t>Uses HTTP (or HTTPS/TLS) and can be routed/firewalled using TCP ports</a:t>
            </a:r>
          </a:p>
          <a:p>
            <a:pPr lvl="1">
              <a:lnSpc>
                <a:spcPct val="100000"/>
              </a:lnSpc>
            </a:pPr>
            <a:r>
              <a:rPr lang="en-US" sz="2200" dirty="0"/>
              <a:t>This also applies to the APSV transport (binary)</a:t>
            </a:r>
          </a:p>
          <a:p>
            <a:pPr marL="225425" lvl="1" indent="0">
              <a:spcAft>
                <a:spcPts val="0"/>
              </a:spcAft>
              <a:buNone/>
            </a:pPr>
            <a:endParaRPr lang="en-US" sz="800" dirty="0"/>
          </a:p>
          <a:p>
            <a:r>
              <a:rPr lang="en-US" sz="2200" dirty="0"/>
              <a:t>Classic AppServer/WebSpeed used proprietary brokers </a:t>
            </a:r>
          </a:p>
          <a:p>
            <a:pPr lvl="1">
              <a:lnSpc>
                <a:spcPct val="100000"/>
              </a:lnSpc>
            </a:pPr>
            <a:r>
              <a:rPr lang="en-US" sz="2200" dirty="0"/>
              <a:t>WebSpeed was a BYO-Web Server (WebSpeed Messenger)</a:t>
            </a:r>
          </a:p>
          <a:p>
            <a:pPr lvl="1">
              <a:lnSpc>
                <a:spcPct val="100000"/>
              </a:lnSpc>
            </a:pPr>
            <a:r>
              <a:rPr lang="en-US" sz="2200" dirty="0"/>
              <a:t>PASOE standardizes on Tomcat (Windows/Linux)</a:t>
            </a:r>
          </a:p>
          <a:p>
            <a:pPr marL="225425" lvl="1" indent="0">
              <a:spcAft>
                <a:spcPts val="0"/>
              </a:spcAft>
              <a:buNone/>
            </a:pPr>
            <a:endParaRPr lang="en-US" sz="800" dirty="0"/>
          </a:p>
          <a:p>
            <a:r>
              <a:rPr lang="en-US" sz="2200" dirty="0"/>
              <a:t>Performant / Scalable: Does the most work possible with the OS resources available</a:t>
            </a:r>
          </a:p>
        </p:txBody>
      </p:sp>
    </p:spTree>
    <p:extLst>
      <p:ext uri="{BB962C8B-B14F-4D97-AF65-F5344CB8AC3E}">
        <p14:creationId xmlns:p14="http://schemas.microsoft.com/office/powerpoint/2010/main" val="229163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a:xfrm>
            <a:off x="722313" y="538163"/>
            <a:ext cx="10878098" cy="1139825"/>
          </a:xfrm>
        </p:spPr>
        <p:txBody>
          <a:bodyPr/>
          <a:lstStyle/>
          <a:p>
            <a:r>
              <a:rPr lang="en-US" sz="3200" dirty="0"/>
              <a:t>Notable “Innovation” Features for PASOE in Release 12</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666013"/>
            <a:ext cx="11234556" cy="4365625"/>
          </a:xfrm>
        </p:spPr>
        <p:txBody>
          <a:bodyPr/>
          <a:lstStyle/>
          <a:p>
            <a:pPr marL="904875" indent="-342900">
              <a:lnSpc>
                <a:spcPct val="107000"/>
              </a:lnSpc>
              <a:spcAft>
                <a:spcPts val="1200"/>
              </a:spcAft>
            </a:pPr>
            <a:r>
              <a:rPr lang="en-US" dirty="0">
                <a:effectLst/>
                <a:latin typeface="Calibri" panose="020F0502020204030204" pitchFamily="34" charset="0"/>
                <a:ea typeface="Calibri" panose="020F0502020204030204" pitchFamily="34" charset="0"/>
                <a:cs typeface="Calibri" panose="020F0502020204030204" pitchFamily="34" charset="0"/>
              </a:rPr>
              <a:t>12.3: </a:t>
            </a:r>
            <a:r>
              <a:rPr lang="en-US" u="sng"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hlinkClick r:id="rId3"/>
              </a:rPr>
              <a:t>STS server key distribution to STS clients by OEAG</a:t>
            </a:r>
            <a:endParaRPr lang="en-US" u="sng"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904875" indent="-342900">
              <a:lnSpc>
                <a:spcPct val="107000"/>
              </a:lnSpc>
              <a:spcAft>
                <a:spcPts val="1200"/>
              </a:spcAft>
            </a:pPr>
            <a:r>
              <a:rPr lang="en-US" dirty="0">
                <a:effectLst/>
                <a:latin typeface="Calibri" panose="020F0502020204030204" pitchFamily="34" charset="0"/>
                <a:ea typeface="Calibri" panose="020F0502020204030204" pitchFamily="34" charset="0"/>
                <a:cs typeface="Calibri" panose="020F0502020204030204" pitchFamily="34" charset="0"/>
              </a:rPr>
              <a:t>12.4: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Introduction of ABL service deployment (.</a:t>
            </a:r>
            <a:r>
              <a:rPr lang="en-US" u="sng" dirty="0" err="1">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oeds</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 file)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904875" indent="-342900">
              <a:lnSpc>
                <a:spcPct val="107000"/>
              </a:lnSpc>
              <a:spcAft>
                <a:spcPts val="1200"/>
              </a:spcAft>
            </a:pPr>
            <a:r>
              <a:rPr lang="en-US" dirty="0">
                <a:effectLst/>
                <a:latin typeface="Calibri" panose="020F0502020204030204" pitchFamily="34" charset="0"/>
                <a:ea typeface="Calibri" panose="020F0502020204030204" pitchFamily="34" charset="0"/>
                <a:cs typeface="Calibri" panose="020F0502020204030204" pitchFamily="34" charset="0"/>
              </a:rPr>
              <a:t>12.5: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PASOE session and agent identification for OEDB connections</a:t>
            </a:r>
            <a:endPar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1492250" lvl="4" indent="0">
              <a:lnSpc>
                <a:spcPct val="107000"/>
              </a:lnSpc>
              <a:spcAft>
                <a:spcPts val="1200"/>
              </a:spcAft>
              <a:buNone/>
            </a:pP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6"/>
              </a:rPr>
              <a:t>Added </a:t>
            </a:r>
            <a:r>
              <a:rPr lang="en-US" u="sng" dirty="0" err="1">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6"/>
              </a:rPr>
              <a:t>oepingWebService</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6"/>
              </a:rPr>
              <a:t> for APSV and WEB transport</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 already in REST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492250" lvl="4" indent="0">
              <a:lnSpc>
                <a:spcPct val="107000"/>
              </a:lnSpc>
              <a:spcAft>
                <a:spcPts val="1200"/>
              </a:spcAft>
              <a:buNone/>
            </a:pP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rPr>
              <a:t>Introduced </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rPr>
              <a:t>oeserver</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rPr>
              <a:t> command for more runtime info over </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rPr>
              <a:t>pasoestart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904875" indent="-342900">
              <a:lnSpc>
                <a:spcPct val="107000"/>
              </a:lnSpc>
              <a:spcAft>
                <a:spcPts val="1200"/>
              </a:spcAft>
            </a:pPr>
            <a:r>
              <a:rPr lang="en-US" dirty="0">
                <a:effectLst/>
                <a:latin typeface="Calibri" panose="020F0502020204030204" pitchFamily="34" charset="0"/>
                <a:ea typeface="Calibri" panose="020F0502020204030204" pitchFamily="34" charset="0"/>
                <a:cs typeface="Calibri" panose="020F0502020204030204" pitchFamily="34" charset="0"/>
              </a:rPr>
              <a:t>12.6: </a:t>
            </a:r>
            <a:r>
              <a:rPr lang="en-US" u="sng" dirty="0" err="1">
                <a:solidFill>
                  <a:srgbClr val="0563C1"/>
                </a:solidFill>
                <a:latin typeface="Calibri" panose="020F0502020204030204" pitchFamily="34" charset="0"/>
                <a:cs typeface="Calibri" panose="020F0502020204030204" pitchFamily="34" charset="0"/>
              </a:rPr>
              <a:t>OpenEdge.Core.Util.</a:t>
            </a:r>
            <a:r>
              <a:rPr lang="en-US" u="sng" dirty="0" err="1">
                <a:solidFill>
                  <a:srgbClr val="0563C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LeakCheck</a:t>
            </a:r>
            <a:r>
              <a:rPr lang="en-US" u="sng" dirty="0">
                <a:solidFill>
                  <a:srgbClr val="0563C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7"/>
              </a:rPr>
              <a:t>utility for ABL code</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 (DYNOBJECTS)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904875" indent="-342900">
              <a:lnSpc>
                <a:spcPct val="100000"/>
              </a:lnSpc>
              <a:spcAft>
                <a:spcPts val="1200"/>
              </a:spcAft>
            </a:pPr>
            <a:r>
              <a:rPr lang="en-US" dirty="0">
                <a:effectLst/>
                <a:latin typeface="Calibri" panose="020F0502020204030204" pitchFamily="34" charset="0"/>
                <a:ea typeface="Calibri" panose="020F0502020204030204" pitchFamily="34" charset="0"/>
                <a:cs typeface="Calibri" panose="020F0502020204030204" pitchFamily="34" charset="0"/>
              </a:rPr>
              <a:t>12.7: </a:t>
            </a:r>
            <a:r>
              <a:rPr lang="en-US" u="sng" dirty="0">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rPr>
              <a:t>A</a:t>
            </a:r>
            <a:r>
              <a:rPr lang="en-US" u="sng"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gent Life-Cycle Management</a:t>
            </a:r>
            <a:r>
              <a:rPr lang="en-US" u="sng"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rPr>
              <a:t>, s</a:t>
            </a:r>
            <a:r>
              <a:rPr lang="en-US" u="sng" dirty="0">
                <a:solidFill>
                  <a:schemeClr val="accent3">
                    <a:lumMod val="75000"/>
                  </a:schemeClr>
                </a:solidFill>
                <a:latin typeface="Calibri" panose="020F0502020204030204" pitchFamily="34" charset="0"/>
                <a:cs typeface="Calibri" panose="020F0502020204030204" pitchFamily="34" charset="0"/>
              </a:rPr>
              <a:t>igned ABL procedure libraries </a:t>
            </a:r>
            <a:endPar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904875" indent="-342900">
              <a:lnSpc>
                <a:spcPct val="107000"/>
              </a:lnSpc>
              <a:spcAft>
                <a:spcPts val="1200"/>
              </a:spcAft>
            </a:pPr>
            <a:r>
              <a:rPr lang="en-US" dirty="0">
                <a:solidFill>
                  <a:schemeClr val="accent1"/>
                </a:solidFill>
                <a:latin typeface="Calibri" panose="020F0502020204030204" pitchFamily="34" charset="0"/>
                <a:cs typeface="Calibri" panose="020F0502020204030204" pitchFamily="34" charset="0"/>
              </a:rPr>
              <a:t>12.8: TLS 1.3, Tomcat 10.1 / Spring Security 6.1, Extended SAML and JWT support</a:t>
            </a:r>
          </a:p>
        </p:txBody>
      </p:sp>
    </p:spTree>
    <p:extLst>
      <p:ext uri="{BB962C8B-B14F-4D97-AF65-F5344CB8AC3E}">
        <p14:creationId xmlns:p14="http://schemas.microsoft.com/office/powerpoint/2010/main" val="1860928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2031-674B-FD38-B2AD-4DF9A9E73E4B}"/>
              </a:ext>
            </a:extLst>
          </p:cNvPr>
          <p:cNvSpPr>
            <a:spLocks noGrp="1"/>
          </p:cNvSpPr>
          <p:nvPr>
            <p:ph type="title"/>
          </p:nvPr>
        </p:nvSpPr>
        <p:spPr>
          <a:xfrm>
            <a:off x="722312" y="407758"/>
            <a:ext cx="10747374" cy="1139825"/>
          </a:xfrm>
        </p:spPr>
        <p:txBody>
          <a:bodyPr/>
          <a:lstStyle/>
          <a:p>
            <a:r>
              <a:rPr lang="en-US"/>
              <a:t>Does this feel a bit too relatable?</a:t>
            </a:r>
          </a:p>
        </p:txBody>
      </p:sp>
      <p:pic>
        <p:nvPicPr>
          <p:cNvPr id="4" name="Picture 3" descr="A collage of two people&#10;&#10;Description automatically generated">
            <a:extLst>
              <a:ext uri="{FF2B5EF4-FFF2-40B4-BE49-F238E27FC236}">
                <a16:creationId xmlns:a16="http://schemas.microsoft.com/office/drawing/2014/main" id="{6D76FC1C-027D-D4F5-F176-A35D28FFE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459" y="1153436"/>
            <a:ext cx="5255079" cy="5255079"/>
          </a:xfrm>
          <a:prstGeom prst="rect">
            <a:avLst/>
          </a:prstGeom>
        </p:spPr>
      </p:pic>
    </p:spTree>
    <p:extLst>
      <p:ext uri="{BB962C8B-B14F-4D97-AF65-F5344CB8AC3E}">
        <p14:creationId xmlns:p14="http://schemas.microsoft.com/office/powerpoint/2010/main" val="3220911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F3A-5F91-D774-3BEC-8DC33B3190E3}"/>
              </a:ext>
            </a:extLst>
          </p:cNvPr>
          <p:cNvSpPr>
            <a:spLocks noGrp="1"/>
          </p:cNvSpPr>
          <p:nvPr>
            <p:ph type="ctrTitle"/>
          </p:nvPr>
        </p:nvSpPr>
        <p:spPr/>
        <p:txBody>
          <a:bodyPr anchor="ctr">
            <a:normAutofit/>
          </a:bodyPr>
          <a:lstStyle/>
          <a:p>
            <a:r>
              <a:rPr lang="en-US"/>
              <a:t>PASOE Key Concepts</a:t>
            </a:r>
          </a:p>
        </p:txBody>
      </p:sp>
    </p:spTree>
    <p:extLst>
      <p:ext uri="{BB962C8B-B14F-4D97-AF65-F5344CB8AC3E}">
        <p14:creationId xmlns:p14="http://schemas.microsoft.com/office/powerpoint/2010/main" val="1721149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BBC49-43A2-CF84-BC77-9ECF5D475FE9}"/>
              </a:ext>
            </a:extLst>
          </p:cNvPr>
          <p:cNvSpPr>
            <a:spLocks noGrp="1"/>
          </p:cNvSpPr>
          <p:nvPr>
            <p:ph type="title"/>
          </p:nvPr>
        </p:nvSpPr>
        <p:spPr/>
        <p:txBody>
          <a:bodyPr/>
          <a:lstStyle/>
          <a:p>
            <a:r>
              <a:rPr lang="en-US" dirty="0"/>
              <a:t>The Basics</a:t>
            </a:r>
          </a:p>
        </p:txBody>
      </p:sp>
      <p:sp>
        <p:nvSpPr>
          <p:cNvPr id="3" name="Text Placeholder 2">
            <a:extLst>
              <a:ext uri="{FF2B5EF4-FFF2-40B4-BE49-F238E27FC236}">
                <a16:creationId xmlns:a16="http://schemas.microsoft.com/office/drawing/2014/main" id="{AA18581B-16B6-9FED-FAD4-AC580A70F8DF}"/>
              </a:ext>
            </a:extLst>
          </p:cNvPr>
          <p:cNvSpPr>
            <a:spLocks noGrp="1"/>
          </p:cNvSpPr>
          <p:nvPr>
            <p:ph type="body" sz="quarter" idx="10"/>
          </p:nvPr>
        </p:nvSpPr>
        <p:spPr>
          <a:xfrm>
            <a:off x="722313" y="1863725"/>
            <a:ext cx="10989789" cy="4365625"/>
          </a:xfrm>
        </p:spPr>
        <p:txBody>
          <a:bodyPr/>
          <a:lstStyle/>
          <a:p>
            <a:r>
              <a:rPr lang="en-US" dirty="0"/>
              <a:t>PASOE consists of two parts:</a:t>
            </a:r>
          </a:p>
          <a:p>
            <a:pPr lvl="1"/>
            <a:r>
              <a:rPr lang="en-US" dirty="0">
                <a:solidFill>
                  <a:srgbClr val="0070C0"/>
                </a:solidFill>
              </a:rPr>
              <a:t>Tomcat:</a:t>
            </a:r>
            <a:r>
              <a:rPr lang="en-US" dirty="0"/>
              <a:t> Java process managing requests and connections; Session-manager</a:t>
            </a:r>
          </a:p>
          <a:p>
            <a:pPr lvl="1"/>
            <a:r>
              <a:rPr lang="en-US" dirty="0">
                <a:solidFill>
                  <a:srgbClr val="0070C0"/>
                </a:solidFill>
              </a:rPr>
              <a:t>AVM: </a:t>
            </a:r>
            <a:r>
              <a:rPr lang="en-US" dirty="0"/>
              <a:t>Multi-session AVM running ABL code</a:t>
            </a:r>
          </a:p>
          <a:p>
            <a:pPr lvl="1">
              <a:spcAft>
                <a:spcPts val="0"/>
              </a:spcAft>
            </a:pPr>
            <a:endParaRPr lang="en-US" sz="800" dirty="0"/>
          </a:p>
          <a:p>
            <a:r>
              <a:rPr lang="en-US" dirty="0"/>
              <a:t>Supported transports: REST, WEB, APSV, and SOAP</a:t>
            </a:r>
          </a:p>
          <a:p>
            <a:pPr>
              <a:spcAft>
                <a:spcPts val="0"/>
              </a:spcAft>
            </a:pPr>
            <a:endParaRPr lang="en-US" sz="800" dirty="0"/>
          </a:p>
          <a:p>
            <a:r>
              <a:rPr lang="en-US" dirty="0"/>
              <a:t>Every request uses standard protocols for enhanced security (HTTP / HTTPS)</a:t>
            </a:r>
          </a:p>
          <a:p>
            <a:pPr marL="0" indent="0">
              <a:spcAft>
                <a:spcPts val="0"/>
              </a:spcAft>
              <a:buNone/>
            </a:pPr>
            <a:endParaRPr lang="en-US" sz="800" dirty="0"/>
          </a:p>
          <a:p>
            <a:r>
              <a:rPr lang="en-US" dirty="0"/>
              <a:t>PASOE is not simply an upgrade from Classic AppServer / WebSpeed</a:t>
            </a:r>
          </a:p>
          <a:p>
            <a:pPr lvl="1"/>
            <a:r>
              <a:rPr lang="en-US" dirty="0"/>
              <a:t>It has a lot of moving parts and you MUST configure and test after migration</a:t>
            </a:r>
          </a:p>
        </p:txBody>
      </p:sp>
    </p:spTree>
    <p:extLst>
      <p:ext uri="{BB962C8B-B14F-4D97-AF65-F5344CB8AC3E}">
        <p14:creationId xmlns:p14="http://schemas.microsoft.com/office/powerpoint/2010/main" val="204158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1C7C82D-8C69-8761-D700-440192BA6472}"/>
              </a:ext>
            </a:extLst>
          </p:cNvPr>
          <p:cNvSpPr>
            <a:spLocks noGrp="1"/>
          </p:cNvSpPr>
          <p:nvPr>
            <p:ph type="title"/>
          </p:nvPr>
        </p:nvSpPr>
        <p:spPr/>
        <p:txBody>
          <a:bodyPr/>
          <a:lstStyle/>
          <a:p>
            <a:r>
              <a:rPr lang="en-US" dirty="0"/>
              <a:t>PASOE Architecture</a:t>
            </a:r>
          </a:p>
        </p:txBody>
      </p:sp>
      <p:pic>
        <p:nvPicPr>
          <p:cNvPr id="7" name="Picture Placeholder 6">
            <a:extLst>
              <a:ext uri="{FF2B5EF4-FFF2-40B4-BE49-F238E27FC236}">
                <a16:creationId xmlns:a16="http://schemas.microsoft.com/office/drawing/2014/main" id="{792C9A13-6687-2118-FD86-947F59A4A054}"/>
              </a:ext>
            </a:extLst>
          </p:cNvPr>
          <p:cNvPicPr>
            <a:picLocks noGrp="1" noChangeAspect="1"/>
          </p:cNvPicPr>
          <p:nvPr>
            <p:ph type="pic" sz="quarter" idx="4294967295"/>
          </p:nvPr>
        </p:nvPicPr>
        <p:blipFill rotWithShape="1">
          <a:blip r:embed="rId3"/>
          <a:srcRect l="2133" t="1878" r="1185" b="1940"/>
          <a:stretch/>
        </p:blipFill>
        <p:spPr>
          <a:xfrm>
            <a:off x="2005670" y="994788"/>
            <a:ext cx="7272307" cy="5517138"/>
          </a:xfrm>
          <a:noFill/>
        </p:spPr>
      </p:pic>
    </p:spTree>
    <p:extLst>
      <p:ext uri="{BB962C8B-B14F-4D97-AF65-F5344CB8AC3E}">
        <p14:creationId xmlns:p14="http://schemas.microsoft.com/office/powerpoint/2010/main" val="3399130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DD254-F6EF-F1E5-2132-69A6258BD19C}"/>
              </a:ext>
            </a:extLst>
          </p:cNvPr>
          <p:cNvSpPr>
            <a:spLocks noGrp="1"/>
          </p:cNvSpPr>
          <p:nvPr>
            <p:ph type="title"/>
          </p:nvPr>
        </p:nvSpPr>
        <p:spPr/>
        <p:txBody>
          <a:bodyPr/>
          <a:lstStyle/>
          <a:p>
            <a:r>
              <a:rPr lang="en-US" sz="3200" dirty="0"/>
              <a:t>Important PASOE Terminology</a:t>
            </a:r>
          </a:p>
        </p:txBody>
      </p:sp>
      <p:sp>
        <p:nvSpPr>
          <p:cNvPr id="3" name="Text Placeholder 2">
            <a:extLst>
              <a:ext uri="{FF2B5EF4-FFF2-40B4-BE49-F238E27FC236}">
                <a16:creationId xmlns:a16="http://schemas.microsoft.com/office/drawing/2014/main" id="{62744880-828A-4FD8-655C-7A37C8A7ADC3}"/>
              </a:ext>
            </a:extLst>
          </p:cNvPr>
          <p:cNvSpPr>
            <a:spLocks noGrp="1"/>
          </p:cNvSpPr>
          <p:nvPr>
            <p:ph type="body" sz="quarter" idx="10"/>
          </p:nvPr>
        </p:nvSpPr>
        <p:spPr>
          <a:xfrm>
            <a:off x="722313" y="1600201"/>
            <a:ext cx="11054355" cy="4629150"/>
          </a:xfrm>
        </p:spPr>
        <p:txBody>
          <a:bodyPr/>
          <a:lstStyle/>
          <a:p>
            <a:r>
              <a:rPr lang="en-US" sz="2000" dirty="0">
                <a:solidFill>
                  <a:schemeClr val="accent3">
                    <a:lumMod val="75000"/>
                  </a:schemeClr>
                </a:solidFill>
              </a:rPr>
              <a:t>Tomcat Executor Threads</a:t>
            </a:r>
          </a:p>
          <a:p>
            <a:pPr lvl="1"/>
            <a:r>
              <a:rPr lang="en-US" sz="2000" dirty="0"/>
              <a:t>The “worker” responsible for handling </a:t>
            </a:r>
            <a:r>
              <a:rPr lang="en-US" sz="2000" dirty="0">
                <a:solidFill>
                  <a:schemeClr val="tx2">
                    <a:lumMod val="75000"/>
                  </a:schemeClr>
                </a:solidFill>
              </a:rPr>
              <a:t>Tomcat</a:t>
            </a:r>
            <a:r>
              <a:rPr lang="en-US" sz="2000" dirty="0"/>
              <a:t> requests</a:t>
            </a:r>
          </a:p>
          <a:p>
            <a:pPr>
              <a:spcAft>
                <a:spcPts val="0"/>
              </a:spcAft>
            </a:pPr>
            <a:endParaRPr lang="en-US" sz="800" dirty="0">
              <a:solidFill>
                <a:schemeClr val="accent1">
                  <a:lumMod val="75000"/>
                </a:schemeClr>
              </a:solidFill>
            </a:endParaRPr>
          </a:p>
          <a:p>
            <a:r>
              <a:rPr lang="en-US" sz="2000" dirty="0">
                <a:solidFill>
                  <a:schemeClr val="accent3">
                    <a:lumMod val="75000"/>
                  </a:schemeClr>
                </a:solidFill>
              </a:rPr>
              <a:t>Agent </a:t>
            </a:r>
            <a:r>
              <a:rPr lang="en-US" sz="2000" i="1" dirty="0">
                <a:solidFill>
                  <a:schemeClr val="accent3">
                    <a:lumMod val="75000"/>
                  </a:schemeClr>
                </a:solidFill>
              </a:rPr>
              <a:t>(Manager)</a:t>
            </a:r>
            <a:endParaRPr lang="en-US" sz="2000" i="1" dirty="0"/>
          </a:p>
          <a:p>
            <a:pPr lvl="1"/>
            <a:r>
              <a:rPr lang="en-US" sz="2000" dirty="0"/>
              <a:t>Multi-session AVM manages ABL Sessions. </a:t>
            </a:r>
          </a:p>
          <a:p>
            <a:pPr lvl="1"/>
            <a:r>
              <a:rPr lang="en-US" sz="2000" dirty="0"/>
              <a:t>Memory consumption contributes to process overhead</a:t>
            </a:r>
          </a:p>
          <a:p>
            <a:pPr marL="0" indent="0">
              <a:spcAft>
                <a:spcPts val="0"/>
              </a:spcAft>
              <a:buNone/>
            </a:pPr>
            <a:endParaRPr lang="en-US" sz="700" dirty="0"/>
          </a:p>
          <a:p>
            <a:r>
              <a:rPr lang="en-US" sz="2000" dirty="0">
                <a:solidFill>
                  <a:schemeClr val="accent3">
                    <a:lumMod val="75000"/>
                  </a:schemeClr>
                </a:solidFill>
              </a:rPr>
              <a:t>Session Manager</a:t>
            </a:r>
          </a:p>
          <a:p>
            <a:pPr lvl="1"/>
            <a:r>
              <a:rPr lang="en-US" sz="2000" dirty="0"/>
              <a:t>Manages connections to ABL Session; starts new Agents when necessary</a:t>
            </a:r>
          </a:p>
          <a:p>
            <a:pPr lvl="1"/>
            <a:r>
              <a:rPr lang="en-US" sz="2000" dirty="0"/>
              <a:t>More connections = higher # of requests to be handled concurrently (higher CPU)</a:t>
            </a:r>
          </a:p>
        </p:txBody>
      </p:sp>
    </p:spTree>
    <p:extLst>
      <p:ext uri="{BB962C8B-B14F-4D97-AF65-F5344CB8AC3E}">
        <p14:creationId xmlns:p14="http://schemas.microsoft.com/office/powerpoint/2010/main" val="131376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DD254-F6EF-F1E5-2132-69A6258BD19C}"/>
              </a:ext>
            </a:extLst>
          </p:cNvPr>
          <p:cNvSpPr>
            <a:spLocks noGrp="1"/>
          </p:cNvSpPr>
          <p:nvPr>
            <p:ph type="title"/>
          </p:nvPr>
        </p:nvSpPr>
        <p:spPr/>
        <p:txBody>
          <a:bodyPr/>
          <a:lstStyle/>
          <a:p>
            <a:r>
              <a:rPr lang="en-US" sz="3200" dirty="0"/>
              <a:t>Sessions Demystified</a:t>
            </a:r>
          </a:p>
        </p:txBody>
      </p:sp>
      <p:sp>
        <p:nvSpPr>
          <p:cNvPr id="3" name="Text Placeholder 2">
            <a:extLst>
              <a:ext uri="{FF2B5EF4-FFF2-40B4-BE49-F238E27FC236}">
                <a16:creationId xmlns:a16="http://schemas.microsoft.com/office/drawing/2014/main" id="{62744880-828A-4FD8-655C-7A37C8A7ADC3}"/>
              </a:ext>
            </a:extLst>
          </p:cNvPr>
          <p:cNvSpPr>
            <a:spLocks noGrp="1"/>
          </p:cNvSpPr>
          <p:nvPr>
            <p:ph type="body" sz="quarter" idx="10"/>
          </p:nvPr>
        </p:nvSpPr>
        <p:spPr>
          <a:xfrm>
            <a:off x="722313" y="1254447"/>
            <a:ext cx="10747375" cy="4713634"/>
          </a:xfrm>
        </p:spPr>
        <p:txBody>
          <a:bodyPr/>
          <a:lstStyle/>
          <a:p>
            <a:pPr>
              <a:buFont typeface="Wingdings" panose="05000000000000000000" pitchFamily="2" charset="2"/>
              <a:buChar char="ü"/>
            </a:pPr>
            <a:r>
              <a:rPr lang="en-US" sz="2200" dirty="0">
                <a:solidFill>
                  <a:srgbClr val="0070C0"/>
                </a:solidFill>
              </a:rPr>
              <a:t>ABL Session</a:t>
            </a:r>
            <a:endParaRPr lang="en-US" sz="2200" dirty="0"/>
          </a:p>
          <a:p>
            <a:pPr lvl="1">
              <a:buFont typeface="Wingdings" panose="05000000000000000000" pitchFamily="2" charset="2"/>
              <a:buChar char="ü"/>
            </a:pPr>
            <a:r>
              <a:rPr lang="en-US" sz="2200" dirty="0"/>
              <a:t>Many ABL Sessions per Agent </a:t>
            </a:r>
          </a:p>
          <a:p>
            <a:pPr lvl="1">
              <a:buFont typeface="Wingdings" panose="05000000000000000000" pitchFamily="2" charset="2"/>
              <a:buChar char="ü"/>
            </a:pPr>
            <a:r>
              <a:rPr lang="en-US" sz="2200" dirty="0"/>
              <a:t>The Agent (AVM) runs ABL Sessions to handle ABL execution requests</a:t>
            </a:r>
          </a:p>
          <a:p>
            <a:pPr marL="225425" lvl="1" indent="0">
              <a:lnSpc>
                <a:spcPct val="100000"/>
              </a:lnSpc>
              <a:spcAft>
                <a:spcPts val="0"/>
              </a:spcAft>
              <a:buNone/>
            </a:pPr>
            <a:endParaRPr lang="en-US" sz="800" dirty="0"/>
          </a:p>
          <a:p>
            <a:pPr>
              <a:buFont typeface="Courier New" panose="02070309020205020404" pitchFamily="49" charset="0"/>
              <a:buChar char="o"/>
            </a:pPr>
            <a:r>
              <a:rPr lang="en-US" sz="2200" dirty="0">
                <a:solidFill>
                  <a:srgbClr val="0070C0"/>
                </a:solidFill>
              </a:rPr>
              <a:t>Bound ABL Session </a:t>
            </a:r>
            <a:r>
              <a:rPr lang="en-US" sz="2200" dirty="0"/>
              <a:t>– reserved for a persistent connection</a:t>
            </a:r>
          </a:p>
          <a:p>
            <a:pPr lvl="1">
              <a:buFont typeface="Courier New" panose="02070309020205020404" pitchFamily="49" charset="0"/>
              <a:buChar char="o"/>
            </a:pPr>
            <a:r>
              <a:rPr lang="en-US" sz="2200" dirty="0"/>
              <a:t>Typical for APSV transport with persistent procedures</a:t>
            </a:r>
          </a:p>
          <a:p>
            <a:pPr lvl="1">
              <a:spcAft>
                <a:spcPts val="1200"/>
              </a:spcAft>
              <a:buFont typeface="Courier New" panose="02070309020205020404" pitchFamily="49" charset="0"/>
              <a:buChar char="o"/>
            </a:pPr>
            <a:r>
              <a:rPr lang="en-US" sz="2200" dirty="0"/>
              <a:t>Subject to the runtime Session-Model used in the connection</a:t>
            </a:r>
          </a:p>
          <a:p>
            <a:pPr marL="225425" lvl="1" indent="0">
              <a:lnSpc>
                <a:spcPct val="100000"/>
              </a:lnSpc>
              <a:spcAft>
                <a:spcPts val="0"/>
              </a:spcAft>
              <a:buNone/>
            </a:pPr>
            <a:endParaRPr lang="en-US" sz="800" dirty="0"/>
          </a:p>
          <a:p>
            <a:pPr>
              <a:buFont typeface="Wingdings" panose="05000000000000000000" pitchFamily="2" charset="2"/>
              <a:buChar char="Ø"/>
            </a:pPr>
            <a:r>
              <a:rPr lang="en-US" sz="2200" dirty="0">
                <a:solidFill>
                  <a:srgbClr val="0070C0"/>
                </a:solidFill>
              </a:rPr>
              <a:t>Client (HTTP) Session </a:t>
            </a:r>
            <a:r>
              <a:rPr lang="en-US" sz="2200" dirty="0"/>
              <a:t>– Client connection through Tomcat</a:t>
            </a:r>
          </a:p>
          <a:p>
            <a:pPr lvl="1">
              <a:spcAft>
                <a:spcPts val="1200"/>
              </a:spcAft>
              <a:buFont typeface="Wingdings" panose="05000000000000000000" pitchFamily="2" charset="2"/>
              <a:buChar char="Ø"/>
            </a:pPr>
            <a:r>
              <a:rPr lang="en-US" sz="2200" dirty="0"/>
              <a:t>Terminating a Client Session will remove its context</a:t>
            </a:r>
          </a:p>
          <a:p>
            <a:pPr marL="225425" lvl="1" indent="0">
              <a:lnSpc>
                <a:spcPct val="100000"/>
              </a:lnSpc>
              <a:spcAft>
                <a:spcPts val="0"/>
              </a:spcAft>
              <a:buNone/>
            </a:pPr>
            <a:endParaRPr lang="en-US" sz="800" dirty="0"/>
          </a:p>
          <a:p>
            <a:pPr>
              <a:buFont typeface="Wingdings" panose="05000000000000000000" pitchFamily="2" charset="2"/>
              <a:buChar char="v"/>
            </a:pPr>
            <a:r>
              <a:rPr lang="en-US" sz="2200" dirty="0">
                <a:solidFill>
                  <a:srgbClr val="0070C0"/>
                </a:solidFill>
              </a:rPr>
              <a:t>Login Session </a:t>
            </a:r>
            <a:r>
              <a:rPr lang="en-US" sz="2200" dirty="0"/>
              <a:t>– A time-limited context assigned to an authenticated user</a:t>
            </a:r>
          </a:p>
        </p:txBody>
      </p:sp>
    </p:spTree>
    <p:extLst>
      <p:ext uri="{BB962C8B-B14F-4D97-AF65-F5344CB8AC3E}">
        <p14:creationId xmlns:p14="http://schemas.microsoft.com/office/powerpoint/2010/main" val="314777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AE37A-92E4-FB70-FAA3-9B2286181E07}"/>
              </a:ext>
            </a:extLst>
          </p:cNvPr>
          <p:cNvSpPr>
            <a:spLocks noGrp="1"/>
          </p:cNvSpPr>
          <p:nvPr>
            <p:ph type="ctrTitle"/>
          </p:nvPr>
        </p:nvSpPr>
        <p:spPr/>
        <p:txBody>
          <a:bodyPr/>
          <a:lstStyle/>
          <a:p>
            <a:r>
              <a:rPr lang="en-US" dirty="0"/>
              <a:t> Session &amp; Agent Managers</a:t>
            </a:r>
            <a:endParaRPr lang="en-US" sz="4000" dirty="0">
              <a:latin typeface="Arial"/>
              <a:cs typeface="Arial"/>
            </a:endParaRPr>
          </a:p>
        </p:txBody>
      </p:sp>
    </p:spTree>
    <p:extLst>
      <p:ext uri="{BB962C8B-B14F-4D97-AF65-F5344CB8AC3E}">
        <p14:creationId xmlns:p14="http://schemas.microsoft.com/office/powerpoint/2010/main" val="1710815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a:xfrm>
            <a:off x="722312" y="538163"/>
            <a:ext cx="11023571" cy="1139825"/>
          </a:xfrm>
        </p:spPr>
        <p:txBody>
          <a:bodyPr/>
          <a:lstStyle/>
          <a:p>
            <a:r>
              <a:rPr lang="en-US" sz="3200" dirty="0"/>
              <a:t>Understanding the Session Manager</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2" y="1214511"/>
            <a:ext cx="11090345" cy="4881117"/>
          </a:xfrm>
        </p:spPr>
        <p:txBody>
          <a:bodyPr/>
          <a:lstStyle/>
          <a:p>
            <a:pPr marL="0" indent="0" algn="ctr">
              <a:buNone/>
            </a:pPr>
            <a:r>
              <a:rPr lang="en-US" dirty="0" err="1">
                <a:solidFill>
                  <a:srgbClr val="0070C0"/>
                </a:solidFill>
              </a:rPr>
              <a:t>AppServer.SessMgr</a:t>
            </a:r>
            <a:r>
              <a:rPr lang="en-US" dirty="0">
                <a:solidFill>
                  <a:srgbClr val="0070C0"/>
                </a:solidFill>
              </a:rPr>
              <a:t> </a:t>
            </a:r>
            <a:r>
              <a:rPr lang="en-US" dirty="0"/>
              <a:t>in</a:t>
            </a:r>
            <a:r>
              <a:rPr lang="en-US" dirty="0">
                <a:solidFill>
                  <a:srgbClr val="0070C0"/>
                </a:solidFill>
              </a:rPr>
              <a:t> CATALINA_BASE/conf/openedge.properties</a:t>
            </a:r>
            <a:endParaRPr lang="en-US" sz="800" dirty="0">
              <a:solidFill>
                <a:schemeClr val="accent4">
                  <a:lumMod val="75000"/>
                </a:schemeClr>
              </a:solidFill>
            </a:endParaRPr>
          </a:p>
          <a:p>
            <a:pPr>
              <a:spcAft>
                <a:spcPts val="0"/>
              </a:spcAft>
            </a:pPr>
            <a:r>
              <a:rPr lang="en-US" dirty="0"/>
              <a:t>Modern equivalent of the AppServer and WebSpeed Brokers</a:t>
            </a:r>
          </a:p>
          <a:p>
            <a:pPr lvl="1">
              <a:spcAft>
                <a:spcPts val="0"/>
              </a:spcAft>
            </a:pPr>
            <a:r>
              <a:rPr lang="en-US" dirty="0"/>
              <a:t>Only one per ABL Application, run as a Servlet in Tomcat</a:t>
            </a:r>
          </a:p>
          <a:p>
            <a:pPr lvl="1">
              <a:spcAft>
                <a:spcPts val="0"/>
              </a:spcAft>
            </a:pPr>
            <a:r>
              <a:rPr lang="en-US" dirty="0"/>
              <a:t>Starts new Agents but does not manage them</a:t>
            </a:r>
          </a:p>
          <a:p>
            <a:pPr lvl="1">
              <a:spcAft>
                <a:spcPts val="0"/>
              </a:spcAft>
            </a:pPr>
            <a:r>
              <a:rPr lang="en-US" dirty="0"/>
              <a:t>Think of this as a load-balancer for requests to the Agent</a:t>
            </a:r>
          </a:p>
          <a:p>
            <a:pPr marL="225425" lvl="1" indent="0">
              <a:spcAft>
                <a:spcPts val="0"/>
              </a:spcAft>
              <a:buNone/>
            </a:pPr>
            <a:endParaRPr lang="en-US" sz="1000" b="1" dirty="0"/>
          </a:p>
          <a:p>
            <a:pPr>
              <a:spcAft>
                <a:spcPts val="0"/>
              </a:spcAft>
            </a:pPr>
            <a:r>
              <a:rPr lang="en-US" dirty="0"/>
              <a:t>Responsible to find an ABL Session to handle an incoming request</a:t>
            </a:r>
          </a:p>
          <a:p>
            <a:pPr lvl="1">
              <a:spcAft>
                <a:spcPts val="0"/>
              </a:spcAft>
            </a:pPr>
            <a:r>
              <a:rPr lang="en-US" dirty="0"/>
              <a:t>Session manager finds an Agent and an ABL Session in the Agent</a:t>
            </a:r>
          </a:p>
          <a:p>
            <a:pPr lvl="1">
              <a:spcAft>
                <a:spcPts val="0"/>
              </a:spcAft>
            </a:pPr>
            <a:r>
              <a:rPr lang="en-US" dirty="0"/>
              <a:t>Bound sessions return to same session</a:t>
            </a:r>
          </a:p>
          <a:p>
            <a:pPr lvl="1">
              <a:spcAft>
                <a:spcPts val="0"/>
              </a:spcAft>
            </a:pPr>
            <a:r>
              <a:rPr lang="en-US" dirty="0"/>
              <a:t>Often oldest to newest, but based on internal list</a:t>
            </a:r>
          </a:p>
          <a:p>
            <a:pPr lvl="2">
              <a:spcAft>
                <a:spcPts val="0"/>
              </a:spcAft>
            </a:pPr>
            <a:endParaRPr lang="en-US" sz="900" i="1" dirty="0"/>
          </a:p>
          <a:p>
            <a:pPr>
              <a:spcAft>
                <a:spcPts val="0"/>
              </a:spcAft>
            </a:pPr>
            <a:r>
              <a:rPr lang="en-US" dirty="0"/>
              <a:t>Subject to the Tomcat server’s Executor Threads</a:t>
            </a:r>
          </a:p>
          <a:p>
            <a:pPr marL="225425" lvl="1" indent="0" algn="ctr">
              <a:buNone/>
            </a:pPr>
            <a:r>
              <a:rPr lang="en-US" dirty="0" err="1">
                <a:solidFill>
                  <a:srgbClr val="0070C0"/>
                </a:solidFill>
              </a:rPr>
              <a:t>psc.as.executor.maxthreads</a:t>
            </a:r>
            <a:r>
              <a:rPr lang="en-US" dirty="0">
                <a:solidFill>
                  <a:srgbClr val="0070C0"/>
                </a:solidFill>
              </a:rPr>
              <a:t> </a:t>
            </a:r>
            <a:r>
              <a:rPr lang="en-US" dirty="0"/>
              <a:t>in</a:t>
            </a:r>
            <a:r>
              <a:rPr lang="en-US" dirty="0">
                <a:solidFill>
                  <a:srgbClr val="0070C0"/>
                </a:solidFill>
              </a:rPr>
              <a:t> CATALINA_BASE/conf/</a:t>
            </a:r>
            <a:r>
              <a:rPr lang="en-US" dirty="0" err="1">
                <a:solidFill>
                  <a:srgbClr val="0070C0"/>
                </a:solidFill>
              </a:rPr>
              <a:t>catalina.properties</a:t>
            </a:r>
            <a:endParaRPr lang="en-US" dirty="0">
              <a:solidFill>
                <a:srgbClr val="0070C0"/>
              </a:solidFill>
            </a:endParaRPr>
          </a:p>
        </p:txBody>
      </p:sp>
    </p:spTree>
    <p:extLst>
      <p:ext uri="{BB962C8B-B14F-4D97-AF65-F5344CB8AC3E}">
        <p14:creationId xmlns:p14="http://schemas.microsoft.com/office/powerpoint/2010/main" val="70846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a:xfrm>
            <a:off x="722312" y="538163"/>
            <a:ext cx="11023571" cy="1139825"/>
          </a:xfrm>
        </p:spPr>
        <p:txBody>
          <a:bodyPr/>
          <a:lstStyle/>
          <a:p>
            <a:r>
              <a:rPr lang="en-US" sz="3200" dirty="0"/>
              <a:t>Understanding the Agent Manager</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346481"/>
            <a:ext cx="10747375" cy="4832629"/>
          </a:xfrm>
        </p:spPr>
        <p:txBody>
          <a:bodyPr/>
          <a:lstStyle/>
          <a:p>
            <a:pPr marL="0" indent="0" algn="ctr">
              <a:buNone/>
            </a:pPr>
            <a:r>
              <a:rPr lang="en-US" dirty="0" err="1">
                <a:solidFill>
                  <a:srgbClr val="0070C0"/>
                </a:solidFill>
              </a:rPr>
              <a:t>AppServer.AgentMgr</a:t>
            </a:r>
            <a:r>
              <a:rPr lang="en-US" dirty="0">
                <a:solidFill>
                  <a:srgbClr val="0070C0"/>
                </a:solidFill>
              </a:rPr>
              <a:t> </a:t>
            </a:r>
            <a:r>
              <a:rPr lang="en-US" dirty="0"/>
              <a:t>in</a:t>
            </a:r>
            <a:r>
              <a:rPr lang="en-US" dirty="0">
                <a:solidFill>
                  <a:srgbClr val="0070C0"/>
                </a:solidFill>
              </a:rPr>
              <a:t> CATALINA_BASE/conf/openedge.properties</a:t>
            </a:r>
          </a:p>
          <a:p>
            <a:pPr marL="0" indent="0" algn="ctr">
              <a:buNone/>
            </a:pPr>
            <a:endParaRPr lang="en-US" sz="800" dirty="0">
              <a:solidFill>
                <a:srgbClr val="0070C0"/>
              </a:solidFill>
            </a:endParaRPr>
          </a:p>
          <a:p>
            <a:r>
              <a:rPr lang="en-US" dirty="0"/>
              <a:t>Started within each Agent as a background thread (AS-Admin)</a:t>
            </a:r>
          </a:p>
          <a:p>
            <a:r>
              <a:rPr lang="en-US" dirty="0"/>
              <a:t>Job is to keep ahead of requests by keeping </a:t>
            </a:r>
            <a:r>
              <a:rPr lang="en-US" dirty="0" err="1"/>
              <a:t>ABLSessions</a:t>
            </a:r>
            <a:r>
              <a:rPr lang="en-US" dirty="0"/>
              <a:t> available</a:t>
            </a:r>
          </a:p>
          <a:p>
            <a:pPr lvl="1"/>
            <a:r>
              <a:rPr lang="en-US" dirty="0"/>
              <a:t>Utilizes the </a:t>
            </a:r>
            <a:r>
              <a:rPr lang="en-US" dirty="0" err="1">
                <a:solidFill>
                  <a:schemeClr val="accent4">
                    <a:lumMod val="75000"/>
                  </a:schemeClr>
                </a:solidFill>
              </a:rPr>
              <a:t>numInitialSessions</a:t>
            </a:r>
            <a:r>
              <a:rPr lang="en-US" dirty="0"/>
              <a:t> and </a:t>
            </a:r>
            <a:r>
              <a:rPr lang="en-US" dirty="0" err="1">
                <a:solidFill>
                  <a:schemeClr val="accent4">
                    <a:lumMod val="75000"/>
                  </a:schemeClr>
                </a:solidFill>
              </a:rPr>
              <a:t>minAvailableABLSessions</a:t>
            </a:r>
            <a:r>
              <a:rPr lang="en-US" dirty="0"/>
              <a:t> settings</a:t>
            </a:r>
          </a:p>
          <a:p>
            <a:r>
              <a:rPr lang="en-US" dirty="0"/>
              <a:t>Can become limited by database users available (</a:t>
            </a:r>
            <a:r>
              <a:rPr lang="en-US" dirty="0">
                <a:hlinkClick r:id="rId3"/>
              </a:rPr>
              <a:t>Dynamic Session Limit</a:t>
            </a:r>
            <a:r>
              <a:rPr lang="en-US" dirty="0"/>
              <a:t>)</a:t>
            </a:r>
          </a:p>
          <a:p>
            <a:endParaRPr lang="en-US" dirty="0"/>
          </a:p>
          <a:p>
            <a:r>
              <a:rPr lang="en-US" dirty="0"/>
              <a:t>Handles lifecycles for ABL Sessions (12.7+) for scale-down operations</a:t>
            </a:r>
          </a:p>
          <a:p>
            <a:pPr marL="0" indent="0">
              <a:buNone/>
            </a:pPr>
            <a:endParaRPr lang="en-US" sz="800" dirty="0">
              <a:solidFill>
                <a:schemeClr val="accent1"/>
              </a:solidFill>
            </a:endParaRPr>
          </a:p>
          <a:p>
            <a:pPr marL="0" indent="0">
              <a:buNone/>
            </a:pPr>
            <a:r>
              <a:rPr lang="en-US" dirty="0">
                <a:solidFill>
                  <a:schemeClr val="accent1"/>
                </a:solidFill>
              </a:rPr>
              <a:t>Let’s look at this in action!</a:t>
            </a:r>
          </a:p>
        </p:txBody>
      </p:sp>
    </p:spTree>
    <p:extLst>
      <p:ext uri="{BB962C8B-B14F-4D97-AF65-F5344CB8AC3E}">
        <p14:creationId xmlns:p14="http://schemas.microsoft.com/office/powerpoint/2010/main" val="170496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t>minAgents = 2</a:t>
            </a:r>
            <a:endParaRPr lang="en-US" sz="1600">
              <a:cs typeface="Calibri"/>
            </a:endParaRPr>
          </a:p>
          <a:p>
            <a:r>
              <a:rPr lang="en-US" sz="1600"/>
              <a:t>maxAgents = 2</a:t>
            </a:r>
            <a:endParaRPr lang="en-US" sz="1600">
              <a:cs typeface="Calibri"/>
            </a:endParaRPr>
          </a:p>
          <a:p>
            <a:r>
              <a:rPr lang="en-US" sz="1600"/>
              <a:t>numInitialAgents = 2</a:t>
            </a:r>
            <a:endParaRPr lang="en-US" sz="1600">
              <a:cs typeface="Calibri"/>
            </a:endParaRPr>
          </a:p>
          <a:p>
            <a:r>
              <a:rPr lang="en-US" sz="1600"/>
              <a:t>numInitialSessions = 2</a:t>
            </a:r>
            <a:endParaRPr lang="en-US" sz="1600">
              <a:cs typeface="Calibri"/>
            </a:endParaRPr>
          </a:p>
          <a:p>
            <a:r>
              <a:rPr lang="en-US" sz="1600">
                <a:cs typeface="Calibri"/>
              </a:rPr>
              <a:t>minAvailableABLSessions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Tree>
    <p:extLst>
      <p:ext uri="{BB962C8B-B14F-4D97-AF65-F5344CB8AC3E}">
        <p14:creationId xmlns:p14="http://schemas.microsoft.com/office/powerpoint/2010/main" val="3382102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t>minAgents = 2</a:t>
            </a:r>
            <a:endParaRPr lang="en-US" sz="1600">
              <a:cs typeface="Calibri"/>
            </a:endParaRPr>
          </a:p>
          <a:p>
            <a:r>
              <a:rPr lang="en-US" sz="1600"/>
              <a:t>maxAgents = 2</a:t>
            </a:r>
            <a:endParaRPr lang="en-US" sz="1600">
              <a:cs typeface="Calibri"/>
            </a:endParaRPr>
          </a:p>
          <a:p>
            <a:r>
              <a:rPr lang="en-US" sz="1600"/>
              <a:t>numInitialAgents = 2</a:t>
            </a:r>
            <a:endParaRPr lang="en-US" sz="1600">
              <a:cs typeface="Calibri"/>
            </a:endParaRPr>
          </a:p>
          <a:p>
            <a:r>
              <a:rPr lang="en-US" sz="1600"/>
              <a:t>numInitialSessions = 2</a:t>
            </a:r>
            <a:endParaRPr lang="en-US" sz="1600">
              <a:cs typeface="Calibri"/>
            </a:endParaRPr>
          </a:p>
          <a:p>
            <a:r>
              <a:rPr lang="en-US" sz="1600">
                <a:cs typeface="Calibri"/>
              </a:rPr>
              <a:t>minAvailableABLSessions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2" name="Callout: Down Arrow 11">
            <a:extLst>
              <a:ext uri="{FF2B5EF4-FFF2-40B4-BE49-F238E27FC236}">
                <a16:creationId xmlns:a16="http://schemas.microsoft.com/office/drawing/2014/main" id="{5FEF5AC4-2F18-035C-BE31-2A6646E5B153}"/>
              </a:ext>
            </a:extLst>
          </p:cNvPr>
          <p:cNvSpPr/>
          <p:nvPr/>
        </p:nvSpPr>
        <p:spPr>
          <a:xfrm>
            <a:off x="1139977" y="1682237"/>
            <a:ext cx="1122397" cy="880062"/>
          </a:xfrm>
          <a:prstGeom prst="downArrowCallout">
            <a:avLst/>
          </a:prstGeom>
          <a:solidFill>
            <a:schemeClr val="accent3">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Requests +2</a:t>
            </a:r>
            <a:endParaRPr lang="en-US" sz="1600" dirty="0">
              <a:solidFill>
                <a:schemeClr val="tx1"/>
              </a:solidFill>
              <a:cs typeface="Arial"/>
            </a:endParaRPr>
          </a:p>
        </p:txBody>
      </p:sp>
    </p:spTree>
    <p:extLst>
      <p:ext uri="{BB962C8B-B14F-4D97-AF65-F5344CB8AC3E}">
        <p14:creationId xmlns:p14="http://schemas.microsoft.com/office/powerpoint/2010/main" val="4007477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solidFill>
                  <a:srgbClr val="C00000"/>
                </a:solidFill>
                <a:cs typeface="Calibri"/>
              </a:rPr>
              <a:t>minAvailableABLSessions</a:t>
            </a:r>
            <a:r>
              <a:rPr lang="en-US" sz="1600" dirty="0">
                <a:solidFill>
                  <a:srgbClr val="C00000"/>
                </a:solidFill>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Tree>
    <p:extLst>
      <p:ext uri="{BB962C8B-B14F-4D97-AF65-F5344CB8AC3E}">
        <p14:creationId xmlns:p14="http://schemas.microsoft.com/office/powerpoint/2010/main" val="4058552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solidFill>
                  <a:srgbClr val="00B050"/>
                </a:solidFill>
                <a:cs typeface="Calibri"/>
              </a:rPr>
              <a:t>minAvailableABLSessions</a:t>
            </a:r>
            <a:r>
              <a:rPr lang="en-US" sz="1600" dirty="0">
                <a:solidFill>
                  <a:srgbClr val="00B050"/>
                </a:solidFill>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3" name="Rectangle: Rounded Corners 12">
            <a:extLst>
              <a:ext uri="{FF2B5EF4-FFF2-40B4-BE49-F238E27FC236}">
                <a16:creationId xmlns:a16="http://schemas.microsoft.com/office/drawing/2014/main" id="{2D580C40-C1FD-0807-BDE2-55AE99AB687D}"/>
              </a:ext>
            </a:extLst>
          </p:cNvPr>
          <p:cNvSpPr/>
          <p:nvPr/>
        </p:nvSpPr>
        <p:spPr>
          <a:xfrm>
            <a:off x="3650229" y="2673627"/>
            <a:ext cx="1200886" cy="709508"/>
          </a:xfrm>
          <a:prstGeom prst="round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3</a:t>
            </a:r>
          </a:p>
        </p:txBody>
      </p:sp>
    </p:spTree>
    <p:extLst>
      <p:ext uri="{BB962C8B-B14F-4D97-AF65-F5344CB8AC3E}">
        <p14:creationId xmlns:p14="http://schemas.microsoft.com/office/powerpoint/2010/main" val="339566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cs typeface="Calibri"/>
              </a:rPr>
              <a:t>minAvailableABLSessions</a:t>
            </a:r>
            <a:r>
              <a:rPr lang="en-US" sz="1600" dirty="0">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3" name="Rectangle: Rounded Corners 12">
            <a:extLst>
              <a:ext uri="{FF2B5EF4-FFF2-40B4-BE49-F238E27FC236}">
                <a16:creationId xmlns:a16="http://schemas.microsoft.com/office/drawing/2014/main" id="{2D580C40-C1FD-0807-BDE2-55AE99AB687D}"/>
              </a:ext>
            </a:extLst>
          </p:cNvPr>
          <p:cNvSpPr/>
          <p:nvPr/>
        </p:nvSpPr>
        <p:spPr>
          <a:xfrm>
            <a:off x="3650229" y="2673627"/>
            <a:ext cx="1200886" cy="709508"/>
          </a:xfrm>
          <a:prstGeom prst="round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3</a:t>
            </a:r>
          </a:p>
        </p:txBody>
      </p:sp>
      <p:sp>
        <p:nvSpPr>
          <p:cNvPr id="5" name="Callout: Down Arrow 4">
            <a:extLst>
              <a:ext uri="{FF2B5EF4-FFF2-40B4-BE49-F238E27FC236}">
                <a16:creationId xmlns:a16="http://schemas.microsoft.com/office/drawing/2014/main" id="{4BE53A12-B503-E9AD-AA9A-E654EA693843}"/>
              </a:ext>
            </a:extLst>
          </p:cNvPr>
          <p:cNvSpPr/>
          <p:nvPr/>
        </p:nvSpPr>
        <p:spPr>
          <a:xfrm>
            <a:off x="1139977" y="1682237"/>
            <a:ext cx="1122397" cy="880062"/>
          </a:xfrm>
          <a:prstGeom prst="downArrowCallout">
            <a:avLst/>
          </a:prstGeom>
          <a:solidFill>
            <a:schemeClr val="accent3">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Requests +2</a:t>
            </a:r>
            <a:endParaRPr lang="en-US" sz="1600" dirty="0">
              <a:solidFill>
                <a:schemeClr val="tx1"/>
              </a:solidFill>
              <a:cs typeface="Arial"/>
            </a:endParaRPr>
          </a:p>
        </p:txBody>
      </p:sp>
    </p:spTree>
    <p:extLst>
      <p:ext uri="{BB962C8B-B14F-4D97-AF65-F5344CB8AC3E}">
        <p14:creationId xmlns:p14="http://schemas.microsoft.com/office/powerpoint/2010/main" val="1279930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solidFill>
                  <a:srgbClr val="C00000"/>
                </a:solidFill>
                <a:cs typeface="Calibri"/>
              </a:rPr>
              <a:t>minAvailableABLSessions</a:t>
            </a:r>
            <a:r>
              <a:rPr lang="en-US" sz="1600" dirty="0">
                <a:solidFill>
                  <a:srgbClr val="C00000"/>
                </a:solidFill>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4" name="Rectangle: Rounded Corners 13">
            <a:extLst>
              <a:ext uri="{FF2B5EF4-FFF2-40B4-BE49-F238E27FC236}">
                <a16:creationId xmlns:a16="http://schemas.microsoft.com/office/drawing/2014/main" id="{BE1F0694-DA06-3F90-37F4-0914BF1AC322}"/>
              </a:ext>
            </a:extLst>
          </p:cNvPr>
          <p:cNvSpPr/>
          <p:nvPr/>
        </p:nvSpPr>
        <p:spPr>
          <a:xfrm>
            <a:off x="3635612" y="2664779"/>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3</a:t>
            </a:r>
          </a:p>
        </p:txBody>
      </p:sp>
    </p:spTree>
    <p:extLst>
      <p:ext uri="{BB962C8B-B14F-4D97-AF65-F5344CB8AC3E}">
        <p14:creationId xmlns:p14="http://schemas.microsoft.com/office/powerpoint/2010/main" val="614715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solidFill>
                  <a:schemeClr val="accent1"/>
                </a:solidFill>
                <a:cs typeface="Calibri"/>
              </a:rPr>
              <a:t>minAvailableABLSessions</a:t>
            </a:r>
            <a:r>
              <a:rPr lang="en-US" sz="1600" dirty="0">
                <a:solidFill>
                  <a:schemeClr val="accent1"/>
                </a:solidFill>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3" name="Rectangle: Rounded Corners 12">
            <a:extLst>
              <a:ext uri="{FF2B5EF4-FFF2-40B4-BE49-F238E27FC236}">
                <a16:creationId xmlns:a16="http://schemas.microsoft.com/office/drawing/2014/main" id="{2D580C40-C1FD-0807-BDE2-55AE99AB687D}"/>
              </a:ext>
            </a:extLst>
          </p:cNvPr>
          <p:cNvSpPr/>
          <p:nvPr/>
        </p:nvSpPr>
        <p:spPr>
          <a:xfrm>
            <a:off x="4897882" y="2664779"/>
            <a:ext cx="1200886" cy="709508"/>
          </a:xfrm>
          <a:prstGeom prst="round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4</a:t>
            </a:r>
          </a:p>
        </p:txBody>
      </p:sp>
      <p:sp>
        <p:nvSpPr>
          <p:cNvPr id="14" name="Rectangle: Rounded Corners 13">
            <a:extLst>
              <a:ext uri="{FF2B5EF4-FFF2-40B4-BE49-F238E27FC236}">
                <a16:creationId xmlns:a16="http://schemas.microsoft.com/office/drawing/2014/main" id="{BE1F0694-DA06-3F90-37F4-0914BF1AC322}"/>
              </a:ext>
            </a:extLst>
          </p:cNvPr>
          <p:cNvSpPr/>
          <p:nvPr/>
        </p:nvSpPr>
        <p:spPr>
          <a:xfrm>
            <a:off x="3635612" y="2664779"/>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3</a:t>
            </a:r>
          </a:p>
        </p:txBody>
      </p:sp>
    </p:spTree>
    <p:extLst>
      <p:ext uri="{BB962C8B-B14F-4D97-AF65-F5344CB8AC3E}">
        <p14:creationId xmlns:p14="http://schemas.microsoft.com/office/powerpoint/2010/main" val="1835829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2CBCE9E-3125-5089-9282-66EFD2DCCA44}"/>
              </a:ext>
            </a:extLst>
          </p:cNvPr>
          <p:cNvSpPr/>
          <p:nvPr/>
        </p:nvSpPr>
        <p:spPr>
          <a:xfrm>
            <a:off x="808134" y="1232742"/>
            <a:ext cx="5577846" cy="4163855"/>
          </a:xfrm>
          <a:prstGeom prst="rect">
            <a:avLst/>
          </a:prstGeom>
        </p:spPr>
        <p:style>
          <a:lnRef idx="2">
            <a:schemeClr val="dk1"/>
          </a:lnRef>
          <a:fillRef idx="1">
            <a:schemeClr val="lt1"/>
          </a:fillRef>
          <a:effectRef idx="0">
            <a:schemeClr val="dk1"/>
          </a:effectRef>
          <a:fontRef idx="minor">
            <a:schemeClr val="dk1"/>
          </a:fontRef>
        </p:style>
        <p:txBody>
          <a:bodyPr rtlCol="0" anchor="t"/>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tx1"/>
                </a:solidFill>
              </a:rPr>
              <a:t>ABL Application</a:t>
            </a:r>
          </a:p>
        </p:txBody>
      </p:sp>
      <p:sp>
        <p:nvSpPr>
          <p:cNvPr id="23" name="Flowchart: Process 22">
            <a:extLst>
              <a:ext uri="{FF2B5EF4-FFF2-40B4-BE49-F238E27FC236}">
                <a16:creationId xmlns:a16="http://schemas.microsoft.com/office/drawing/2014/main" id="{567DB4AD-169A-57EC-A70C-C3F75C09DA15}"/>
              </a:ext>
            </a:extLst>
          </p:cNvPr>
          <p:cNvSpPr/>
          <p:nvPr/>
        </p:nvSpPr>
        <p:spPr>
          <a:xfrm>
            <a:off x="953340" y="2500343"/>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1</a:t>
            </a:r>
          </a:p>
        </p:txBody>
      </p:sp>
      <p:sp>
        <p:nvSpPr>
          <p:cNvPr id="24" name="Rectangle: Rounded Corners 23">
            <a:extLst>
              <a:ext uri="{FF2B5EF4-FFF2-40B4-BE49-F238E27FC236}">
                <a16:creationId xmlns:a16="http://schemas.microsoft.com/office/drawing/2014/main" id="{041C322A-F218-768A-C68D-655B786A7917}"/>
              </a:ext>
            </a:extLst>
          </p:cNvPr>
          <p:cNvSpPr/>
          <p:nvPr/>
        </p:nvSpPr>
        <p:spPr>
          <a:xfrm>
            <a:off x="1106394" y="2673628"/>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1</a:t>
            </a:r>
          </a:p>
        </p:txBody>
      </p:sp>
      <p:sp>
        <p:nvSpPr>
          <p:cNvPr id="25" name="Rectangle: Rounded Corners 24">
            <a:extLst>
              <a:ext uri="{FF2B5EF4-FFF2-40B4-BE49-F238E27FC236}">
                <a16:creationId xmlns:a16="http://schemas.microsoft.com/office/drawing/2014/main" id="{82C00639-0B09-B051-7A2E-684C9628F3A7}"/>
              </a:ext>
            </a:extLst>
          </p:cNvPr>
          <p:cNvSpPr/>
          <p:nvPr/>
        </p:nvSpPr>
        <p:spPr>
          <a:xfrm>
            <a:off x="2373342" y="2673627"/>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6" name="Flowchart: Process 25">
            <a:extLst>
              <a:ext uri="{FF2B5EF4-FFF2-40B4-BE49-F238E27FC236}">
                <a16:creationId xmlns:a16="http://schemas.microsoft.com/office/drawing/2014/main" id="{22157336-A960-B65F-7414-582E833146CA}"/>
              </a:ext>
            </a:extLst>
          </p:cNvPr>
          <p:cNvSpPr/>
          <p:nvPr/>
        </p:nvSpPr>
        <p:spPr>
          <a:xfrm>
            <a:off x="953340" y="3911180"/>
            <a:ext cx="5308263" cy="1361789"/>
          </a:xfrm>
          <a:prstGeom prst="flowChartProcess">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tx1"/>
                </a:solidFill>
              </a:rPr>
              <a:t>Agent 2</a:t>
            </a:r>
          </a:p>
        </p:txBody>
      </p:sp>
      <p:sp>
        <p:nvSpPr>
          <p:cNvPr id="27" name="Rectangle: Rounded Corners 26">
            <a:extLst>
              <a:ext uri="{FF2B5EF4-FFF2-40B4-BE49-F238E27FC236}">
                <a16:creationId xmlns:a16="http://schemas.microsoft.com/office/drawing/2014/main" id="{9237234E-4B4E-17A9-587D-0416BF0F3D72}"/>
              </a:ext>
            </a:extLst>
          </p:cNvPr>
          <p:cNvSpPr/>
          <p:nvPr/>
        </p:nvSpPr>
        <p:spPr>
          <a:xfrm>
            <a:off x="1106394" y="4084465"/>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1</a:t>
            </a:r>
          </a:p>
        </p:txBody>
      </p:sp>
      <p:sp>
        <p:nvSpPr>
          <p:cNvPr id="28" name="Rectangle: Rounded Corners 27">
            <a:extLst>
              <a:ext uri="{FF2B5EF4-FFF2-40B4-BE49-F238E27FC236}">
                <a16:creationId xmlns:a16="http://schemas.microsoft.com/office/drawing/2014/main" id="{39468BFE-C099-ED7C-8A7C-A30D6591D773}"/>
              </a:ext>
            </a:extLst>
          </p:cNvPr>
          <p:cNvSpPr/>
          <p:nvPr/>
        </p:nvSpPr>
        <p:spPr>
          <a:xfrm>
            <a:off x="2373342" y="4084464"/>
            <a:ext cx="1200886" cy="70950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rPr>
              <a:t>Session 2</a:t>
            </a:r>
          </a:p>
        </p:txBody>
      </p:sp>
      <p:sp>
        <p:nvSpPr>
          <p:cNvPr id="29" name="TextBox 8">
            <a:extLst>
              <a:ext uri="{FF2B5EF4-FFF2-40B4-BE49-F238E27FC236}">
                <a16:creationId xmlns:a16="http://schemas.microsoft.com/office/drawing/2014/main" id="{1273C24C-5F83-28FB-93CE-635539033593}"/>
              </a:ext>
            </a:extLst>
          </p:cNvPr>
          <p:cNvSpPr txBox="1"/>
          <p:nvPr/>
        </p:nvSpPr>
        <p:spPr>
          <a:xfrm>
            <a:off x="3438396" y="1232742"/>
            <a:ext cx="2947584"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a:t>minAgents</a:t>
            </a:r>
            <a:r>
              <a:rPr lang="en-US" sz="1600" dirty="0"/>
              <a:t> = 2</a:t>
            </a:r>
            <a:endParaRPr lang="en-US" sz="1600" dirty="0">
              <a:cs typeface="Calibri"/>
            </a:endParaRPr>
          </a:p>
          <a:p>
            <a:r>
              <a:rPr lang="en-US" sz="1600" dirty="0" err="1"/>
              <a:t>maxAgents</a:t>
            </a:r>
            <a:r>
              <a:rPr lang="en-US" sz="1600" dirty="0"/>
              <a:t> = 2</a:t>
            </a:r>
            <a:endParaRPr lang="en-US" sz="1600" dirty="0">
              <a:cs typeface="Calibri"/>
            </a:endParaRPr>
          </a:p>
          <a:p>
            <a:r>
              <a:rPr lang="en-US" sz="1600" dirty="0" err="1"/>
              <a:t>numInitialAgents</a:t>
            </a:r>
            <a:r>
              <a:rPr lang="en-US" sz="1600" dirty="0"/>
              <a:t> = 2</a:t>
            </a:r>
            <a:endParaRPr lang="en-US" sz="1600" dirty="0">
              <a:cs typeface="Calibri"/>
            </a:endParaRPr>
          </a:p>
          <a:p>
            <a:r>
              <a:rPr lang="en-US" sz="1600" dirty="0" err="1"/>
              <a:t>numInitialSessions</a:t>
            </a:r>
            <a:r>
              <a:rPr lang="en-US" sz="1600" dirty="0"/>
              <a:t> = 2</a:t>
            </a:r>
            <a:endParaRPr lang="en-US" sz="1600" dirty="0">
              <a:cs typeface="Calibri"/>
            </a:endParaRPr>
          </a:p>
          <a:p>
            <a:r>
              <a:rPr lang="en-US" sz="1600" dirty="0" err="1">
                <a:cs typeface="Calibri"/>
              </a:rPr>
              <a:t>minAvailableABLSessions</a:t>
            </a:r>
            <a:r>
              <a:rPr lang="en-US" sz="1600" dirty="0">
                <a:cs typeface="Calibri"/>
              </a:rPr>
              <a:t> = 1</a:t>
            </a:r>
          </a:p>
        </p:txBody>
      </p:sp>
      <p:sp>
        <p:nvSpPr>
          <p:cNvPr id="33" name="Title 1">
            <a:extLst>
              <a:ext uri="{FF2B5EF4-FFF2-40B4-BE49-F238E27FC236}">
                <a16:creationId xmlns:a16="http://schemas.microsoft.com/office/drawing/2014/main" id="{85AD5875-E196-DB0F-6770-292C28C518F6}"/>
              </a:ext>
            </a:extLst>
          </p:cNvPr>
          <p:cNvSpPr txBox="1">
            <a:spLocks/>
          </p:cNvSpPr>
          <p:nvPr/>
        </p:nvSpPr>
        <p:spPr>
          <a:xfrm>
            <a:off x="708310" y="293437"/>
            <a:ext cx="11023571" cy="1139825"/>
          </a:xfrm>
          <a:prstGeom prst="rect">
            <a:avLst/>
          </a:prstGeom>
        </p:spPr>
        <p:txBody>
          <a:bodyPr/>
          <a:lstStyle>
            <a:lvl1pPr algn="l" defTabSz="914400" rtl="0" eaLnBrk="1" latinLnBrk="0" hangingPunct="1">
              <a:lnSpc>
                <a:spcPts val="3600"/>
              </a:lnSpc>
              <a:spcBef>
                <a:spcPct val="0"/>
              </a:spcBef>
              <a:buNone/>
              <a:defRPr sz="4000" b="1" i="0" kern="1200" spc="-100" baseline="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3200" dirty="0"/>
              <a:t>PASOE Agents and ABL Sessions</a:t>
            </a:r>
          </a:p>
        </p:txBody>
      </p:sp>
      <p:grpSp>
        <p:nvGrpSpPr>
          <p:cNvPr id="2" name="Group 1">
            <a:extLst>
              <a:ext uri="{FF2B5EF4-FFF2-40B4-BE49-F238E27FC236}">
                <a16:creationId xmlns:a16="http://schemas.microsoft.com/office/drawing/2014/main" id="{C4AB5499-DD9D-E0B6-E90B-7BCD528E9814}"/>
              </a:ext>
            </a:extLst>
          </p:cNvPr>
          <p:cNvGrpSpPr/>
          <p:nvPr/>
        </p:nvGrpSpPr>
        <p:grpSpPr>
          <a:xfrm>
            <a:off x="7110366" y="1232742"/>
            <a:ext cx="2097498" cy="742138"/>
            <a:chOff x="1037558" y="4889888"/>
            <a:chExt cx="2097498" cy="742138"/>
          </a:xfrm>
        </p:grpSpPr>
        <p:grpSp>
          <p:nvGrpSpPr>
            <p:cNvPr id="3" name="Group 2">
              <a:extLst>
                <a:ext uri="{FF2B5EF4-FFF2-40B4-BE49-F238E27FC236}">
                  <a16:creationId xmlns:a16="http://schemas.microsoft.com/office/drawing/2014/main" id="{B64BE186-1821-C668-6111-282AABAD9EB6}"/>
                </a:ext>
              </a:extLst>
            </p:cNvPr>
            <p:cNvGrpSpPr/>
            <p:nvPr/>
          </p:nvGrpSpPr>
          <p:grpSpPr>
            <a:xfrm>
              <a:off x="1037558" y="4889888"/>
              <a:ext cx="1687449" cy="369332"/>
              <a:chOff x="1728726" y="5192065"/>
              <a:chExt cx="1687449" cy="369332"/>
            </a:xfrm>
          </p:grpSpPr>
          <p:sp>
            <p:nvSpPr>
              <p:cNvPr id="10" name="Rectangle: Rounded Corners 9">
                <a:extLst>
                  <a:ext uri="{FF2B5EF4-FFF2-40B4-BE49-F238E27FC236}">
                    <a16:creationId xmlns:a16="http://schemas.microsoft.com/office/drawing/2014/main" id="{4DF31A62-DE43-6267-9F4D-44678626AF35}"/>
                  </a:ext>
                </a:extLst>
              </p:cNvPr>
              <p:cNvSpPr/>
              <p:nvPr/>
            </p:nvSpPr>
            <p:spPr>
              <a:xfrm>
                <a:off x="1728726" y="5248859"/>
                <a:ext cx="333579" cy="255744"/>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TextBox 13">
                <a:extLst>
                  <a:ext uri="{FF2B5EF4-FFF2-40B4-BE49-F238E27FC236}">
                    <a16:creationId xmlns:a16="http://schemas.microsoft.com/office/drawing/2014/main" id="{5CC72FC0-B780-F7D7-3191-1F4E6FE989CC}"/>
                  </a:ext>
                </a:extLst>
              </p:cNvPr>
              <p:cNvSpPr txBox="1"/>
              <p:nvPr/>
            </p:nvSpPr>
            <p:spPr>
              <a:xfrm>
                <a:off x="2044646" y="5192065"/>
                <a:ext cx="137152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Busy Session</a:t>
                </a:r>
              </a:p>
            </p:txBody>
          </p:sp>
        </p:grpSp>
        <p:grpSp>
          <p:nvGrpSpPr>
            <p:cNvPr id="4" name="Group 3">
              <a:extLst>
                <a:ext uri="{FF2B5EF4-FFF2-40B4-BE49-F238E27FC236}">
                  <a16:creationId xmlns:a16="http://schemas.microsoft.com/office/drawing/2014/main" id="{62CF7324-88E4-74A5-C166-B9D3A78ADF59}"/>
                </a:ext>
              </a:extLst>
            </p:cNvPr>
            <p:cNvGrpSpPr/>
            <p:nvPr/>
          </p:nvGrpSpPr>
          <p:grpSpPr>
            <a:xfrm>
              <a:off x="1037558" y="5262694"/>
              <a:ext cx="2097498" cy="369332"/>
              <a:chOff x="1728726" y="5564871"/>
              <a:chExt cx="2097498" cy="369332"/>
            </a:xfrm>
          </p:grpSpPr>
          <p:sp>
            <p:nvSpPr>
              <p:cNvPr id="8" name="Rectangle: Rounded Corners 7">
                <a:extLst>
                  <a:ext uri="{FF2B5EF4-FFF2-40B4-BE49-F238E27FC236}">
                    <a16:creationId xmlns:a16="http://schemas.microsoft.com/office/drawing/2014/main" id="{55437BDA-6F0E-F06E-F2FB-3C8DBDF19D4C}"/>
                  </a:ext>
                </a:extLst>
              </p:cNvPr>
              <p:cNvSpPr/>
              <p:nvPr/>
            </p:nvSpPr>
            <p:spPr>
              <a:xfrm>
                <a:off x="1728726" y="5621665"/>
                <a:ext cx="333579" cy="2557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TextBox 16">
                <a:extLst>
                  <a:ext uri="{FF2B5EF4-FFF2-40B4-BE49-F238E27FC236}">
                    <a16:creationId xmlns:a16="http://schemas.microsoft.com/office/drawing/2014/main" id="{D961862E-18A8-D90D-E8ED-8AFB72E77ACE}"/>
                  </a:ext>
                </a:extLst>
              </p:cNvPr>
              <p:cNvSpPr txBox="1"/>
              <p:nvPr/>
            </p:nvSpPr>
            <p:spPr>
              <a:xfrm>
                <a:off x="2044646" y="5564871"/>
                <a:ext cx="17815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Available Session</a:t>
                </a:r>
              </a:p>
            </p:txBody>
          </p:sp>
        </p:grpSp>
      </p:grpSp>
      <p:sp>
        <p:nvSpPr>
          <p:cNvPr id="13" name="Rectangle: Rounded Corners 12">
            <a:extLst>
              <a:ext uri="{FF2B5EF4-FFF2-40B4-BE49-F238E27FC236}">
                <a16:creationId xmlns:a16="http://schemas.microsoft.com/office/drawing/2014/main" id="{2D580C40-C1FD-0807-BDE2-55AE99AB687D}"/>
              </a:ext>
            </a:extLst>
          </p:cNvPr>
          <p:cNvSpPr/>
          <p:nvPr/>
        </p:nvSpPr>
        <p:spPr>
          <a:xfrm>
            <a:off x="4897882" y="2664779"/>
            <a:ext cx="1200886" cy="709508"/>
          </a:xfrm>
          <a:prstGeom prst="round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4</a:t>
            </a:r>
          </a:p>
        </p:txBody>
      </p:sp>
      <p:sp>
        <p:nvSpPr>
          <p:cNvPr id="14" name="Rectangle: Rounded Corners 13">
            <a:extLst>
              <a:ext uri="{FF2B5EF4-FFF2-40B4-BE49-F238E27FC236}">
                <a16:creationId xmlns:a16="http://schemas.microsoft.com/office/drawing/2014/main" id="{BE1F0694-DA06-3F90-37F4-0914BF1AC322}"/>
              </a:ext>
            </a:extLst>
          </p:cNvPr>
          <p:cNvSpPr/>
          <p:nvPr/>
        </p:nvSpPr>
        <p:spPr>
          <a:xfrm>
            <a:off x="3635612" y="2664779"/>
            <a:ext cx="1200886" cy="709508"/>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rPr>
              <a:t>Session 3</a:t>
            </a:r>
          </a:p>
        </p:txBody>
      </p:sp>
    </p:spTree>
    <p:extLst>
      <p:ext uri="{BB962C8B-B14F-4D97-AF65-F5344CB8AC3E}">
        <p14:creationId xmlns:p14="http://schemas.microsoft.com/office/powerpoint/2010/main" val="3561097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AE37A-92E4-FB70-FAA3-9B2286181E07}"/>
              </a:ext>
            </a:extLst>
          </p:cNvPr>
          <p:cNvSpPr>
            <a:spLocks noGrp="1"/>
          </p:cNvSpPr>
          <p:nvPr>
            <p:ph type="ctrTitle"/>
          </p:nvPr>
        </p:nvSpPr>
        <p:spPr/>
        <p:txBody>
          <a:bodyPr/>
          <a:lstStyle/>
          <a:p>
            <a:r>
              <a:rPr lang="en-US" sz="4000">
                <a:latin typeface="Arial"/>
                <a:cs typeface="Arial"/>
              </a:rPr>
              <a:t>Journey Into the Unknown</a:t>
            </a:r>
          </a:p>
        </p:txBody>
      </p:sp>
    </p:spTree>
    <p:extLst>
      <p:ext uri="{BB962C8B-B14F-4D97-AF65-F5344CB8AC3E}">
        <p14:creationId xmlns:p14="http://schemas.microsoft.com/office/powerpoint/2010/main" val="2366950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a:t>Getting to know what you didn’t know</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677988"/>
            <a:ext cx="10747375" cy="4365625"/>
          </a:xfrm>
        </p:spPr>
        <p:txBody>
          <a:bodyPr/>
          <a:lstStyle/>
          <a:p>
            <a:r>
              <a:rPr lang="en-US" sz="2200" dirty="0"/>
              <a:t>Memory consumption is #1 reason for failures (vs. disk, network, or CPU)</a:t>
            </a:r>
          </a:p>
          <a:p>
            <a:pPr lvl="1"/>
            <a:r>
              <a:rPr lang="en-US" sz="2200" dirty="0"/>
              <a:t>Linux OS’s have the OOM which can terminate MSAgents</a:t>
            </a:r>
          </a:p>
          <a:p>
            <a:pPr lvl="1"/>
            <a:r>
              <a:rPr lang="en-US" sz="2200" dirty="0"/>
              <a:t>Goal is to plateau and not climb—requires monitoring</a:t>
            </a:r>
          </a:p>
          <a:p>
            <a:pPr marL="225425" lvl="1" indent="0" algn="ctr">
              <a:buNone/>
            </a:pPr>
            <a:r>
              <a:rPr lang="en-US" sz="2000" dirty="0">
                <a:solidFill>
                  <a:schemeClr val="accent3">
                    <a:lumMod val="75000"/>
                  </a:schemeClr>
                </a:solidFill>
                <a:hlinkClick r:id="rId3">
                  <a:extLst>
                    <a:ext uri="{A12FA001-AC4F-418D-AE19-62706E023703}">
                      <ahyp:hlinkClr xmlns:ahyp="http://schemas.microsoft.com/office/drawing/2018/hyperlinkcolor" val="tx"/>
                    </a:ext>
                  </a:extLst>
                </a:hlinkClick>
              </a:rPr>
              <a:t>Documentation: </a:t>
            </a:r>
            <a:r>
              <a:rPr lang="en-US" sz="2000" dirty="0" err="1">
                <a:solidFill>
                  <a:schemeClr val="accent3">
                    <a:lumMod val="75000"/>
                  </a:schemeClr>
                </a:solidFill>
                <a:hlinkClick r:id="rId3">
                  <a:extLst>
                    <a:ext uri="{A12FA001-AC4F-418D-AE19-62706E023703}">
                      <ahyp:hlinkClr xmlns:ahyp="http://schemas.microsoft.com/office/drawing/2018/hyperlinkcolor" val="tx"/>
                    </a:ext>
                  </a:extLst>
                </a:hlinkClick>
              </a:rPr>
              <a:t>OpenEdge.Core.Util.LeakCheck</a:t>
            </a:r>
            <a:endParaRPr lang="en-US" sz="2000" dirty="0">
              <a:solidFill>
                <a:schemeClr val="accent3">
                  <a:lumMod val="75000"/>
                </a:schemeClr>
              </a:solidFill>
            </a:endParaRPr>
          </a:p>
          <a:p>
            <a:pPr marL="225425" lvl="1" indent="0">
              <a:buNone/>
            </a:pPr>
            <a:endParaRPr lang="en-US" sz="800" dirty="0"/>
          </a:p>
          <a:p>
            <a:r>
              <a:rPr lang="en-US" sz="2200" dirty="0"/>
              <a:t>OS-COMMAND/INPUT-THROUGH can affect performance</a:t>
            </a:r>
          </a:p>
          <a:p>
            <a:pPr lvl="1"/>
            <a:r>
              <a:rPr lang="en-US" sz="2200" dirty="0"/>
              <a:t>Transparently use of fork-and-exec subprocesses in </a:t>
            </a:r>
            <a:r>
              <a:rPr lang="en-US" sz="2200" u="sng" dirty="0"/>
              <a:t>Linux</a:t>
            </a:r>
          </a:p>
          <a:p>
            <a:pPr lvl="1"/>
            <a:r>
              <a:rPr lang="en-US" sz="2200" dirty="0"/>
              <a:t>Agents with a large memory footprint will slow down starting of the subprocess</a:t>
            </a:r>
          </a:p>
          <a:p>
            <a:pPr lvl="1"/>
            <a:r>
              <a:rPr lang="en-US" sz="2200" dirty="0">
                <a:solidFill>
                  <a:schemeClr val="accent3">
                    <a:lumMod val="75000"/>
                  </a:schemeClr>
                </a:solidFill>
              </a:rPr>
              <a:t>Alternative</a:t>
            </a:r>
            <a:r>
              <a:rPr lang="en-US" sz="2200" dirty="0">
                <a:solidFill>
                  <a:srgbClr val="0070C0"/>
                </a:solidFill>
              </a:rPr>
              <a:t>:</a:t>
            </a:r>
            <a:r>
              <a:rPr lang="en-US" sz="2200" dirty="0"/>
              <a:t> Offload to a separate PAS instance, tuned specifically for this purpose</a:t>
            </a:r>
          </a:p>
        </p:txBody>
      </p:sp>
    </p:spTree>
    <p:extLst>
      <p:ext uri="{BB962C8B-B14F-4D97-AF65-F5344CB8AC3E}">
        <p14:creationId xmlns:p14="http://schemas.microsoft.com/office/powerpoint/2010/main" val="226175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a:t>Getting to know what you didn’t know (cont.)</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p:txBody>
          <a:bodyPr/>
          <a:lstStyle/>
          <a:p>
            <a:r>
              <a:rPr lang="en-US" sz="2200" dirty="0"/>
              <a:t>Other resources which may be of concern:</a:t>
            </a:r>
          </a:p>
          <a:p>
            <a:pPr lvl="1"/>
            <a:r>
              <a:rPr lang="en-US" sz="2200" dirty="0"/>
              <a:t>Lack of </a:t>
            </a:r>
            <a:r>
              <a:rPr lang="en-US" sz="2200" b="1" dirty="0"/>
              <a:t>executor threads </a:t>
            </a:r>
            <a:r>
              <a:rPr lang="en-US" sz="2200" dirty="0"/>
              <a:t>in Tomcat</a:t>
            </a:r>
          </a:p>
          <a:p>
            <a:pPr lvl="2"/>
            <a:r>
              <a:rPr lang="en-US" sz="2200" dirty="0"/>
              <a:t>Used by static transport for images, files, etc.</a:t>
            </a:r>
          </a:p>
          <a:p>
            <a:pPr lvl="2"/>
            <a:r>
              <a:rPr lang="en-US" sz="2200" dirty="0"/>
              <a:t>Can prevent access to monitoring tools, aid in diagnosing problems</a:t>
            </a:r>
          </a:p>
          <a:p>
            <a:pPr marL="760413" lvl="3" indent="0">
              <a:buNone/>
            </a:pPr>
            <a:r>
              <a:rPr lang="en-US" sz="2200" dirty="0"/>
              <a:t>Solution: [ # ABL Applications (</a:t>
            </a:r>
            <a:r>
              <a:rPr lang="en-US" sz="2200" dirty="0">
                <a:solidFill>
                  <a:schemeClr val="accent1">
                    <a:lumMod val="75000"/>
                  </a:schemeClr>
                </a:solidFill>
              </a:rPr>
              <a:t># agents</a:t>
            </a:r>
            <a:r>
              <a:rPr lang="en-US" sz="2200" dirty="0"/>
              <a:t> x </a:t>
            </a:r>
            <a:r>
              <a:rPr lang="en-US" sz="2200" dirty="0">
                <a:solidFill>
                  <a:srgbClr val="5122B9"/>
                </a:solidFill>
              </a:rPr>
              <a:t># sessions</a:t>
            </a:r>
            <a:r>
              <a:rPr lang="en-US" sz="2200" dirty="0"/>
              <a:t>) ] + static files +(10-20%)</a:t>
            </a:r>
          </a:p>
          <a:p>
            <a:pPr lvl="2"/>
            <a:endParaRPr lang="en-US" sz="800" dirty="0"/>
          </a:p>
          <a:p>
            <a:pPr lvl="1"/>
            <a:r>
              <a:rPr lang="en-US" sz="2200" dirty="0"/>
              <a:t>Stuck ABL sessions may not have terminated or been cleaned up properly</a:t>
            </a:r>
          </a:p>
          <a:p>
            <a:pPr lvl="1"/>
            <a:r>
              <a:rPr lang="en-US" sz="2200" dirty="0"/>
              <a:t>Database connections: (</a:t>
            </a:r>
            <a:r>
              <a:rPr lang="en-US" sz="2200" dirty="0">
                <a:solidFill>
                  <a:schemeClr val="accent1">
                    <a:lumMod val="75000"/>
                  </a:schemeClr>
                </a:solidFill>
              </a:rPr>
              <a:t># agents</a:t>
            </a:r>
            <a:r>
              <a:rPr lang="en-US" sz="2200" dirty="0"/>
              <a:t> x </a:t>
            </a:r>
            <a:r>
              <a:rPr lang="en-US" sz="2200" dirty="0">
                <a:solidFill>
                  <a:srgbClr val="5122B9"/>
                </a:solidFill>
              </a:rPr>
              <a:t># sessions</a:t>
            </a:r>
            <a:r>
              <a:rPr lang="en-US" sz="2200" dirty="0"/>
              <a:t>) + </a:t>
            </a:r>
            <a:r>
              <a:rPr lang="en-US" sz="2200" dirty="0">
                <a:solidFill>
                  <a:schemeClr val="accent1">
                    <a:lumMod val="75000"/>
                  </a:schemeClr>
                </a:solidFill>
              </a:rPr>
              <a:t># agents</a:t>
            </a:r>
            <a:r>
              <a:rPr lang="en-US" sz="2200" dirty="0"/>
              <a:t> + (10-20%)</a:t>
            </a:r>
          </a:p>
          <a:p>
            <a:pPr lvl="1"/>
            <a:r>
              <a:rPr lang="en-US" sz="2200" dirty="0"/>
              <a:t>Resource contention (</a:t>
            </a:r>
            <a:r>
              <a:rPr lang="en-US" sz="2200" dirty="0" err="1"/>
              <a:t>eg.</a:t>
            </a:r>
            <a:r>
              <a:rPr lang="en-US" sz="2200" dirty="0"/>
              <a:t> locks) in the database, slowing queries</a:t>
            </a:r>
          </a:p>
        </p:txBody>
      </p:sp>
    </p:spTree>
    <p:extLst>
      <p:ext uri="{BB962C8B-B14F-4D97-AF65-F5344CB8AC3E}">
        <p14:creationId xmlns:p14="http://schemas.microsoft.com/office/powerpoint/2010/main" val="253846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dirty="0"/>
              <a:t>What To Do When Things Go </a:t>
            </a:r>
            <a:r>
              <a:rPr lang="en-US" sz="3200" dirty="0">
                <a:solidFill>
                  <a:srgbClr val="C00000"/>
                </a:solidFill>
              </a:rPr>
              <a:t>Wrong</a:t>
            </a:r>
            <a:r>
              <a:rPr lang="en-US" sz="3200" dirty="0"/>
              <a:t>…</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p:txBody>
          <a:bodyPr/>
          <a:lstStyle/>
          <a:p>
            <a:r>
              <a:rPr lang="en-US" sz="2000" dirty="0"/>
              <a:t>Can break PAS for OpenEdge into 3 areas of concern:</a:t>
            </a:r>
          </a:p>
          <a:p>
            <a:pPr lvl="1"/>
            <a:r>
              <a:rPr lang="en-US" sz="2000" dirty="0"/>
              <a:t>Tomcat Web Server – Queues requests and routes to an OE ABL Web App</a:t>
            </a:r>
          </a:p>
          <a:p>
            <a:pPr lvl="1"/>
            <a:r>
              <a:rPr lang="en-US" sz="2000" dirty="0"/>
              <a:t>OE ABL Web App – Locates an available ABL Session for AVM execution</a:t>
            </a:r>
          </a:p>
          <a:p>
            <a:pPr lvl="1"/>
            <a:r>
              <a:rPr lang="en-US" sz="2000" dirty="0" err="1"/>
              <a:t>ABLSession</a:t>
            </a:r>
            <a:r>
              <a:rPr lang="en-US" sz="2000" dirty="0"/>
              <a:t> – Executes request and returns data or errors</a:t>
            </a:r>
          </a:p>
          <a:p>
            <a:endParaRPr lang="en-US" sz="2000" dirty="0"/>
          </a:p>
          <a:p>
            <a:pPr marL="0" indent="0">
              <a:buNone/>
            </a:pPr>
            <a:r>
              <a:rPr lang="en-US" sz="2000" dirty="0">
                <a:solidFill>
                  <a:srgbClr val="0070C0"/>
                </a:solidFill>
              </a:rPr>
              <a:t>Let’s look at the request execution workflow…</a:t>
            </a:r>
          </a:p>
        </p:txBody>
      </p:sp>
    </p:spTree>
    <p:extLst>
      <p:ext uri="{BB962C8B-B14F-4D97-AF65-F5344CB8AC3E}">
        <p14:creationId xmlns:p14="http://schemas.microsoft.com/office/powerpoint/2010/main" val="3995425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diagram of a web application&#10;&#10;Description automatically generated">
            <a:extLst>
              <a:ext uri="{FF2B5EF4-FFF2-40B4-BE49-F238E27FC236}">
                <a16:creationId xmlns:a16="http://schemas.microsoft.com/office/drawing/2014/main" id="{A74A1115-BAF2-6AB3-9026-B5E71609A580}"/>
              </a:ext>
            </a:extLst>
          </p:cNvPr>
          <p:cNvPicPr>
            <a:picLocks noChangeAspect="1"/>
          </p:cNvPicPr>
          <p:nvPr/>
        </p:nvPicPr>
        <p:blipFill>
          <a:blip r:embed="rId3"/>
          <a:stretch>
            <a:fillRect/>
          </a:stretch>
        </p:blipFill>
        <p:spPr>
          <a:xfrm>
            <a:off x="0" y="1447287"/>
            <a:ext cx="12188825" cy="4296559"/>
          </a:xfrm>
          <a:prstGeom prst="rect">
            <a:avLst/>
          </a:prstGeom>
          <a:noFill/>
        </p:spPr>
      </p:pic>
      <p:sp>
        <p:nvSpPr>
          <p:cNvPr id="5" name="Title 4">
            <a:extLst>
              <a:ext uri="{FF2B5EF4-FFF2-40B4-BE49-F238E27FC236}">
                <a16:creationId xmlns:a16="http://schemas.microsoft.com/office/drawing/2014/main" id="{3519349B-6C7F-B137-EDE2-D1D5843EAD19}"/>
              </a:ext>
            </a:extLst>
          </p:cNvPr>
          <p:cNvSpPr>
            <a:spLocks noGrp="1"/>
          </p:cNvSpPr>
          <p:nvPr>
            <p:ph type="title"/>
          </p:nvPr>
        </p:nvSpPr>
        <p:spPr/>
        <p:txBody>
          <a:bodyPr/>
          <a:lstStyle/>
          <a:p>
            <a:r>
              <a:rPr lang="en-US" sz="4000" dirty="0">
                <a:cs typeface="Arial"/>
              </a:rPr>
              <a:t>HTTP Request Execution</a:t>
            </a:r>
            <a:br>
              <a:rPr lang="en-US" sz="4000" dirty="0">
                <a:cs typeface="Arial"/>
              </a:rPr>
            </a:br>
            <a:endParaRPr lang="en-US" dirty="0"/>
          </a:p>
        </p:txBody>
      </p:sp>
      <p:sp>
        <p:nvSpPr>
          <p:cNvPr id="7" name="Rectangle 6">
            <a:extLst>
              <a:ext uri="{FF2B5EF4-FFF2-40B4-BE49-F238E27FC236}">
                <a16:creationId xmlns:a16="http://schemas.microsoft.com/office/drawing/2014/main" id="{AD6DD868-7723-E108-1D33-1365B0D08E3B}"/>
              </a:ext>
            </a:extLst>
          </p:cNvPr>
          <p:cNvSpPr/>
          <p:nvPr/>
        </p:nvSpPr>
        <p:spPr>
          <a:xfrm>
            <a:off x="0" y="1779104"/>
            <a:ext cx="11062252" cy="3964742"/>
          </a:xfrm>
          <a:prstGeom prst="rect">
            <a:avLst/>
          </a:prstGeom>
          <a:solidFill>
            <a:schemeClr val="tx2">
              <a:alpha val="1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2A887B8-F5CD-8BEB-A9C3-FE6C539C3B13}"/>
              </a:ext>
            </a:extLst>
          </p:cNvPr>
          <p:cNvSpPr/>
          <p:nvPr/>
        </p:nvSpPr>
        <p:spPr>
          <a:xfrm>
            <a:off x="11052313" y="1999865"/>
            <a:ext cx="1063486" cy="3734041"/>
          </a:xfrm>
          <a:prstGeom prst="rect">
            <a:avLst/>
          </a:prstGeom>
          <a:solidFill>
            <a:srgbClr val="4FB850">
              <a:alpha val="17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8A8FAE-882C-A729-D4E7-B6124C53945F}"/>
              </a:ext>
            </a:extLst>
          </p:cNvPr>
          <p:cNvSpPr txBox="1"/>
          <p:nvPr/>
        </p:nvSpPr>
        <p:spPr>
          <a:xfrm>
            <a:off x="5231155"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0" name="TextBox 9">
            <a:extLst>
              <a:ext uri="{FF2B5EF4-FFF2-40B4-BE49-F238E27FC236}">
                <a16:creationId xmlns:a16="http://schemas.microsoft.com/office/drawing/2014/main" id="{8F9C8E5B-DAF4-E4D8-59F1-A32A911E09D1}"/>
              </a:ext>
            </a:extLst>
          </p:cNvPr>
          <p:cNvSpPr txBox="1"/>
          <p:nvPr/>
        </p:nvSpPr>
        <p:spPr>
          <a:xfrm>
            <a:off x="11210348" y="5381648"/>
            <a:ext cx="1063486" cy="323193"/>
          </a:xfrm>
          <a:prstGeom prst="rect">
            <a:avLst/>
          </a:prstGeom>
        </p:spPr>
        <p:txBody>
          <a:bodyPr vert="horz" wrap="square" lIns="0" tIns="0" rIns="0" bIns="0" rtlCol="0">
            <a:noAutofit/>
          </a:bodyPr>
          <a:lstStyle/>
          <a:p>
            <a:pPr algn="l">
              <a:lnSpc>
                <a:spcPts val="2700"/>
              </a:lnSpc>
            </a:pPr>
            <a:r>
              <a:rPr lang="en-US" dirty="0"/>
              <a:t>AVM</a:t>
            </a:r>
          </a:p>
        </p:txBody>
      </p:sp>
      <p:sp>
        <p:nvSpPr>
          <p:cNvPr id="11" name="TextBox 10">
            <a:extLst>
              <a:ext uri="{FF2B5EF4-FFF2-40B4-BE49-F238E27FC236}">
                <a16:creationId xmlns:a16="http://schemas.microsoft.com/office/drawing/2014/main" id="{4FBC7041-C791-BAC6-1562-27633224F844}"/>
              </a:ext>
            </a:extLst>
          </p:cNvPr>
          <p:cNvSpPr txBox="1"/>
          <p:nvPr/>
        </p:nvSpPr>
        <p:spPr>
          <a:xfrm>
            <a:off x="65906"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4" name="TextBox 3">
            <a:extLst>
              <a:ext uri="{FF2B5EF4-FFF2-40B4-BE49-F238E27FC236}">
                <a16:creationId xmlns:a16="http://schemas.microsoft.com/office/drawing/2014/main" id="{C32E2160-A9D6-20B9-22B6-96691F93F3B1}"/>
              </a:ext>
            </a:extLst>
          </p:cNvPr>
          <p:cNvSpPr txBox="1"/>
          <p:nvPr/>
        </p:nvSpPr>
        <p:spPr>
          <a:xfrm>
            <a:off x="1498667" y="5844962"/>
            <a:ext cx="8856451" cy="646331"/>
          </a:xfrm>
          <a:prstGeom prst="rect">
            <a:avLst/>
          </a:prstGeom>
          <a:noFill/>
        </p:spPr>
        <p:txBody>
          <a:bodyPr wrap="square">
            <a:spAutoFit/>
          </a:bodyPr>
          <a:lstStyle/>
          <a:p>
            <a:pPr algn="ctr"/>
            <a:r>
              <a:rPr lang="en-US" dirty="0">
                <a:hlinkClick r:id="rId4"/>
              </a:rPr>
              <a:t>https://docs.progress.com/bundle/pas-for-openedge-management/page/PAS-for-OpenEdge-configuration-properties.html</a:t>
            </a:r>
            <a:r>
              <a:rPr lang="en-US" dirty="0"/>
              <a:t> </a:t>
            </a:r>
          </a:p>
        </p:txBody>
      </p:sp>
    </p:spTree>
    <p:extLst>
      <p:ext uri="{BB962C8B-B14F-4D97-AF65-F5344CB8AC3E}">
        <p14:creationId xmlns:p14="http://schemas.microsoft.com/office/powerpoint/2010/main" val="80074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diagram of a web application&#10;&#10;Description automatically generated">
            <a:extLst>
              <a:ext uri="{FF2B5EF4-FFF2-40B4-BE49-F238E27FC236}">
                <a16:creationId xmlns:a16="http://schemas.microsoft.com/office/drawing/2014/main" id="{A74A1115-BAF2-6AB3-9026-B5E71609A580}"/>
              </a:ext>
            </a:extLst>
          </p:cNvPr>
          <p:cNvPicPr>
            <a:picLocks noChangeAspect="1"/>
          </p:cNvPicPr>
          <p:nvPr/>
        </p:nvPicPr>
        <p:blipFill>
          <a:blip r:embed="rId3"/>
          <a:stretch>
            <a:fillRect/>
          </a:stretch>
        </p:blipFill>
        <p:spPr>
          <a:xfrm>
            <a:off x="0" y="1447287"/>
            <a:ext cx="12188825" cy="4296559"/>
          </a:xfrm>
          <a:prstGeom prst="rect">
            <a:avLst/>
          </a:prstGeom>
          <a:noFill/>
        </p:spPr>
      </p:pic>
      <p:sp>
        <p:nvSpPr>
          <p:cNvPr id="5" name="Title 4">
            <a:extLst>
              <a:ext uri="{FF2B5EF4-FFF2-40B4-BE49-F238E27FC236}">
                <a16:creationId xmlns:a16="http://schemas.microsoft.com/office/drawing/2014/main" id="{3519349B-6C7F-B137-EDE2-D1D5843EAD19}"/>
              </a:ext>
            </a:extLst>
          </p:cNvPr>
          <p:cNvSpPr>
            <a:spLocks noGrp="1"/>
          </p:cNvSpPr>
          <p:nvPr>
            <p:ph type="title"/>
          </p:nvPr>
        </p:nvSpPr>
        <p:spPr/>
        <p:txBody>
          <a:bodyPr/>
          <a:lstStyle/>
          <a:p>
            <a:r>
              <a:rPr lang="en-US" sz="4000" dirty="0">
                <a:cs typeface="Arial"/>
              </a:rPr>
              <a:t>Tomcat</a:t>
            </a:r>
            <a:br>
              <a:rPr lang="en-US" sz="4000" dirty="0">
                <a:cs typeface="Arial"/>
              </a:rPr>
            </a:br>
            <a:endParaRPr lang="en-US" dirty="0"/>
          </a:p>
        </p:txBody>
      </p:sp>
      <p:sp>
        <p:nvSpPr>
          <p:cNvPr id="7" name="Rectangle 6">
            <a:extLst>
              <a:ext uri="{FF2B5EF4-FFF2-40B4-BE49-F238E27FC236}">
                <a16:creationId xmlns:a16="http://schemas.microsoft.com/office/drawing/2014/main" id="{AD6DD868-7723-E108-1D33-1365B0D08E3B}"/>
              </a:ext>
            </a:extLst>
          </p:cNvPr>
          <p:cNvSpPr/>
          <p:nvPr/>
        </p:nvSpPr>
        <p:spPr>
          <a:xfrm>
            <a:off x="0" y="1779104"/>
            <a:ext cx="11062252" cy="3964742"/>
          </a:xfrm>
          <a:prstGeom prst="rect">
            <a:avLst/>
          </a:prstGeom>
          <a:solidFill>
            <a:schemeClr val="tx2">
              <a:alpha val="1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2A887B8-F5CD-8BEB-A9C3-FE6C539C3B13}"/>
              </a:ext>
            </a:extLst>
          </p:cNvPr>
          <p:cNvSpPr/>
          <p:nvPr/>
        </p:nvSpPr>
        <p:spPr>
          <a:xfrm>
            <a:off x="11052313" y="1999865"/>
            <a:ext cx="1063486" cy="3734041"/>
          </a:xfrm>
          <a:prstGeom prst="rect">
            <a:avLst/>
          </a:prstGeom>
          <a:solidFill>
            <a:srgbClr val="4FB850">
              <a:alpha val="17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8A8FAE-882C-A729-D4E7-B6124C53945F}"/>
              </a:ext>
            </a:extLst>
          </p:cNvPr>
          <p:cNvSpPr txBox="1"/>
          <p:nvPr/>
        </p:nvSpPr>
        <p:spPr>
          <a:xfrm>
            <a:off x="5231155"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0" name="TextBox 9">
            <a:extLst>
              <a:ext uri="{FF2B5EF4-FFF2-40B4-BE49-F238E27FC236}">
                <a16:creationId xmlns:a16="http://schemas.microsoft.com/office/drawing/2014/main" id="{8F9C8E5B-DAF4-E4D8-59F1-A32A911E09D1}"/>
              </a:ext>
            </a:extLst>
          </p:cNvPr>
          <p:cNvSpPr txBox="1"/>
          <p:nvPr/>
        </p:nvSpPr>
        <p:spPr>
          <a:xfrm>
            <a:off x="11210348" y="5381648"/>
            <a:ext cx="1063486" cy="323193"/>
          </a:xfrm>
          <a:prstGeom prst="rect">
            <a:avLst/>
          </a:prstGeom>
        </p:spPr>
        <p:txBody>
          <a:bodyPr vert="horz" wrap="square" lIns="0" tIns="0" rIns="0" bIns="0" rtlCol="0">
            <a:noAutofit/>
          </a:bodyPr>
          <a:lstStyle/>
          <a:p>
            <a:pPr algn="l">
              <a:lnSpc>
                <a:spcPts val="2700"/>
              </a:lnSpc>
            </a:pPr>
            <a:r>
              <a:rPr lang="en-US" dirty="0"/>
              <a:t>AVM</a:t>
            </a:r>
          </a:p>
        </p:txBody>
      </p:sp>
      <p:sp>
        <p:nvSpPr>
          <p:cNvPr id="11" name="TextBox 10">
            <a:extLst>
              <a:ext uri="{FF2B5EF4-FFF2-40B4-BE49-F238E27FC236}">
                <a16:creationId xmlns:a16="http://schemas.microsoft.com/office/drawing/2014/main" id="{4FBC7041-C791-BAC6-1562-27633224F844}"/>
              </a:ext>
            </a:extLst>
          </p:cNvPr>
          <p:cNvSpPr txBox="1"/>
          <p:nvPr/>
        </p:nvSpPr>
        <p:spPr>
          <a:xfrm>
            <a:off x="65906"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2" name="Rectangle 11">
            <a:extLst>
              <a:ext uri="{FF2B5EF4-FFF2-40B4-BE49-F238E27FC236}">
                <a16:creationId xmlns:a16="http://schemas.microsoft.com/office/drawing/2014/main" id="{3219C83F-9B47-D2B8-DD09-E3B327690BA2}"/>
              </a:ext>
            </a:extLst>
          </p:cNvPr>
          <p:cNvSpPr/>
          <p:nvPr/>
        </p:nvSpPr>
        <p:spPr>
          <a:xfrm>
            <a:off x="0" y="1447287"/>
            <a:ext cx="12188825" cy="4396922"/>
          </a:xfrm>
          <a:prstGeom prst="rect">
            <a:avLst/>
          </a:prstGeom>
          <a:solidFill>
            <a:schemeClr val="bg1">
              <a:lumMod val="65000"/>
              <a:alpha val="5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A6B127-0110-1EA4-1805-111263EFD3FB}"/>
              </a:ext>
            </a:extLst>
          </p:cNvPr>
          <p:cNvPicPr>
            <a:picLocks noChangeAspect="1"/>
          </p:cNvPicPr>
          <p:nvPr/>
        </p:nvPicPr>
        <p:blipFill rotWithShape="1">
          <a:blip r:embed="rId4"/>
          <a:srcRect t="1375"/>
          <a:stretch/>
        </p:blipFill>
        <p:spPr>
          <a:xfrm>
            <a:off x="1515543" y="1282150"/>
            <a:ext cx="10226548" cy="5062709"/>
          </a:xfrm>
          <a:prstGeom prst="rect">
            <a:avLst/>
          </a:prstGeom>
        </p:spPr>
      </p:pic>
    </p:spTree>
    <p:extLst>
      <p:ext uri="{BB962C8B-B14F-4D97-AF65-F5344CB8AC3E}">
        <p14:creationId xmlns:p14="http://schemas.microsoft.com/office/powerpoint/2010/main" val="283160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diagram of a web application&#10;&#10;Description automatically generated">
            <a:extLst>
              <a:ext uri="{FF2B5EF4-FFF2-40B4-BE49-F238E27FC236}">
                <a16:creationId xmlns:a16="http://schemas.microsoft.com/office/drawing/2014/main" id="{A74A1115-BAF2-6AB3-9026-B5E71609A580}"/>
              </a:ext>
            </a:extLst>
          </p:cNvPr>
          <p:cNvPicPr>
            <a:picLocks noChangeAspect="1"/>
          </p:cNvPicPr>
          <p:nvPr/>
        </p:nvPicPr>
        <p:blipFill>
          <a:blip r:embed="rId3"/>
          <a:stretch>
            <a:fillRect/>
          </a:stretch>
        </p:blipFill>
        <p:spPr>
          <a:xfrm>
            <a:off x="0" y="1447287"/>
            <a:ext cx="12188825" cy="4296559"/>
          </a:xfrm>
          <a:prstGeom prst="rect">
            <a:avLst/>
          </a:prstGeom>
          <a:noFill/>
        </p:spPr>
      </p:pic>
      <p:sp>
        <p:nvSpPr>
          <p:cNvPr id="5" name="Title 4">
            <a:extLst>
              <a:ext uri="{FF2B5EF4-FFF2-40B4-BE49-F238E27FC236}">
                <a16:creationId xmlns:a16="http://schemas.microsoft.com/office/drawing/2014/main" id="{3519349B-6C7F-B137-EDE2-D1D5843EAD19}"/>
              </a:ext>
            </a:extLst>
          </p:cNvPr>
          <p:cNvSpPr>
            <a:spLocks noGrp="1"/>
          </p:cNvSpPr>
          <p:nvPr>
            <p:ph type="title"/>
          </p:nvPr>
        </p:nvSpPr>
        <p:spPr/>
        <p:txBody>
          <a:bodyPr/>
          <a:lstStyle/>
          <a:p>
            <a:r>
              <a:rPr lang="en-US" sz="4000" dirty="0">
                <a:cs typeface="Arial"/>
              </a:rPr>
              <a:t>PASOE</a:t>
            </a:r>
            <a:br>
              <a:rPr lang="en-US" sz="4000" dirty="0">
                <a:cs typeface="Arial"/>
              </a:rPr>
            </a:br>
            <a:endParaRPr lang="en-US" dirty="0"/>
          </a:p>
        </p:txBody>
      </p:sp>
      <p:sp>
        <p:nvSpPr>
          <p:cNvPr id="7" name="Rectangle 6">
            <a:extLst>
              <a:ext uri="{FF2B5EF4-FFF2-40B4-BE49-F238E27FC236}">
                <a16:creationId xmlns:a16="http://schemas.microsoft.com/office/drawing/2014/main" id="{AD6DD868-7723-E108-1D33-1365B0D08E3B}"/>
              </a:ext>
            </a:extLst>
          </p:cNvPr>
          <p:cNvSpPr/>
          <p:nvPr/>
        </p:nvSpPr>
        <p:spPr>
          <a:xfrm>
            <a:off x="0" y="1779104"/>
            <a:ext cx="11062252" cy="3964742"/>
          </a:xfrm>
          <a:prstGeom prst="rect">
            <a:avLst/>
          </a:prstGeom>
          <a:solidFill>
            <a:schemeClr val="tx2">
              <a:alpha val="1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2A887B8-F5CD-8BEB-A9C3-FE6C539C3B13}"/>
              </a:ext>
            </a:extLst>
          </p:cNvPr>
          <p:cNvSpPr/>
          <p:nvPr/>
        </p:nvSpPr>
        <p:spPr>
          <a:xfrm>
            <a:off x="11052313" y="1999865"/>
            <a:ext cx="1063486" cy="3734041"/>
          </a:xfrm>
          <a:prstGeom prst="rect">
            <a:avLst/>
          </a:prstGeom>
          <a:solidFill>
            <a:srgbClr val="4FB850">
              <a:alpha val="17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8A8FAE-882C-A729-D4E7-B6124C53945F}"/>
              </a:ext>
            </a:extLst>
          </p:cNvPr>
          <p:cNvSpPr txBox="1"/>
          <p:nvPr/>
        </p:nvSpPr>
        <p:spPr>
          <a:xfrm>
            <a:off x="5231155"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0" name="TextBox 9">
            <a:extLst>
              <a:ext uri="{FF2B5EF4-FFF2-40B4-BE49-F238E27FC236}">
                <a16:creationId xmlns:a16="http://schemas.microsoft.com/office/drawing/2014/main" id="{8F9C8E5B-DAF4-E4D8-59F1-A32A911E09D1}"/>
              </a:ext>
            </a:extLst>
          </p:cNvPr>
          <p:cNvSpPr txBox="1"/>
          <p:nvPr/>
        </p:nvSpPr>
        <p:spPr>
          <a:xfrm>
            <a:off x="11210348" y="5381648"/>
            <a:ext cx="1063486" cy="323193"/>
          </a:xfrm>
          <a:prstGeom prst="rect">
            <a:avLst/>
          </a:prstGeom>
        </p:spPr>
        <p:txBody>
          <a:bodyPr vert="horz" wrap="square" lIns="0" tIns="0" rIns="0" bIns="0" rtlCol="0">
            <a:noAutofit/>
          </a:bodyPr>
          <a:lstStyle/>
          <a:p>
            <a:pPr algn="l">
              <a:lnSpc>
                <a:spcPts val="2700"/>
              </a:lnSpc>
            </a:pPr>
            <a:r>
              <a:rPr lang="en-US" dirty="0"/>
              <a:t>AVM</a:t>
            </a:r>
          </a:p>
        </p:txBody>
      </p:sp>
      <p:sp>
        <p:nvSpPr>
          <p:cNvPr id="11" name="TextBox 10">
            <a:extLst>
              <a:ext uri="{FF2B5EF4-FFF2-40B4-BE49-F238E27FC236}">
                <a16:creationId xmlns:a16="http://schemas.microsoft.com/office/drawing/2014/main" id="{4FBC7041-C791-BAC6-1562-27633224F844}"/>
              </a:ext>
            </a:extLst>
          </p:cNvPr>
          <p:cNvSpPr txBox="1"/>
          <p:nvPr/>
        </p:nvSpPr>
        <p:spPr>
          <a:xfrm>
            <a:off x="65906"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3" name="Rectangle 12">
            <a:extLst>
              <a:ext uri="{FF2B5EF4-FFF2-40B4-BE49-F238E27FC236}">
                <a16:creationId xmlns:a16="http://schemas.microsoft.com/office/drawing/2014/main" id="{891F1EE9-1596-B821-98C3-8566C2E9F0FF}"/>
              </a:ext>
            </a:extLst>
          </p:cNvPr>
          <p:cNvSpPr/>
          <p:nvPr/>
        </p:nvSpPr>
        <p:spPr>
          <a:xfrm>
            <a:off x="0" y="1447287"/>
            <a:ext cx="12188825" cy="4396922"/>
          </a:xfrm>
          <a:prstGeom prst="rect">
            <a:avLst/>
          </a:prstGeom>
          <a:solidFill>
            <a:schemeClr val="bg1">
              <a:lumMod val="65000"/>
              <a:alpha val="5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CBFFAAF-2929-AAA4-647F-A8B720FAC67D}"/>
              </a:ext>
            </a:extLst>
          </p:cNvPr>
          <p:cNvPicPr>
            <a:picLocks noChangeAspect="1"/>
          </p:cNvPicPr>
          <p:nvPr/>
        </p:nvPicPr>
        <p:blipFill rotWithShape="1">
          <a:blip r:embed="rId4"/>
          <a:srcRect b="5705"/>
          <a:stretch/>
        </p:blipFill>
        <p:spPr>
          <a:xfrm>
            <a:off x="1507078" y="1044456"/>
            <a:ext cx="9127792" cy="5796574"/>
          </a:xfrm>
          <a:prstGeom prst="rect">
            <a:avLst/>
          </a:prstGeom>
        </p:spPr>
      </p:pic>
    </p:spTree>
    <p:extLst>
      <p:ext uri="{BB962C8B-B14F-4D97-AF65-F5344CB8AC3E}">
        <p14:creationId xmlns:p14="http://schemas.microsoft.com/office/powerpoint/2010/main" val="395535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diagram of a web application&#10;&#10;Description automatically generated">
            <a:extLst>
              <a:ext uri="{FF2B5EF4-FFF2-40B4-BE49-F238E27FC236}">
                <a16:creationId xmlns:a16="http://schemas.microsoft.com/office/drawing/2014/main" id="{A74A1115-BAF2-6AB3-9026-B5E71609A580}"/>
              </a:ext>
            </a:extLst>
          </p:cNvPr>
          <p:cNvPicPr>
            <a:picLocks noChangeAspect="1"/>
          </p:cNvPicPr>
          <p:nvPr/>
        </p:nvPicPr>
        <p:blipFill>
          <a:blip r:embed="rId3"/>
          <a:stretch>
            <a:fillRect/>
          </a:stretch>
        </p:blipFill>
        <p:spPr>
          <a:xfrm>
            <a:off x="0" y="1447287"/>
            <a:ext cx="12188825" cy="4296559"/>
          </a:xfrm>
          <a:prstGeom prst="rect">
            <a:avLst/>
          </a:prstGeom>
          <a:noFill/>
        </p:spPr>
      </p:pic>
      <p:sp>
        <p:nvSpPr>
          <p:cNvPr id="5" name="Title 4">
            <a:extLst>
              <a:ext uri="{FF2B5EF4-FFF2-40B4-BE49-F238E27FC236}">
                <a16:creationId xmlns:a16="http://schemas.microsoft.com/office/drawing/2014/main" id="{3519349B-6C7F-B137-EDE2-D1D5843EAD19}"/>
              </a:ext>
            </a:extLst>
          </p:cNvPr>
          <p:cNvSpPr>
            <a:spLocks noGrp="1"/>
          </p:cNvSpPr>
          <p:nvPr>
            <p:ph type="title"/>
          </p:nvPr>
        </p:nvSpPr>
        <p:spPr/>
        <p:txBody>
          <a:bodyPr/>
          <a:lstStyle/>
          <a:p>
            <a:r>
              <a:rPr lang="en-US" sz="4000" dirty="0">
                <a:cs typeface="Arial"/>
              </a:rPr>
              <a:t>Multi-session Agent (AVM)</a:t>
            </a:r>
            <a:br>
              <a:rPr lang="en-US" sz="4000" dirty="0">
                <a:cs typeface="Arial"/>
              </a:rPr>
            </a:br>
            <a:endParaRPr lang="en-US" dirty="0"/>
          </a:p>
        </p:txBody>
      </p:sp>
      <p:sp>
        <p:nvSpPr>
          <p:cNvPr id="7" name="Rectangle 6">
            <a:extLst>
              <a:ext uri="{FF2B5EF4-FFF2-40B4-BE49-F238E27FC236}">
                <a16:creationId xmlns:a16="http://schemas.microsoft.com/office/drawing/2014/main" id="{AD6DD868-7723-E108-1D33-1365B0D08E3B}"/>
              </a:ext>
            </a:extLst>
          </p:cNvPr>
          <p:cNvSpPr/>
          <p:nvPr/>
        </p:nvSpPr>
        <p:spPr>
          <a:xfrm>
            <a:off x="0" y="1779104"/>
            <a:ext cx="11062252" cy="3964742"/>
          </a:xfrm>
          <a:prstGeom prst="rect">
            <a:avLst/>
          </a:prstGeom>
          <a:solidFill>
            <a:schemeClr val="tx2">
              <a:alpha val="1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2A887B8-F5CD-8BEB-A9C3-FE6C539C3B13}"/>
              </a:ext>
            </a:extLst>
          </p:cNvPr>
          <p:cNvSpPr/>
          <p:nvPr/>
        </p:nvSpPr>
        <p:spPr>
          <a:xfrm>
            <a:off x="11052313" y="1999865"/>
            <a:ext cx="1063486" cy="3734041"/>
          </a:xfrm>
          <a:prstGeom prst="rect">
            <a:avLst/>
          </a:prstGeom>
          <a:solidFill>
            <a:srgbClr val="4FB850">
              <a:alpha val="17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8A8FAE-882C-A729-D4E7-B6124C53945F}"/>
              </a:ext>
            </a:extLst>
          </p:cNvPr>
          <p:cNvSpPr txBox="1"/>
          <p:nvPr/>
        </p:nvSpPr>
        <p:spPr>
          <a:xfrm>
            <a:off x="5231155"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0" name="TextBox 9">
            <a:extLst>
              <a:ext uri="{FF2B5EF4-FFF2-40B4-BE49-F238E27FC236}">
                <a16:creationId xmlns:a16="http://schemas.microsoft.com/office/drawing/2014/main" id="{8F9C8E5B-DAF4-E4D8-59F1-A32A911E09D1}"/>
              </a:ext>
            </a:extLst>
          </p:cNvPr>
          <p:cNvSpPr txBox="1"/>
          <p:nvPr/>
        </p:nvSpPr>
        <p:spPr>
          <a:xfrm>
            <a:off x="11210348" y="5381648"/>
            <a:ext cx="1063486" cy="323193"/>
          </a:xfrm>
          <a:prstGeom prst="rect">
            <a:avLst/>
          </a:prstGeom>
        </p:spPr>
        <p:txBody>
          <a:bodyPr vert="horz" wrap="square" lIns="0" tIns="0" rIns="0" bIns="0" rtlCol="0">
            <a:noAutofit/>
          </a:bodyPr>
          <a:lstStyle/>
          <a:p>
            <a:pPr algn="l">
              <a:lnSpc>
                <a:spcPts val="2700"/>
              </a:lnSpc>
            </a:pPr>
            <a:r>
              <a:rPr lang="en-US" dirty="0"/>
              <a:t>AVM</a:t>
            </a:r>
          </a:p>
        </p:txBody>
      </p:sp>
      <p:sp>
        <p:nvSpPr>
          <p:cNvPr id="11" name="TextBox 10">
            <a:extLst>
              <a:ext uri="{FF2B5EF4-FFF2-40B4-BE49-F238E27FC236}">
                <a16:creationId xmlns:a16="http://schemas.microsoft.com/office/drawing/2014/main" id="{4FBC7041-C791-BAC6-1562-27633224F844}"/>
              </a:ext>
            </a:extLst>
          </p:cNvPr>
          <p:cNvSpPr txBox="1"/>
          <p:nvPr/>
        </p:nvSpPr>
        <p:spPr>
          <a:xfrm>
            <a:off x="65906" y="5381648"/>
            <a:ext cx="1063486" cy="323193"/>
          </a:xfrm>
          <a:prstGeom prst="rect">
            <a:avLst/>
          </a:prstGeom>
        </p:spPr>
        <p:txBody>
          <a:bodyPr vert="horz" wrap="square" lIns="0" tIns="0" rIns="0" bIns="0" rtlCol="0">
            <a:noAutofit/>
          </a:bodyPr>
          <a:lstStyle/>
          <a:p>
            <a:pPr algn="l">
              <a:lnSpc>
                <a:spcPts val="2700"/>
              </a:lnSpc>
            </a:pPr>
            <a:r>
              <a:rPr lang="en-US" dirty="0"/>
              <a:t>Java</a:t>
            </a:r>
          </a:p>
        </p:txBody>
      </p:sp>
      <p:sp>
        <p:nvSpPr>
          <p:cNvPr id="13" name="Rectangle 12">
            <a:extLst>
              <a:ext uri="{FF2B5EF4-FFF2-40B4-BE49-F238E27FC236}">
                <a16:creationId xmlns:a16="http://schemas.microsoft.com/office/drawing/2014/main" id="{DE633DC5-DD7D-0C6F-4767-07F6208C51F2}"/>
              </a:ext>
            </a:extLst>
          </p:cNvPr>
          <p:cNvSpPr/>
          <p:nvPr/>
        </p:nvSpPr>
        <p:spPr>
          <a:xfrm>
            <a:off x="0" y="1447287"/>
            <a:ext cx="12188825" cy="4396922"/>
          </a:xfrm>
          <a:prstGeom prst="rect">
            <a:avLst/>
          </a:prstGeom>
          <a:solidFill>
            <a:schemeClr val="bg1">
              <a:lumMod val="65000"/>
              <a:alpha val="53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0DE8F37-63FF-F464-46E1-78B204FA7C6B}"/>
              </a:ext>
            </a:extLst>
          </p:cNvPr>
          <p:cNvPicPr>
            <a:picLocks noChangeAspect="1"/>
          </p:cNvPicPr>
          <p:nvPr/>
        </p:nvPicPr>
        <p:blipFill rotWithShape="1">
          <a:blip r:embed="rId4"/>
          <a:srcRect t="38336" r="616"/>
          <a:stretch/>
        </p:blipFill>
        <p:spPr>
          <a:xfrm>
            <a:off x="5017720" y="1477104"/>
            <a:ext cx="2153384" cy="4440867"/>
          </a:xfrm>
          <a:prstGeom prst="rect">
            <a:avLst/>
          </a:prstGeom>
        </p:spPr>
      </p:pic>
    </p:spTree>
    <p:extLst>
      <p:ext uri="{BB962C8B-B14F-4D97-AF65-F5344CB8AC3E}">
        <p14:creationId xmlns:p14="http://schemas.microsoft.com/office/powerpoint/2010/main" val="191102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9E4BA-E38D-5918-5EA7-D959896E3EAF}"/>
              </a:ext>
            </a:extLst>
          </p:cNvPr>
          <p:cNvSpPr>
            <a:spLocks noGrp="1"/>
          </p:cNvSpPr>
          <p:nvPr>
            <p:ph type="ctrTitle"/>
          </p:nvPr>
        </p:nvSpPr>
        <p:spPr/>
        <p:txBody>
          <a:bodyPr/>
          <a:lstStyle/>
          <a:p>
            <a:r>
              <a:rPr lang="en-US" dirty="0"/>
              <a:t>Testing and Tuning Guidance</a:t>
            </a:r>
          </a:p>
        </p:txBody>
      </p:sp>
    </p:spTree>
    <p:extLst>
      <p:ext uri="{BB962C8B-B14F-4D97-AF65-F5344CB8AC3E}">
        <p14:creationId xmlns:p14="http://schemas.microsoft.com/office/powerpoint/2010/main" val="2131027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2">
            <a:extLst>
              <a:ext uri="{FF2B5EF4-FFF2-40B4-BE49-F238E27FC236}">
                <a16:creationId xmlns:a16="http://schemas.microsoft.com/office/drawing/2014/main" id="{CBD43EC2-333F-17E6-D78E-B76EFC7F4B0C}"/>
              </a:ext>
            </a:extLst>
          </p:cNvPr>
          <p:cNvSpPr>
            <a:spLocks noGrp="1"/>
          </p:cNvSpPr>
          <p:nvPr>
            <p:ph type="title"/>
          </p:nvPr>
        </p:nvSpPr>
        <p:spPr>
          <a:xfrm>
            <a:off x="272579" y="528155"/>
            <a:ext cx="5684273" cy="1139825"/>
          </a:xfrm>
        </p:spPr>
        <p:txBody>
          <a:bodyPr anchor="t">
            <a:normAutofit fontScale="90000"/>
          </a:bodyPr>
          <a:lstStyle/>
          <a:p>
            <a:pPr algn="r"/>
            <a:r>
              <a:rPr lang="en-US" sz="3200"/>
              <a:t>“Turn the crank, smell for smoke”</a:t>
            </a:r>
            <a:br>
              <a:rPr lang="en-US" sz="3200"/>
            </a:br>
            <a:r>
              <a:rPr lang="en-US" sz="3200"/>
              <a:t> </a:t>
            </a:r>
            <a:r>
              <a:rPr lang="en-US" sz="2400"/>
              <a:t>- Mike Jacobs, Progress Fellow</a:t>
            </a:r>
            <a:endParaRPr lang="en-US" sz="3200"/>
          </a:p>
        </p:txBody>
      </p:sp>
      <p:sp>
        <p:nvSpPr>
          <p:cNvPr id="1038" name="Text Placeholder 3">
            <a:extLst>
              <a:ext uri="{FF2B5EF4-FFF2-40B4-BE49-F238E27FC236}">
                <a16:creationId xmlns:a16="http://schemas.microsoft.com/office/drawing/2014/main" id="{C18C923E-2119-1874-1E90-BAECA27FE16F}"/>
              </a:ext>
            </a:extLst>
          </p:cNvPr>
          <p:cNvSpPr>
            <a:spLocks noGrp="1"/>
          </p:cNvSpPr>
          <p:nvPr>
            <p:ph type="body" sz="quarter" idx="13"/>
          </p:nvPr>
        </p:nvSpPr>
        <p:spPr>
          <a:xfrm>
            <a:off x="583165" y="1898305"/>
            <a:ext cx="5620614" cy="4428366"/>
          </a:xfrm>
        </p:spPr>
        <p:txBody>
          <a:bodyPr/>
          <a:lstStyle/>
          <a:p>
            <a:pPr marL="342900" indent="-342900">
              <a:buFont typeface="Arial" panose="020B0604020202020204" pitchFamily="34" charset="0"/>
              <a:buChar char="•"/>
            </a:pPr>
            <a:r>
              <a:rPr lang="en-US" dirty="0"/>
              <a:t>Create a backup before any changes</a:t>
            </a:r>
          </a:p>
          <a:p>
            <a:pPr marL="342900" indent="-342900">
              <a:buFont typeface="Arial" panose="020B0604020202020204" pitchFamily="34" charset="0"/>
              <a:buChar char="•"/>
            </a:pPr>
            <a:r>
              <a:rPr lang="en-US" dirty="0"/>
              <a:t>Keep scope of changes limited</a:t>
            </a:r>
          </a:p>
          <a:p>
            <a:pPr marL="342900" indent="-342900">
              <a:buFont typeface="Arial" panose="020B0604020202020204" pitchFamily="34" charset="0"/>
              <a:buChar char="•"/>
            </a:pPr>
            <a:r>
              <a:rPr lang="en-US" dirty="0"/>
              <a:t>Always re-test and compare results</a:t>
            </a:r>
          </a:p>
        </p:txBody>
      </p:sp>
      <p:pic>
        <p:nvPicPr>
          <p:cNvPr id="1028" name="Picture 4">
            <a:extLst>
              <a:ext uri="{FF2B5EF4-FFF2-40B4-BE49-F238E27FC236}">
                <a16:creationId xmlns:a16="http://schemas.microsoft.com/office/drawing/2014/main" id="{E52DDEC5-BD30-1EB0-8F75-8C43C5EAF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5150" y="528155"/>
            <a:ext cx="5798516" cy="5798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9259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dirty="0"/>
              <a:t>Load Testing for Production</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p:txBody>
          <a:bodyPr/>
          <a:lstStyle/>
          <a:p>
            <a:r>
              <a:rPr lang="en-US" dirty="0"/>
              <a:t>Test all Transports: APSV, REST, WEB and SOAP</a:t>
            </a:r>
          </a:p>
          <a:p>
            <a:pPr lvl="1"/>
            <a:r>
              <a:rPr lang="en-US" dirty="0"/>
              <a:t>APSV requires a true AppServer client (</a:t>
            </a:r>
            <a:r>
              <a:rPr lang="en-US" dirty="0" err="1"/>
              <a:t>eg.</a:t>
            </a:r>
            <a:r>
              <a:rPr lang="en-US" dirty="0"/>
              <a:t> ABL Procedure)</a:t>
            </a:r>
          </a:p>
          <a:p>
            <a:pPr lvl="1"/>
            <a:r>
              <a:rPr lang="en-US" dirty="0"/>
              <a:t>REST, WEB, SOAP responds to tools such as JMeter and SoapUI</a:t>
            </a:r>
          </a:p>
          <a:p>
            <a:pPr lvl="1">
              <a:lnSpc>
                <a:spcPct val="100000"/>
              </a:lnSpc>
              <a:spcAft>
                <a:spcPts val="0"/>
              </a:spcAft>
            </a:pPr>
            <a:endParaRPr lang="en-US" sz="800" dirty="0"/>
          </a:p>
          <a:p>
            <a:r>
              <a:rPr lang="en-US" dirty="0"/>
              <a:t>Expectations vs. Reality (aka. “We can’t replicate production!”)</a:t>
            </a:r>
          </a:p>
          <a:p>
            <a:pPr lvl="1"/>
            <a:r>
              <a:rPr lang="en-US" dirty="0"/>
              <a:t>Resource starvation through virtualization or network emulation</a:t>
            </a:r>
          </a:p>
          <a:p>
            <a:pPr lvl="1"/>
            <a:r>
              <a:rPr lang="en-US" dirty="0"/>
              <a:t>Setting artificial limits for Executor Threads, Agents, and </a:t>
            </a:r>
            <a:r>
              <a:rPr lang="en-US" dirty="0" err="1"/>
              <a:t>ABLSessions</a:t>
            </a:r>
            <a:endParaRPr lang="en-US" dirty="0">
              <a:hlinkClick r:id="rId3"/>
            </a:endParaRPr>
          </a:p>
          <a:p>
            <a:pPr lvl="1"/>
            <a:r>
              <a:rPr lang="en-US" dirty="0"/>
              <a:t>Establish behavior with hardware limits prior to horizontal scaling</a:t>
            </a:r>
          </a:p>
          <a:p>
            <a:pPr lvl="1">
              <a:lnSpc>
                <a:spcPct val="100000"/>
              </a:lnSpc>
              <a:spcAft>
                <a:spcPts val="0"/>
              </a:spcAft>
            </a:pPr>
            <a:endParaRPr lang="en-US" sz="800" dirty="0"/>
          </a:p>
          <a:p>
            <a:pPr marL="225425" lvl="1" indent="0" algn="ctr">
              <a:buNone/>
            </a:pPr>
            <a:r>
              <a:rPr lang="en-US" sz="2000" dirty="0">
                <a:hlinkClick r:id="rId3"/>
              </a:rPr>
              <a:t>Documentation: PAS for OpenEdge Tuning Recommendations</a:t>
            </a:r>
            <a:endParaRPr lang="en-US" sz="2000" dirty="0"/>
          </a:p>
        </p:txBody>
      </p:sp>
      <p:pic>
        <p:nvPicPr>
          <p:cNvPr id="2050" name="Picture 2" descr="1 Year Since the Suez Canal Crisis: How the Ever Given Transformed Supply  Chains | Food Logistics">
            <a:extLst>
              <a:ext uri="{FF2B5EF4-FFF2-40B4-BE49-F238E27FC236}">
                <a16:creationId xmlns:a16="http://schemas.microsoft.com/office/drawing/2014/main" id="{6E3100E6-58F7-0128-9390-67848F5345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38887" y="75235"/>
            <a:ext cx="3415544" cy="22397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34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1482C-BA49-57AE-A26B-54F47613B85A}"/>
              </a:ext>
            </a:extLst>
          </p:cNvPr>
          <p:cNvSpPr>
            <a:spLocks noGrp="1"/>
          </p:cNvSpPr>
          <p:nvPr>
            <p:ph type="title"/>
          </p:nvPr>
        </p:nvSpPr>
        <p:spPr/>
        <p:txBody>
          <a:bodyPr/>
          <a:lstStyle/>
          <a:p>
            <a:r>
              <a:rPr lang="en-US" dirty="0"/>
              <a:t>Progress Kemp LoadMaster</a:t>
            </a:r>
          </a:p>
        </p:txBody>
      </p:sp>
      <p:pic>
        <p:nvPicPr>
          <p:cNvPr id="6" name="Picture 5">
            <a:extLst>
              <a:ext uri="{FF2B5EF4-FFF2-40B4-BE49-F238E27FC236}">
                <a16:creationId xmlns:a16="http://schemas.microsoft.com/office/drawing/2014/main" id="{FC6AD951-4424-D179-A123-4483CF4318DF}"/>
              </a:ext>
            </a:extLst>
          </p:cNvPr>
          <p:cNvPicPr>
            <a:picLocks noChangeAspect="1"/>
          </p:cNvPicPr>
          <p:nvPr/>
        </p:nvPicPr>
        <p:blipFill>
          <a:blip r:embed="rId3"/>
          <a:stretch>
            <a:fillRect/>
          </a:stretch>
        </p:blipFill>
        <p:spPr>
          <a:xfrm>
            <a:off x="2681854" y="1202634"/>
            <a:ext cx="6534999" cy="5267739"/>
          </a:xfrm>
          <a:prstGeom prst="rect">
            <a:avLst/>
          </a:prstGeom>
        </p:spPr>
      </p:pic>
    </p:spTree>
    <p:extLst>
      <p:ext uri="{BB962C8B-B14F-4D97-AF65-F5344CB8AC3E}">
        <p14:creationId xmlns:p14="http://schemas.microsoft.com/office/powerpoint/2010/main" val="1619823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66540-944F-8379-3A57-3C08E1D26438}"/>
              </a:ext>
            </a:extLst>
          </p:cNvPr>
          <p:cNvSpPr>
            <a:spLocks noGrp="1"/>
          </p:cNvSpPr>
          <p:nvPr>
            <p:ph type="title"/>
          </p:nvPr>
        </p:nvSpPr>
        <p:spPr/>
        <p:txBody>
          <a:bodyPr/>
          <a:lstStyle/>
          <a:p>
            <a:r>
              <a:rPr lang="en-US" dirty="0"/>
              <a:t>General Tuning Guidance</a:t>
            </a:r>
          </a:p>
        </p:txBody>
      </p:sp>
      <p:sp>
        <p:nvSpPr>
          <p:cNvPr id="3" name="Text Placeholder 2">
            <a:extLst>
              <a:ext uri="{FF2B5EF4-FFF2-40B4-BE49-F238E27FC236}">
                <a16:creationId xmlns:a16="http://schemas.microsoft.com/office/drawing/2014/main" id="{D643FE18-46BD-9E27-DF37-26ADB61D3061}"/>
              </a:ext>
            </a:extLst>
          </p:cNvPr>
          <p:cNvSpPr>
            <a:spLocks noGrp="1"/>
          </p:cNvSpPr>
          <p:nvPr>
            <p:ph type="body" sz="quarter" idx="10"/>
          </p:nvPr>
        </p:nvSpPr>
        <p:spPr>
          <a:xfrm>
            <a:off x="722312" y="1201157"/>
            <a:ext cx="10747375" cy="4918687"/>
          </a:xfrm>
        </p:spPr>
        <p:txBody>
          <a:bodyPr/>
          <a:lstStyle/>
          <a:p>
            <a:pPr>
              <a:spcAft>
                <a:spcPts val="0"/>
              </a:spcAft>
            </a:pPr>
            <a:r>
              <a:rPr lang="en-US" dirty="0"/>
              <a:t>Session Manager</a:t>
            </a:r>
          </a:p>
          <a:p>
            <a:pPr lvl="1"/>
            <a:r>
              <a:rPr lang="en-US" sz="2200" dirty="0" err="1">
                <a:solidFill>
                  <a:srgbClr val="0070C0"/>
                </a:solidFill>
              </a:rPr>
              <a:t>minAgents</a:t>
            </a:r>
            <a:r>
              <a:rPr lang="en-US" sz="2200" dirty="0">
                <a:solidFill>
                  <a:srgbClr val="0070C0"/>
                </a:solidFill>
              </a:rPr>
              <a:t>/</a:t>
            </a:r>
            <a:r>
              <a:rPr lang="en-US" sz="2200" dirty="0" err="1">
                <a:solidFill>
                  <a:srgbClr val="0070C0"/>
                </a:solidFill>
              </a:rPr>
              <a:t>maxAgents</a:t>
            </a:r>
            <a:r>
              <a:rPr lang="en-US" sz="2200" dirty="0">
                <a:solidFill>
                  <a:srgbClr val="0070C0"/>
                </a:solidFill>
              </a:rPr>
              <a:t>/</a:t>
            </a:r>
            <a:r>
              <a:rPr lang="en-US" sz="2200" dirty="0" err="1">
                <a:solidFill>
                  <a:srgbClr val="0070C0"/>
                </a:solidFill>
              </a:rPr>
              <a:t>initialAgents</a:t>
            </a:r>
            <a:r>
              <a:rPr lang="en-US" sz="2200" dirty="0">
                <a:solidFill>
                  <a:srgbClr val="0070C0"/>
                </a:solidFill>
              </a:rPr>
              <a:t> </a:t>
            </a:r>
            <a:r>
              <a:rPr lang="en-US" sz="2200" dirty="0"/>
              <a:t>should be set to 2 as a baseline</a:t>
            </a:r>
          </a:p>
          <a:p>
            <a:pPr lvl="1"/>
            <a:r>
              <a:rPr lang="en-US" sz="2200" dirty="0">
                <a:solidFill>
                  <a:srgbClr val="0070C0"/>
                </a:solidFill>
              </a:rPr>
              <a:t>max[</a:t>
            </a:r>
            <a:r>
              <a:rPr lang="en-US" sz="2200" dirty="0" err="1">
                <a:solidFill>
                  <a:srgbClr val="0070C0"/>
                </a:solidFill>
              </a:rPr>
              <a:t>ABLSessions|Connections</a:t>
            </a:r>
            <a:r>
              <a:rPr lang="en-US" sz="2200" dirty="0">
                <a:solidFill>
                  <a:srgbClr val="0070C0"/>
                </a:solidFill>
              </a:rPr>
              <a:t>]</a:t>
            </a:r>
            <a:r>
              <a:rPr lang="en-US" sz="2200" dirty="0" err="1">
                <a:solidFill>
                  <a:srgbClr val="0070C0"/>
                </a:solidFill>
              </a:rPr>
              <a:t>PerAgent</a:t>
            </a:r>
            <a:r>
              <a:rPr lang="en-US" sz="2200" dirty="0">
                <a:solidFill>
                  <a:srgbClr val="0070C0"/>
                </a:solidFill>
              </a:rPr>
              <a:t> </a:t>
            </a:r>
            <a:r>
              <a:rPr lang="en-US" sz="2200" dirty="0"/>
              <a:t>can be set to equal values, ~100</a:t>
            </a:r>
          </a:p>
          <a:p>
            <a:pPr lvl="2"/>
            <a:r>
              <a:rPr lang="en-US" sz="2200" dirty="0"/>
              <a:t>For APSV bound sessions, </a:t>
            </a:r>
            <a:r>
              <a:rPr lang="en-US" sz="2200" dirty="0" err="1">
                <a:solidFill>
                  <a:srgbClr val="0070C0"/>
                </a:solidFill>
              </a:rPr>
              <a:t>maxABLSessions</a:t>
            </a:r>
            <a:r>
              <a:rPr lang="en-US" sz="2200" dirty="0">
                <a:solidFill>
                  <a:srgbClr val="0070C0"/>
                </a:solidFill>
              </a:rPr>
              <a:t> </a:t>
            </a:r>
            <a:r>
              <a:rPr lang="en-US" sz="2200" dirty="0"/>
              <a:t>should be &gt; </a:t>
            </a:r>
            <a:r>
              <a:rPr lang="en-US" sz="2200" dirty="0" err="1">
                <a:solidFill>
                  <a:srgbClr val="0070C0"/>
                </a:solidFill>
              </a:rPr>
              <a:t>maxConnections</a:t>
            </a:r>
            <a:endParaRPr lang="en-US" sz="2200" dirty="0">
              <a:solidFill>
                <a:srgbClr val="0070C0"/>
              </a:solidFill>
            </a:endParaRPr>
          </a:p>
          <a:p>
            <a:pPr lvl="3"/>
            <a:r>
              <a:rPr lang="en-US" sz="2000" dirty="0"/>
              <a:t>Connections == user concurrency; </a:t>
            </a:r>
            <a:r>
              <a:rPr lang="en-US" sz="2000" dirty="0" err="1"/>
              <a:t>ABLSessions</a:t>
            </a:r>
            <a:r>
              <a:rPr lang="en-US" sz="2000" dirty="0"/>
              <a:t> == reserved for work</a:t>
            </a:r>
          </a:p>
          <a:p>
            <a:pPr marL="714375" lvl="3" indent="0">
              <a:buNone/>
            </a:pPr>
            <a:endParaRPr lang="en-US" sz="800" dirty="0"/>
          </a:p>
          <a:p>
            <a:pPr>
              <a:spcAft>
                <a:spcPts val="0"/>
              </a:spcAft>
            </a:pPr>
            <a:r>
              <a:rPr lang="en-US" dirty="0"/>
              <a:t>Agent Manager</a:t>
            </a:r>
          </a:p>
          <a:p>
            <a:pPr lvl="1"/>
            <a:r>
              <a:rPr lang="en-US" sz="2200" dirty="0" err="1">
                <a:solidFill>
                  <a:srgbClr val="0070C0"/>
                </a:solidFill>
              </a:rPr>
              <a:t>numInitialSessions</a:t>
            </a:r>
            <a:r>
              <a:rPr lang="en-US" sz="2200" dirty="0"/>
              <a:t> set to 2-10% of Max </a:t>
            </a:r>
            <a:r>
              <a:rPr lang="en-US" sz="2200" dirty="0" err="1"/>
              <a:t>ABLSessions</a:t>
            </a:r>
            <a:endParaRPr lang="en-US" sz="2200" dirty="0"/>
          </a:p>
          <a:p>
            <a:pPr lvl="1"/>
            <a:r>
              <a:rPr lang="en-US" sz="2200" dirty="0" err="1">
                <a:solidFill>
                  <a:srgbClr val="0070C0"/>
                </a:solidFill>
              </a:rPr>
              <a:t>minAvailableABLSessions</a:t>
            </a:r>
            <a:r>
              <a:rPr lang="en-US" sz="2200" dirty="0"/>
              <a:t> set to 1 in 99% of cases (max = 2)</a:t>
            </a:r>
          </a:p>
          <a:p>
            <a:pPr marL="225425" lvl="1" indent="0">
              <a:spcAft>
                <a:spcPts val="0"/>
              </a:spcAft>
              <a:buNone/>
            </a:pPr>
            <a:endParaRPr lang="en-US" sz="800" dirty="0"/>
          </a:p>
          <a:p>
            <a:pPr marL="225425" lvl="1" indent="0">
              <a:spcAft>
                <a:spcPts val="0"/>
              </a:spcAft>
              <a:buNone/>
            </a:pPr>
            <a:endParaRPr lang="en-US" sz="800" dirty="0"/>
          </a:p>
          <a:p>
            <a:pPr marL="225425" lvl="1" indent="0">
              <a:spcAft>
                <a:spcPts val="0"/>
              </a:spcAft>
              <a:buNone/>
            </a:pPr>
            <a:endParaRPr lang="en-US" sz="800" dirty="0"/>
          </a:p>
          <a:p>
            <a:pPr marL="0" indent="0" algn="ctr">
              <a:lnSpc>
                <a:spcPts val="2700"/>
              </a:lnSpc>
              <a:buNone/>
            </a:pPr>
            <a:r>
              <a:rPr lang="en-US" dirty="0">
                <a:solidFill>
                  <a:schemeClr val="bg1">
                    <a:lumMod val="50000"/>
                  </a:schemeClr>
                </a:solidFill>
                <a:ea typeface="+mn-lt"/>
                <a:cs typeface="+mn-lt"/>
                <a:hlinkClick r:id="rId3">
                  <a:extLst>
                    <a:ext uri="{A12FA001-AC4F-418D-AE19-62706E023703}">
                      <ahyp:hlinkClr xmlns:ahyp="http://schemas.microsoft.com/office/drawing/2018/hyperlinkcolor" val="tx"/>
                    </a:ext>
                  </a:extLst>
                </a:hlinkClick>
              </a:rPr>
              <a:t>Documentation: ABL Session Manager and Session Pool</a:t>
            </a:r>
            <a:endParaRPr lang="en-US" dirty="0">
              <a:solidFill>
                <a:schemeClr val="bg1">
                  <a:lumMod val="50000"/>
                </a:schemeClr>
              </a:solidFill>
              <a:cs typeface="Arial"/>
            </a:endParaRPr>
          </a:p>
          <a:p>
            <a:pPr marL="225425" lvl="1" indent="0">
              <a:buNone/>
            </a:pPr>
            <a:endParaRPr lang="en-US" sz="2200" dirty="0"/>
          </a:p>
        </p:txBody>
      </p:sp>
    </p:spTree>
    <p:extLst>
      <p:ext uri="{BB962C8B-B14F-4D97-AF65-F5344CB8AC3E}">
        <p14:creationId xmlns:p14="http://schemas.microsoft.com/office/powerpoint/2010/main" val="119672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89B6-927E-14F2-3970-638C3C84EC19}"/>
              </a:ext>
            </a:extLst>
          </p:cNvPr>
          <p:cNvSpPr>
            <a:spLocks noGrp="1"/>
          </p:cNvSpPr>
          <p:nvPr>
            <p:ph type="title"/>
          </p:nvPr>
        </p:nvSpPr>
        <p:spPr/>
        <p:txBody>
          <a:bodyPr/>
          <a:lstStyle/>
          <a:p>
            <a:r>
              <a:rPr lang="en-US" dirty="0">
                <a:solidFill>
                  <a:schemeClr val="accent3">
                    <a:lumMod val="75000"/>
                  </a:schemeClr>
                </a:solidFill>
              </a:rPr>
              <a:t>Do The Math! </a:t>
            </a:r>
            <a:r>
              <a:rPr lang="en-US" dirty="0"/>
              <a:t>Or Tune for Your Environment</a:t>
            </a:r>
          </a:p>
        </p:txBody>
      </p:sp>
      <p:sp>
        <p:nvSpPr>
          <p:cNvPr id="4" name="Text Placeholder 3">
            <a:extLst>
              <a:ext uri="{FF2B5EF4-FFF2-40B4-BE49-F238E27FC236}">
                <a16:creationId xmlns:a16="http://schemas.microsoft.com/office/drawing/2014/main" id="{F60AB511-CD02-E7CA-A03E-7AA1D86B702E}"/>
              </a:ext>
            </a:extLst>
          </p:cNvPr>
          <p:cNvSpPr txBox="1">
            <a:spLocks noGrp="1"/>
          </p:cNvSpPr>
          <p:nvPr>
            <p:ph type="body" sz="quarter" idx="10"/>
          </p:nvPr>
        </p:nvSpPr>
        <p:spPr>
          <a:xfrm>
            <a:off x="722313" y="1356829"/>
            <a:ext cx="10747375" cy="4365625"/>
          </a:xfrm>
          <a:prstGeom prst="rect">
            <a:avLst/>
          </a:prstGeom>
        </p:spPr>
        <p:txBody>
          <a:bodyPr vert="horz" wrap="square" lIns="0" tIns="0" rIns="0" bIns="0" rtlCol="0">
            <a:noAutofit/>
          </a:bodyPr>
          <a:lstStyle/>
          <a:p>
            <a:pPr algn="l">
              <a:lnSpc>
                <a:spcPts val="2700"/>
              </a:lnSpc>
            </a:pPr>
            <a:r>
              <a:rPr lang="en-US" sz="2400" dirty="0"/>
              <a:t>Default values are only a starting point!</a:t>
            </a:r>
          </a:p>
          <a:p>
            <a:pPr lvl="1">
              <a:lnSpc>
                <a:spcPts val="2700"/>
              </a:lnSpc>
            </a:pPr>
            <a:r>
              <a:rPr lang="en-US" dirty="0"/>
              <a:t>One ABL Application (default)</a:t>
            </a:r>
          </a:p>
          <a:p>
            <a:pPr lvl="1">
              <a:lnSpc>
                <a:spcPts val="2700"/>
              </a:lnSpc>
            </a:pPr>
            <a:r>
              <a:rPr lang="en-US" dirty="0"/>
              <a:t>Executor Threads = 300</a:t>
            </a:r>
          </a:p>
          <a:p>
            <a:pPr lvl="1">
              <a:lnSpc>
                <a:spcPts val="2700"/>
              </a:lnSpc>
            </a:pPr>
            <a:r>
              <a:rPr lang="en-US" dirty="0"/>
              <a:t>Max Agents = 2</a:t>
            </a:r>
          </a:p>
          <a:p>
            <a:pPr lvl="1">
              <a:lnSpc>
                <a:spcPts val="2700"/>
              </a:lnSpc>
            </a:pPr>
            <a:r>
              <a:rPr lang="en-US" dirty="0"/>
              <a:t>Max </a:t>
            </a:r>
            <a:r>
              <a:rPr lang="en-US" dirty="0" err="1"/>
              <a:t>ABLSessions</a:t>
            </a:r>
            <a:r>
              <a:rPr lang="en-US" dirty="0"/>
              <a:t>, Max Connections per Agent = 200</a:t>
            </a:r>
          </a:p>
          <a:p>
            <a:pPr marL="225425" lvl="1" indent="0">
              <a:lnSpc>
                <a:spcPts val="2700"/>
              </a:lnSpc>
              <a:buNone/>
            </a:pPr>
            <a:endParaRPr lang="en-US" sz="800" dirty="0"/>
          </a:p>
          <a:p>
            <a:pPr>
              <a:lnSpc>
                <a:spcPts val="2700"/>
              </a:lnSpc>
            </a:pPr>
            <a:r>
              <a:rPr lang="en-US" dirty="0"/>
              <a:t>Defaults are not optimized for your application</a:t>
            </a:r>
          </a:p>
          <a:p>
            <a:pPr lvl="1">
              <a:lnSpc>
                <a:spcPts val="2700"/>
              </a:lnSpc>
            </a:pPr>
            <a:r>
              <a:rPr lang="en-US" dirty="0"/>
              <a:t>Defaults allow 400 </a:t>
            </a:r>
            <a:r>
              <a:rPr lang="en-US" dirty="0" err="1"/>
              <a:t>ABLSessions</a:t>
            </a:r>
            <a:r>
              <a:rPr lang="en-US" dirty="0"/>
              <a:t>, or 100 more than the Executor Threads</a:t>
            </a:r>
          </a:p>
          <a:p>
            <a:pPr lvl="1">
              <a:lnSpc>
                <a:spcPts val="2700"/>
              </a:lnSpc>
            </a:pPr>
            <a:r>
              <a:rPr lang="en-US" dirty="0"/>
              <a:t>Tomcat will queue excess requests until an </a:t>
            </a:r>
            <a:r>
              <a:rPr lang="en-US" dirty="0" err="1"/>
              <a:t>ABLSession</a:t>
            </a:r>
            <a:r>
              <a:rPr lang="en-US" dirty="0"/>
              <a:t> becomes available</a:t>
            </a:r>
          </a:p>
        </p:txBody>
      </p:sp>
    </p:spTree>
    <p:extLst>
      <p:ext uri="{BB962C8B-B14F-4D97-AF65-F5344CB8AC3E}">
        <p14:creationId xmlns:p14="http://schemas.microsoft.com/office/powerpoint/2010/main" val="250683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5189-2BB3-A5BD-C974-FDAFEFD163E9}"/>
              </a:ext>
            </a:extLst>
          </p:cNvPr>
          <p:cNvSpPr>
            <a:spLocks noGrp="1"/>
          </p:cNvSpPr>
          <p:nvPr>
            <p:ph type="ctrTitle"/>
          </p:nvPr>
        </p:nvSpPr>
        <p:spPr/>
        <p:txBody>
          <a:bodyPr/>
          <a:lstStyle/>
          <a:p>
            <a:r>
              <a:rPr lang="en-US"/>
              <a:t>Moving to Production</a:t>
            </a:r>
          </a:p>
        </p:txBody>
      </p:sp>
    </p:spTree>
    <p:extLst>
      <p:ext uri="{BB962C8B-B14F-4D97-AF65-F5344CB8AC3E}">
        <p14:creationId xmlns:p14="http://schemas.microsoft.com/office/powerpoint/2010/main" val="1005133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EE9CEF-E2FD-3F16-562E-11EE61CD09B4}"/>
              </a:ext>
            </a:extLst>
          </p:cNvPr>
          <p:cNvSpPr>
            <a:spLocks noGrp="1"/>
          </p:cNvSpPr>
          <p:nvPr>
            <p:ph type="title"/>
          </p:nvPr>
        </p:nvSpPr>
        <p:spPr/>
        <p:txBody>
          <a:bodyPr/>
          <a:lstStyle/>
          <a:p>
            <a:r>
              <a:rPr lang="en-US" dirty="0"/>
              <a:t>OpenEdge Command Center: PASOE Instance</a:t>
            </a:r>
          </a:p>
        </p:txBody>
      </p:sp>
      <p:pic>
        <p:nvPicPr>
          <p:cNvPr id="4" name="Picture 3">
            <a:extLst>
              <a:ext uri="{FF2B5EF4-FFF2-40B4-BE49-F238E27FC236}">
                <a16:creationId xmlns:a16="http://schemas.microsoft.com/office/drawing/2014/main" id="{420C7AF1-27D8-502C-AC78-C5293E057576}"/>
              </a:ext>
            </a:extLst>
          </p:cNvPr>
          <p:cNvPicPr>
            <a:picLocks noChangeAspect="1"/>
          </p:cNvPicPr>
          <p:nvPr/>
        </p:nvPicPr>
        <p:blipFill>
          <a:blip r:embed="rId3"/>
          <a:stretch>
            <a:fillRect/>
          </a:stretch>
        </p:blipFill>
        <p:spPr>
          <a:xfrm>
            <a:off x="1504119" y="1108075"/>
            <a:ext cx="9587949" cy="5393222"/>
          </a:xfrm>
          <a:prstGeom prst="rect">
            <a:avLst/>
          </a:prstGeom>
        </p:spPr>
      </p:pic>
    </p:spTree>
    <p:extLst>
      <p:ext uri="{BB962C8B-B14F-4D97-AF65-F5344CB8AC3E}">
        <p14:creationId xmlns:p14="http://schemas.microsoft.com/office/powerpoint/2010/main" val="1044602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F7169-A74E-A931-954F-2563D86BD4E5}"/>
              </a:ext>
            </a:extLst>
          </p:cNvPr>
          <p:cNvSpPr>
            <a:spLocks noGrp="1"/>
          </p:cNvSpPr>
          <p:nvPr>
            <p:ph type="title"/>
          </p:nvPr>
        </p:nvSpPr>
        <p:spPr/>
        <p:txBody>
          <a:bodyPr/>
          <a:lstStyle/>
          <a:p>
            <a:r>
              <a:rPr lang="en-US" dirty="0"/>
              <a:t>OECC: ABL Applications and Services</a:t>
            </a:r>
          </a:p>
        </p:txBody>
      </p:sp>
      <p:pic>
        <p:nvPicPr>
          <p:cNvPr id="3" name="Picture 2">
            <a:extLst>
              <a:ext uri="{FF2B5EF4-FFF2-40B4-BE49-F238E27FC236}">
                <a16:creationId xmlns:a16="http://schemas.microsoft.com/office/drawing/2014/main" id="{C6442FB0-4E16-5B65-AB20-6AE7390609C0}"/>
              </a:ext>
            </a:extLst>
          </p:cNvPr>
          <p:cNvPicPr>
            <a:picLocks noChangeAspect="1"/>
          </p:cNvPicPr>
          <p:nvPr/>
        </p:nvPicPr>
        <p:blipFill>
          <a:blip r:embed="rId3"/>
          <a:stretch>
            <a:fillRect/>
          </a:stretch>
        </p:blipFill>
        <p:spPr>
          <a:xfrm>
            <a:off x="1512436" y="1108075"/>
            <a:ext cx="9544809" cy="5368955"/>
          </a:xfrm>
          <a:prstGeom prst="rect">
            <a:avLst/>
          </a:prstGeom>
        </p:spPr>
      </p:pic>
    </p:spTree>
    <p:extLst>
      <p:ext uri="{BB962C8B-B14F-4D97-AF65-F5344CB8AC3E}">
        <p14:creationId xmlns:p14="http://schemas.microsoft.com/office/powerpoint/2010/main" val="4217235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a:t>Pre-Production Checklists</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257299"/>
            <a:ext cx="10747375" cy="5173317"/>
          </a:xfrm>
        </p:spPr>
        <p:txBody>
          <a:bodyPr/>
          <a:lstStyle/>
          <a:p>
            <a:pPr marL="520700" indent="-285750" fontAlgn="ctr">
              <a:lnSpc>
                <a:spcPct val="107000"/>
              </a:lnSpc>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When, where, and how </a:t>
            </a:r>
            <a:r>
              <a:rPr lang="en-US" dirty="0">
                <a:latin typeface="Calibri" panose="020F0502020204030204" pitchFamily="34" charset="0"/>
                <a:ea typeface="Calibri" panose="020F0502020204030204" pitchFamily="34" charset="0"/>
                <a:cs typeface="Calibri" panose="020F0502020204030204" pitchFamily="34" charset="0"/>
              </a:rPr>
              <a:t>is your </a:t>
            </a:r>
            <a:r>
              <a:rPr lang="en-US" dirty="0">
                <a:effectLst/>
                <a:latin typeface="Calibri" panose="020F0502020204030204" pitchFamily="34" charset="0"/>
                <a:ea typeface="Calibri" panose="020F0502020204030204" pitchFamily="34" charset="0"/>
                <a:cs typeface="Calibri" panose="020F0502020204030204" pitchFamily="34" charset="0"/>
              </a:rPr>
              <a:t>deployment?</a:t>
            </a:r>
          </a:p>
          <a:p>
            <a:pPr marL="742950" lvl="1" indent="-285750" fontAlgn="ctr">
              <a:spcAft>
                <a:spcPts val="0"/>
              </a:spcAft>
            </a:pP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Complete Packaging Options: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war</a:t>
            </a: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4"/>
              </a:rPr>
              <a:t>oear</a:t>
            </a:r>
            <a:endPar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ctr">
              <a:spcAft>
                <a:spcPts val="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Incremental Packaging: Procedure Libraries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(.pl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or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rgbClr val="0070C0"/>
                </a:solidFill>
                <a:latin typeface="Calibri" panose="020F0502020204030204" pitchFamily="34" charset="0"/>
                <a:ea typeface="Calibri" panose="020F0502020204030204" pitchFamily="34" charset="0"/>
                <a:cs typeface="Calibri" panose="020F0502020204030204" pitchFamily="34" charset="0"/>
              </a:rPr>
              <a:t>apl</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742950" lvl="1" indent="-285750" fontAlgn="ctr">
              <a:spcAft>
                <a:spcPts val="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Service Packaging: </a:t>
            </a:r>
            <a:r>
              <a:rPr lang="en-US"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zip</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u="sng" dirty="0" err="1">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6"/>
              </a:rPr>
              <a:t>oeds</a:t>
            </a:r>
            <a:r>
              <a:rPr lang="en-US" dirty="0">
                <a:effectLst/>
                <a:latin typeface="Calibri" panose="020F0502020204030204" pitchFamily="34" charset="0"/>
                <a:ea typeface="Calibri" panose="020F0502020204030204" pitchFamily="34" charset="0"/>
                <a:cs typeface="Calibri" panose="020F0502020204030204" pitchFamily="34" charset="0"/>
              </a:rPr>
              <a:t>, and </a:t>
            </a:r>
            <a:r>
              <a:rPr lang="en-US" dirty="0" err="1">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paar</a:t>
            </a:r>
            <a:endParaRPr lang="en-US" dirty="0">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742950" lvl="1" indent="-285750" fontAlgn="ctr">
              <a:spcAft>
                <a:spcPts val="0"/>
              </a:spcAft>
            </a:pPr>
            <a:r>
              <a:rPr lang="en-US" dirty="0">
                <a:latin typeface="Calibri" panose="020F0502020204030204" pitchFamily="34" charset="0"/>
                <a:ea typeface="Calibri" panose="020F0502020204030204" pitchFamily="34" charset="0"/>
                <a:cs typeface="Calibri" panose="020F0502020204030204" pitchFamily="34" charset="0"/>
              </a:rPr>
              <a:t>Properties</a:t>
            </a:r>
            <a:r>
              <a:rPr lang="en-US" dirty="0">
                <a:effectLst/>
                <a:latin typeface="Calibri" panose="020F0502020204030204" pitchFamily="34" charset="0"/>
                <a:ea typeface="Calibri" panose="020F0502020204030204" pitchFamily="34" charset="0"/>
                <a:cs typeface="Calibri" panose="020F0502020204030204" pitchFamily="34" charset="0"/>
              </a:rPr>
              <a:t> Files: </a:t>
            </a:r>
            <a:r>
              <a:rPr lang="en-US" dirty="0" err="1">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rPr>
              <a:t>appserver</a:t>
            </a: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rPr>
              <a:t>catalina</a:t>
            </a:r>
            <a:r>
              <a:rPr lang="en-US" dirty="0">
                <a:effectLst/>
                <a:latin typeface="Calibri" panose="020F0502020204030204" pitchFamily="34" charset="0"/>
                <a:ea typeface="Calibri" panose="020F0502020204030204" pitchFamily="34" charset="0"/>
                <a:cs typeface="Calibri" panose="020F0502020204030204" pitchFamily="34" charset="0"/>
              </a:rPr>
              <a:t>, and </a:t>
            </a:r>
            <a:r>
              <a:rPr lang="en-US" dirty="0" err="1">
                <a:solidFill>
                  <a:schemeClr val="accent3">
                    <a:lumMod val="75000"/>
                  </a:schemeClr>
                </a:solidFill>
                <a:effectLst/>
                <a:latin typeface="Calibri" panose="020F0502020204030204" pitchFamily="34" charset="0"/>
                <a:ea typeface="Calibri" panose="020F0502020204030204" pitchFamily="34" charset="0"/>
                <a:cs typeface="Calibri" panose="020F0502020204030204" pitchFamily="34" charset="0"/>
              </a:rPr>
              <a:t>openedge</a:t>
            </a:r>
            <a:r>
              <a:rPr lang="en-US" dirty="0">
                <a:effectLst/>
                <a:latin typeface="Calibri" panose="020F0502020204030204" pitchFamily="34" charset="0"/>
                <a:ea typeface="Calibri" panose="020F0502020204030204" pitchFamily="34" charset="0"/>
                <a:cs typeface="Calibri" panose="020F0502020204030204" pitchFamily="34" charset="0"/>
              </a:rPr>
              <a:t> in the /conf/ directory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fontAlgn="ctr">
              <a:spcAft>
                <a:spcPts val="0"/>
              </a:spcAft>
            </a:pP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Scripting via built-in tools: “tcman </a:t>
            </a:r>
            <a:r>
              <a:rPr lang="en-US"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feature</a:t>
            </a: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“tcman config”, and “</a:t>
            </a:r>
            <a:r>
              <a:rPr lang="en-US"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oeprop</a:t>
            </a: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t>
            </a:r>
          </a:p>
          <a:p>
            <a:pPr marL="742950" lvl="1"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234950" indent="0" fontAlgn="ctr">
              <a:lnSpc>
                <a:spcPct val="107000"/>
              </a:lnSpc>
              <a:spcAft>
                <a:spcPts val="0"/>
              </a:spcAft>
              <a:buNone/>
            </a:pPr>
            <a:endParaRPr lang="en-US" sz="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Two security models set via the -Z option in “tcman create”</a:t>
            </a:r>
          </a:p>
          <a:p>
            <a:pPr marL="742950" lvl="1" indent="-285750" fontAlgn="ctr">
              <a:spcAft>
                <a:spcPts val="0"/>
              </a:spcAft>
            </a:pPr>
            <a:r>
              <a:rPr lang="en-US" dirty="0">
                <a:latin typeface="Calibri" panose="020F0502020204030204" pitchFamily="34" charset="0"/>
                <a:ea typeface="Calibri" panose="020F0502020204030204" pitchFamily="34" charset="0"/>
                <a:cs typeface="Calibri" panose="020F0502020204030204" pitchFamily="34" charset="0"/>
              </a:rPr>
              <a:t>“pas” and “prod” intended for production deployment and turns off all access</a:t>
            </a:r>
          </a:p>
          <a:p>
            <a:pPr marL="742950" lvl="1" indent="-285750" fontAlgn="ctr">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The “pas” model replaces the ROOT webapp with </a:t>
            </a:r>
            <a:r>
              <a:rPr lang="en-US" b="1" dirty="0" err="1">
                <a:effectLst/>
                <a:latin typeface="Calibri" panose="020F0502020204030204" pitchFamily="34" charset="0"/>
                <a:ea typeface="Calibri" panose="020F0502020204030204" pitchFamily="34" charset="0"/>
                <a:cs typeface="Calibri" panose="020F0502020204030204" pitchFamily="34" charset="0"/>
              </a:rPr>
              <a:t>noaccess.war</a:t>
            </a:r>
            <a:endParaRPr lang="en-US" b="1" dirty="0">
              <a:effectLst/>
              <a:latin typeface="Calibri" panose="020F0502020204030204" pitchFamily="34" charset="0"/>
              <a:ea typeface="Calibri" panose="020F0502020204030204" pitchFamily="34" charset="0"/>
              <a:cs typeface="Calibri" panose="020F0502020204030204" pitchFamily="34" charset="0"/>
            </a:endParaRPr>
          </a:p>
          <a:p>
            <a:pPr marL="457200" lvl="1" indent="0" fontAlgn="ctr">
              <a:lnSpc>
                <a:spcPct val="107000"/>
              </a:lnSpc>
              <a:spcAft>
                <a:spcPts val="0"/>
              </a:spcAft>
              <a:buNone/>
            </a:pPr>
            <a:endParaRPr lang="en-US" dirty="0">
              <a:effectLst/>
              <a:latin typeface="Calibri" panose="020F0502020204030204" pitchFamily="34" charset="0"/>
              <a:ea typeface="Calibri" panose="020F0502020204030204" pitchFamily="34" charset="0"/>
              <a:cs typeface="Calibri" panose="020F0502020204030204" pitchFamily="34" charset="0"/>
            </a:endParaRPr>
          </a:p>
          <a:p>
            <a:pPr marL="457200" lvl="1" indent="0" algn="ctr" fontAlgn="ctr">
              <a:lnSpc>
                <a:spcPct val="107000"/>
              </a:lnSpc>
              <a:spcAft>
                <a:spcPts val="0"/>
              </a:spcAft>
              <a:buNone/>
            </a:pPr>
            <a:r>
              <a:rPr lang="en-US" sz="2000" dirty="0">
                <a:solidFill>
                  <a:schemeClr val="accent3">
                    <a:lumMod val="75000"/>
                  </a:schemeClr>
                </a:solidFill>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Documentation: PASOE Security Models</a:t>
            </a:r>
            <a:r>
              <a:rPr lang="en-US" sz="2000" dirty="0">
                <a:solidFill>
                  <a:schemeClr val="accent3">
                    <a:lumMod val="7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14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a:t>Updated Guidance!</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515854"/>
            <a:ext cx="11269248" cy="4365625"/>
          </a:xfrm>
        </p:spPr>
        <p:txBody>
          <a:bodyPr/>
          <a:lstStyle/>
          <a:p>
            <a:r>
              <a:rPr lang="en-US" sz="2800" dirty="0">
                <a:latin typeface="Calibri" panose="020F0502020204030204" pitchFamily="34" charset="0"/>
                <a:cs typeface="Calibri" panose="020F0502020204030204" pitchFamily="34" charset="0"/>
              </a:rPr>
              <a:t>Use the –f (full) option on tcman create to deploy management web apps</a:t>
            </a:r>
          </a:p>
          <a:p>
            <a:pPr lvl="1"/>
            <a:r>
              <a:rPr lang="en-US" dirty="0">
                <a:latin typeface="Calibri" panose="020F0502020204030204" pitchFamily="34" charset="0"/>
                <a:cs typeface="Calibri" panose="020F0502020204030204" pitchFamily="34" charset="0"/>
              </a:rPr>
              <a:t>Located in </a:t>
            </a:r>
            <a:r>
              <a:rPr lang="en-US" b="1" dirty="0">
                <a:latin typeface="Calibri" panose="020F0502020204030204" pitchFamily="34" charset="0"/>
                <a:cs typeface="Calibri" panose="020F0502020204030204" pitchFamily="34" charset="0"/>
              </a:rPr>
              <a:t>DLC/servers/pasoe/extras</a:t>
            </a:r>
          </a:p>
          <a:p>
            <a:pPr lvl="1"/>
            <a:r>
              <a:rPr lang="en-US" sz="2200" dirty="0">
                <a:latin typeface="Calibri" panose="020F0502020204030204" pitchFamily="34" charset="0"/>
                <a:cs typeface="Calibri" panose="020F0502020204030204" pitchFamily="34" charset="0"/>
              </a:rPr>
              <a:t>Used by the </a:t>
            </a:r>
            <a:r>
              <a:rPr lang="en-US" sz="2200" dirty="0">
                <a:latin typeface="Calibri" panose="020F0502020204030204" pitchFamily="34" charset="0"/>
                <a:cs typeface="Calibri" panose="020F0502020204030204" pitchFamily="34" charset="0"/>
                <a:hlinkClick r:id="rId3"/>
              </a:rPr>
              <a:t>OpenEdge Management (OEM) Console</a:t>
            </a:r>
            <a:r>
              <a:rPr lang="en-US" sz="2200" dirty="0">
                <a:latin typeface="Calibri" panose="020F0502020204030204" pitchFamily="34" charset="0"/>
                <a:cs typeface="Calibri" panose="020F0502020204030204" pitchFamily="34" charset="0"/>
              </a:rPr>
              <a:t> and </a:t>
            </a:r>
            <a:r>
              <a:rPr lang="en-US" sz="2200" dirty="0">
                <a:latin typeface="Calibri" panose="020F0502020204030204" pitchFamily="34" charset="0"/>
                <a:cs typeface="Calibri" panose="020F0502020204030204" pitchFamily="34" charset="0"/>
                <a:hlinkClick r:id="rId4"/>
              </a:rPr>
              <a:t>OpenEdge Command Center (OECC)</a:t>
            </a:r>
            <a:endParaRPr lang="en-US" sz="2200" dirty="0">
              <a:latin typeface="Calibri" panose="020F0502020204030204" pitchFamily="34" charset="0"/>
              <a:cs typeface="Calibri" panose="020F0502020204030204" pitchFamily="34" charset="0"/>
            </a:endParaRPr>
          </a:p>
          <a:p>
            <a:pPr lvl="2"/>
            <a:r>
              <a:rPr lang="en-US" sz="2200" dirty="0">
                <a:latin typeface="Calibri" panose="020F0502020204030204" pitchFamily="34" charset="0"/>
                <a:cs typeface="Calibri" panose="020F0502020204030204" pitchFamily="34" charset="0"/>
              </a:rPr>
              <a:t>These provide insight to ABL Applications, their agents, and individual </a:t>
            </a:r>
            <a:r>
              <a:rPr lang="en-US" sz="2200" dirty="0" err="1">
                <a:latin typeface="Calibri" panose="020F0502020204030204" pitchFamily="34" charset="0"/>
                <a:cs typeface="Calibri" panose="020F0502020204030204" pitchFamily="34" charset="0"/>
              </a:rPr>
              <a:t>ABLSessions</a:t>
            </a:r>
            <a:endParaRPr lang="en-US" sz="2200" dirty="0">
              <a:latin typeface="Calibri" panose="020F0502020204030204" pitchFamily="34" charset="0"/>
              <a:cs typeface="Calibri" panose="020F0502020204030204" pitchFamily="34" charset="0"/>
            </a:endParaRPr>
          </a:p>
          <a:p>
            <a:pPr lvl="2"/>
            <a:endParaRPr lang="en-US" sz="2200" dirty="0">
              <a:latin typeface="Calibri" panose="020F0502020204030204" pitchFamily="34" charset="0"/>
              <a:cs typeface="Calibri" panose="020F0502020204030204" pitchFamily="34" charset="0"/>
            </a:endParaRPr>
          </a:p>
          <a:p>
            <a:r>
              <a:rPr lang="en-US" sz="2800" dirty="0">
                <a:effectLst/>
                <a:latin typeface="Calibri" panose="020F0502020204030204" pitchFamily="34" charset="0"/>
                <a:ea typeface="Calibri" panose="020F0502020204030204" pitchFamily="34" charset="0"/>
                <a:cs typeface="Calibri" panose="020F0502020204030204" pitchFamily="34" charset="0"/>
              </a:rPr>
              <a:t>Remember to secure access</a:t>
            </a:r>
          </a:p>
          <a:p>
            <a:pPr lvl="1"/>
            <a:r>
              <a:rPr lang="en-US" dirty="0">
                <a:latin typeface="Calibri" panose="020F0502020204030204" pitchFamily="34" charset="0"/>
                <a:cs typeface="Calibri" panose="020F0502020204030204" pitchFamily="34" charset="0"/>
              </a:rPr>
              <a:t>Credentials can be updated in OECC and OEM Console </a:t>
            </a:r>
          </a:p>
          <a:p>
            <a:pPr marL="447675" lvl="2" indent="0" algn="ctr">
              <a:buNone/>
            </a:pPr>
            <a:endParaRPr lang="en-US" sz="20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endParaRPr>
          </a:p>
          <a:p>
            <a:pPr marL="447675" lvl="2" indent="0" algn="ctr">
              <a:buNone/>
            </a:pPr>
            <a:r>
              <a:rPr lang="en-US" sz="20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Documentation: Secure the [Tomcat] manager and </a:t>
            </a:r>
            <a:r>
              <a:rPr lang="en-US" sz="2000"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oemanager</a:t>
            </a:r>
            <a:r>
              <a:rPr lang="en-US" sz="20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 webapps</a:t>
            </a:r>
            <a:endParaRPr lang="en-US" sz="20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447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D0540E-AAAF-CBB8-05DF-86286A1FB479}"/>
              </a:ext>
            </a:extLst>
          </p:cNvPr>
          <p:cNvSpPr>
            <a:spLocks noGrp="1"/>
          </p:cNvSpPr>
          <p:nvPr>
            <p:ph type="ctrTitle"/>
          </p:nvPr>
        </p:nvSpPr>
        <p:spPr/>
        <p:txBody>
          <a:bodyPr/>
          <a:lstStyle/>
          <a:p>
            <a:r>
              <a:rPr lang="en-US" dirty="0"/>
              <a:t>Log Files</a:t>
            </a:r>
          </a:p>
        </p:txBody>
      </p:sp>
    </p:spTree>
    <p:extLst>
      <p:ext uri="{BB962C8B-B14F-4D97-AF65-F5344CB8AC3E}">
        <p14:creationId xmlns:p14="http://schemas.microsoft.com/office/powerpoint/2010/main" val="2773003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86D6-7E81-2F08-49DD-45DF9EBC4AB3}"/>
              </a:ext>
            </a:extLst>
          </p:cNvPr>
          <p:cNvSpPr>
            <a:spLocks noGrp="1"/>
          </p:cNvSpPr>
          <p:nvPr>
            <p:ph type="title"/>
          </p:nvPr>
        </p:nvSpPr>
        <p:spPr/>
        <p:txBody>
          <a:bodyPr/>
          <a:lstStyle/>
          <a:p>
            <a:r>
              <a:rPr lang="en-US" dirty="0"/>
              <a:t>PASOE Log Files: Tomcat</a:t>
            </a:r>
          </a:p>
        </p:txBody>
      </p:sp>
      <p:pic>
        <p:nvPicPr>
          <p:cNvPr id="9" name="Picture 8">
            <a:extLst>
              <a:ext uri="{FF2B5EF4-FFF2-40B4-BE49-F238E27FC236}">
                <a16:creationId xmlns:a16="http://schemas.microsoft.com/office/drawing/2014/main" id="{C626FAAD-50BD-0317-BC20-A9499124C818}"/>
              </a:ext>
            </a:extLst>
          </p:cNvPr>
          <p:cNvPicPr>
            <a:picLocks noChangeAspect="1"/>
          </p:cNvPicPr>
          <p:nvPr/>
        </p:nvPicPr>
        <p:blipFill rotWithShape="1">
          <a:blip r:embed="rId3"/>
          <a:srcRect t="9225"/>
          <a:stretch/>
        </p:blipFill>
        <p:spPr>
          <a:xfrm>
            <a:off x="81260" y="1240665"/>
            <a:ext cx="11859575" cy="3768655"/>
          </a:xfrm>
          <a:prstGeom prst="rect">
            <a:avLst/>
          </a:prstGeom>
        </p:spPr>
      </p:pic>
      <p:sp>
        <p:nvSpPr>
          <p:cNvPr id="4" name="TextBox 3">
            <a:extLst>
              <a:ext uri="{FF2B5EF4-FFF2-40B4-BE49-F238E27FC236}">
                <a16:creationId xmlns:a16="http://schemas.microsoft.com/office/drawing/2014/main" id="{97B2C599-CD0F-87AD-B763-C3CD5B6808A8}"/>
              </a:ext>
            </a:extLst>
          </p:cNvPr>
          <p:cNvSpPr txBox="1"/>
          <p:nvPr/>
        </p:nvSpPr>
        <p:spPr>
          <a:xfrm>
            <a:off x="2962219" y="5388656"/>
            <a:ext cx="6097656" cy="400110"/>
          </a:xfrm>
          <a:prstGeom prst="rect">
            <a:avLst/>
          </a:prstGeom>
          <a:noFill/>
        </p:spPr>
        <p:txBody>
          <a:bodyPr wrap="square">
            <a:spAutoFit/>
          </a:bodyPr>
          <a:lstStyle/>
          <a:p>
            <a:pPr algn="ctr"/>
            <a:r>
              <a:rPr lang="en-US" sz="2000" dirty="0">
                <a:solidFill>
                  <a:schemeClr val="bg1">
                    <a:lumMod val="50000"/>
                  </a:schemeClr>
                </a:solidFill>
                <a:hlinkClick r:id="rId4"/>
              </a:rPr>
              <a:t>Documentation: PASOE Log Files</a:t>
            </a:r>
            <a:r>
              <a:rPr lang="en-US" sz="2000" dirty="0">
                <a:solidFill>
                  <a:schemeClr val="bg1">
                    <a:lumMod val="50000"/>
                  </a:schemeClr>
                </a:solidFill>
              </a:rPr>
              <a:t> </a:t>
            </a:r>
          </a:p>
        </p:txBody>
      </p:sp>
    </p:spTree>
    <p:extLst>
      <p:ext uri="{BB962C8B-B14F-4D97-AF65-F5344CB8AC3E}">
        <p14:creationId xmlns:p14="http://schemas.microsoft.com/office/powerpoint/2010/main" val="2785480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86D6-7E81-2F08-49DD-45DF9EBC4AB3}"/>
              </a:ext>
            </a:extLst>
          </p:cNvPr>
          <p:cNvSpPr>
            <a:spLocks noGrp="1"/>
          </p:cNvSpPr>
          <p:nvPr>
            <p:ph type="title"/>
          </p:nvPr>
        </p:nvSpPr>
        <p:spPr/>
        <p:txBody>
          <a:bodyPr/>
          <a:lstStyle/>
          <a:p>
            <a:r>
              <a:rPr lang="en-US" dirty="0"/>
              <a:t>PASOE Log Files: ABL Application / Agent</a:t>
            </a:r>
          </a:p>
        </p:txBody>
      </p:sp>
      <p:grpSp>
        <p:nvGrpSpPr>
          <p:cNvPr id="5" name="Group 4">
            <a:extLst>
              <a:ext uri="{FF2B5EF4-FFF2-40B4-BE49-F238E27FC236}">
                <a16:creationId xmlns:a16="http://schemas.microsoft.com/office/drawing/2014/main" id="{99991688-6AFA-399A-5733-EB61EA137224}"/>
              </a:ext>
            </a:extLst>
          </p:cNvPr>
          <p:cNvGrpSpPr/>
          <p:nvPr/>
        </p:nvGrpSpPr>
        <p:grpSpPr>
          <a:xfrm>
            <a:off x="160772" y="1133058"/>
            <a:ext cx="11925771" cy="5368644"/>
            <a:chOff x="160772" y="1133058"/>
            <a:chExt cx="11925771" cy="5368644"/>
          </a:xfrm>
        </p:grpSpPr>
        <p:pic>
          <p:nvPicPr>
            <p:cNvPr id="13" name="Picture 12">
              <a:extLst>
                <a:ext uri="{FF2B5EF4-FFF2-40B4-BE49-F238E27FC236}">
                  <a16:creationId xmlns:a16="http://schemas.microsoft.com/office/drawing/2014/main" id="{1FC84170-B655-C245-40C4-68BBE7B80968}"/>
                </a:ext>
              </a:extLst>
            </p:cNvPr>
            <p:cNvPicPr>
              <a:picLocks noChangeAspect="1"/>
            </p:cNvPicPr>
            <p:nvPr/>
          </p:nvPicPr>
          <p:blipFill rotWithShape="1">
            <a:blip r:embed="rId3"/>
            <a:srcRect t="6745"/>
            <a:stretch/>
          </p:blipFill>
          <p:spPr>
            <a:xfrm>
              <a:off x="160772" y="1133058"/>
              <a:ext cx="11925771" cy="4672355"/>
            </a:xfrm>
            <a:prstGeom prst="rect">
              <a:avLst/>
            </a:prstGeom>
          </p:spPr>
        </p:pic>
        <p:pic>
          <p:nvPicPr>
            <p:cNvPr id="4" name="Picture 3">
              <a:extLst>
                <a:ext uri="{FF2B5EF4-FFF2-40B4-BE49-F238E27FC236}">
                  <a16:creationId xmlns:a16="http://schemas.microsoft.com/office/drawing/2014/main" id="{ECE1ED9C-7762-98FE-3A3E-813E4D9E91B1}"/>
                </a:ext>
              </a:extLst>
            </p:cNvPr>
            <p:cNvPicPr>
              <a:picLocks noChangeAspect="1"/>
            </p:cNvPicPr>
            <p:nvPr/>
          </p:nvPicPr>
          <p:blipFill rotWithShape="1">
            <a:blip r:embed="rId4"/>
            <a:srcRect l="1370" t="54138"/>
            <a:stretch/>
          </p:blipFill>
          <p:spPr>
            <a:xfrm>
              <a:off x="217789" y="5686030"/>
              <a:ext cx="11849298" cy="815672"/>
            </a:xfrm>
            <a:prstGeom prst="rect">
              <a:avLst/>
            </a:prstGeom>
          </p:spPr>
        </p:pic>
      </p:grpSp>
    </p:spTree>
    <p:extLst>
      <p:ext uri="{BB962C8B-B14F-4D97-AF65-F5344CB8AC3E}">
        <p14:creationId xmlns:p14="http://schemas.microsoft.com/office/powerpoint/2010/main" val="3863630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86D6-7E81-2F08-49DD-45DF9EBC4AB3}"/>
              </a:ext>
            </a:extLst>
          </p:cNvPr>
          <p:cNvSpPr>
            <a:spLocks noGrp="1"/>
          </p:cNvSpPr>
          <p:nvPr>
            <p:ph type="title"/>
          </p:nvPr>
        </p:nvSpPr>
        <p:spPr/>
        <p:txBody>
          <a:bodyPr/>
          <a:lstStyle/>
          <a:p>
            <a:r>
              <a:rPr lang="en-US" dirty="0"/>
              <a:t>PASOE Log Files: Management Apps</a:t>
            </a:r>
          </a:p>
        </p:txBody>
      </p:sp>
      <p:pic>
        <p:nvPicPr>
          <p:cNvPr id="5" name="Picture 4">
            <a:extLst>
              <a:ext uri="{FF2B5EF4-FFF2-40B4-BE49-F238E27FC236}">
                <a16:creationId xmlns:a16="http://schemas.microsoft.com/office/drawing/2014/main" id="{A1603B22-D717-1BF1-F8F1-6CFE8B2D54C6}"/>
              </a:ext>
            </a:extLst>
          </p:cNvPr>
          <p:cNvPicPr>
            <a:picLocks noChangeAspect="1"/>
          </p:cNvPicPr>
          <p:nvPr/>
        </p:nvPicPr>
        <p:blipFill rotWithShape="1">
          <a:blip r:embed="rId3"/>
          <a:srcRect l="734" t="13429" r="1480"/>
          <a:stretch/>
        </p:blipFill>
        <p:spPr>
          <a:xfrm>
            <a:off x="317251" y="1227153"/>
            <a:ext cx="11685104" cy="2206487"/>
          </a:xfrm>
          <a:prstGeom prst="rect">
            <a:avLst/>
          </a:prstGeom>
        </p:spPr>
      </p:pic>
    </p:spTree>
    <p:extLst>
      <p:ext uri="{BB962C8B-B14F-4D97-AF65-F5344CB8AC3E}">
        <p14:creationId xmlns:p14="http://schemas.microsoft.com/office/powerpoint/2010/main" val="2374056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AD9B6-F5C2-2C9F-A1A7-B3837FAF256B}"/>
              </a:ext>
            </a:extLst>
          </p:cNvPr>
          <p:cNvSpPr>
            <a:spLocks noGrp="1"/>
          </p:cNvSpPr>
          <p:nvPr>
            <p:ph type="ctrTitle"/>
          </p:nvPr>
        </p:nvSpPr>
        <p:spPr/>
        <p:txBody>
          <a:bodyPr/>
          <a:lstStyle/>
          <a:p>
            <a:r>
              <a:rPr lang="en-US"/>
              <a:t>Monitoring PASOE</a:t>
            </a:r>
          </a:p>
        </p:txBody>
      </p:sp>
    </p:spTree>
    <p:extLst>
      <p:ext uri="{BB962C8B-B14F-4D97-AF65-F5344CB8AC3E}">
        <p14:creationId xmlns:p14="http://schemas.microsoft.com/office/powerpoint/2010/main" val="3767890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27EE57-9B92-02A9-849A-D5FB0C106420}"/>
              </a:ext>
            </a:extLst>
          </p:cNvPr>
          <p:cNvSpPr>
            <a:spLocks noGrp="1"/>
          </p:cNvSpPr>
          <p:nvPr>
            <p:ph type="title"/>
          </p:nvPr>
        </p:nvSpPr>
        <p:spPr/>
        <p:txBody>
          <a:bodyPr/>
          <a:lstStyle/>
          <a:p>
            <a:r>
              <a:rPr lang="en-US" dirty="0"/>
              <a:t>Why Monitor?</a:t>
            </a:r>
          </a:p>
        </p:txBody>
      </p:sp>
      <p:sp>
        <p:nvSpPr>
          <p:cNvPr id="4" name="Text Placeholder 3">
            <a:extLst>
              <a:ext uri="{FF2B5EF4-FFF2-40B4-BE49-F238E27FC236}">
                <a16:creationId xmlns:a16="http://schemas.microsoft.com/office/drawing/2014/main" id="{9CE93601-D94B-26A3-BEB7-D418841E47A8}"/>
              </a:ext>
            </a:extLst>
          </p:cNvPr>
          <p:cNvSpPr>
            <a:spLocks noGrp="1"/>
          </p:cNvSpPr>
          <p:nvPr>
            <p:ph type="body" sz="quarter" idx="10"/>
          </p:nvPr>
        </p:nvSpPr>
        <p:spPr/>
        <p:txBody>
          <a:bodyPr/>
          <a:lstStyle/>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Identify under performing system components by monitoring response times and fixing the root cause of any performance issues</a:t>
            </a:r>
          </a:p>
          <a:p>
            <a:pPr marL="520700"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Proactively watch load come into your system and validate the request routing is efficient and the system is well balanced</a:t>
            </a:r>
          </a:p>
          <a:p>
            <a:pPr marL="520700"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Determine if your deployment environment is healthy before disaster strikes</a:t>
            </a:r>
          </a:p>
          <a:p>
            <a:pPr marL="742950" lvl="1"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Consider setting thresholds for your environment</a:t>
            </a:r>
          </a:p>
          <a:p>
            <a:pPr marL="742950" lvl="1"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Terminate ABL Sessions under certain conditions</a:t>
            </a:r>
          </a:p>
          <a:p>
            <a:pPr marL="742950" lvl="1" indent="-285750" fontAlgn="ctr">
              <a:lnSpc>
                <a:spcPct val="107000"/>
              </a:lnSpc>
              <a:spcAft>
                <a:spcPts val="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r>
              <a:rPr lang="en-US" dirty="0">
                <a:latin typeface="Calibri" panose="020F0502020204030204" pitchFamily="34" charset="0"/>
                <a:ea typeface="Calibri" panose="020F0502020204030204" pitchFamily="34" charset="0"/>
                <a:cs typeface="Calibri" panose="020F0502020204030204" pitchFamily="34" charset="0"/>
              </a:rPr>
              <a:t>Gather trending data to make sure you are running at peak performance</a:t>
            </a:r>
          </a:p>
          <a:p>
            <a:pPr marL="520700" indent="-285750" fontAlgn="ctr">
              <a:lnSpc>
                <a:spcPct val="107000"/>
              </a:lnSpc>
              <a:spcAft>
                <a:spcPts val="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520700" indent="-285750" fontAlgn="ctr">
              <a:lnSpc>
                <a:spcPct val="107000"/>
              </a:lnSpc>
              <a:spcAft>
                <a:spcPts val="0"/>
              </a:spcAft>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08483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D77-5969-0F7A-0312-A84ED5B5E66B}"/>
              </a:ext>
            </a:extLst>
          </p:cNvPr>
          <p:cNvSpPr>
            <a:spLocks noGrp="1"/>
          </p:cNvSpPr>
          <p:nvPr>
            <p:ph type="title"/>
          </p:nvPr>
        </p:nvSpPr>
        <p:spPr/>
        <p:txBody>
          <a:bodyPr/>
          <a:lstStyle/>
          <a:p>
            <a:r>
              <a:rPr lang="en-US" sz="3200" dirty="0"/>
              <a:t>Monitoring PAS for OpenEdge</a:t>
            </a:r>
          </a:p>
        </p:txBody>
      </p:sp>
      <p:sp>
        <p:nvSpPr>
          <p:cNvPr id="3" name="Text Placeholder 2">
            <a:extLst>
              <a:ext uri="{FF2B5EF4-FFF2-40B4-BE49-F238E27FC236}">
                <a16:creationId xmlns:a16="http://schemas.microsoft.com/office/drawing/2014/main" id="{207DDCCF-79BF-A4F0-949E-230A17D81E05}"/>
              </a:ext>
            </a:extLst>
          </p:cNvPr>
          <p:cNvSpPr>
            <a:spLocks noGrp="1"/>
          </p:cNvSpPr>
          <p:nvPr>
            <p:ph type="body" sz="quarter" idx="10"/>
          </p:nvPr>
        </p:nvSpPr>
        <p:spPr>
          <a:xfrm>
            <a:off x="722313" y="1421297"/>
            <a:ext cx="11338822" cy="4776374"/>
          </a:xfrm>
        </p:spPr>
        <p:txBody>
          <a:bodyPr/>
          <a:lstStyle/>
          <a:p>
            <a:r>
              <a:rPr lang="en-US" dirty="0">
                <a:latin typeface="Calibri" panose="020F0502020204030204" pitchFamily="34" charset="0"/>
                <a:cs typeface="Calibri" panose="020F0502020204030204" pitchFamily="34" charset="0"/>
              </a:rPr>
              <a:t>Use “</a:t>
            </a:r>
            <a:r>
              <a:rPr lang="en-US" dirty="0">
                <a:solidFill>
                  <a:schemeClr val="accent4">
                    <a:lumMod val="75000"/>
                  </a:schemeClr>
                </a:solidFill>
                <a:latin typeface="Calibri" panose="020F0502020204030204" pitchFamily="34" charset="0"/>
                <a:cs typeface="Calibri" panose="020F0502020204030204" pitchFamily="34" charset="0"/>
              </a:rPr>
              <a:t>tcman </a:t>
            </a:r>
            <a:r>
              <a:rPr lang="en-US" dirty="0" err="1">
                <a:solidFill>
                  <a:schemeClr val="accent4">
                    <a:lumMod val="75000"/>
                  </a:schemeClr>
                </a:solidFill>
                <a:latin typeface="Calibri" panose="020F0502020204030204" pitchFamily="34" charset="0"/>
                <a:cs typeface="Calibri" panose="020F0502020204030204" pitchFamily="34" charset="0"/>
              </a:rPr>
              <a:t>pasoestart</a:t>
            </a:r>
            <a:r>
              <a:rPr lang="en-US" dirty="0">
                <a:latin typeface="Calibri" panose="020F0502020204030204" pitchFamily="34" charset="0"/>
                <a:cs typeface="Calibri" panose="020F0502020204030204" pitchFamily="34" charset="0"/>
              </a:rPr>
              <a:t>” or “</a:t>
            </a:r>
            <a:r>
              <a:rPr lang="en-US" dirty="0">
                <a:solidFill>
                  <a:schemeClr val="accent4">
                    <a:lumMod val="75000"/>
                  </a:schemeClr>
                </a:solidFill>
                <a:latin typeface="Calibri" panose="020F0502020204030204" pitchFamily="34" charset="0"/>
                <a:cs typeface="Calibri" panose="020F0502020204030204" pitchFamily="34" charset="0"/>
              </a:rPr>
              <a:t>tcman </a:t>
            </a:r>
            <a:r>
              <a:rPr lang="en-US" dirty="0" err="1">
                <a:solidFill>
                  <a:schemeClr val="accent4">
                    <a:lumMod val="75000"/>
                  </a:schemeClr>
                </a:solidFill>
                <a:latin typeface="Calibri" panose="020F0502020204030204" pitchFamily="34" charset="0"/>
                <a:cs typeface="Calibri" panose="020F0502020204030204" pitchFamily="34" charset="0"/>
              </a:rPr>
              <a:t>oeserver</a:t>
            </a:r>
            <a:r>
              <a:rPr lang="en-US" dirty="0">
                <a:solidFill>
                  <a:schemeClr val="accent4">
                    <a:lumMod val="75000"/>
                  </a:schemeClr>
                </a:solidFill>
                <a:latin typeface="Calibri" panose="020F0502020204030204" pitchFamily="34" charset="0"/>
                <a:cs typeface="Calibri" panose="020F0502020204030204" pitchFamily="34" charset="0"/>
              </a:rPr>
              <a:t> -start</a:t>
            </a:r>
            <a:r>
              <a:rPr lang="en-US" dirty="0">
                <a:latin typeface="Calibri" panose="020F0502020204030204" pitchFamily="34" charset="0"/>
                <a:cs typeface="Calibri" panose="020F0502020204030204" pitchFamily="34" charset="0"/>
              </a:rPr>
              <a:t>” (12.5+) for startup error checks</a:t>
            </a:r>
          </a:p>
          <a:p>
            <a:pPr lvl="1"/>
            <a:r>
              <a:rPr lang="en-US" dirty="0">
                <a:latin typeface="Calibri" panose="020F0502020204030204" pitchFamily="34" charset="0"/>
                <a:cs typeface="Calibri" panose="020F0502020204030204" pitchFamily="34" charset="0"/>
              </a:rPr>
              <a:t>“</a:t>
            </a:r>
            <a:r>
              <a:rPr lang="en-US" dirty="0">
                <a:solidFill>
                  <a:srgbClr val="FF0000"/>
                </a:solidFill>
                <a:latin typeface="Calibri" panose="020F0502020204030204" pitchFamily="34" charset="0"/>
                <a:cs typeface="Calibri" panose="020F0502020204030204" pitchFamily="34" charset="0"/>
              </a:rPr>
              <a:t>tcman start</a:t>
            </a:r>
            <a:r>
              <a:rPr lang="en-US" dirty="0">
                <a:latin typeface="Calibri" panose="020F0502020204030204" pitchFamily="34" charset="0"/>
                <a:cs typeface="Calibri" panose="020F0502020204030204" pitchFamily="34" charset="0"/>
              </a:rPr>
              <a:t>” only reports Tomcat errors </a:t>
            </a:r>
          </a:p>
          <a:p>
            <a:pPr marL="225425" lvl="1" indent="0">
              <a:lnSpc>
                <a:spcPct val="100000"/>
              </a:lnSpc>
              <a:spcAft>
                <a:spcPts val="0"/>
              </a:spcAft>
              <a:buNone/>
            </a:pPr>
            <a:endParaRPr lang="en-US" sz="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Use “</a:t>
            </a:r>
            <a:r>
              <a:rPr lang="en-US" dirty="0">
                <a:solidFill>
                  <a:schemeClr val="accent3">
                    <a:lumMod val="75000"/>
                  </a:schemeClr>
                </a:solidFill>
                <a:latin typeface="Calibri" panose="020F0502020204030204" pitchFamily="34" charset="0"/>
                <a:cs typeface="Calibri" panose="020F0502020204030204" pitchFamily="34" charset="0"/>
              </a:rPr>
              <a:t>tcman </a:t>
            </a:r>
            <a:r>
              <a:rPr lang="en-US" dirty="0" err="1">
                <a:solidFill>
                  <a:schemeClr val="accent3">
                    <a:lumMod val="75000"/>
                  </a:schemeClr>
                </a:solidFill>
                <a:latin typeface="Calibri" panose="020F0502020204030204" pitchFamily="34" charset="0"/>
                <a:cs typeface="Calibri" panose="020F0502020204030204" pitchFamily="34" charset="0"/>
              </a:rPr>
              <a:t>oeserver</a:t>
            </a:r>
            <a:r>
              <a:rPr lang="en-US" dirty="0">
                <a:solidFill>
                  <a:schemeClr val="accent3">
                    <a:lumMod val="75000"/>
                  </a:schemeClr>
                </a:solidFill>
                <a:latin typeface="Calibri" panose="020F0502020204030204" pitchFamily="34" charset="0"/>
                <a:cs typeface="Calibri" panose="020F0502020204030204" pitchFamily="34" charset="0"/>
              </a:rPr>
              <a:t> -status</a:t>
            </a:r>
            <a:r>
              <a:rPr lang="en-US" dirty="0">
                <a:latin typeface="Calibri" panose="020F0502020204030204" pitchFamily="34" charset="0"/>
                <a:cs typeface="Calibri" panose="020F0502020204030204" pitchFamily="34" charset="0"/>
              </a:rPr>
              <a:t>” (12.5+) to get agent and session status</a:t>
            </a:r>
          </a:p>
          <a:p>
            <a:pPr marL="0" indent="0">
              <a:lnSpc>
                <a:spcPct val="100000"/>
              </a:lnSpc>
              <a:spcAft>
                <a:spcPts val="0"/>
              </a:spcAft>
              <a:buNone/>
            </a:pPr>
            <a:endParaRPr lang="en-US" sz="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OpenEdge HealthScanner (12.0+)</a:t>
            </a:r>
          </a:p>
          <a:p>
            <a:pPr lvl="1"/>
            <a:r>
              <a:rPr lang="en-US" dirty="0">
                <a:latin typeface="Calibri" panose="020F0502020204030204" pitchFamily="34" charset="0"/>
                <a:cs typeface="Calibri" panose="020F0502020204030204" pitchFamily="34" charset="0"/>
              </a:rPr>
              <a:t>Requires adjustment from out-of-the-box values—these are just a starting point!</a:t>
            </a:r>
          </a:p>
          <a:p>
            <a:pPr lvl="1"/>
            <a:r>
              <a:rPr lang="en-US" dirty="0">
                <a:latin typeface="Calibri" panose="020F0502020204030204" pitchFamily="34" charset="0"/>
                <a:cs typeface="Calibri" panose="020F0502020204030204" pitchFamily="34" charset="0"/>
              </a:rPr>
              <a:t>Score can be used to identify deeper issues, based on OS health metrics</a:t>
            </a:r>
          </a:p>
          <a:p>
            <a:pPr lvl="1"/>
            <a:r>
              <a:rPr lang="en-US" dirty="0">
                <a:latin typeface="Calibri" panose="020F0502020204030204" pitchFamily="34" charset="0"/>
                <a:cs typeface="Calibri" panose="020F0502020204030204" pitchFamily="34" charset="0"/>
              </a:rPr>
              <a:t>Does not record or log data for trending/analysis but feed data into other tools</a:t>
            </a:r>
          </a:p>
          <a:p>
            <a:pPr marL="225425" lvl="1" indent="0">
              <a:lnSpc>
                <a:spcPct val="100000"/>
              </a:lnSpc>
              <a:spcAft>
                <a:spcPts val="0"/>
              </a:spcAft>
              <a:buNone/>
            </a:pPr>
            <a:endParaRPr lang="en-US" sz="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Use either OEJMX (command-line) vs. </a:t>
            </a:r>
            <a:r>
              <a:rPr lang="en-US" dirty="0" err="1">
                <a:latin typeface="Calibri" panose="020F0502020204030204" pitchFamily="34" charset="0"/>
                <a:cs typeface="Calibri" panose="020F0502020204030204" pitchFamily="34" charset="0"/>
              </a:rPr>
              <a:t>oemanager</a:t>
            </a:r>
            <a:r>
              <a:rPr lang="en-US" dirty="0">
                <a:latin typeface="Calibri" panose="020F0502020204030204" pitchFamily="34" charset="0"/>
                <a:cs typeface="Calibri" panose="020F0502020204030204" pitchFamily="34" charset="0"/>
              </a:rPr>
              <a:t> (runs over a network)</a:t>
            </a:r>
            <a:endParaRPr lang="en-US" sz="800" dirty="0">
              <a:latin typeface="Calibri" panose="020F0502020204030204" pitchFamily="34" charset="0"/>
              <a:cs typeface="Calibri" panose="020F0502020204030204" pitchFamily="34" charset="0"/>
            </a:endParaRPr>
          </a:p>
          <a:p>
            <a:pPr>
              <a:lnSpc>
                <a:spcPct val="100000"/>
              </a:lnSpc>
              <a:spcAft>
                <a:spcPts val="0"/>
              </a:spcAft>
            </a:pPr>
            <a:endParaRPr lang="en-US" sz="800" dirty="0">
              <a:latin typeface="Calibri" panose="020F0502020204030204" pitchFamily="34" charset="0"/>
              <a:cs typeface="Calibri" panose="020F0502020204030204" pitchFamily="34" charset="0"/>
            </a:endParaRPr>
          </a:p>
          <a:p>
            <a:pPr marL="0" indent="0" algn="ctr">
              <a:buNone/>
            </a:pPr>
            <a:r>
              <a:rPr lang="en-US" sz="2000" dirty="0">
                <a:solidFill>
                  <a:schemeClr val="bg1">
                    <a:lumMod val="50000"/>
                  </a:schemeClr>
                </a:solidFill>
                <a:latin typeface="Calibri" panose="020F0502020204030204" pitchFamily="34" charset="0"/>
                <a:cs typeface="Calibri" panose="020F0502020204030204" pitchFamily="34" charset="0"/>
                <a:hlinkClick r:id="rId3"/>
              </a:rPr>
              <a:t>Documentation: Monitor PAS for OpenEdge Instances</a:t>
            </a:r>
            <a:r>
              <a:rPr lang="en-US" sz="2000" dirty="0">
                <a:solidFill>
                  <a:schemeClr val="bg1">
                    <a:lumMod val="50000"/>
                  </a:scheme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00883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1104-F035-2F25-6FED-95D2FA359289}"/>
              </a:ext>
            </a:extLst>
          </p:cNvPr>
          <p:cNvSpPr>
            <a:spLocks noGrp="1"/>
          </p:cNvSpPr>
          <p:nvPr>
            <p:ph type="title"/>
          </p:nvPr>
        </p:nvSpPr>
        <p:spPr/>
        <p:txBody>
          <a:bodyPr/>
          <a:lstStyle/>
          <a:p>
            <a:r>
              <a:rPr lang="en-US" sz="3200"/>
              <a:t>Monitoring Tools</a:t>
            </a:r>
          </a:p>
        </p:txBody>
      </p:sp>
      <p:sp>
        <p:nvSpPr>
          <p:cNvPr id="3" name="Text Placeholder 2">
            <a:extLst>
              <a:ext uri="{FF2B5EF4-FFF2-40B4-BE49-F238E27FC236}">
                <a16:creationId xmlns:a16="http://schemas.microsoft.com/office/drawing/2014/main" id="{B0FDBBDA-7372-3122-6CC7-FFCBA46DE5A5}"/>
              </a:ext>
            </a:extLst>
          </p:cNvPr>
          <p:cNvSpPr>
            <a:spLocks noGrp="1"/>
          </p:cNvSpPr>
          <p:nvPr>
            <p:ph type="body" sz="quarter" idx="10"/>
          </p:nvPr>
        </p:nvSpPr>
        <p:spPr>
          <a:xfrm>
            <a:off x="722313" y="1309250"/>
            <a:ext cx="10925401" cy="4365625"/>
          </a:xfrm>
        </p:spPr>
        <p:txBody>
          <a:bodyPr/>
          <a:lstStyle/>
          <a:p>
            <a:r>
              <a:rPr lang="en-US" dirty="0">
                <a:latin typeface="Calibri" panose="020F0502020204030204" pitchFamily="34" charset="0"/>
                <a:cs typeface="Calibri" panose="020F0502020204030204" pitchFamily="34" charset="0"/>
              </a:rPr>
              <a:t>ANNOUNCING in 12.8 LTS: </a:t>
            </a:r>
            <a:r>
              <a:rPr lang="en-US" dirty="0">
                <a:solidFill>
                  <a:schemeClr val="accent4">
                    <a:lumMod val="75000"/>
                  </a:schemeClr>
                </a:solidFill>
                <a:latin typeface="Calibri" panose="020F0502020204030204" pitchFamily="34" charset="0"/>
                <a:cs typeface="Calibri" panose="020F0502020204030204" pitchFamily="34" charset="0"/>
              </a:rPr>
              <a:t>OEManager Command Line Tools</a:t>
            </a:r>
          </a:p>
          <a:p>
            <a:pPr lvl="1"/>
            <a:r>
              <a:rPr lang="en-US" dirty="0">
                <a:latin typeface="Calibri" panose="020F0502020204030204" pitchFamily="34" charset="0"/>
                <a:cs typeface="Calibri" panose="020F0502020204030204" pitchFamily="34" charset="0"/>
              </a:rPr>
              <a:t>Formerly called the “Iceberg tools” or the “PROANT scripts”</a:t>
            </a:r>
          </a:p>
          <a:p>
            <a:pPr lvl="1"/>
            <a:r>
              <a:rPr lang="en-US" dirty="0">
                <a:latin typeface="Calibri" panose="020F0502020204030204" pitchFamily="34" charset="0"/>
                <a:cs typeface="Calibri" panose="020F0502020204030204" pitchFamily="34" charset="0"/>
              </a:rPr>
              <a:t>Run “</a:t>
            </a:r>
            <a:r>
              <a:rPr lang="en-US" dirty="0" err="1">
                <a:solidFill>
                  <a:schemeClr val="accent4">
                    <a:lumMod val="75000"/>
                  </a:schemeClr>
                </a:solidFill>
                <a:latin typeface="Calibri" panose="020F0502020204030204" pitchFamily="34" charset="0"/>
                <a:cs typeface="Calibri" panose="020F0502020204030204" pitchFamily="34" charset="0"/>
              </a:rPr>
              <a:t>oemanager</a:t>
            </a:r>
            <a:r>
              <a:rPr lang="en-US" dirty="0">
                <a:solidFill>
                  <a:schemeClr val="accent4">
                    <a:lumMod val="75000"/>
                  </a:schemeClr>
                </a:solidFill>
                <a:latin typeface="Calibri" panose="020F0502020204030204" pitchFamily="34" charset="0"/>
                <a:cs typeface="Calibri" panose="020F0502020204030204" pitchFamily="34" charset="0"/>
              </a:rPr>
              <a:t>[.</a:t>
            </a:r>
            <a:r>
              <a:rPr lang="en-US" dirty="0" err="1">
                <a:solidFill>
                  <a:schemeClr val="accent4">
                    <a:lumMod val="75000"/>
                  </a:schemeClr>
                </a:solidFill>
                <a:latin typeface="Calibri" panose="020F0502020204030204" pitchFamily="34" charset="0"/>
                <a:cs typeface="Calibri" panose="020F0502020204030204" pitchFamily="34" charset="0"/>
              </a:rPr>
              <a:t>sh</a:t>
            </a:r>
            <a:r>
              <a:rPr lang="en-US" dirty="0">
                <a:solidFill>
                  <a:schemeClr val="accent4">
                    <a:lumMod val="75000"/>
                  </a:schemeClr>
                </a:solidFill>
                <a:latin typeface="Calibri" panose="020F0502020204030204" pitchFamily="34" charset="0"/>
                <a:cs typeface="Calibri" panose="020F0502020204030204" pitchFamily="34" charset="0"/>
              </a:rPr>
              <a:t>] </a:t>
            </a:r>
            <a:r>
              <a:rPr lang="en-US" i="1" dirty="0">
                <a:solidFill>
                  <a:schemeClr val="accent4">
                    <a:lumMod val="75000"/>
                  </a:schemeClr>
                </a:solidFill>
                <a:latin typeface="Calibri" panose="020F0502020204030204" pitchFamily="34" charset="0"/>
                <a:cs typeface="Calibri" panose="020F0502020204030204" pitchFamily="34" charset="0"/>
              </a:rPr>
              <a:t>status</a:t>
            </a:r>
            <a:r>
              <a:rPr lang="en-US" dirty="0">
                <a:latin typeface="Calibri" panose="020F0502020204030204" pitchFamily="34" charset="0"/>
                <a:cs typeface="Calibri" panose="020F0502020204030204" pitchFamily="34" charset="0"/>
              </a:rPr>
              <a:t>” to see instance status &amp; config values</a:t>
            </a:r>
          </a:p>
          <a:p>
            <a:pPr lvl="1"/>
            <a:r>
              <a:rPr lang="en-US" dirty="0">
                <a:latin typeface="Calibri" panose="020F0502020204030204" pitchFamily="34" charset="0"/>
                <a:cs typeface="Calibri" panose="020F0502020204030204" pitchFamily="34" charset="0"/>
              </a:rPr>
              <a:t>Uses the </a:t>
            </a:r>
            <a:r>
              <a:rPr lang="en-US" dirty="0" err="1">
                <a:latin typeface="Calibri" panose="020F0502020204030204" pitchFamily="34" charset="0"/>
                <a:cs typeface="Calibri" panose="020F0502020204030204" pitchFamily="34" charset="0"/>
              </a:rPr>
              <a:t>oemanager</a:t>
            </a:r>
            <a:r>
              <a:rPr lang="en-US" dirty="0">
                <a:latin typeface="Calibri" panose="020F0502020204030204" pitchFamily="34" charset="0"/>
                <a:cs typeface="Calibri" panose="020F0502020204030204" pitchFamily="34" charset="0"/>
              </a:rPr>
              <a:t> web app to monitor and manage a PAS instance</a:t>
            </a:r>
          </a:p>
          <a:p>
            <a:pPr lvl="1"/>
            <a:r>
              <a:rPr lang="en-US" dirty="0">
                <a:latin typeface="Calibri" panose="020F0502020204030204" pitchFamily="34" charset="0"/>
                <a:cs typeface="Calibri" panose="020F0502020204030204" pitchFamily="34" charset="0"/>
              </a:rPr>
              <a:t>Deployed to the CATALINA_BASE/bin directory and automatically tailored</a:t>
            </a:r>
          </a:p>
          <a:p>
            <a:pPr lvl="1"/>
            <a:endParaRPr lang="en-US" sz="800" dirty="0"/>
          </a:p>
          <a:p>
            <a:r>
              <a:rPr lang="en-US" dirty="0" err="1">
                <a:latin typeface="Calibri" panose="020F0502020204030204" pitchFamily="34" charset="0"/>
                <a:cs typeface="Calibri" panose="020F0502020204030204" pitchFamily="34" charset="0"/>
              </a:rPr>
              <a:t>PulseMetrics</a:t>
            </a:r>
            <a:r>
              <a:rPr lang="en-US" dirty="0">
                <a:latin typeface="Calibri" panose="020F0502020204030204" pitchFamily="34" charset="0"/>
                <a:cs typeface="Calibri" panose="020F0502020204030204" pitchFamily="34" charset="0"/>
              </a:rPr>
              <a:t> for 12.2+ github.com/progress/iceberg repository</a:t>
            </a:r>
          </a:p>
          <a:p>
            <a:pPr lvl="1"/>
            <a:r>
              <a:rPr lang="en-US" dirty="0">
                <a:latin typeface="Calibri" panose="020F0502020204030204" pitchFamily="34" charset="0"/>
                <a:cs typeface="Calibri" panose="020F0502020204030204" pitchFamily="34" charset="0"/>
              </a:rPr>
              <a:t>Monitored results with relation to a timestamp can be visualized… </a:t>
            </a:r>
            <a:r>
              <a:rPr lang="en-US" dirty="0">
                <a:solidFill>
                  <a:schemeClr val="accent1"/>
                </a:solidFill>
                <a:latin typeface="Calibri" panose="020F0502020204030204" pitchFamily="34" charset="0"/>
                <a:cs typeface="Calibri" panose="020F0502020204030204" pitchFamily="34" charset="0"/>
              </a:rPr>
              <a:t>Let’s take a look</a:t>
            </a:r>
            <a:endParaRPr lang="en-US" sz="800" dirty="0">
              <a:latin typeface="Calibri" panose="020F0502020204030204" pitchFamily="34" charset="0"/>
              <a:cs typeface="Calibri" panose="020F0502020204030204" pitchFamily="34" charset="0"/>
            </a:endParaRPr>
          </a:p>
          <a:p>
            <a:pPr marL="225425" lvl="1" indent="0">
              <a:buNone/>
            </a:pPr>
            <a:endParaRPr lang="en-US" sz="800" dirty="0">
              <a:latin typeface="Calibri" panose="020F0502020204030204" pitchFamily="34" charset="0"/>
              <a:cs typeface="Calibri" panose="020F0502020204030204" pitchFamily="34" charset="0"/>
            </a:endParaRPr>
          </a:p>
          <a:p>
            <a:pPr marL="225425" lvl="1" indent="0" algn="ctr">
              <a:lnSpc>
                <a:spcPct val="100000"/>
              </a:lnSpc>
              <a:spcAft>
                <a:spcPts val="1200"/>
              </a:spcAft>
              <a:buNone/>
            </a:pPr>
            <a:r>
              <a:rPr lang="en-US" sz="2000" dirty="0">
                <a:latin typeface="Calibri" panose="020F0502020204030204" pitchFamily="34" charset="0"/>
                <a:cs typeface="Calibri" panose="020F0502020204030204" pitchFamily="34" charset="0"/>
                <a:hlinkClick r:id="rId3"/>
              </a:rPr>
              <a:t>Code: Experimental monitoring solution: </a:t>
            </a:r>
            <a:r>
              <a:rPr lang="en-US" sz="2000" dirty="0" err="1">
                <a:latin typeface="Calibri" panose="020F0502020204030204" pitchFamily="34" charset="0"/>
                <a:cs typeface="Calibri" panose="020F0502020204030204" pitchFamily="34" charset="0"/>
                <a:hlinkClick r:id="rId3"/>
              </a:rPr>
              <a:t>PulseMetrics</a:t>
            </a:r>
            <a:r>
              <a:rPr lang="en-US" sz="2000" dirty="0">
                <a:latin typeface="Calibri" panose="020F0502020204030204" pitchFamily="34" charset="0"/>
                <a:cs typeface="Calibri" panose="020F0502020204030204" pitchFamily="34" charset="0"/>
                <a:hlinkClick r:id="rId3"/>
              </a:rPr>
              <a:t> for 12.2+ in Iceberg repository</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25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D72A-D58D-150B-16B1-C46F23BB21FA}"/>
              </a:ext>
            </a:extLst>
          </p:cNvPr>
          <p:cNvSpPr>
            <a:spLocks noGrp="1"/>
          </p:cNvSpPr>
          <p:nvPr>
            <p:ph type="ctrTitle"/>
          </p:nvPr>
        </p:nvSpPr>
        <p:spPr/>
        <p:txBody>
          <a:bodyPr/>
          <a:lstStyle/>
          <a:p>
            <a:r>
              <a:rPr lang="en-US"/>
              <a:t>A tale of 3 virtual machines…</a:t>
            </a:r>
          </a:p>
        </p:txBody>
      </p:sp>
    </p:spTree>
    <p:extLst>
      <p:ext uri="{BB962C8B-B14F-4D97-AF65-F5344CB8AC3E}">
        <p14:creationId xmlns:p14="http://schemas.microsoft.com/office/powerpoint/2010/main" val="2989795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lines and dots&#10;&#10;Description automatically generated">
            <a:extLst>
              <a:ext uri="{FF2B5EF4-FFF2-40B4-BE49-F238E27FC236}">
                <a16:creationId xmlns:a16="http://schemas.microsoft.com/office/drawing/2014/main" id="{4D1DAAEC-2E27-8522-2D04-25EF89FE26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5253"/>
            <a:ext cx="12192000" cy="1956197"/>
          </a:xfrm>
          <a:prstGeom prst="rect">
            <a:avLst/>
          </a:prstGeom>
        </p:spPr>
      </p:pic>
      <p:pic>
        <p:nvPicPr>
          <p:cNvPr id="5" name="Picture 4" descr="A graph with lines and dots&#10;&#10;Description automatically generated">
            <a:extLst>
              <a:ext uri="{FF2B5EF4-FFF2-40B4-BE49-F238E27FC236}">
                <a16:creationId xmlns:a16="http://schemas.microsoft.com/office/drawing/2014/main" id="{E6B1DCF7-7391-DEDC-B8C8-46643BED9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74052"/>
            <a:ext cx="12192000" cy="1956197"/>
          </a:xfrm>
          <a:prstGeom prst="rect">
            <a:avLst/>
          </a:prstGeom>
        </p:spPr>
      </p:pic>
      <p:pic>
        <p:nvPicPr>
          <p:cNvPr id="7" name="Picture 6" descr="A graph showing a graph&#10;&#10;Description automatically generated">
            <a:extLst>
              <a:ext uri="{FF2B5EF4-FFF2-40B4-BE49-F238E27FC236}">
                <a16:creationId xmlns:a16="http://schemas.microsoft.com/office/drawing/2014/main" id="{C0827715-025E-21BF-D3B9-E6FA869F52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430249"/>
            <a:ext cx="12192000" cy="1956197"/>
          </a:xfrm>
          <a:prstGeom prst="rect">
            <a:avLst/>
          </a:prstGeom>
        </p:spPr>
      </p:pic>
      <p:sp>
        <p:nvSpPr>
          <p:cNvPr id="8" name="TextBox 7">
            <a:extLst>
              <a:ext uri="{FF2B5EF4-FFF2-40B4-BE49-F238E27FC236}">
                <a16:creationId xmlns:a16="http://schemas.microsoft.com/office/drawing/2014/main" id="{52446F37-B4B2-C848-5D19-31FD1DCC42DA}"/>
              </a:ext>
            </a:extLst>
          </p:cNvPr>
          <p:cNvSpPr txBox="1"/>
          <p:nvPr/>
        </p:nvSpPr>
        <p:spPr>
          <a:xfrm>
            <a:off x="4874870" y="78053"/>
            <a:ext cx="2442259" cy="914400"/>
          </a:xfrm>
          <a:prstGeom prst="rect">
            <a:avLst/>
          </a:prstGeom>
        </p:spPr>
        <p:txBody>
          <a:bodyPr vert="horz" wrap="none" lIns="0" tIns="0" rIns="0" bIns="0" rtlCol="0">
            <a:noAutofit/>
          </a:bodyPr>
          <a:lstStyle/>
          <a:p>
            <a:pPr algn="l">
              <a:lnSpc>
                <a:spcPts val="2700"/>
              </a:lnSpc>
            </a:pPr>
            <a:r>
              <a:rPr lang="en-US" sz="2400"/>
              <a:t>Requests Served</a:t>
            </a:r>
          </a:p>
        </p:txBody>
      </p:sp>
      <p:sp>
        <p:nvSpPr>
          <p:cNvPr id="2" name="TextBox 1">
            <a:extLst>
              <a:ext uri="{FF2B5EF4-FFF2-40B4-BE49-F238E27FC236}">
                <a16:creationId xmlns:a16="http://schemas.microsoft.com/office/drawing/2014/main" id="{84C6FAA7-A912-BF87-E171-C3B01D8C9698}"/>
              </a:ext>
            </a:extLst>
          </p:cNvPr>
          <p:cNvSpPr txBox="1"/>
          <p:nvPr/>
        </p:nvSpPr>
        <p:spPr>
          <a:xfrm>
            <a:off x="268357" y="471554"/>
            <a:ext cx="1620078" cy="377687"/>
          </a:xfrm>
          <a:prstGeom prst="rect">
            <a:avLst/>
          </a:prstGeom>
        </p:spPr>
        <p:txBody>
          <a:bodyPr vert="horz" wrap="none" lIns="0" tIns="0" rIns="0" bIns="0" rtlCol="0">
            <a:noAutofit/>
          </a:bodyPr>
          <a:lstStyle/>
          <a:p>
            <a:pPr algn="l">
              <a:lnSpc>
                <a:spcPts val="2700"/>
              </a:lnSpc>
            </a:pPr>
            <a:r>
              <a:rPr lang="en-US" sz="2400"/>
              <a:t>t3.medium</a:t>
            </a:r>
          </a:p>
        </p:txBody>
      </p:sp>
      <p:sp>
        <p:nvSpPr>
          <p:cNvPr id="4" name="TextBox 3">
            <a:extLst>
              <a:ext uri="{FF2B5EF4-FFF2-40B4-BE49-F238E27FC236}">
                <a16:creationId xmlns:a16="http://schemas.microsoft.com/office/drawing/2014/main" id="{B5D70946-6C6A-7893-C1B4-8AEFF0AD43FF}"/>
              </a:ext>
            </a:extLst>
          </p:cNvPr>
          <p:cNvSpPr txBox="1"/>
          <p:nvPr/>
        </p:nvSpPr>
        <p:spPr>
          <a:xfrm>
            <a:off x="268357" y="2410353"/>
            <a:ext cx="1620078" cy="377687"/>
          </a:xfrm>
          <a:prstGeom prst="rect">
            <a:avLst/>
          </a:prstGeom>
        </p:spPr>
        <p:txBody>
          <a:bodyPr vert="horz" wrap="none" lIns="0" tIns="0" rIns="0" bIns="0" rtlCol="0">
            <a:noAutofit/>
          </a:bodyPr>
          <a:lstStyle/>
          <a:p>
            <a:pPr algn="l">
              <a:lnSpc>
                <a:spcPts val="2700"/>
              </a:lnSpc>
            </a:pPr>
            <a:r>
              <a:rPr lang="en-US" sz="2400"/>
              <a:t>t3.xlarge</a:t>
            </a:r>
          </a:p>
        </p:txBody>
      </p:sp>
      <p:sp>
        <p:nvSpPr>
          <p:cNvPr id="6" name="TextBox 5">
            <a:extLst>
              <a:ext uri="{FF2B5EF4-FFF2-40B4-BE49-F238E27FC236}">
                <a16:creationId xmlns:a16="http://schemas.microsoft.com/office/drawing/2014/main" id="{10C3BE8E-A7CE-4D4B-84FC-04FB0F1C3339}"/>
              </a:ext>
            </a:extLst>
          </p:cNvPr>
          <p:cNvSpPr txBox="1"/>
          <p:nvPr/>
        </p:nvSpPr>
        <p:spPr>
          <a:xfrm>
            <a:off x="268357" y="4349152"/>
            <a:ext cx="1620078" cy="377687"/>
          </a:xfrm>
          <a:prstGeom prst="rect">
            <a:avLst/>
          </a:prstGeom>
        </p:spPr>
        <p:txBody>
          <a:bodyPr vert="horz" wrap="none" lIns="0" tIns="0" rIns="0" bIns="0" rtlCol="0">
            <a:noAutofit/>
          </a:bodyPr>
          <a:lstStyle/>
          <a:p>
            <a:pPr algn="l">
              <a:lnSpc>
                <a:spcPts val="2700"/>
              </a:lnSpc>
            </a:pPr>
            <a:r>
              <a:rPr lang="en-US" sz="2400"/>
              <a:t>m6i.xlarge</a:t>
            </a:r>
          </a:p>
        </p:txBody>
      </p:sp>
      <p:sp>
        <p:nvSpPr>
          <p:cNvPr id="9" name="TextBox 8">
            <a:extLst>
              <a:ext uri="{FF2B5EF4-FFF2-40B4-BE49-F238E27FC236}">
                <a16:creationId xmlns:a16="http://schemas.microsoft.com/office/drawing/2014/main" id="{3F16A343-FB04-2335-A927-52AA574A1529}"/>
              </a:ext>
            </a:extLst>
          </p:cNvPr>
          <p:cNvSpPr txBox="1"/>
          <p:nvPr/>
        </p:nvSpPr>
        <p:spPr>
          <a:xfrm>
            <a:off x="10412894" y="484012"/>
            <a:ext cx="1461053" cy="392521"/>
          </a:xfrm>
          <a:prstGeom prst="rect">
            <a:avLst/>
          </a:prstGeom>
        </p:spPr>
        <p:txBody>
          <a:bodyPr vert="horz" wrap="none" lIns="0" tIns="0" rIns="0" bIns="0" rtlCol="0">
            <a:noAutofit/>
          </a:bodyPr>
          <a:lstStyle/>
          <a:p>
            <a:pPr algn="l">
              <a:lnSpc>
                <a:spcPts val="2700"/>
              </a:lnSpc>
            </a:pPr>
            <a:r>
              <a:rPr lang="en-US" sz="2400"/>
              <a:t>Peak 200</a:t>
            </a:r>
          </a:p>
        </p:txBody>
      </p:sp>
      <p:sp>
        <p:nvSpPr>
          <p:cNvPr id="10" name="TextBox 9">
            <a:extLst>
              <a:ext uri="{FF2B5EF4-FFF2-40B4-BE49-F238E27FC236}">
                <a16:creationId xmlns:a16="http://schemas.microsoft.com/office/drawing/2014/main" id="{19D9BF92-D7B6-0B40-16C6-B79DE1FFBC26}"/>
              </a:ext>
            </a:extLst>
          </p:cNvPr>
          <p:cNvSpPr txBox="1"/>
          <p:nvPr/>
        </p:nvSpPr>
        <p:spPr>
          <a:xfrm>
            <a:off x="10412894" y="2433138"/>
            <a:ext cx="1461053" cy="392521"/>
          </a:xfrm>
          <a:prstGeom prst="rect">
            <a:avLst/>
          </a:prstGeom>
        </p:spPr>
        <p:txBody>
          <a:bodyPr vert="horz" wrap="none" lIns="0" tIns="0" rIns="0" bIns="0" rtlCol="0">
            <a:noAutofit/>
          </a:bodyPr>
          <a:lstStyle/>
          <a:p>
            <a:pPr algn="l">
              <a:lnSpc>
                <a:spcPts val="2700"/>
              </a:lnSpc>
            </a:pPr>
            <a:r>
              <a:rPr lang="en-US" sz="2400"/>
              <a:t>Peak 375</a:t>
            </a:r>
          </a:p>
        </p:txBody>
      </p:sp>
      <p:sp>
        <p:nvSpPr>
          <p:cNvPr id="11" name="TextBox 10">
            <a:extLst>
              <a:ext uri="{FF2B5EF4-FFF2-40B4-BE49-F238E27FC236}">
                <a16:creationId xmlns:a16="http://schemas.microsoft.com/office/drawing/2014/main" id="{B98E2C85-D5C9-9A80-8764-88F829684CDA}"/>
              </a:ext>
            </a:extLst>
          </p:cNvPr>
          <p:cNvSpPr txBox="1"/>
          <p:nvPr/>
        </p:nvSpPr>
        <p:spPr>
          <a:xfrm>
            <a:off x="10412894" y="4366551"/>
            <a:ext cx="1461053" cy="392521"/>
          </a:xfrm>
          <a:prstGeom prst="rect">
            <a:avLst/>
          </a:prstGeom>
        </p:spPr>
        <p:txBody>
          <a:bodyPr vert="horz" wrap="none" lIns="0" tIns="0" rIns="0" bIns="0" rtlCol="0">
            <a:noAutofit/>
          </a:bodyPr>
          <a:lstStyle/>
          <a:p>
            <a:pPr algn="l">
              <a:lnSpc>
                <a:spcPts val="2700"/>
              </a:lnSpc>
            </a:pPr>
            <a:r>
              <a:rPr lang="en-US" sz="2400"/>
              <a:t>Peak 500</a:t>
            </a:r>
          </a:p>
        </p:txBody>
      </p:sp>
    </p:spTree>
    <p:extLst>
      <p:ext uri="{BB962C8B-B14F-4D97-AF65-F5344CB8AC3E}">
        <p14:creationId xmlns:p14="http://schemas.microsoft.com/office/powerpoint/2010/main" val="3204471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of data&#10;&#10;Description automatically generated">
            <a:extLst>
              <a:ext uri="{FF2B5EF4-FFF2-40B4-BE49-F238E27FC236}">
                <a16:creationId xmlns:a16="http://schemas.microsoft.com/office/drawing/2014/main" id="{8514333F-F60E-5E3A-4550-113100FF6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1514"/>
            <a:ext cx="12192000" cy="1956197"/>
          </a:xfrm>
          <a:prstGeom prst="rect">
            <a:avLst/>
          </a:prstGeom>
        </p:spPr>
      </p:pic>
      <p:pic>
        <p:nvPicPr>
          <p:cNvPr id="5" name="Picture 4" descr="A graph showing a graph of a drop of water&#10;&#10;Description automatically generated">
            <a:extLst>
              <a:ext uri="{FF2B5EF4-FFF2-40B4-BE49-F238E27FC236}">
                <a16:creationId xmlns:a16="http://schemas.microsoft.com/office/drawing/2014/main" id="{0C1417B9-53BE-A37F-F511-6C5044D43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37711"/>
            <a:ext cx="12192000" cy="1956197"/>
          </a:xfrm>
          <a:prstGeom prst="rect">
            <a:avLst/>
          </a:prstGeom>
        </p:spPr>
      </p:pic>
      <p:pic>
        <p:nvPicPr>
          <p:cNvPr id="7" name="Picture 6" descr="A graph showing a wave&#10;&#10;Description automatically generated">
            <a:extLst>
              <a:ext uri="{FF2B5EF4-FFF2-40B4-BE49-F238E27FC236}">
                <a16:creationId xmlns:a16="http://schemas.microsoft.com/office/drawing/2014/main" id="{DE6867D9-7D5A-1CF2-8135-F343B83EFD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493908"/>
            <a:ext cx="12192000" cy="1956197"/>
          </a:xfrm>
          <a:prstGeom prst="rect">
            <a:avLst/>
          </a:prstGeom>
        </p:spPr>
      </p:pic>
      <p:sp>
        <p:nvSpPr>
          <p:cNvPr id="8" name="TextBox 7">
            <a:extLst>
              <a:ext uri="{FF2B5EF4-FFF2-40B4-BE49-F238E27FC236}">
                <a16:creationId xmlns:a16="http://schemas.microsoft.com/office/drawing/2014/main" id="{247B4B29-CBE9-A6D7-8E97-2F037F61D9D1}"/>
              </a:ext>
            </a:extLst>
          </p:cNvPr>
          <p:cNvSpPr txBox="1"/>
          <p:nvPr/>
        </p:nvSpPr>
        <p:spPr>
          <a:xfrm>
            <a:off x="4874870" y="124314"/>
            <a:ext cx="2442259" cy="914400"/>
          </a:xfrm>
          <a:prstGeom prst="rect">
            <a:avLst/>
          </a:prstGeom>
        </p:spPr>
        <p:txBody>
          <a:bodyPr vert="horz" wrap="none" lIns="0" tIns="0" rIns="0" bIns="0" rtlCol="0">
            <a:noAutofit/>
          </a:bodyPr>
          <a:lstStyle/>
          <a:p>
            <a:pPr algn="l">
              <a:lnSpc>
                <a:spcPts val="2700"/>
              </a:lnSpc>
            </a:pPr>
            <a:r>
              <a:rPr lang="en-US" sz="2400"/>
              <a:t>Response Times</a:t>
            </a:r>
          </a:p>
        </p:txBody>
      </p:sp>
      <p:sp>
        <p:nvSpPr>
          <p:cNvPr id="2" name="TextBox 1">
            <a:extLst>
              <a:ext uri="{FF2B5EF4-FFF2-40B4-BE49-F238E27FC236}">
                <a16:creationId xmlns:a16="http://schemas.microsoft.com/office/drawing/2014/main" id="{03EC75A1-7570-120F-C38C-422145F982FF}"/>
              </a:ext>
            </a:extLst>
          </p:cNvPr>
          <p:cNvSpPr txBox="1"/>
          <p:nvPr/>
        </p:nvSpPr>
        <p:spPr>
          <a:xfrm>
            <a:off x="318052" y="491430"/>
            <a:ext cx="1620078" cy="377687"/>
          </a:xfrm>
          <a:prstGeom prst="rect">
            <a:avLst/>
          </a:prstGeom>
        </p:spPr>
        <p:txBody>
          <a:bodyPr vert="horz" wrap="none" lIns="0" tIns="0" rIns="0" bIns="0" rtlCol="0">
            <a:noAutofit/>
          </a:bodyPr>
          <a:lstStyle/>
          <a:p>
            <a:pPr algn="l">
              <a:lnSpc>
                <a:spcPts val="2700"/>
              </a:lnSpc>
            </a:pPr>
            <a:r>
              <a:rPr lang="en-US" sz="2400"/>
              <a:t>t3.medium</a:t>
            </a:r>
          </a:p>
        </p:txBody>
      </p:sp>
      <p:sp>
        <p:nvSpPr>
          <p:cNvPr id="4" name="TextBox 3">
            <a:extLst>
              <a:ext uri="{FF2B5EF4-FFF2-40B4-BE49-F238E27FC236}">
                <a16:creationId xmlns:a16="http://schemas.microsoft.com/office/drawing/2014/main" id="{44814E4E-8AC4-89F6-DC86-6FA5543A5E79}"/>
              </a:ext>
            </a:extLst>
          </p:cNvPr>
          <p:cNvSpPr txBox="1"/>
          <p:nvPr/>
        </p:nvSpPr>
        <p:spPr>
          <a:xfrm>
            <a:off x="318052" y="2455079"/>
            <a:ext cx="1620078" cy="377687"/>
          </a:xfrm>
          <a:prstGeom prst="rect">
            <a:avLst/>
          </a:prstGeom>
        </p:spPr>
        <p:txBody>
          <a:bodyPr vert="horz" wrap="none" lIns="0" tIns="0" rIns="0" bIns="0" rtlCol="0">
            <a:noAutofit/>
          </a:bodyPr>
          <a:lstStyle/>
          <a:p>
            <a:pPr algn="l">
              <a:lnSpc>
                <a:spcPts val="2700"/>
              </a:lnSpc>
            </a:pPr>
            <a:r>
              <a:rPr lang="en-US" sz="2400"/>
              <a:t>t3.xlarge</a:t>
            </a:r>
          </a:p>
        </p:txBody>
      </p:sp>
      <p:sp>
        <p:nvSpPr>
          <p:cNvPr id="6" name="TextBox 5">
            <a:extLst>
              <a:ext uri="{FF2B5EF4-FFF2-40B4-BE49-F238E27FC236}">
                <a16:creationId xmlns:a16="http://schemas.microsoft.com/office/drawing/2014/main" id="{738B8A67-C2A3-1E4C-FB8B-C2CB4B14CCE1}"/>
              </a:ext>
            </a:extLst>
          </p:cNvPr>
          <p:cNvSpPr txBox="1"/>
          <p:nvPr/>
        </p:nvSpPr>
        <p:spPr>
          <a:xfrm>
            <a:off x="318052" y="4393878"/>
            <a:ext cx="1620078" cy="377687"/>
          </a:xfrm>
          <a:prstGeom prst="rect">
            <a:avLst/>
          </a:prstGeom>
        </p:spPr>
        <p:txBody>
          <a:bodyPr vert="horz" wrap="none" lIns="0" tIns="0" rIns="0" bIns="0" rtlCol="0">
            <a:noAutofit/>
          </a:bodyPr>
          <a:lstStyle/>
          <a:p>
            <a:pPr algn="l">
              <a:lnSpc>
                <a:spcPts val="2700"/>
              </a:lnSpc>
            </a:pPr>
            <a:r>
              <a:rPr lang="en-US" sz="2400"/>
              <a:t>m6i.xlarge</a:t>
            </a:r>
          </a:p>
        </p:txBody>
      </p:sp>
      <p:sp>
        <p:nvSpPr>
          <p:cNvPr id="9" name="TextBox 8">
            <a:extLst>
              <a:ext uri="{FF2B5EF4-FFF2-40B4-BE49-F238E27FC236}">
                <a16:creationId xmlns:a16="http://schemas.microsoft.com/office/drawing/2014/main" id="{40419A1D-4D2C-B0E6-7DD0-7639C39F5201}"/>
              </a:ext>
            </a:extLst>
          </p:cNvPr>
          <p:cNvSpPr txBox="1"/>
          <p:nvPr/>
        </p:nvSpPr>
        <p:spPr>
          <a:xfrm>
            <a:off x="10412894" y="484012"/>
            <a:ext cx="1461053" cy="392521"/>
          </a:xfrm>
          <a:prstGeom prst="rect">
            <a:avLst/>
          </a:prstGeom>
        </p:spPr>
        <p:txBody>
          <a:bodyPr vert="horz" wrap="none" lIns="0" tIns="0" rIns="0" bIns="0" rtlCol="0">
            <a:noAutofit/>
          </a:bodyPr>
          <a:lstStyle/>
          <a:p>
            <a:pPr algn="l">
              <a:lnSpc>
                <a:spcPts val="2700"/>
              </a:lnSpc>
            </a:pPr>
            <a:r>
              <a:rPr lang="en-US" sz="2400"/>
              <a:t>Peak 2.5s</a:t>
            </a:r>
          </a:p>
        </p:txBody>
      </p:sp>
      <p:sp>
        <p:nvSpPr>
          <p:cNvPr id="10" name="TextBox 9">
            <a:extLst>
              <a:ext uri="{FF2B5EF4-FFF2-40B4-BE49-F238E27FC236}">
                <a16:creationId xmlns:a16="http://schemas.microsoft.com/office/drawing/2014/main" id="{DDE8800E-4BF3-9B25-8883-7F005C62352B}"/>
              </a:ext>
            </a:extLst>
          </p:cNvPr>
          <p:cNvSpPr txBox="1"/>
          <p:nvPr/>
        </p:nvSpPr>
        <p:spPr>
          <a:xfrm>
            <a:off x="10412894" y="2465484"/>
            <a:ext cx="1461053" cy="392521"/>
          </a:xfrm>
          <a:prstGeom prst="rect">
            <a:avLst/>
          </a:prstGeom>
        </p:spPr>
        <p:txBody>
          <a:bodyPr vert="horz" wrap="none" lIns="0" tIns="0" rIns="0" bIns="0" rtlCol="0">
            <a:noAutofit/>
          </a:bodyPr>
          <a:lstStyle/>
          <a:p>
            <a:pPr algn="l">
              <a:lnSpc>
                <a:spcPts val="2700"/>
              </a:lnSpc>
            </a:pPr>
            <a:r>
              <a:rPr lang="en-US" sz="2400"/>
              <a:t>Peak 1s</a:t>
            </a:r>
          </a:p>
        </p:txBody>
      </p:sp>
      <p:sp>
        <p:nvSpPr>
          <p:cNvPr id="11" name="TextBox 10">
            <a:extLst>
              <a:ext uri="{FF2B5EF4-FFF2-40B4-BE49-F238E27FC236}">
                <a16:creationId xmlns:a16="http://schemas.microsoft.com/office/drawing/2014/main" id="{AC56F02C-A73B-8E38-23AF-B247E7510665}"/>
              </a:ext>
            </a:extLst>
          </p:cNvPr>
          <p:cNvSpPr txBox="1"/>
          <p:nvPr/>
        </p:nvSpPr>
        <p:spPr>
          <a:xfrm>
            <a:off x="10412895" y="4397677"/>
            <a:ext cx="1461053" cy="392521"/>
          </a:xfrm>
          <a:prstGeom prst="rect">
            <a:avLst/>
          </a:prstGeom>
        </p:spPr>
        <p:txBody>
          <a:bodyPr vert="horz" wrap="none" lIns="0" tIns="0" rIns="0" bIns="0" rtlCol="0">
            <a:noAutofit/>
          </a:bodyPr>
          <a:lstStyle/>
          <a:p>
            <a:pPr algn="l">
              <a:lnSpc>
                <a:spcPts val="2700"/>
              </a:lnSpc>
            </a:pPr>
            <a:r>
              <a:rPr lang="en-US" sz="2400"/>
              <a:t>Peak 800ms</a:t>
            </a:r>
          </a:p>
        </p:txBody>
      </p:sp>
    </p:spTree>
    <p:extLst>
      <p:ext uri="{BB962C8B-B14F-4D97-AF65-F5344CB8AC3E}">
        <p14:creationId xmlns:p14="http://schemas.microsoft.com/office/powerpoint/2010/main" val="2134731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graph&#10;&#10;Description automatically generated">
            <a:extLst>
              <a:ext uri="{FF2B5EF4-FFF2-40B4-BE49-F238E27FC236}">
                <a16:creationId xmlns:a16="http://schemas.microsoft.com/office/drawing/2014/main" id="{51297E13-25B5-8F2A-E64E-61AC3CD60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301"/>
            <a:ext cx="12192000" cy="1956197"/>
          </a:xfrm>
          <a:prstGeom prst="rect">
            <a:avLst/>
          </a:prstGeom>
        </p:spPr>
      </p:pic>
      <p:pic>
        <p:nvPicPr>
          <p:cNvPr id="5" name="Picture 4" descr="A white sheet with black and orange lines&#10;&#10;Description automatically generated">
            <a:extLst>
              <a:ext uri="{FF2B5EF4-FFF2-40B4-BE49-F238E27FC236}">
                <a16:creationId xmlns:a16="http://schemas.microsoft.com/office/drawing/2014/main" id="{277BB93B-BA21-2D62-A62E-C1F84F5BA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12192000" cy="1956197"/>
          </a:xfrm>
          <a:prstGeom prst="rect">
            <a:avLst/>
          </a:prstGeom>
        </p:spPr>
      </p:pic>
      <p:sp>
        <p:nvSpPr>
          <p:cNvPr id="8" name="TextBox 7">
            <a:extLst>
              <a:ext uri="{FF2B5EF4-FFF2-40B4-BE49-F238E27FC236}">
                <a16:creationId xmlns:a16="http://schemas.microsoft.com/office/drawing/2014/main" id="{03E62903-361B-7CBE-2CC7-ED7E584F23E0}"/>
              </a:ext>
            </a:extLst>
          </p:cNvPr>
          <p:cNvSpPr txBox="1"/>
          <p:nvPr/>
        </p:nvSpPr>
        <p:spPr>
          <a:xfrm>
            <a:off x="4562354" y="410901"/>
            <a:ext cx="3067291" cy="914400"/>
          </a:xfrm>
          <a:prstGeom prst="rect">
            <a:avLst/>
          </a:prstGeom>
        </p:spPr>
        <p:txBody>
          <a:bodyPr vert="horz" wrap="none" lIns="0" tIns="0" rIns="0" bIns="0" rtlCol="0">
            <a:noAutofit/>
          </a:bodyPr>
          <a:lstStyle/>
          <a:p>
            <a:pPr algn="l">
              <a:lnSpc>
                <a:spcPts val="2700"/>
              </a:lnSpc>
            </a:pPr>
            <a:r>
              <a:rPr lang="en-US" sz="2400"/>
              <a:t>Multiple Agent Activity</a:t>
            </a:r>
          </a:p>
        </p:txBody>
      </p:sp>
      <p:sp>
        <p:nvSpPr>
          <p:cNvPr id="2" name="TextBox 1">
            <a:extLst>
              <a:ext uri="{FF2B5EF4-FFF2-40B4-BE49-F238E27FC236}">
                <a16:creationId xmlns:a16="http://schemas.microsoft.com/office/drawing/2014/main" id="{5011F667-1F33-EEB5-FB7F-DD2A317B1CB2}"/>
              </a:ext>
            </a:extLst>
          </p:cNvPr>
          <p:cNvSpPr txBox="1"/>
          <p:nvPr/>
        </p:nvSpPr>
        <p:spPr>
          <a:xfrm>
            <a:off x="263386" y="1213356"/>
            <a:ext cx="3120887" cy="377687"/>
          </a:xfrm>
          <a:prstGeom prst="rect">
            <a:avLst/>
          </a:prstGeom>
        </p:spPr>
        <p:txBody>
          <a:bodyPr vert="horz" wrap="none" lIns="0" tIns="0" rIns="0" bIns="0" rtlCol="0">
            <a:noAutofit/>
          </a:bodyPr>
          <a:lstStyle/>
          <a:p>
            <a:pPr algn="l">
              <a:lnSpc>
                <a:spcPts val="2700"/>
              </a:lnSpc>
            </a:pPr>
            <a:r>
              <a:rPr lang="en-US" sz="2400"/>
              <a:t>m6i.xlarge – Agent #1</a:t>
            </a:r>
          </a:p>
        </p:txBody>
      </p:sp>
      <p:sp>
        <p:nvSpPr>
          <p:cNvPr id="4" name="TextBox 3">
            <a:extLst>
              <a:ext uri="{FF2B5EF4-FFF2-40B4-BE49-F238E27FC236}">
                <a16:creationId xmlns:a16="http://schemas.microsoft.com/office/drawing/2014/main" id="{1BAEB7F6-F1CB-9B9F-9EB7-303E3BA68FD5}"/>
              </a:ext>
            </a:extLst>
          </p:cNvPr>
          <p:cNvSpPr txBox="1"/>
          <p:nvPr/>
        </p:nvSpPr>
        <p:spPr>
          <a:xfrm>
            <a:off x="263385" y="3320485"/>
            <a:ext cx="3120887" cy="377687"/>
          </a:xfrm>
          <a:prstGeom prst="rect">
            <a:avLst/>
          </a:prstGeom>
        </p:spPr>
        <p:txBody>
          <a:bodyPr vert="horz" wrap="none" lIns="0" tIns="0" rIns="0" bIns="0" rtlCol="0">
            <a:noAutofit/>
          </a:bodyPr>
          <a:lstStyle/>
          <a:p>
            <a:pPr algn="l">
              <a:lnSpc>
                <a:spcPts val="2700"/>
              </a:lnSpc>
            </a:pPr>
            <a:r>
              <a:rPr lang="en-US" sz="2400"/>
              <a:t>m6i.xlarge – Agent #2</a:t>
            </a:r>
          </a:p>
        </p:txBody>
      </p:sp>
    </p:spTree>
    <p:extLst>
      <p:ext uri="{BB962C8B-B14F-4D97-AF65-F5344CB8AC3E}">
        <p14:creationId xmlns:p14="http://schemas.microsoft.com/office/powerpoint/2010/main" val="3909515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BC24-133B-4F38-C5EB-561016250465}"/>
              </a:ext>
            </a:extLst>
          </p:cNvPr>
          <p:cNvSpPr>
            <a:spLocks noGrp="1"/>
          </p:cNvSpPr>
          <p:nvPr>
            <p:ph type="ctrTitle"/>
          </p:nvPr>
        </p:nvSpPr>
        <p:spPr/>
        <p:txBody>
          <a:bodyPr/>
          <a:lstStyle/>
          <a:p>
            <a:r>
              <a:rPr lang="en-US" dirty="0"/>
              <a:t>What if I haven’t Migrated Yet?</a:t>
            </a:r>
          </a:p>
        </p:txBody>
      </p:sp>
    </p:spTree>
    <p:extLst>
      <p:ext uri="{BB962C8B-B14F-4D97-AF65-F5344CB8AC3E}">
        <p14:creationId xmlns:p14="http://schemas.microsoft.com/office/powerpoint/2010/main" val="20010468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819E-33C7-14EF-93FD-1E00718B54D4}"/>
              </a:ext>
            </a:extLst>
          </p:cNvPr>
          <p:cNvSpPr>
            <a:spLocks noGrp="1"/>
          </p:cNvSpPr>
          <p:nvPr>
            <p:ph type="title"/>
          </p:nvPr>
        </p:nvSpPr>
        <p:spPr/>
        <p:txBody>
          <a:bodyPr/>
          <a:lstStyle/>
          <a:p>
            <a:r>
              <a:rPr lang="en-US" dirty="0"/>
              <a:t>How Do I Move From Classic to PASOE?</a:t>
            </a:r>
          </a:p>
        </p:txBody>
      </p:sp>
      <p:sp>
        <p:nvSpPr>
          <p:cNvPr id="4" name="Text Placeholder 3">
            <a:extLst>
              <a:ext uri="{FF2B5EF4-FFF2-40B4-BE49-F238E27FC236}">
                <a16:creationId xmlns:a16="http://schemas.microsoft.com/office/drawing/2014/main" id="{A58AB2AD-02C9-3FC0-2E60-3BEEE2F4CB44}"/>
              </a:ext>
            </a:extLst>
          </p:cNvPr>
          <p:cNvSpPr>
            <a:spLocks noGrp="1"/>
          </p:cNvSpPr>
          <p:nvPr>
            <p:ph type="body" sz="quarter" idx="12"/>
          </p:nvPr>
        </p:nvSpPr>
        <p:spPr>
          <a:xfrm>
            <a:off x="6215064" y="1282640"/>
            <a:ext cx="5254625" cy="4409909"/>
          </a:xfrm>
        </p:spPr>
        <p:txBody>
          <a:bodyPr/>
          <a:lstStyle/>
          <a:p>
            <a:pPr marL="0" indent="0" algn="ctr">
              <a:buNone/>
            </a:pPr>
            <a:r>
              <a:rPr lang="en-US" dirty="0"/>
              <a:t>Migration Strategies and Resources</a:t>
            </a:r>
          </a:p>
          <a:p>
            <a:pPr marL="0" indent="0" algn="ctr">
              <a:buNone/>
            </a:pPr>
            <a:r>
              <a:rPr lang="en-US" sz="1800" dirty="0">
                <a:solidFill>
                  <a:srgbClr val="0070C0"/>
                </a:solidFill>
              </a:rPr>
              <a:t>https://www.progress.com/openedge/components/ progress-app-server-for-</a:t>
            </a:r>
            <a:r>
              <a:rPr lang="en-US" sz="1800" dirty="0" err="1">
                <a:solidFill>
                  <a:srgbClr val="0070C0"/>
                </a:solidFill>
              </a:rPr>
              <a:t>openedge</a:t>
            </a:r>
            <a:r>
              <a:rPr lang="en-US" sz="1800" dirty="0">
                <a:solidFill>
                  <a:srgbClr val="0070C0"/>
                </a:solidFill>
              </a:rPr>
              <a:t>/resources</a:t>
            </a:r>
          </a:p>
        </p:txBody>
      </p:sp>
      <p:sp>
        <p:nvSpPr>
          <p:cNvPr id="3" name="Text Placeholder 2">
            <a:extLst>
              <a:ext uri="{FF2B5EF4-FFF2-40B4-BE49-F238E27FC236}">
                <a16:creationId xmlns:a16="http://schemas.microsoft.com/office/drawing/2014/main" id="{CE8822DB-0348-BBFB-1988-30C5D9A70CD3}"/>
              </a:ext>
            </a:extLst>
          </p:cNvPr>
          <p:cNvSpPr>
            <a:spLocks noGrp="1"/>
          </p:cNvSpPr>
          <p:nvPr>
            <p:ph type="body" sz="quarter" idx="10"/>
          </p:nvPr>
        </p:nvSpPr>
        <p:spPr>
          <a:xfrm>
            <a:off x="722311" y="1292000"/>
            <a:ext cx="5276850" cy="4487862"/>
          </a:xfrm>
        </p:spPr>
        <p:txBody>
          <a:bodyPr/>
          <a:lstStyle/>
          <a:p>
            <a:pPr marL="0" indent="0" algn="ctr">
              <a:buNone/>
            </a:pPr>
            <a:r>
              <a:rPr lang="en-US" dirty="0"/>
              <a:t>Technical Migration Guide </a:t>
            </a:r>
          </a:p>
          <a:p>
            <a:pPr marL="0" indent="0" algn="ctr">
              <a:buNone/>
            </a:pPr>
            <a:r>
              <a:rPr lang="en-US" sz="1800" dirty="0">
                <a:solidFill>
                  <a:srgbClr val="0070C0"/>
                </a:solidFill>
              </a:rPr>
              <a:t>https://www.progress.com/resources/papers/ progress-application-server-(pas)-for-openedge-technical-migration-guide</a:t>
            </a:r>
          </a:p>
        </p:txBody>
      </p:sp>
      <p:pic>
        <p:nvPicPr>
          <p:cNvPr id="12" name="Picture 11">
            <a:extLst>
              <a:ext uri="{FF2B5EF4-FFF2-40B4-BE49-F238E27FC236}">
                <a16:creationId xmlns:a16="http://schemas.microsoft.com/office/drawing/2014/main" id="{7A14B3DA-5918-E24A-EE5F-AAF9436474EF}"/>
              </a:ext>
            </a:extLst>
          </p:cNvPr>
          <p:cNvPicPr>
            <a:picLocks noChangeAspect="1"/>
          </p:cNvPicPr>
          <p:nvPr/>
        </p:nvPicPr>
        <p:blipFill>
          <a:blip r:embed="rId3"/>
          <a:stretch>
            <a:fillRect/>
          </a:stretch>
        </p:blipFill>
        <p:spPr>
          <a:xfrm>
            <a:off x="7253750" y="2556237"/>
            <a:ext cx="3445265" cy="3514478"/>
          </a:xfrm>
          <a:prstGeom prst="rect">
            <a:avLst/>
          </a:prstGeom>
        </p:spPr>
      </p:pic>
      <p:pic>
        <p:nvPicPr>
          <p:cNvPr id="14" name="Picture 13">
            <a:extLst>
              <a:ext uri="{FF2B5EF4-FFF2-40B4-BE49-F238E27FC236}">
                <a16:creationId xmlns:a16="http://schemas.microsoft.com/office/drawing/2014/main" id="{97B7DA49-95E2-6035-4D13-7C4448F933A1}"/>
              </a:ext>
            </a:extLst>
          </p:cNvPr>
          <p:cNvPicPr>
            <a:picLocks noChangeAspect="1"/>
          </p:cNvPicPr>
          <p:nvPr/>
        </p:nvPicPr>
        <p:blipFill>
          <a:blip r:embed="rId4"/>
          <a:stretch>
            <a:fillRect/>
          </a:stretch>
        </p:blipFill>
        <p:spPr>
          <a:xfrm>
            <a:off x="1620581" y="2978267"/>
            <a:ext cx="3696216" cy="3177031"/>
          </a:xfrm>
          <a:prstGeom prst="rect">
            <a:avLst/>
          </a:prstGeom>
        </p:spPr>
      </p:pic>
    </p:spTree>
    <p:extLst>
      <p:ext uri="{BB962C8B-B14F-4D97-AF65-F5344CB8AC3E}">
        <p14:creationId xmlns:p14="http://schemas.microsoft.com/office/powerpoint/2010/main" val="403314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9F88-795E-8487-D630-D8E95777BFDF}"/>
              </a:ext>
            </a:extLst>
          </p:cNvPr>
          <p:cNvSpPr>
            <a:spLocks noGrp="1"/>
          </p:cNvSpPr>
          <p:nvPr>
            <p:ph type="title"/>
          </p:nvPr>
        </p:nvSpPr>
        <p:spPr/>
        <p:txBody>
          <a:bodyPr/>
          <a:lstStyle/>
          <a:p>
            <a:r>
              <a:rPr lang="en-US">
                <a:latin typeface="Arial"/>
                <a:cs typeface="Arial"/>
              </a:rPr>
              <a:t>Summary</a:t>
            </a:r>
            <a:endParaRPr lang="en-US"/>
          </a:p>
        </p:txBody>
      </p:sp>
      <p:sp>
        <p:nvSpPr>
          <p:cNvPr id="3" name="Text Placeholder 2">
            <a:extLst>
              <a:ext uri="{FF2B5EF4-FFF2-40B4-BE49-F238E27FC236}">
                <a16:creationId xmlns:a16="http://schemas.microsoft.com/office/drawing/2014/main" id="{A11514E5-A8D5-1AE3-DA07-F40DEF095027}"/>
              </a:ext>
            </a:extLst>
          </p:cNvPr>
          <p:cNvSpPr>
            <a:spLocks noGrp="1"/>
          </p:cNvSpPr>
          <p:nvPr>
            <p:ph type="body" sz="quarter" idx="10"/>
          </p:nvPr>
        </p:nvSpPr>
        <p:spPr>
          <a:xfrm>
            <a:off x="722313" y="1494074"/>
            <a:ext cx="10747375" cy="4365625"/>
          </a:xfrm>
        </p:spPr>
        <p:txBody>
          <a:bodyPr vert="horz" lIns="0" tIns="0" rIns="0" bIns="0" rtlCol="0" anchor="t">
            <a:noAutofit/>
          </a:bodyPr>
          <a:lstStyle/>
          <a:p>
            <a:r>
              <a:rPr lang="en-US" dirty="0">
                <a:latin typeface="Arial"/>
                <a:cs typeface="Arial"/>
              </a:rPr>
              <a:t>Deploy and </a:t>
            </a:r>
            <a:r>
              <a:rPr lang="en-US" dirty="0">
                <a:solidFill>
                  <a:schemeClr val="accent4">
                    <a:lumMod val="75000"/>
                  </a:schemeClr>
                </a:solidFill>
                <a:latin typeface="Arial"/>
                <a:cs typeface="Arial"/>
              </a:rPr>
              <a:t>secure</a:t>
            </a:r>
            <a:r>
              <a:rPr lang="en-US" dirty="0">
                <a:latin typeface="Arial"/>
                <a:cs typeface="Arial"/>
              </a:rPr>
              <a:t> the management webapps for insights</a:t>
            </a:r>
          </a:p>
          <a:p>
            <a:r>
              <a:rPr lang="en-US" dirty="0">
                <a:latin typeface="Arial"/>
                <a:cs typeface="Arial"/>
              </a:rPr>
              <a:t>Utilize the </a:t>
            </a:r>
            <a:r>
              <a:rPr lang="en-US" dirty="0">
                <a:solidFill>
                  <a:schemeClr val="accent4">
                    <a:lumMod val="75000"/>
                  </a:schemeClr>
                </a:solidFill>
                <a:latin typeface="Arial"/>
                <a:cs typeface="Arial"/>
              </a:rPr>
              <a:t>OEM Console </a:t>
            </a:r>
            <a:r>
              <a:rPr lang="en-US" dirty="0">
                <a:latin typeface="Arial"/>
                <a:cs typeface="Arial"/>
              </a:rPr>
              <a:t>or </a:t>
            </a:r>
            <a:r>
              <a:rPr lang="en-US" dirty="0">
                <a:solidFill>
                  <a:schemeClr val="accent4">
                    <a:lumMod val="75000"/>
                  </a:schemeClr>
                </a:solidFill>
                <a:latin typeface="Arial"/>
                <a:cs typeface="Arial"/>
              </a:rPr>
              <a:t>OECC</a:t>
            </a:r>
            <a:r>
              <a:rPr lang="en-US" dirty="0">
                <a:latin typeface="Arial"/>
                <a:cs typeface="Arial"/>
              </a:rPr>
              <a:t>, and </a:t>
            </a:r>
            <a:r>
              <a:rPr lang="en-US" dirty="0">
                <a:solidFill>
                  <a:schemeClr val="accent4">
                    <a:lumMod val="75000"/>
                  </a:schemeClr>
                </a:solidFill>
                <a:latin typeface="Arial"/>
                <a:cs typeface="Arial"/>
              </a:rPr>
              <a:t>HealthScanner</a:t>
            </a:r>
            <a:endParaRPr lang="en-US" dirty="0">
              <a:solidFill>
                <a:schemeClr val="accent4">
                  <a:lumMod val="75000"/>
                </a:schemeClr>
              </a:solidFill>
            </a:endParaRPr>
          </a:p>
          <a:p>
            <a:r>
              <a:rPr lang="en-US" dirty="0">
                <a:latin typeface="Arial"/>
                <a:cs typeface="Arial"/>
              </a:rPr>
              <a:t>Keep clearly-defined pass/fail indicators in check</a:t>
            </a:r>
          </a:p>
          <a:p>
            <a:r>
              <a:rPr lang="en-US" dirty="0">
                <a:latin typeface="Arial"/>
                <a:cs typeface="Arial"/>
              </a:rPr>
              <a:t>Check on PASOE metrics regularly, in addition to OS resources</a:t>
            </a:r>
          </a:p>
          <a:p>
            <a:r>
              <a:rPr lang="en-US" dirty="0">
                <a:latin typeface="Arial"/>
                <a:cs typeface="Arial"/>
              </a:rPr>
              <a:t>Learn how your application responds to strained resources</a:t>
            </a:r>
          </a:p>
          <a:p>
            <a:r>
              <a:rPr lang="en-US" dirty="0">
                <a:latin typeface="Arial"/>
                <a:cs typeface="Arial"/>
              </a:rPr>
              <a:t>Understand how and where to terminate sessions and agents</a:t>
            </a:r>
          </a:p>
          <a:p>
            <a:r>
              <a:rPr lang="en-US" dirty="0">
                <a:latin typeface="Arial"/>
                <a:cs typeface="Arial"/>
              </a:rPr>
              <a:t>Identify when to scale up (hardware) before you scale out (quantity)</a:t>
            </a:r>
          </a:p>
        </p:txBody>
      </p:sp>
    </p:spTree>
    <p:extLst>
      <p:ext uri="{BB962C8B-B14F-4D97-AF65-F5344CB8AC3E}">
        <p14:creationId xmlns:p14="http://schemas.microsoft.com/office/powerpoint/2010/main" val="426333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0A3F6-18B5-78D5-237E-2AD213C5C2A4}"/>
              </a:ext>
            </a:extLst>
          </p:cNvPr>
          <p:cNvSpPr>
            <a:spLocks noGrp="1"/>
          </p:cNvSpPr>
          <p:nvPr>
            <p:ph type="ctrTitle"/>
          </p:nvPr>
        </p:nvSpPr>
        <p:spPr>
          <a:xfrm>
            <a:off x="2609126" y="2592388"/>
            <a:ext cx="6973747" cy="1606550"/>
          </a:xfrm>
        </p:spPr>
        <p:txBody>
          <a:bodyPr anchor="ctr">
            <a:normAutofit/>
          </a:bodyPr>
          <a:lstStyle/>
          <a:p>
            <a:r>
              <a:rPr lang="en-US"/>
              <a:t>Q&amp;A</a:t>
            </a:r>
          </a:p>
        </p:txBody>
      </p:sp>
    </p:spTree>
    <p:extLst>
      <p:ext uri="{BB962C8B-B14F-4D97-AF65-F5344CB8AC3E}">
        <p14:creationId xmlns:p14="http://schemas.microsoft.com/office/powerpoint/2010/main" val="39090134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D5E7-CCFC-4DDE-C2EF-5138029B2483}"/>
              </a:ext>
            </a:extLst>
          </p:cNvPr>
          <p:cNvSpPr>
            <a:spLocks noGrp="1"/>
          </p:cNvSpPr>
          <p:nvPr>
            <p:ph type="title"/>
          </p:nvPr>
        </p:nvSpPr>
        <p:spPr/>
        <p:txBody>
          <a:bodyPr/>
          <a:lstStyle/>
          <a:p>
            <a:r>
              <a:rPr lang="en-US" dirty="0"/>
              <a:t>Comparison of PASOE to Classic AppServer and WebSpeed</a:t>
            </a:r>
          </a:p>
        </p:txBody>
      </p:sp>
      <p:pic>
        <p:nvPicPr>
          <p:cNvPr id="5" name="Picture 4">
            <a:extLst>
              <a:ext uri="{FF2B5EF4-FFF2-40B4-BE49-F238E27FC236}">
                <a16:creationId xmlns:a16="http://schemas.microsoft.com/office/drawing/2014/main" id="{4DFA179C-E813-969A-2A03-1C5E16086C64}"/>
              </a:ext>
            </a:extLst>
          </p:cNvPr>
          <p:cNvPicPr>
            <a:picLocks noChangeAspect="1"/>
          </p:cNvPicPr>
          <p:nvPr/>
        </p:nvPicPr>
        <p:blipFill>
          <a:blip r:embed="rId2"/>
          <a:stretch>
            <a:fillRect/>
          </a:stretch>
        </p:blipFill>
        <p:spPr>
          <a:xfrm>
            <a:off x="2341265" y="1800777"/>
            <a:ext cx="7335296" cy="4746356"/>
          </a:xfrm>
          <a:prstGeom prst="rect">
            <a:avLst/>
          </a:prstGeom>
        </p:spPr>
      </p:pic>
    </p:spTree>
    <p:extLst>
      <p:ext uri="{BB962C8B-B14F-4D97-AF65-F5344CB8AC3E}">
        <p14:creationId xmlns:p14="http://schemas.microsoft.com/office/powerpoint/2010/main" val="1119067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208AD5-FA2D-0CD1-08AE-4A0A9EE1711F}"/>
              </a:ext>
            </a:extLst>
          </p:cNvPr>
          <p:cNvSpPr>
            <a:spLocks noGrp="1"/>
          </p:cNvSpPr>
          <p:nvPr>
            <p:ph type="body" sz="quarter" idx="4294967295"/>
          </p:nvPr>
        </p:nvSpPr>
        <p:spPr>
          <a:xfrm>
            <a:off x="1176338" y="442913"/>
            <a:ext cx="11015662" cy="6018212"/>
          </a:xfrm>
        </p:spPr>
        <p:txBody>
          <a:bodyPr/>
          <a:lstStyle/>
          <a:p>
            <a:pPr marL="0" indent="0">
              <a:buNone/>
            </a:pPr>
            <a:r>
              <a:rPr lang="en-US" dirty="0"/>
              <a:t>Past Presentations</a:t>
            </a:r>
          </a:p>
          <a:p>
            <a:r>
              <a:rPr lang="en-US" sz="2000" dirty="0"/>
              <a:t>EMEA PUG 2023 “Are You Vulnerable? Securing PAS for OpenEdge” with Anil Kotha</a:t>
            </a:r>
          </a:p>
          <a:p>
            <a:r>
              <a:rPr lang="en-US" sz="2000" dirty="0"/>
              <a:t>EMEA PUG 2023 “Customer Migration Success Stories” with Cameron Wright and Dustin Grau</a:t>
            </a:r>
          </a:p>
          <a:p>
            <a:r>
              <a:rPr lang="en-US" sz="2000" dirty="0"/>
              <a:t>Progress NEXT 2019: “PASOE Troubleshooting with Pulse Metrics”</a:t>
            </a:r>
          </a:p>
          <a:p>
            <a:r>
              <a:rPr lang="en-US" sz="2000" dirty="0"/>
              <a:t>Virtual NEXT 2020: “Best Practices for Migrating to OpenEdge 12”</a:t>
            </a:r>
          </a:p>
          <a:p>
            <a:r>
              <a:rPr lang="en-US" sz="2000" dirty="0"/>
              <a:t>EMEA PUG 2018: “Why Migrate to the Progress Application Server?”</a:t>
            </a:r>
          </a:p>
          <a:p>
            <a:pPr marL="0" indent="0">
              <a:buNone/>
            </a:pPr>
            <a:endParaRPr lang="en-US" sz="2000" dirty="0"/>
          </a:p>
          <a:p>
            <a:pPr marL="0" indent="0">
              <a:buNone/>
            </a:pPr>
            <a:endParaRPr lang="en-US" sz="2000" dirty="0"/>
          </a:p>
          <a:p>
            <a:pPr marL="0" indent="0">
              <a:buNone/>
            </a:pPr>
            <a:r>
              <a:rPr lang="en-US" dirty="0"/>
              <a:t>Want a Feature in PASOE? Submit and Vote on Ideas!</a:t>
            </a:r>
          </a:p>
          <a:p>
            <a:r>
              <a:rPr lang="en-US" sz="2000" dirty="0">
                <a:hlinkClick r:id="rId3">
                  <a:extLst>
                    <a:ext uri="{A12FA001-AC4F-418D-AE19-62706E023703}">
                      <ahyp:hlinkClr xmlns:ahyp="http://schemas.microsoft.com/office/drawing/2018/hyperlinkcolor" val="tx"/>
                    </a:ext>
                  </a:extLst>
                </a:hlinkClick>
              </a:rPr>
              <a:t>https://openedge.ideas.aha.io/</a:t>
            </a:r>
            <a:endParaRPr lang="en-US" dirty="0"/>
          </a:p>
        </p:txBody>
      </p:sp>
    </p:spTree>
    <p:extLst>
      <p:ext uri="{BB962C8B-B14F-4D97-AF65-F5344CB8AC3E}">
        <p14:creationId xmlns:p14="http://schemas.microsoft.com/office/powerpoint/2010/main" val="16173098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844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rogress 2">
      <a:dk1>
        <a:srgbClr val="000000"/>
      </a:dk1>
      <a:lt1>
        <a:srgbClr val="FFFFFF"/>
      </a:lt1>
      <a:dk2>
        <a:srgbClr val="0052DB"/>
      </a:dk2>
      <a:lt2>
        <a:srgbClr val="F3FAFF"/>
      </a:lt2>
      <a:accent1>
        <a:srgbClr val="008963"/>
      </a:accent1>
      <a:accent2>
        <a:srgbClr val="FFD000"/>
      </a:accent2>
      <a:accent3>
        <a:srgbClr val="2889FC"/>
      </a:accent3>
      <a:accent4>
        <a:srgbClr val="00B563"/>
      </a:accent4>
      <a:accent5>
        <a:srgbClr val="A7E9FF"/>
      </a:accent5>
      <a:accent6>
        <a:srgbClr val="D5F6FF"/>
      </a:accent6>
      <a:hlink>
        <a:srgbClr val="0069E8"/>
      </a:hlink>
      <a:folHlink>
        <a:srgbClr val="76C1FF"/>
      </a:folHlink>
    </a:clrScheme>
    <a:fontScheme name="Custom 6">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0" tIns="0" rIns="0" bIns="0" rtlCol="0">
        <a:noAutofit/>
      </a:bodyPr>
      <a:lstStyle>
        <a:defPPr algn="l">
          <a:lnSpc>
            <a:spcPts val="2700"/>
          </a:lnSpc>
          <a:defRPr sz="2400" dirty="0" smtClean="0"/>
        </a:defPPr>
      </a:lstStyle>
    </a:txDef>
  </a:objectDefaults>
  <a:extraClrSchemeLst/>
  <a:custClrLst>
    <a:custClr name="Light Green S1">
      <a:srgbClr val="4FB850"/>
    </a:custClr>
    <a:custClr name="Yellow S1">
      <a:srgbClr val="FBCE0A"/>
    </a:custClr>
    <a:custClr name="Yellow S2">
      <a:srgbClr val="FAE400"/>
    </a:custClr>
    <a:custClr name="Red S2">
      <a:srgbClr val="F1627A"/>
    </a:custClr>
    <a:custClr name="Light Blue S1">
      <a:srgbClr val="00BCED"/>
    </a:custClr>
    <a:custClr name="Blue Line">
      <a:srgbClr val="0053A5"/>
    </a:custClr>
    <a:custClr name="TEAL S3">
      <a:srgbClr val="0AA39F"/>
    </a:custClr>
    <a:custClr name="Purple S1">
      <a:srgbClr val="311B97"/>
    </a:custClr>
    <a:custClr name="Purple S2">
      <a:srgbClr val="5122B9"/>
    </a:custClr>
    <a:custClr name="Light Gray S2">
      <a:srgbClr val="DDE9F7"/>
    </a:custClr>
  </a:custClrLst>
  <a:extLst>
    <a:ext uri="{05A4C25C-085E-4340-85A3-A5531E510DB2}">
      <thm15:themeFamily xmlns:thm15="http://schemas.microsoft.com/office/thememl/2012/main" name="Presentation1" id="{47EFDED5-77CB-7E4F-8080-8CF989F4D2BF}" vid="{C180BE81-0604-034D-BC8C-55D2A316D4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3A1EB172B60E4B8166EF9CF2F2818D" ma:contentTypeVersion="17" ma:contentTypeDescription="Create a new document." ma:contentTypeScope="" ma:versionID="6439c926f7bdf72cd99ab5de4f1af661">
  <xsd:schema xmlns:xsd="http://www.w3.org/2001/XMLSchema" xmlns:xs="http://www.w3.org/2001/XMLSchema" xmlns:p="http://schemas.microsoft.com/office/2006/metadata/properties" xmlns:ns2="32672336-1dcb-4c0e-9373-94c481dbac65" xmlns:ns3="b45c0578-1113-406b-90de-44484caf42bf" xmlns:ns4="0dfb052e-cb13-4d19-82cf-940ca1bb85b7" targetNamespace="http://schemas.microsoft.com/office/2006/metadata/properties" ma:root="true" ma:fieldsID="5207fc330d0f701c77df881d34aa54d3" ns2:_="" ns3:_="" ns4:_="">
    <xsd:import namespace="32672336-1dcb-4c0e-9373-94c481dbac65"/>
    <xsd:import namespace="b45c0578-1113-406b-90de-44484caf42bf"/>
    <xsd:import namespace="0dfb052e-cb13-4d19-82cf-940ca1bb85b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672336-1dcb-4c0e-9373-94c481dbac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28caf4e-97a5-482b-b76c-1611355cdd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5c0578-1113-406b-90de-44484caf42b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fb052e-cb13-4d19-82cf-940ca1bb85b7"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5cf03b1-7eba-44f2-92f4-084670206e29}" ma:internalName="TaxCatchAll" ma:showField="CatchAllData" ma:web="b45c0578-1113-406b-90de-44484caf42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45c0578-1113-406b-90de-44484caf42bf">
      <UserInfo>
        <DisplayName>Gyurgitsa Kostadinova</DisplayName>
        <AccountId>1237</AccountId>
        <AccountType/>
      </UserInfo>
      <UserInfo>
        <DisplayName>SharingLinks.56a1b380-7dff-4722-8d56-aaf3410cf772.OrganizationEdit.cdaa97b1-c2e4-4b79-a644-b658416bd7a8</DisplayName>
        <AccountId>25</AccountId>
        <AccountType/>
      </UserInfo>
      <UserInfo>
        <DisplayName>SharingLinks.323b4b49-a171-443a-9ce6-c7c060571e17.OrganizationView.5b6fb967-3ca6-41db-ad1c-5be08e40a574</DisplayName>
        <AccountId>448</AccountId>
        <AccountType/>
      </UserInfo>
      <UserInfo>
        <DisplayName>Shelley Chase</DisplayName>
        <AccountId>16</AccountId>
        <AccountType/>
      </UserInfo>
    </SharedWithUsers>
    <lcf76f155ced4ddcb4097134ff3c332f xmlns="32672336-1dcb-4c0e-9373-94c481dbac65">
      <Terms xmlns="http://schemas.microsoft.com/office/infopath/2007/PartnerControls"/>
    </lcf76f155ced4ddcb4097134ff3c332f>
    <TaxCatchAll xmlns="0dfb052e-cb13-4d19-82cf-940ca1bb85b7" xsi:nil="true"/>
  </documentManagement>
</p:properties>
</file>

<file path=customXml/itemProps1.xml><?xml version="1.0" encoding="utf-8"?>
<ds:datastoreItem xmlns:ds="http://schemas.openxmlformats.org/officeDocument/2006/customXml" ds:itemID="{31819F0A-5712-4A75-B9B4-CCBC70A5DF45}">
  <ds:schemaRefs>
    <ds:schemaRef ds:uri="0dfb052e-cb13-4d19-82cf-940ca1bb85b7"/>
    <ds:schemaRef ds:uri="32672336-1dcb-4c0e-9373-94c481dbac65"/>
    <ds:schemaRef ds:uri="b45c0578-1113-406b-90de-44484caf42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C783B25-DBAD-45CB-8600-19A6EA429895}">
  <ds:schemaRefs>
    <ds:schemaRef ds:uri="http://schemas.microsoft.com/sharepoint/v3/contenttype/forms"/>
  </ds:schemaRefs>
</ds:datastoreItem>
</file>

<file path=customXml/itemProps3.xml><?xml version="1.0" encoding="utf-8"?>
<ds:datastoreItem xmlns:ds="http://schemas.openxmlformats.org/officeDocument/2006/customXml" ds:itemID="{2140E403-0C20-4870-A1DD-5F8B2E4AAD45}">
  <ds:schemaRefs>
    <ds:schemaRef ds:uri="0dfb052e-cb13-4d19-82cf-940ca1bb85b7"/>
    <ds:schemaRef ds:uri="32672336-1dcb-4c0e-9373-94c481dbac65"/>
    <ds:schemaRef ds:uri="66dd9029-a068-4a64-b5ad-2bd4952c47be"/>
    <ds:schemaRef ds:uri="7975448b-0653-4b8c-beb8-6ac815747087"/>
    <ds:schemaRef ds:uri="b45c0578-1113-406b-90de-44484caf42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2275</TotalTime>
  <Words>9324</Words>
  <Application>Microsoft Office PowerPoint</Application>
  <PresentationFormat>Widescreen</PresentationFormat>
  <Paragraphs>861</Paragraphs>
  <Slides>59</Slides>
  <Notes>50</Notes>
  <HiddenSlides>2</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8" baseType="lpstr">
      <vt:lpstr>Arial</vt:lpstr>
      <vt:lpstr>Calibri</vt:lpstr>
      <vt:lpstr>Courier New</vt:lpstr>
      <vt:lpstr>Roboto</vt:lpstr>
      <vt:lpstr>Segoe UI</vt:lpstr>
      <vt:lpstr>Times New Roman</vt:lpstr>
      <vt:lpstr>Wingdings</vt:lpstr>
      <vt:lpstr>Office Theme</vt:lpstr>
      <vt:lpstr>think-cell Slide</vt:lpstr>
      <vt:lpstr>OpenEdge  PUG Challenge 2023</vt:lpstr>
      <vt:lpstr>Agenda</vt:lpstr>
      <vt:lpstr>Benefits of PASOE</vt:lpstr>
      <vt:lpstr>Notable “Innovation” Features for PASOE in Release 12</vt:lpstr>
      <vt:lpstr>Does this feel a bit too relatable?</vt:lpstr>
      <vt:lpstr>PASOE Key Concepts</vt:lpstr>
      <vt:lpstr>The Basics</vt:lpstr>
      <vt:lpstr>PASOE Architecture</vt:lpstr>
      <vt:lpstr>Important PASOE Terminology</vt:lpstr>
      <vt:lpstr>Sessions Demystified</vt:lpstr>
      <vt:lpstr> Session &amp; Agent Managers</vt:lpstr>
      <vt:lpstr>Understanding the Session Manager</vt:lpstr>
      <vt:lpstr>Understanding the Agent Manager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Journey Into the Unknown</vt:lpstr>
      <vt:lpstr>Getting to know what you didn’t know</vt:lpstr>
      <vt:lpstr>Getting to know what you didn’t know (cont.)</vt:lpstr>
      <vt:lpstr>What To Do When Things Go Wrong…</vt:lpstr>
      <vt:lpstr>HTTP Request Execution </vt:lpstr>
      <vt:lpstr>Tomcat </vt:lpstr>
      <vt:lpstr>PASOE </vt:lpstr>
      <vt:lpstr>Multi-session Agent (AVM) </vt:lpstr>
      <vt:lpstr>Testing and Tuning Guidance</vt:lpstr>
      <vt:lpstr>“Turn the crank, smell for smoke”  - Mike Jacobs, Progress Fellow</vt:lpstr>
      <vt:lpstr>Load Testing for Production</vt:lpstr>
      <vt:lpstr>Progress Kemp LoadMaster</vt:lpstr>
      <vt:lpstr>General Tuning Guidance</vt:lpstr>
      <vt:lpstr>Do The Math! Or Tune for Your Environment</vt:lpstr>
      <vt:lpstr>Moving to Production</vt:lpstr>
      <vt:lpstr>OpenEdge Command Center: PASOE Instance</vt:lpstr>
      <vt:lpstr>OECC: ABL Applications and Services</vt:lpstr>
      <vt:lpstr>Pre-Production Checklists</vt:lpstr>
      <vt:lpstr>Updated Guidance!</vt:lpstr>
      <vt:lpstr>Log Files</vt:lpstr>
      <vt:lpstr>PASOE Log Files: Tomcat</vt:lpstr>
      <vt:lpstr>PASOE Log Files: ABL Application / Agent</vt:lpstr>
      <vt:lpstr>PASOE Log Files: Management Apps</vt:lpstr>
      <vt:lpstr>Monitoring PASOE</vt:lpstr>
      <vt:lpstr>Why Monitor?</vt:lpstr>
      <vt:lpstr>Monitoring PAS for OpenEdge</vt:lpstr>
      <vt:lpstr>Monitoring Tools</vt:lpstr>
      <vt:lpstr>A tale of 3 virtual machines…</vt:lpstr>
      <vt:lpstr>PowerPoint Presentation</vt:lpstr>
      <vt:lpstr>PowerPoint Presentation</vt:lpstr>
      <vt:lpstr>PowerPoint Presentation</vt:lpstr>
      <vt:lpstr>What if I haven’t Migrated Yet?</vt:lpstr>
      <vt:lpstr>How Do I Move From Classic to PASOE?</vt:lpstr>
      <vt:lpstr>Summary</vt:lpstr>
      <vt:lpstr>Q&amp;A</vt:lpstr>
      <vt:lpstr>Comparison of PASOE to Classic AppServer and WebSpeed</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Veli Stanchev</dc:creator>
  <cp:keywords/>
  <dc:description/>
  <cp:lastModifiedBy>Shelley Chase</cp:lastModifiedBy>
  <cp:revision>2</cp:revision>
  <dcterms:created xsi:type="dcterms:W3CDTF">2022-01-19T13:21:08Z</dcterms:created>
  <dcterms:modified xsi:type="dcterms:W3CDTF">2023-11-14T18:01:16Z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0x0101001B3A1EB172B60E4B8166EF9CF2F2818D</vt:lpwstr>
  </property>
  <property fmtid="{D5CDD505-2E9C-101B-9397-08002B2CF9AE}" pid="3" name="MediaServiceImageTags">
    <vt:lpwstr/>
  </property>
</Properties>
</file>