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42.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43.xml" ContentType="application/vnd.openxmlformats-officedocument.presentationml.tags+xml"/>
  <Override PartName="/ppt/notesSlides/notesSlide43.xml" ContentType="application/vnd.openxmlformats-officedocument.presentationml.notesSlide+xml"/>
  <Override PartName="/ppt/tags/tag44.xml" ContentType="application/vnd.openxmlformats-officedocument.presentationml.tags+xml"/>
  <Override PartName="/ppt/notesSlides/notesSlide4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5.xml" ContentType="application/vnd.openxmlformats-officedocument.presentationml.tags+xml"/>
  <Override PartName="/ppt/notesSlides/notesSlide4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46.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384764943" r:id="rId4"/>
  </p:sldMasterIdLst>
  <p:notesMasterIdLst>
    <p:notesMasterId r:id="rId64"/>
  </p:notesMasterIdLst>
  <p:handoutMasterIdLst>
    <p:handoutMasterId r:id="rId65"/>
  </p:handoutMasterIdLst>
  <p:sldIdLst>
    <p:sldId id="436" r:id="rId5"/>
    <p:sldId id="488" r:id="rId6"/>
    <p:sldId id="524" r:id="rId7"/>
    <p:sldId id="2147469440" r:id="rId8"/>
    <p:sldId id="2147469481" r:id="rId9"/>
    <p:sldId id="2147469456" r:id="rId10"/>
    <p:sldId id="2147469471" r:id="rId11"/>
    <p:sldId id="2147469472" r:id="rId12"/>
    <p:sldId id="2147469474" r:id="rId13"/>
    <p:sldId id="2147469497" r:id="rId14"/>
    <p:sldId id="2147469498" r:id="rId15"/>
    <p:sldId id="2147469453" r:id="rId16"/>
    <p:sldId id="2147469429" r:id="rId17"/>
    <p:sldId id="2147469441" r:id="rId18"/>
    <p:sldId id="2147469442" r:id="rId19"/>
    <p:sldId id="2147469443" r:id="rId20"/>
    <p:sldId id="2147469444" r:id="rId21"/>
    <p:sldId id="2147469445" r:id="rId22"/>
    <p:sldId id="2147469446" r:id="rId23"/>
    <p:sldId id="2147469449" r:id="rId24"/>
    <p:sldId id="2147469454" r:id="rId25"/>
    <p:sldId id="2147469439" r:id="rId26"/>
    <p:sldId id="2147469475" r:id="rId27"/>
    <p:sldId id="2147469491" r:id="rId28"/>
    <p:sldId id="2147469488" r:id="rId29"/>
    <p:sldId id="2147469489" r:id="rId30"/>
    <p:sldId id="2147469490" r:id="rId31"/>
    <p:sldId id="2147469428" r:id="rId32"/>
    <p:sldId id="2147469427" r:id="rId33"/>
    <p:sldId id="2147469482" r:id="rId34"/>
    <p:sldId id="2147469463" r:id="rId35"/>
    <p:sldId id="2147469476" r:id="rId36"/>
    <p:sldId id="2147469464" r:id="rId37"/>
    <p:sldId id="2147469477" r:id="rId38"/>
    <p:sldId id="2147469465" r:id="rId39"/>
    <p:sldId id="2147469478" r:id="rId40"/>
    <p:sldId id="2147469466" r:id="rId41"/>
    <p:sldId id="2147469479" r:id="rId42"/>
    <p:sldId id="2147469467" r:id="rId43"/>
    <p:sldId id="2147469480" r:id="rId44"/>
    <p:sldId id="2147469461" r:id="rId45"/>
    <p:sldId id="2147469460" r:id="rId46"/>
    <p:sldId id="2147469459" r:id="rId47"/>
    <p:sldId id="2147469470" r:id="rId48"/>
    <p:sldId id="2147469495" r:id="rId49"/>
    <p:sldId id="2147469494" r:id="rId50"/>
    <p:sldId id="2147469493" r:id="rId51"/>
    <p:sldId id="2147469492" r:id="rId52"/>
    <p:sldId id="2147469496" r:id="rId53"/>
    <p:sldId id="2147469468" r:id="rId54"/>
    <p:sldId id="2147469455" r:id="rId55"/>
    <p:sldId id="2147469469" r:id="rId56"/>
    <p:sldId id="2147469484" r:id="rId57"/>
    <p:sldId id="2147469462" r:id="rId58"/>
    <p:sldId id="2147469458" r:id="rId59"/>
    <p:sldId id="2147469425" r:id="rId60"/>
    <p:sldId id="2147469483" r:id="rId61"/>
    <p:sldId id="550144382" r:id="rId62"/>
    <p:sldId id="550144343" r:id="rId63"/>
  </p:sldIdLst>
  <p:sldSz cx="12192000" cy="6858000"/>
  <p:notesSz cx="6858000" cy="9144000"/>
  <p:custDataLst>
    <p:tags r:id="rId66"/>
  </p:custData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90DAC2EC-5115-4FB6-87F1-2770CB13DB82}">
          <p14:sldIdLst>
            <p14:sldId id="436"/>
            <p14:sldId id="488"/>
          </p14:sldIdLst>
        </p14:section>
        <p14:section name="Progress Update" id="{C5AFE2ED-64EC-4169-A500-6EF685377F92}">
          <p14:sldIdLst>
            <p14:sldId id="524"/>
            <p14:sldId id="2147469440"/>
            <p14:sldId id="2147469481"/>
            <p14:sldId id="2147469456"/>
            <p14:sldId id="2147469471"/>
            <p14:sldId id="2147469472"/>
            <p14:sldId id="2147469474"/>
            <p14:sldId id="2147469497"/>
            <p14:sldId id="2147469498"/>
            <p14:sldId id="2147469453"/>
            <p14:sldId id="2147469429"/>
            <p14:sldId id="2147469441"/>
            <p14:sldId id="2147469442"/>
            <p14:sldId id="2147469443"/>
            <p14:sldId id="2147469444"/>
            <p14:sldId id="2147469445"/>
            <p14:sldId id="2147469446"/>
            <p14:sldId id="2147469449"/>
            <p14:sldId id="2147469454"/>
            <p14:sldId id="2147469439"/>
            <p14:sldId id="2147469475"/>
            <p14:sldId id="2147469491"/>
            <p14:sldId id="2147469488"/>
            <p14:sldId id="2147469489"/>
            <p14:sldId id="2147469490"/>
            <p14:sldId id="2147469428"/>
            <p14:sldId id="2147469427"/>
            <p14:sldId id="2147469482"/>
            <p14:sldId id="2147469463"/>
            <p14:sldId id="2147469476"/>
            <p14:sldId id="2147469464"/>
            <p14:sldId id="2147469477"/>
            <p14:sldId id="2147469465"/>
            <p14:sldId id="2147469478"/>
            <p14:sldId id="2147469466"/>
            <p14:sldId id="2147469479"/>
            <p14:sldId id="2147469467"/>
            <p14:sldId id="2147469480"/>
            <p14:sldId id="2147469461"/>
            <p14:sldId id="2147469460"/>
            <p14:sldId id="2147469459"/>
            <p14:sldId id="2147469470"/>
            <p14:sldId id="2147469495"/>
            <p14:sldId id="2147469494"/>
            <p14:sldId id="2147469493"/>
            <p14:sldId id="2147469492"/>
            <p14:sldId id="2147469496"/>
            <p14:sldId id="2147469468"/>
            <p14:sldId id="2147469455"/>
            <p14:sldId id="2147469469"/>
            <p14:sldId id="2147469484"/>
            <p14:sldId id="2147469462"/>
            <p14:sldId id="2147469458"/>
            <p14:sldId id="2147469425"/>
            <p14:sldId id="2147469483"/>
            <p14:sldId id="550144382"/>
          </p14:sldIdLst>
        </p14:section>
        <p14:section name="End" id="{6E412411-5E88-477B-829A-A5C17112964C}">
          <p14:sldIdLst>
            <p14:sldId id="550144343"/>
          </p14:sldIdLst>
        </p14:section>
        <p14:section name="Content Resources" id="{60B70B08-8ED9-4DA9-B1E1-FCEAD19458C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D52972-5C91-7495-1A16-B7D281D06267}" name="Joelle Andrews" initials="JA" userId="S::andrews@progress.com::4e14941d-22e1-41f8-9b99-123c9da5869d" providerId="AD"/>
  <p188:author id="{7802CCA2-FD1B-DD5C-137F-666E43E7C9F9}" name="Rob Straight" initials="RS" userId="S::rstraigh@progress.com::a117209f-f541-4c2e-9c24-c9795b8fd67c" providerId="AD"/>
  <p188:author id="{C47060BB-BEA2-F606-4C6A-A519C46BE9E0}" name="Erica McShane" initials="EM" userId="S::mcshane@progress.com::552ce16d-fd4a-4398-bf45-1ce5d6cdd9b6" providerId="AD"/>
  <p188:author id="{F84FADF0-9DD3-6C29-5DD7-5A7C1EA1C500}" name="Sheila Kelley" initials="SK" userId="S::skelley@progress.com::af9f613f-ef59-4d15-9b77-2e6da501eb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ikki Scaplen" initials="NS" lastIdx="19" clrIdx="0">
    <p:extLst>
      <p:ext uri="{19B8F6BF-5375-455C-9EA6-DF929625EA0E}">
        <p15:presenceInfo xmlns:p15="http://schemas.microsoft.com/office/powerpoint/2012/main" userId="S::nscaplen@progress.com::e49d323e-6f55-401c-9b10-1207db3077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FA7A"/>
    <a:srgbClr val="90EF8E"/>
    <a:srgbClr val="00D364"/>
    <a:srgbClr val="76C1FF"/>
    <a:srgbClr val="CDFFCA"/>
    <a:srgbClr val="F3FAFF"/>
    <a:srgbClr val="EEF5FF"/>
    <a:srgbClr val="FFFFFF"/>
    <a:srgbClr val="7F7F7F"/>
    <a:srgbClr val="D5F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B1BA10-2ADF-4BEC-B473-4783B538EF77}" v="449" dt="2023-11-13T20:02:36.993"/>
  </p1510:revLst>
</p1510:revInfo>
</file>

<file path=ppt/tableStyles.xml><?xml version="1.0" encoding="utf-8"?>
<a:tblStyleLst xmlns:a="http://schemas.openxmlformats.org/drawingml/2006/main" def="{1E171933-4619-4E11-9A3F-F7608DF75F80}">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97" autoAdjust="0"/>
  </p:normalViewPr>
  <p:slideViewPr>
    <p:cSldViewPr snapToGrid="0">
      <p:cViewPr varScale="1">
        <p:scale>
          <a:sx n="83" d="100"/>
          <a:sy n="83" d="100"/>
        </p:scale>
        <p:origin x="658" y="8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gs" Target="tags/tag1.xml"/><Relationship Id="rId7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ley Chase" userId="2b0e66d9-0b77-4f36-bc9b-d6ffd8719076" providerId="ADAL" clId="{32B1BA10-2ADF-4BEC-B473-4783B538EF77}"/>
    <pc:docChg chg="undo redo custSel addSld delSld modSld sldOrd delMainMaster modSection">
      <pc:chgData name="Shelley Chase" userId="2b0e66d9-0b77-4f36-bc9b-d6ffd8719076" providerId="ADAL" clId="{32B1BA10-2ADF-4BEC-B473-4783B538EF77}" dt="2023-11-13T20:05:23.680" v="12114" actId="20577"/>
      <pc:docMkLst>
        <pc:docMk/>
      </pc:docMkLst>
      <pc:sldChg chg="modSp mod modNotesTx">
        <pc:chgData name="Shelley Chase" userId="2b0e66d9-0b77-4f36-bc9b-d6ffd8719076" providerId="ADAL" clId="{32B1BA10-2ADF-4BEC-B473-4783B538EF77}" dt="2023-11-12T22:59:01.355" v="9906" actId="20577"/>
        <pc:sldMkLst>
          <pc:docMk/>
          <pc:sldMk cId="3897173453" sldId="436"/>
        </pc:sldMkLst>
        <pc:spChg chg="mod">
          <ac:chgData name="Shelley Chase" userId="2b0e66d9-0b77-4f36-bc9b-d6ffd8719076" providerId="ADAL" clId="{32B1BA10-2ADF-4BEC-B473-4783B538EF77}" dt="2023-11-09T00:03:26.924" v="25"/>
          <ac:spMkLst>
            <pc:docMk/>
            <pc:sldMk cId="3897173453" sldId="436"/>
            <ac:spMk id="3" creationId="{B7FEA3E0-5E8F-A8FB-8490-32EE15874CAA}"/>
          </ac:spMkLst>
        </pc:spChg>
        <pc:spChg chg="mod">
          <ac:chgData name="Shelley Chase" userId="2b0e66d9-0b77-4f36-bc9b-d6ffd8719076" providerId="ADAL" clId="{32B1BA10-2ADF-4BEC-B473-4783B538EF77}" dt="2023-11-06T15:22:45.125" v="12" actId="20577"/>
          <ac:spMkLst>
            <pc:docMk/>
            <pc:sldMk cId="3897173453" sldId="436"/>
            <ac:spMk id="4" creationId="{2B3BBFB8-A0E7-77C1-1AC2-B6A1D5FB4557}"/>
          </ac:spMkLst>
        </pc:spChg>
        <pc:spChg chg="mod">
          <ac:chgData name="Shelley Chase" userId="2b0e66d9-0b77-4f36-bc9b-d6ffd8719076" providerId="ADAL" clId="{32B1BA10-2ADF-4BEC-B473-4783B538EF77}" dt="2023-11-06T15:22:52.213" v="18" actId="20577"/>
          <ac:spMkLst>
            <pc:docMk/>
            <pc:sldMk cId="3897173453" sldId="436"/>
            <ac:spMk id="5" creationId="{73396222-5C33-AA1A-C596-F331BF4A2E23}"/>
          </ac:spMkLst>
        </pc:spChg>
        <pc:spChg chg="mod">
          <ac:chgData name="Shelley Chase" userId="2b0e66d9-0b77-4f36-bc9b-d6ffd8719076" providerId="ADAL" clId="{32B1BA10-2ADF-4BEC-B473-4783B538EF77}" dt="2023-11-06T15:22:56.212" v="24" actId="20577"/>
          <ac:spMkLst>
            <pc:docMk/>
            <pc:sldMk cId="3897173453" sldId="436"/>
            <ac:spMk id="10" creationId="{12F17EEF-0415-1761-815E-EB8EC84D5F8D}"/>
          </ac:spMkLst>
        </pc:spChg>
        <pc:spChg chg="mod">
          <ac:chgData name="Shelley Chase" userId="2b0e66d9-0b77-4f36-bc9b-d6ffd8719076" providerId="ADAL" clId="{32B1BA10-2ADF-4BEC-B473-4783B538EF77}" dt="2023-11-11T01:17:44.781" v="353" actId="122"/>
          <ac:spMkLst>
            <pc:docMk/>
            <pc:sldMk cId="3897173453" sldId="436"/>
            <ac:spMk id="11" creationId="{E195D730-2A19-BF4B-35DC-F06D3016EF7F}"/>
          </ac:spMkLst>
        </pc:spChg>
      </pc:sldChg>
      <pc:sldChg chg="modSp mod modNotesTx">
        <pc:chgData name="Shelley Chase" userId="2b0e66d9-0b77-4f36-bc9b-d6ffd8719076" providerId="ADAL" clId="{32B1BA10-2ADF-4BEC-B473-4783B538EF77}" dt="2023-11-13T15:57:11.470" v="11124" actId="5793"/>
        <pc:sldMkLst>
          <pc:docMk/>
          <pc:sldMk cId="3569164418" sldId="488"/>
        </pc:sldMkLst>
        <pc:spChg chg="mod">
          <ac:chgData name="Shelley Chase" userId="2b0e66d9-0b77-4f36-bc9b-d6ffd8719076" providerId="ADAL" clId="{32B1BA10-2ADF-4BEC-B473-4783B538EF77}" dt="2023-11-13T15:57:11.470" v="11124" actId="5793"/>
          <ac:spMkLst>
            <pc:docMk/>
            <pc:sldMk cId="3569164418" sldId="488"/>
            <ac:spMk id="5" creationId="{10F7B6FF-8055-95D8-2C7F-07A40359D364}"/>
          </ac:spMkLst>
        </pc:spChg>
      </pc:sldChg>
      <pc:sldChg chg="modSp mod modNotesTx">
        <pc:chgData name="Shelley Chase" userId="2b0e66d9-0b77-4f36-bc9b-d6ffd8719076" providerId="ADAL" clId="{32B1BA10-2ADF-4BEC-B473-4783B538EF77}" dt="2023-11-13T19:10:43.014" v="11904" actId="113"/>
        <pc:sldMkLst>
          <pc:docMk/>
          <pc:sldMk cId="63940656" sldId="524"/>
        </pc:sldMkLst>
        <pc:spChg chg="mod">
          <ac:chgData name="Shelley Chase" userId="2b0e66d9-0b77-4f36-bc9b-d6ffd8719076" providerId="ADAL" clId="{32B1BA10-2ADF-4BEC-B473-4783B538EF77}" dt="2023-11-13T19:10:43.014" v="11904" actId="113"/>
          <ac:spMkLst>
            <pc:docMk/>
            <pc:sldMk cId="63940656" sldId="524"/>
            <ac:spMk id="2" creationId="{2CAFA353-717B-914A-9919-8FCFFB91AE86}"/>
          </ac:spMkLst>
        </pc:spChg>
      </pc:sldChg>
      <pc:sldChg chg="modSp add mod">
        <pc:chgData name="Shelley Chase" userId="2b0e66d9-0b77-4f36-bc9b-d6ffd8719076" providerId="ADAL" clId="{32B1BA10-2ADF-4BEC-B473-4783B538EF77}" dt="2023-11-13T20:05:23.680" v="12114" actId="20577"/>
        <pc:sldMkLst>
          <pc:docMk/>
          <pc:sldMk cId="3909013426" sldId="550144382"/>
        </pc:sldMkLst>
        <pc:spChg chg="mod">
          <ac:chgData name="Shelley Chase" userId="2b0e66d9-0b77-4f36-bc9b-d6ffd8719076" providerId="ADAL" clId="{32B1BA10-2ADF-4BEC-B473-4783B538EF77}" dt="2023-11-13T20:05:23.680" v="12114" actId="20577"/>
          <ac:spMkLst>
            <pc:docMk/>
            <pc:sldMk cId="3909013426" sldId="550144382"/>
            <ac:spMk id="2" creationId="{3F50A3F6-18B5-78D5-237E-2AD213C5C2A4}"/>
          </ac:spMkLst>
        </pc:spChg>
      </pc:sldChg>
      <pc:sldChg chg="ord">
        <pc:chgData name="Shelley Chase" userId="2b0e66d9-0b77-4f36-bc9b-d6ffd8719076" providerId="ADAL" clId="{32B1BA10-2ADF-4BEC-B473-4783B538EF77}" dt="2023-11-13T13:08:51.484" v="10418"/>
        <pc:sldMkLst>
          <pc:docMk/>
          <pc:sldMk cId="4181290278" sldId="2147469425"/>
        </pc:sldMkLst>
      </pc:sldChg>
      <pc:sldChg chg="addSp modSp mod modAnim modNotesTx">
        <pc:chgData name="Shelley Chase" userId="2b0e66d9-0b77-4f36-bc9b-d6ffd8719076" providerId="ADAL" clId="{32B1BA10-2ADF-4BEC-B473-4783B538EF77}" dt="2023-11-13T19:36:48.009" v="11924" actId="1038"/>
        <pc:sldMkLst>
          <pc:docMk/>
          <pc:sldMk cId="2472680426" sldId="2147469427"/>
        </pc:sldMkLst>
        <pc:spChg chg="mod">
          <ac:chgData name="Shelley Chase" userId="2b0e66d9-0b77-4f36-bc9b-d6ffd8719076" providerId="ADAL" clId="{32B1BA10-2ADF-4BEC-B473-4783B538EF77}" dt="2023-11-12T19:38:22.115" v="9870" actId="20577"/>
          <ac:spMkLst>
            <pc:docMk/>
            <pc:sldMk cId="2472680426" sldId="2147469427"/>
            <ac:spMk id="3" creationId="{CE7EE1D4-428F-49EA-D01E-DC92868A46D1}"/>
          </ac:spMkLst>
        </pc:spChg>
        <pc:picChg chg="add mod">
          <ac:chgData name="Shelley Chase" userId="2b0e66d9-0b77-4f36-bc9b-d6ffd8719076" providerId="ADAL" clId="{32B1BA10-2ADF-4BEC-B473-4783B538EF77}" dt="2023-11-13T19:36:48.009" v="11924" actId="1038"/>
          <ac:picMkLst>
            <pc:docMk/>
            <pc:sldMk cId="2472680426" sldId="2147469427"/>
            <ac:picMk id="4" creationId="{A2C6AC5A-B280-80CD-B9DA-F787F7CD5C9C}"/>
          </ac:picMkLst>
        </pc:picChg>
        <pc:picChg chg="mod">
          <ac:chgData name="Shelley Chase" userId="2b0e66d9-0b77-4f36-bc9b-d6ffd8719076" providerId="ADAL" clId="{32B1BA10-2ADF-4BEC-B473-4783B538EF77}" dt="2023-11-12T23:09:10.076" v="9996" actId="14100"/>
          <ac:picMkLst>
            <pc:docMk/>
            <pc:sldMk cId="2472680426" sldId="2147469427"/>
            <ac:picMk id="2050" creationId="{0B999A17-B36F-86CB-97A6-DF32098B592A}"/>
          </ac:picMkLst>
        </pc:picChg>
      </pc:sldChg>
      <pc:sldChg chg="modSp mod modNotesTx">
        <pc:chgData name="Shelley Chase" userId="2b0e66d9-0b77-4f36-bc9b-d6ffd8719076" providerId="ADAL" clId="{32B1BA10-2ADF-4BEC-B473-4783B538EF77}" dt="2023-11-13T19:34:32.099" v="11908" actId="20577"/>
        <pc:sldMkLst>
          <pc:docMk/>
          <pc:sldMk cId="1003527368" sldId="2147469428"/>
        </pc:sldMkLst>
        <pc:spChg chg="mod">
          <ac:chgData name="Shelley Chase" userId="2b0e66d9-0b77-4f36-bc9b-d6ffd8719076" providerId="ADAL" clId="{32B1BA10-2ADF-4BEC-B473-4783B538EF77}" dt="2023-11-13T19:34:32.099" v="11908" actId="20577"/>
          <ac:spMkLst>
            <pc:docMk/>
            <pc:sldMk cId="1003527368" sldId="2147469428"/>
            <ac:spMk id="2" creationId="{2CAFA353-717B-914A-9919-8FCFFB91AE86}"/>
          </ac:spMkLst>
        </pc:spChg>
      </pc:sldChg>
      <pc:sldChg chg="modNotesTx">
        <pc:chgData name="Shelley Chase" userId="2b0e66d9-0b77-4f36-bc9b-d6ffd8719076" providerId="ADAL" clId="{32B1BA10-2ADF-4BEC-B473-4783B538EF77}" dt="2023-11-12T02:52:13.436" v="2986" actId="20577"/>
        <pc:sldMkLst>
          <pc:docMk/>
          <pc:sldMk cId="699693351" sldId="2147469429"/>
        </pc:sldMkLst>
      </pc:sldChg>
      <pc:sldChg chg="modSp modAnim">
        <pc:chgData name="Shelley Chase" userId="2b0e66d9-0b77-4f36-bc9b-d6ffd8719076" providerId="ADAL" clId="{32B1BA10-2ADF-4BEC-B473-4783B538EF77}" dt="2023-11-13T19:32:47.364" v="11906" actId="20577"/>
        <pc:sldMkLst>
          <pc:docMk/>
          <pc:sldMk cId="3511133147" sldId="2147469439"/>
        </pc:sldMkLst>
        <pc:spChg chg="mod">
          <ac:chgData name="Shelley Chase" userId="2b0e66d9-0b77-4f36-bc9b-d6ffd8719076" providerId="ADAL" clId="{32B1BA10-2ADF-4BEC-B473-4783B538EF77}" dt="2023-11-13T19:32:47.364" v="11906" actId="20577"/>
          <ac:spMkLst>
            <pc:docMk/>
            <pc:sldMk cId="3511133147" sldId="2147469439"/>
            <ac:spMk id="13" creationId="{DB9EAC43-CAC6-907D-9269-4BCB0E0D2812}"/>
          </ac:spMkLst>
        </pc:spChg>
      </pc:sldChg>
      <pc:sldChg chg="modSp mod modAnim modNotesTx">
        <pc:chgData name="Shelley Chase" userId="2b0e66d9-0b77-4f36-bc9b-d6ffd8719076" providerId="ADAL" clId="{32B1BA10-2ADF-4BEC-B473-4783B538EF77}" dt="2023-11-13T19:10:04.174" v="11885" actId="20577"/>
        <pc:sldMkLst>
          <pc:docMk/>
          <pc:sldMk cId="2373955879" sldId="2147469440"/>
        </pc:sldMkLst>
        <pc:spChg chg="mod">
          <ac:chgData name="Shelley Chase" userId="2b0e66d9-0b77-4f36-bc9b-d6ffd8719076" providerId="ADAL" clId="{32B1BA10-2ADF-4BEC-B473-4783B538EF77}" dt="2023-11-13T16:02:51.302" v="11205"/>
          <ac:spMkLst>
            <pc:docMk/>
            <pc:sldMk cId="2373955879" sldId="2147469440"/>
            <ac:spMk id="5" creationId="{B34B5B22-E341-E482-B40A-3FD70D1C15C6}"/>
          </ac:spMkLst>
        </pc:spChg>
      </pc:sldChg>
      <pc:sldChg chg="modSp mod modNotesTx">
        <pc:chgData name="Shelley Chase" userId="2b0e66d9-0b77-4f36-bc9b-d6ffd8719076" providerId="ADAL" clId="{32B1BA10-2ADF-4BEC-B473-4783B538EF77}" dt="2023-11-13T16:53:43.962" v="11367" actId="20577"/>
        <pc:sldMkLst>
          <pc:docMk/>
          <pc:sldMk cId="3536965240" sldId="2147469441"/>
        </pc:sldMkLst>
        <pc:spChg chg="mod">
          <ac:chgData name="Shelley Chase" userId="2b0e66d9-0b77-4f36-bc9b-d6ffd8719076" providerId="ADAL" clId="{32B1BA10-2ADF-4BEC-B473-4783B538EF77}" dt="2023-11-13T16:53:43.962" v="11367" actId="20577"/>
          <ac:spMkLst>
            <pc:docMk/>
            <pc:sldMk cId="3536965240" sldId="2147469441"/>
            <ac:spMk id="5" creationId="{F53D2F7D-C566-7010-55F0-19EB4ED20B54}"/>
          </ac:spMkLst>
        </pc:spChg>
      </pc:sldChg>
      <pc:sldChg chg="modSp mod modNotesTx">
        <pc:chgData name="Shelley Chase" userId="2b0e66d9-0b77-4f36-bc9b-d6ffd8719076" providerId="ADAL" clId="{32B1BA10-2ADF-4BEC-B473-4783B538EF77}" dt="2023-11-13T17:00:25.994" v="11707" actId="20577"/>
        <pc:sldMkLst>
          <pc:docMk/>
          <pc:sldMk cId="2171697084" sldId="2147469442"/>
        </pc:sldMkLst>
        <pc:spChg chg="mod">
          <ac:chgData name="Shelley Chase" userId="2b0e66d9-0b77-4f36-bc9b-d6ffd8719076" providerId="ADAL" clId="{32B1BA10-2ADF-4BEC-B473-4783B538EF77}" dt="2023-11-13T17:00:25.994" v="11707" actId="20577"/>
          <ac:spMkLst>
            <pc:docMk/>
            <pc:sldMk cId="2171697084" sldId="2147469442"/>
            <ac:spMk id="5" creationId="{F53D2F7D-C566-7010-55F0-19EB4ED20B54}"/>
          </ac:spMkLst>
        </pc:spChg>
      </pc:sldChg>
      <pc:sldChg chg="modSp mod modNotesTx">
        <pc:chgData name="Shelley Chase" userId="2b0e66d9-0b77-4f36-bc9b-d6ffd8719076" providerId="ADAL" clId="{32B1BA10-2ADF-4BEC-B473-4783B538EF77}" dt="2023-11-13T17:01:08.410" v="11744" actId="20577"/>
        <pc:sldMkLst>
          <pc:docMk/>
          <pc:sldMk cId="3143796344" sldId="2147469443"/>
        </pc:sldMkLst>
        <pc:spChg chg="mod">
          <ac:chgData name="Shelley Chase" userId="2b0e66d9-0b77-4f36-bc9b-d6ffd8719076" providerId="ADAL" clId="{32B1BA10-2ADF-4BEC-B473-4783B538EF77}" dt="2023-11-13T17:01:08.410" v="11744" actId="20577"/>
          <ac:spMkLst>
            <pc:docMk/>
            <pc:sldMk cId="3143796344" sldId="2147469443"/>
            <ac:spMk id="5" creationId="{F53D2F7D-C566-7010-55F0-19EB4ED20B54}"/>
          </ac:spMkLst>
        </pc:spChg>
      </pc:sldChg>
      <pc:sldChg chg="modSp mod modNotesTx">
        <pc:chgData name="Shelley Chase" userId="2b0e66d9-0b77-4f36-bc9b-d6ffd8719076" providerId="ADAL" clId="{32B1BA10-2ADF-4BEC-B473-4783B538EF77}" dt="2023-11-13T17:05:09.782" v="11852" actId="6549"/>
        <pc:sldMkLst>
          <pc:docMk/>
          <pc:sldMk cId="3658425767" sldId="2147469444"/>
        </pc:sldMkLst>
        <pc:spChg chg="mod">
          <ac:chgData name="Shelley Chase" userId="2b0e66d9-0b77-4f36-bc9b-d6ffd8719076" providerId="ADAL" clId="{32B1BA10-2ADF-4BEC-B473-4783B538EF77}" dt="2023-11-12T23:02:48.500" v="9940" actId="20577"/>
          <ac:spMkLst>
            <pc:docMk/>
            <pc:sldMk cId="3658425767" sldId="2147469444"/>
            <ac:spMk id="5" creationId="{F53D2F7D-C566-7010-55F0-19EB4ED20B54}"/>
          </ac:spMkLst>
        </pc:spChg>
      </pc:sldChg>
      <pc:sldChg chg="modSp mod modNotesTx">
        <pc:chgData name="Shelley Chase" userId="2b0e66d9-0b77-4f36-bc9b-d6ffd8719076" providerId="ADAL" clId="{32B1BA10-2ADF-4BEC-B473-4783B538EF77}" dt="2023-11-12T23:03:07.943" v="9951" actId="20577"/>
        <pc:sldMkLst>
          <pc:docMk/>
          <pc:sldMk cId="3070387542" sldId="2147469445"/>
        </pc:sldMkLst>
        <pc:spChg chg="mod">
          <ac:chgData name="Shelley Chase" userId="2b0e66d9-0b77-4f36-bc9b-d6ffd8719076" providerId="ADAL" clId="{32B1BA10-2ADF-4BEC-B473-4783B538EF77}" dt="2023-11-12T23:03:07.943" v="9951" actId="20577"/>
          <ac:spMkLst>
            <pc:docMk/>
            <pc:sldMk cId="3070387542" sldId="2147469445"/>
            <ac:spMk id="5" creationId="{F53D2F7D-C566-7010-55F0-19EB4ED20B54}"/>
          </ac:spMkLst>
        </pc:spChg>
      </pc:sldChg>
      <pc:sldChg chg="modNotesTx">
        <pc:chgData name="Shelley Chase" userId="2b0e66d9-0b77-4f36-bc9b-d6ffd8719076" providerId="ADAL" clId="{32B1BA10-2ADF-4BEC-B473-4783B538EF77}" dt="2023-11-13T17:10:11.931" v="11879" actId="20577"/>
        <pc:sldMkLst>
          <pc:docMk/>
          <pc:sldMk cId="1621143144" sldId="2147469446"/>
        </pc:sldMkLst>
      </pc:sldChg>
      <pc:sldChg chg="modNotesTx">
        <pc:chgData name="Shelley Chase" userId="2b0e66d9-0b77-4f36-bc9b-d6ffd8719076" providerId="ADAL" clId="{32B1BA10-2ADF-4BEC-B473-4783B538EF77}" dt="2023-11-12T03:29:09.444" v="6883" actId="20577"/>
        <pc:sldMkLst>
          <pc:docMk/>
          <pc:sldMk cId="1104086933" sldId="2147469449"/>
        </pc:sldMkLst>
      </pc:sldChg>
      <pc:sldChg chg="modSp mod ord modNotesTx">
        <pc:chgData name="Shelley Chase" userId="2b0e66d9-0b77-4f36-bc9b-d6ffd8719076" providerId="ADAL" clId="{32B1BA10-2ADF-4BEC-B473-4783B538EF77}" dt="2023-11-13T16:13:18.892" v="11341" actId="6549"/>
        <pc:sldMkLst>
          <pc:docMk/>
          <pc:sldMk cId="694995379" sldId="2147469453"/>
        </pc:sldMkLst>
        <pc:spChg chg="mod">
          <ac:chgData name="Shelley Chase" userId="2b0e66d9-0b77-4f36-bc9b-d6ffd8719076" providerId="ADAL" clId="{32B1BA10-2ADF-4BEC-B473-4783B538EF77}" dt="2023-11-13T16:12:55.037" v="11339" actId="20577"/>
          <ac:spMkLst>
            <pc:docMk/>
            <pc:sldMk cId="694995379" sldId="2147469453"/>
            <ac:spMk id="3" creationId="{AD36C411-E0AE-3DA5-C153-415FC05D01E0}"/>
          </ac:spMkLst>
        </pc:spChg>
      </pc:sldChg>
      <pc:sldChg chg="modSp mod">
        <pc:chgData name="Shelley Chase" userId="2b0e66d9-0b77-4f36-bc9b-d6ffd8719076" providerId="ADAL" clId="{32B1BA10-2ADF-4BEC-B473-4783B538EF77}" dt="2023-11-13T20:00:03.474" v="11939" actId="6549"/>
        <pc:sldMkLst>
          <pc:docMk/>
          <pc:sldMk cId="1869266576" sldId="2147469455"/>
        </pc:sldMkLst>
        <pc:spChg chg="mod">
          <ac:chgData name="Shelley Chase" userId="2b0e66d9-0b77-4f36-bc9b-d6ffd8719076" providerId="ADAL" clId="{32B1BA10-2ADF-4BEC-B473-4783B538EF77}" dt="2023-11-13T20:00:03.474" v="11939" actId="6549"/>
          <ac:spMkLst>
            <pc:docMk/>
            <pc:sldMk cId="1869266576" sldId="2147469455"/>
            <ac:spMk id="5" creationId="{985773DC-20DA-A7E0-7EAC-2D31AC172B92}"/>
          </ac:spMkLst>
        </pc:spChg>
      </pc:sldChg>
      <pc:sldChg chg="modNotesTx">
        <pc:chgData name="Shelley Chase" userId="2b0e66d9-0b77-4f36-bc9b-d6ffd8719076" providerId="ADAL" clId="{32B1BA10-2ADF-4BEC-B473-4783B538EF77}" dt="2023-11-12T02:41:42.093" v="2513" actId="113"/>
        <pc:sldMkLst>
          <pc:docMk/>
          <pc:sldMk cId="2904662509" sldId="2147469456"/>
        </pc:sldMkLst>
      </pc:sldChg>
      <pc:sldChg chg="addSp delSp modSp">
        <pc:chgData name="Shelley Chase" userId="2b0e66d9-0b77-4f36-bc9b-d6ffd8719076" providerId="ADAL" clId="{32B1BA10-2ADF-4BEC-B473-4783B538EF77}" dt="2023-11-11T01:23:07.437" v="387"/>
        <pc:sldMkLst>
          <pc:docMk/>
          <pc:sldMk cId="1727094880" sldId="2147469461"/>
        </pc:sldMkLst>
        <pc:spChg chg="add del mod">
          <ac:chgData name="Shelley Chase" userId="2b0e66d9-0b77-4f36-bc9b-d6ffd8719076" providerId="ADAL" clId="{32B1BA10-2ADF-4BEC-B473-4783B538EF77}" dt="2023-11-11T01:23:07.437" v="387"/>
          <ac:spMkLst>
            <pc:docMk/>
            <pc:sldMk cId="1727094880" sldId="2147469461"/>
            <ac:spMk id="2" creationId="{EC5E9F5A-95DE-E619-5A72-0ADB1CD5FE3E}"/>
          </ac:spMkLst>
        </pc:spChg>
      </pc:sldChg>
      <pc:sldChg chg="modSp delCm">
        <pc:chgData name="Shelley Chase" userId="2b0e66d9-0b77-4f36-bc9b-d6ffd8719076" providerId="ADAL" clId="{32B1BA10-2ADF-4BEC-B473-4783B538EF77}" dt="2023-11-13T20:04:18.361" v="12111"/>
        <pc:sldMkLst>
          <pc:docMk/>
          <pc:sldMk cId="3738470687" sldId="2147469462"/>
        </pc:sldMkLst>
        <pc:graphicFrameChg chg="mod">
          <ac:chgData name="Shelley Chase" userId="2b0e66d9-0b77-4f36-bc9b-d6ffd8719076" providerId="ADAL" clId="{32B1BA10-2ADF-4BEC-B473-4783B538EF77}" dt="2023-11-13T12:50:36.007" v="10412" actId="20577"/>
          <ac:graphicFrameMkLst>
            <pc:docMk/>
            <pc:sldMk cId="3738470687" sldId="2147469462"/>
            <ac:graphicFrameMk id="5" creationId="{2EB682E5-F0CD-EC51-D39A-6B34BF50D13B}"/>
          </ac:graphicFrameMkLst>
        </pc:graphicFrameChg>
        <pc:extLst>
          <p:ext xmlns:p="http://schemas.openxmlformats.org/presentationml/2006/main" uri="{D6D511B9-2390-475A-947B-AFAB55BFBCF1}">
            <pc226:cmChg xmlns:pc226="http://schemas.microsoft.com/office/powerpoint/2022/06/main/command" chg="del">
              <pc226:chgData name="Shelley Chase" userId="2b0e66d9-0b77-4f36-bc9b-d6ffd8719076" providerId="ADAL" clId="{32B1BA10-2ADF-4BEC-B473-4783B538EF77}" dt="2023-11-13T20:04:18.361" v="12111"/>
              <pc2:cmMkLst xmlns:pc2="http://schemas.microsoft.com/office/powerpoint/2019/9/main/command">
                <pc:docMk/>
                <pc:sldMk cId="3738470687" sldId="2147469462"/>
                <pc2:cmMk id="{FFC6C815-8018-4ECA-A217-48F898855CAA}"/>
              </pc2:cmMkLst>
            </pc226:cmChg>
          </p:ext>
        </pc:extLst>
      </pc:sldChg>
      <pc:sldChg chg="modSp mod">
        <pc:chgData name="Shelley Chase" userId="2b0e66d9-0b77-4f36-bc9b-d6ffd8719076" providerId="ADAL" clId="{32B1BA10-2ADF-4BEC-B473-4783B538EF77}" dt="2023-11-12T23:11:40.011" v="10004" actId="1037"/>
        <pc:sldMkLst>
          <pc:docMk/>
          <pc:sldMk cId="548570956" sldId="2147469463"/>
        </pc:sldMkLst>
        <pc:spChg chg="mod">
          <ac:chgData name="Shelley Chase" userId="2b0e66d9-0b77-4f36-bc9b-d6ffd8719076" providerId="ADAL" clId="{32B1BA10-2ADF-4BEC-B473-4783B538EF77}" dt="2023-11-12T23:11:40.011" v="10004" actId="1037"/>
          <ac:spMkLst>
            <pc:docMk/>
            <pc:sldMk cId="548570956" sldId="2147469463"/>
            <ac:spMk id="2" creationId="{C147256D-05B6-0D15-C515-7CCB0694436D}"/>
          </ac:spMkLst>
        </pc:spChg>
      </pc:sldChg>
      <pc:sldChg chg="addSp modSp mod">
        <pc:chgData name="Shelley Chase" userId="2b0e66d9-0b77-4f36-bc9b-d6ffd8719076" providerId="ADAL" clId="{32B1BA10-2ADF-4BEC-B473-4783B538EF77}" dt="2023-11-11T01:21:32.586" v="377" actId="1036"/>
        <pc:sldMkLst>
          <pc:docMk/>
          <pc:sldMk cId="3896565436" sldId="2147469464"/>
        </pc:sldMkLst>
        <pc:spChg chg="add mod">
          <ac:chgData name="Shelley Chase" userId="2b0e66d9-0b77-4f36-bc9b-d6ffd8719076" providerId="ADAL" clId="{32B1BA10-2ADF-4BEC-B473-4783B538EF77}" dt="2023-11-11T01:21:32.586" v="377" actId="1036"/>
          <ac:spMkLst>
            <pc:docMk/>
            <pc:sldMk cId="3896565436" sldId="2147469464"/>
            <ac:spMk id="5" creationId="{57DDF157-D50F-02E8-0F16-6CC74185A47B}"/>
          </ac:spMkLst>
        </pc:spChg>
      </pc:sldChg>
      <pc:sldChg chg="addSp modSp">
        <pc:chgData name="Shelley Chase" userId="2b0e66d9-0b77-4f36-bc9b-d6ffd8719076" providerId="ADAL" clId="{32B1BA10-2ADF-4BEC-B473-4783B538EF77}" dt="2023-11-11T01:21:42.377" v="379"/>
        <pc:sldMkLst>
          <pc:docMk/>
          <pc:sldMk cId="1445619466" sldId="2147469465"/>
        </pc:sldMkLst>
        <pc:spChg chg="add mod">
          <ac:chgData name="Shelley Chase" userId="2b0e66d9-0b77-4f36-bc9b-d6ffd8719076" providerId="ADAL" clId="{32B1BA10-2ADF-4BEC-B473-4783B538EF77}" dt="2023-11-11T01:21:42.377" v="379"/>
          <ac:spMkLst>
            <pc:docMk/>
            <pc:sldMk cId="1445619466" sldId="2147469465"/>
            <ac:spMk id="5" creationId="{F4147E95-9A55-D69A-3EC0-443E5A8399FA}"/>
          </ac:spMkLst>
        </pc:spChg>
      </pc:sldChg>
      <pc:sldChg chg="addSp modSp">
        <pc:chgData name="Shelley Chase" userId="2b0e66d9-0b77-4f36-bc9b-d6ffd8719076" providerId="ADAL" clId="{32B1BA10-2ADF-4BEC-B473-4783B538EF77}" dt="2023-11-11T01:21:58.039" v="381"/>
        <pc:sldMkLst>
          <pc:docMk/>
          <pc:sldMk cId="4272314305" sldId="2147469466"/>
        </pc:sldMkLst>
        <pc:spChg chg="add mod">
          <ac:chgData name="Shelley Chase" userId="2b0e66d9-0b77-4f36-bc9b-d6ffd8719076" providerId="ADAL" clId="{32B1BA10-2ADF-4BEC-B473-4783B538EF77}" dt="2023-11-11T01:21:58.039" v="381"/>
          <ac:spMkLst>
            <pc:docMk/>
            <pc:sldMk cId="4272314305" sldId="2147469466"/>
            <ac:spMk id="5" creationId="{060C46C8-1066-BCF9-3CCA-AD22CDFA0448}"/>
          </ac:spMkLst>
        </pc:spChg>
      </pc:sldChg>
      <pc:sldChg chg="addSp modSp">
        <pc:chgData name="Shelley Chase" userId="2b0e66d9-0b77-4f36-bc9b-d6ffd8719076" providerId="ADAL" clId="{32B1BA10-2ADF-4BEC-B473-4783B538EF77}" dt="2023-11-11T01:23:00.920" v="384"/>
        <pc:sldMkLst>
          <pc:docMk/>
          <pc:sldMk cId="315181834" sldId="2147469467"/>
        </pc:sldMkLst>
        <pc:spChg chg="add mod">
          <ac:chgData name="Shelley Chase" userId="2b0e66d9-0b77-4f36-bc9b-d6ffd8719076" providerId="ADAL" clId="{32B1BA10-2ADF-4BEC-B473-4783B538EF77}" dt="2023-11-11T01:23:00.920" v="384"/>
          <ac:spMkLst>
            <pc:docMk/>
            <pc:sldMk cId="315181834" sldId="2147469467"/>
            <ac:spMk id="5" creationId="{E4173A6B-B41F-219E-A7E4-E96C09360B56}"/>
          </ac:spMkLst>
        </pc:spChg>
      </pc:sldChg>
      <pc:sldChg chg="addSp modSp mod modAnim">
        <pc:chgData name="Shelley Chase" userId="2b0e66d9-0b77-4f36-bc9b-d6ffd8719076" providerId="ADAL" clId="{32B1BA10-2ADF-4BEC-B473-4783B538EF77}" dt="2023-11-13T19:59:45.464" v="11938" actId="20577"/>
        <pc:sldMkLst>
          <pc:docMk/>
          <pc:sldMk cId="3819025459" sldId="2147469468"/>
        </pc:sldMkLst>
        <pc:spChg chg="mod">
          <ac:chgData name="Shelley Chase" userId="2b0e66d9-0b77-4f36-bc9b-d6ffd8719076" providerId="ADAL" clId="{32B1BA10-2ADF-4BEC-B473-4783B538EF77}" dt="2023-11-13T19:59:45.464" v="11938" actId="20577"/>
          <ac:spMkLst>
            <pc:docMk/>
            <pc:sldMk cId="3819025459" sldId="2147469468"/>
            <ac:spMk id="2" creationId="{7FF4FBF0-DD75-8B02-A7A2-17DF544E1787}"/>
          </ac:spMkLst>
        </pc:spChg>
        <pc:spChg chg="mod">
          <ac:chgData name="Shelley Chase" userId="2b0e66d9-0b77-4f36-bc9b-d6ffd8719076" providerId="ADAL" clId="{32B1BA10-2ADF-4BEC-B473-4783B538EF77}" dt="2023-11-11T01:38:56.395" v="397" actId="164"/>
          <ac:spMkLst>
            <pc:docMk/>
            <pc:sldMk cId="3819025459" sldId="2147469468"/>
            <ac:spMk id="74" creationId="{7C6D77CC-AC70-E969-9691-2E1BE5A46215}"/>
          </ac:spMkLst>
        </pc:spChg>
        <pc:grpChg chg="add mod">
          <ac:chgData name="Shelley Chase" userId="2b0e66d9-0b77-4f36-bc9b-d6ffd8719076" providerId="ADAL" clId="{32B1BA10-2ADF-4BEC-B473-4783B538EF77}" dt="2023-11-11T01:38:56.395" v="397" actId="164"/>
          <ac:grpSpMkLst>
            <pc:docMk/>
            <pc:sldMk cId="3819025459" sldId="2147469468"/>
            <ac:grpSpMk id="3" creationId="{E10AB53B-2FA4-451A-6F2A-332AC4DE07FF}"/>
          </ac:grpSpMkLst>
        </pc:grpChg>
        <pc:grpChg chg="mod">
          <ac:chgData name="Shelley Chase" userId="2b0e66d9-0b77-4f36-bc9b-d6ffd8719076" providerId="ADAL" clId="{32B1BA10-2ADF-4BEC-B473-4783B538EF77}" dt="2023-11-11T01:38:56.395" v="397" actId="164"/>
          <ac:grpSpMkLst>
            <pc:docMk/>
            <pc:sldMk cId="3819025459" sldId="2147469468"/>
            <ac:grpSpMk id="73" creationId="{63DE042B-9977-E430-C796-552C292A1B8B}"/>
          </ac:grpSpMkLst>
        </pc:grpChg>
      </pc:sldChg>
      <pc:sldChg chg="addSp delSp modSp mod modClrScheme chgLayout modNotesTx">
        <pc:chgData name="Shelley Chase" userId="2b0e66d9-0b77-4f36-bc9b-d6ffd8719076" providerId="ADAL" clId="{32B1BA10-2ADF-4BEC-B473-4783B538EF77}" dt="2023-11-13T20:04:04.999" v="12110" actId="948"/>
        <pc:sldMkLst>
          <pc:docMk/>
          <pc:sldMk cId="763963199" sldId="2147469469"/>
        </pc:sldMkLst>
        <pc:spChg chg="mod ord">
          <ac:chgData name="Shelley Chase" userId="2b0e66d9-0b77-4f36-bc9b-d6ffd8719076" providerId="ADAL" clId="{32B1BA10-2ADF-4BEC-B473-4783B538EF77}" dt="2023-11-13T12:39:05.080" v="10190" actId="20577"/>
          <ac:spMkLst>
            <pc:docMk/>
            <pc:sldMk cId="763963199" sldId="2147469469"/>
            <ac:spMk id="2" creationId="{B3AC6829-BB6D-460A-2BE5-110FB355C47D}"/>
          </ac:spMkLst>
        </pc:spChg>
        <pc:spChg chg="add del">
          <ac:chgData name="Shelley Chase" userId="2b0e66d9-0b77-4f36-bc9b-d6ffd8719076" providerId="ADAL" clId="{32B1BA10-2ADF-4BEC-B473-4783B538EF77}" dt="2023-11-13T12:36:27.582" v="10141" actId="22"/>
          <ac:spMkLst>
            <pc:docMk/>
            <pc:sldMk cId="763963199" sldId="2147469469"/>
            <ac:spMk id="4" creationId="{B7A86797-B263-EEFF-B9A3-232EE767B676}"/>
          </ac:spMkLst>
        </pc:spChg>
        <pc:spChg chg="add del">
          <ac:chgData name="Shelley Chase" userId="2b0e66d9-0b77-4f36-bc9b-d6ffd8719076" providerId="ADAL" clId="{32B1BA10-2ADF-4BEC-B473-4783B538EF77}" dt="2023-11-13T12:37:03.880" v="10149" actId="22"/>
          <ac:spMkLst>
            <pc:docMk/>
            <pc:sldMk cId="763963199" sldId="2147469469"/>
            <ac:spMk id="6" creationId="{CA8D9A3F-9367-CCDC-E289-F2D03F672F74}"/>
          </ac:spMkLst>
        </pc:spChg>
        <pc:spChg chg="mod ord">
          <ac:chgData name="Shelley Chase" userId="2b0e66d9-0b77-4f36-bc9b-d6ffd8719076" providerId="ADAL" clId="{32B1BA10-2ADF-4BEC-B473-4783B538EF77}" dt="2023-11-13T20:04:04.999" v="12110" actId="948"/>
          <ac:spMkLst>
            <pc:docMk/>
            <pc:sldMk cId="763963199" sldId="2147469469"/>
            <ac:spMk id="13" creationId="{E1BF62E2-8B4D-58F2-B30D-195BC6A14D26}"/>
          </ac:spMkLst>
        </pc:spChg>
        <pc:picChg chg="del">
          <ac:chgData name="Shelley Chase" userId="2b0e66d9-0b77-4f36-bc9b-d6ffd8719076" providerId="ADAL" clId="{32B1BA10-2ADF-4BEC-B473-4783B538EF77}" dt="2023-11-13T12:36:21.953" v="10139" actId="478"/>
          <ac:picMkLst>
            <pc:docMk/>
            <pc:sldMk cId="763963199" sldId="2147469469"/>
            <ac:picMk id="1030" creationId="{3DB2937B-DA17-A406-585A-1DB6FA719BEE}"/>
          </ac:picMkLst>
        </pc:picChg>
      </pc:sldChg>
      <pc:sldChg chg="addSp delSp modSp mod modAnim">
        <pc:chgData name="Shelley Chase" userId="2b0e66d9-0b77-4f36-bc9b-d6ffd8719076" providerId="ADAL" clId="{32B1BA10-2ADF-4BEC-B473-4783B538EF77}" dt="2023-11-12T23:14:16.892" v="10014" actId="207"/>
        <pc:sldMkLst>
          <pc:docMk/>
          <pc:sldMk cId="100306076" sldId="2147469470"/>
        </pc:sldMkLst>
        <pc:spChg chg="mod">
          <ac:chgData name="Shelley Chase" userId="2b0e66d9-0b77-4f36-bc9b-d6ffd8719076" providerId="ADAL" clId="{32B1BA10-2ADF-4BEC-B473-4783B538EF77}" dt="2023-11-11T01:38:07.510" v="393" actId="18245"/>
          <ac:spMkLst>
            <pc:docMk/>
            <pc:sldMk cId="100306076" sldId="2147469470"/>
            <ac:spMk id="3" creationId="{12A42A57-BC1C-2252-9F88-F8692772D71A}"/>
          </ac:spMkLst>
        </pc:spChg>
        <pc:spChg chg="mod">
          <ac:chgData name="Shelley Chase" userId="2b0e66d9-0b77-4f36-bc9b-d6ffd8719076" providerId="ADAL" clId="{32B1BA10-2ADF-4BEC-B473-4783B538EF77}" dt="2023-11-11T01:38:07.510" v="393" actId="18245"/>
          <ac:spMkLst>
            <pc:docMk/>
            <pc:sldMk cId="100306076" sldId="2147469470"/>
            <ac:spMk id="4" creationId="{60E7FAFB-1CFE-DF75-6DF2-D7BD7AEB9F97}"/>
          </ac:spMkLst>
        </pc:spChg>
        <pc:spChg chg="mod">
          <ac:chgData name="Shelley Chase" userId="2b0e66d9-0b77-4f36-bc9b-d6ffd8719076" providerId="ADAL" clId="{32B1BA10-2ADF-4BEC-B473-4783B538EF77}" dt="2023-11-11T01:38:07.510" v="393" actId="18245"/>
          <ac:spMkLst>
            <pc:docMk/>
            <pc:sldMk cId="100306076" sldId="2147469470"/>
            <ac:spMk id="6" creationId="{B662130D-8AAA-23B2-D365-BF71B93105A9}"/>
          </ac:spMkLst>
        </pc:spChg>
        <pc:spChg chg="add mod">
          <ac:chgData name="Shelley Chase" userId="2b0e66d9-0b77-4f36-bc9b-d6ffd8719076" providerId="ADAL" clId="{32B1BA10-2ADF-4BEC-B473-4783B538EF77}" dt="2023-11-12T23:14:16.892" v="10014" actId="207"/>
          <ac:spMkLst>
            <pc:docMk/>
            <pc:sldMk cId="100306076" sldId="2147469470"/>
            <ac:spMk id="7" creationId="{A1522589-19F9-AD4A-3F99-417BDDDF4771}"/>
          </ac:spMkLst>
        </pc:spChg>
        <pc:spChg chg="mod">
          <ac:chgData name="Shelley Chase" userId="2b0e66d9-0b77-4f36-bc9b-d6ffd8719076" providerId="ADAL" clId="{32B1BA10-2ADF-4BEC-B473-4783B538EF77}" dt="2023-11-11T01:38:07.510" v="393" actId="18245"/>
          <ac:spMkLst>
            <pc:docMk/>
            <pc:sldMk cId="100306076" sldId="2147469470"/>
            <ac:spMk id="8" creationId="{0A399D78-2DE8-8EF2-73CA-484E4479D989}"/>
          </ac:spMkLst>
        </pc:spChg>
        <pc:spChg chg="mod">
          <ac:chgData name="Shelley Chase" userId="2b0e66d9-0b77-4f36-bc9b-d6ffd8719076" providerId="ADAL" clId="{32B1BA10-2ADF-4BEC-B473-4783B538EF77}" dt="2023-11-11T01:38:07.510" v="393" actId="18245"/>
          <ac:spMkLst>
            <pc:docMk/>
            <pc:sldMk cId="100306076" sldId="2147469470"/>
            <ac:spMk id="9" creationId="{58F690BA-8D8E-E2BF-D2FD-61CB3245CA31}"/>
          </ac:spMkLst>
        </pc:spChg>
        <pc:spChg chg="mod">
          <ac:chgData name="Shelley Chase" userId="2b0e66d9-0b77-4f36-bc9b-d6ffd8719076" providerId="ADAL" clId="{32B1BA10-2ADF-4BEC-B473-4783B538EF77}" dt="2023-11-11T01:38:07.510" v="393" actId="18245"/>
          <ac:spMkLst>
            <pc:docMk/>
            <pc:sldMk cId="100306076" sldId="2147469470"/>
            <ac:spMk id="10" creationId="{75F02528-3311-4979-9B40-2596261BCA5E}"/>
          </ac:spMkLst>
        </pc:spChg>
        <pc:spChg chg="mod">
          <ac:chgData name="Shelley Chase" userId="2b0e66d9-0b77-4f36-bc9b-d6ffd8719076" providerId="ADAL" clId="{32B1BA10-2ADF-4BEC-B473-4783B538EF77}" dt="2023-11-11T01:38:07.510" v="393" actId="18245"/>
          <ac:spMkLst>
            <pc:docMk/>
            <pc:sldMk cId="100306076" sldId="2147469470"/>
            <ac:spMk id="11" creationId="{0B58C174-AFDE-50B3-2AA3-216DFD41845E}"/>
          </ac:spMkLst>
        </pc:spChg>
        <pc:spChg chg="mod">
          <ac:chgData name="Shelley Chase" userId="2b0e66d9-0b77-4f36-bc9b-d6ffd8719076" providerId="ADAL" clId="{32B1BA10-2ADF-4BEC-B473-4783B538EF77}" dt="2023-11-11T01:38:07.510" v="393" actId="18245"/>
          <ac:spMkLst>
            <pc:docMk/>
            <pc:sldMk cId="100306076" sldId="2147469470"/>
            <ac:spMk id="12" creationId="{39367172-4495-2C4A-0F30-8AE4ED340107}"/>
          </ac:spMkLst>
        </pc:spChg>
        <pc:spChg chg="mod">
          <ac:chgData name="Shelley Chase" userId="2b0e66d9-0b77-4f36-bc9b-d6ffd8719076" providerId="ADAL" clId="{32B1BA10-2ADF-4BEC-B473-4783B538EF77}" dt="2023-11-11T01:38:07.510" v="393" actId="18245"/>
          <ac:spMkLst>
            <pc:docMk/>
            <pc:sldMk cId="100306076" sldId="2147469470"/>
            <ac:spMk id="13" creationId="{EFD22EA9-2788-C7A3-26EE-A74DB70F9B31}"/>
          </ac:spMkLst>
        </pc:spChg>
        <pc:spChg chg="mod">
          <ac:chgData name="Shelley Chase" userId="2b0e66d9-0b77-4f36-bc9b-d6ffd8719076" providerId="ADAL" clId="{32B1BA10-2ADF-4BEC-B473-4783B538EF77}" dt="2023-11-11T01:38:07.510" v="393" actId="18245"/>
          <ac:spMkLst>
            <pc:docMk/>
            <pc:sldMk cId="100306076" sldId="2147469470"/>
            <ac:spMk id="14" creationId="{5EB98EAD-24C2-9A12-EA52-F95018CC57BB}"/>
          </ac:spMkLst>
        </pc:spChg>
        <pc:spChg chg="mod">
          <ac:chgData name="Shelley Chase" userId="2b0e66d9-0b77-4f36-bc9b-d6ffd8719076" providerId="ADAL" clId="{32B1BA10-2ADF-4BEC-B473-4783B538EF77}" dt="2023-11-11T01:38:07.510" v="393" actId="18245"/>
          <ac:spMkLst>
            <pc:docMk/>
            <pc:sldMk cId="100306076" sldId="2147469470"/>
            <ac:spMk id="15" creationId="{C759A3A4-709E-9704-FD13-863A09FAF635}"/>
          </ac:spMkLst>
        </pc:spChg>
        <pc:spChg chg="mod">
          <ac:chgData name="Shelley Chase" userId="2b0e66d9-0b77-4f36-bc9b-d6ffd8719076" providerId="ADAL" clId="{32B1BA10-2ADF-4BEC-B473-4783B538EF77}" dt="2023-11-11T01:38:07.510" v="393" actId="18245"/>
          <ac:spMkLst>
            <pc:docMk/>
            <pc:sldMk cId="100306076" sldId="2147469470"/>
            <ac:spMk id="16" creationId="{D7D13460-5305-EB71-27D9-60CE2A9A7DEA}"/>
          </ac:spMkLst>
        </pc:spChg>
        <pc:spChg chg="mod">
          <ac:chgData name="Shelley Chase" userId="2b0e66d9-0b77-4f36-bc9b-d6ffd8719076" providerId="ADAL" clId="{32B1BA10-2ADF-4BEC-B473-4783B538EF77}" dt="2023-11-11T01:38:07.510" v="393" actId="18245"/>
          <ac:spMkLst>
            <pc:docMk/>
            <pc:sldMk cId="100306076" sldId="2147469470"/>
            <ac:spMk id="17" creationId="{6407C664-9564-08D2-DAFC-E66B68BD0F4E}"/>
          </ac:spMkLst>
        </pc:spChg>
        <pc:spChg chg="mod">
          <ac:chgData name="Shelley Chase" userId="2b0e66d9-0b77-4f36-bc9b-d6ffd8719076" providerId="ADAL" clId="{32B1BA10-2ADF-4BEC-B473-4783B538EF77}" dt="2023-11-11T01:38:07.510" v="393" actId="18245"/>
          <ac:spMkLst>
            <pc:docMk/>
            <pc:sldMk cId="100306076" sldId="2147469470"/>
            <ac:spMk id="18" creationId="{03B8645D-986A-ACDB-0737-981FF1DFC340}"/>
          </ac:spMkLst>
        </pc:spChg>
        <pc:spChg chg="mod">
          <ac:chgData name="Shelley Chase" userId="2b0e66d9-0b77-4f36-bc9b-d6ffd8719076" providerId="ADAL" clId="{32B1BA10-2ADF-4BEC-B473-4783B538EF77}" dt="2023-11-11T01:38:07.510" v="393" actId="18245"/>
          <ac:spMkLst>
            <pc:docMk/>
            <pc:sldMk cId="100306076" sldId="2147469470"/>
            <ac:spMk id="19" creationId="{3C719244-7EA3-9DC4-A3C6-684FFD0E4C41}"/>
          </ac:spMkLst>
        </pc:spChg>
        <pc:grpChg chg="mod">
          <ac:chgData name="Shelley Chase" userId="2b0e66d9-0b77-4f36-bc9b-d6ffd8719076" providerId="ADAL" clId="{32B1BA10-2ADF-4BEC-B473-4783B538EF77}" dt="2023-11-11T01:38:07.510" v="393" actId="18245"/>
          <ac:grpSpMkLst>
            <pc:docMk/>
            <pc:sldMk cId="100306076" sldId="2147469470"/>
            <ac:grpSpMk id="2" creationId="{3ADBF41C-E244-D44C-5B15-1736086D64FC}"/>
          </ac:grpSpMkLst>
        </pc:grpChg>
        <pc:graphicFrameChg chg="del">
          <ac:chgData name="Shelley Chase" userId="2b0e66d9-0b77-4f36-bc9b-d6ffd8719076" providerId="ADAL" clId="{32B1BA10-2ADF-4BEC-B473-4783B538EF77}" dt="2023-11-11T01:38:07.510" v="393" actId="18245"/>
          <ac:graphicFrameMkLst>
            <pc:docMk/>
            <pc:sldMk cId="100306076" sldId="2147469470"/>
            <ac:graphicFrameMk id="7" creationId="{CFF9C304-44F4-A323-56D3-F335AD95EDD9}"/>
          </ac:graphicFrameMkLst>
        </pc:graphicFrameChg>
      </pc:sldChg>
      <pc:sldChg chg="modNotesTx">
        <pc:chgData name="Shelley Chase" userId="2b0e66d9-0b77-4f36-bc9b-d6ffd8719076" providerId="ADAL" clId="{32B1BA10-2ADF-4BEC-B473-4783B538EF77}" dt="2023-11-12T02:46:59.021" v="2665" actId="20577"/>
        <pc:sldMkLst>
          <pc:docMk/>
          <pc:sldMk cId="454324842" sldId="2147469471"/>
        </pc:sldMkLst>
      </pc:sldChg>
      <pc:sldChg chg="modSp mod modNotesTx">
        <pc:chgData name="Shelley Chase" userId="2b0e66d9-0b77-4f36-bc9b-d6ffd8719076" providerId="ADAL" clId="{32B1BA10-2ADF-4BEC-B473-4783B538EF77}" dt="2023-11-12T02:47:53.389" v="2712" actId="20577"/>
        <pc:sldMkLst>
          <pc:docMk/>
          <pc:sldMk cId="3679472431" sldId="2147469472"/>
        </pc:sldMkLst>
        <pc:spChg chg="mod">
          <ac:chgData name="Shelley Chase" userId="2b0e66d9-0b77-4f36-bc9b-d6ffd8719076" providerId="ADAL" clId="{32B1BA10-2ADF-4BEC-B473-4783B538EF77}" dt="2023-11-12T02:47:53.389" v="2712" actId="20577"/>
          <ac:spMkLst>
            <pc:docMk/>
            <pc:sldMk cId="3679472431" sldId="2147469472"/>
            <ac:spMk id="15" creationId="{45D019A1-4560-69B8-BC58-54F3C28B290F}"/>
          </ac:spMkLst>
        </pc:spChg>
      </pc:sldChg>
      <pc:sldChg chg="modNotesTx">
        <pc:chgData name="Shelley Chase" userId="2b0e66d9-0b77-4f36-bc9b-d6ffd8719076" providerId="ADAL" clId="{32B1BA10-2ADF-4BEC-B473-4783B538EF77}" dt="2023-11-12T02:49:13.414" v="2765" actId="6549"/>
        <pc:sldMkLst>
          <pc:docMk/>
          <pc:sldMk cId="2518258582" sldId="2147469474"/>
        </pc:sldMkLst>
      </pc:sldChg>
      <pc:sldChg chg="delSp mod modShow modNotesTx">
        <pc:chgData name="Shelley Chase" userId="2b0e66d9-0b77-4f36-bc9b-d6ffd8719076" providerId="ADAL" clId="{32B1BA10-2ADF-4BEC-B473-4783B538EF77}" dt="2023-11-13T19:05:54.663" v="11880" actId="729"/>
        <pc:sldMkLst>
          <pc:docMk/>
          <pc:sldMk cId="951884354" sldId="2147469475"/>
        </pc:sldMkLst>
        <pc:picChg chg="del">
          <ac:chgData name="Shelley Chase" userId="2b0e66d9-0b77-4f36-bc9b-d6ffd8719076" providerId="ADAL" clId="{32B1BA10-2ADF-4BEC-B473-4783B538EF77}" dt="2023-11-11T01:19:26.694" v="360" actId="478"/>
          <ac:picMkLst>
            <pc:docMk/>
            <pc:sldMk cId="951884354" sldId="2147469475"/>
            <ac:picMk id="1026" creationId="{2684B489-3DF0-CBAD-AB2B-18C5FB2DBF0A}"/>
          </ac:picMkLst>
        </pc:picChg>
      </pc:sldChg>
      <pc:sldChg chg="modSp mod">
        <pc:chgData name="Shelley Chase" userId="2b0e66d9-0b77-4f36-bc9b-d6ffd8719076" providerId="ADAL" clId="{32B1BA10-2ADF-4BEC-B473-4783B538EF77}" dt="2023-11-12T23:11:50.546" v="10008" actId="2085"/>
        <pc:sldMkLst>
          <pc:docMk/>
          <pc:sldMk cId="3495541264" sldId="2147469476"/>
        </pc:sldMkLst>
        <pc:spChg chg="mod">
          <ac:chgData name="Shelley Chase" userId="2b0e66d9-0b77-4f36-bc9b-d6ffd8719076" providerId="ADAL" clId="{32B1BA10-2ADF-4BEC-B473-4783B538EF77}" dt="2023-11-12T23:11:50.546" v="10008" actId="2085"/>
          <ac:spMkLst>
            <pc:docMk/>
            <pc:sldMk cId="3495541264" sldId="2147469476"/>
            <ac:spMk id="3" creationId="{02F3CBB5-B4D4-C8C5-4187-A90C35F20E7D}"/>
          </ac:spMkLst>
        </pc:spChg>
      </pc:sldChg>
      <pc:sldChg chg="addSp modSp mod">
        <pc:chgData name="Shelley Chase" userId="2b0e66d9-0b77-4f36-bc9b-d6ffd8719076" providerId="ADAL" clId="{32B1BA10-2ADF-4BEC-B473-4783B538EF77}" dt="2023-11-11T01:22:46.741" v="382" actId="1036"/>
        <pc:sldMkLst>
          <pc:docMk/>
          <pc:sldMk cId="1329662249" sldId="2147469477"/>
        </pc:sldMkLst>
        <pc:spChg chg="add mod">
          <ac:chgData name="Shelley Chase" userId="2b0e66d9-0b77-4f36-bc9b-d6ffd8719076" providerId="ADAL" clId="{32B1BA10-2ADF-4BEC-B473-4783B538EF77}" dt="2023-11-11T01:22:46.741" v="382" actId="1036"/>
          <ac:spMkLst>
            <pc:docMk/>
            <pc:sldMk cId="1329662249" sldId="2147469477"/>
            <ac:spMk id="5" creationId="{3D50CF83-A58C-D86A-E731-597DCEE70918}"/>
          </ac:spMkLst>
        </pc:spChg>
      </pc:sldChg>
      <pc:sldChg chg="addSp modSp">
        <pc:chgData name="Shelley Chase" userId="2b0e66d9-0b77-4f36-bc9b-d6ffd8719076" providerId="ADAL" clId="{32B1BA10-2ADF-4BEC-B473-4783B538EF77}" dt="2023-11-11T01:21:44.955" v="380"/>
        <pc:sldMkLst>
          <pc:docMk/>
          <pc:sldMk cId="891098213" sldId="2147469478"/>
        </pc:sldMkLst>
        <pc:spChg chg="add mod">
          <ac:chgData name="Shelley Chase" userId="2b0e66d9-0b77-4f36-bc9b-d6ffd8719076" providerId="ADAL" clId="{32B1BA10-2ADF-4BEC-B473-4783B538EF77}" dt="2023-11-11T01:21:44.955" v="380"/>
          <ac:spMkLst>
            <pc:docMk/>
            <pc:sldMk cId="891098213" sldId="2147469478"/>
            <ac:spMk id="5" creationId="{656F37B1-4067-BA9C-49DD-9F407C51ADCD}"/>
          </ac:spMkLst>
        </pc:spChg>
      </pc:sldChg>
      <pc:sldChg chg="addSp modSp">
        <pc:chgData name="Shelley Chase" userId="2b0e66d9-0b77-4f36-bc9b-d6ffd8719076" providerId="ADAL" clId="{32B1BA10-2ADF-4BEC-B473-4783B538EF77}" dt="2023-11-11T01:22:58.641" v="383"/>
        <pc:sldMkLst>
          <pc:docMk/>
          <pc:sldMk cId="578773466" sldId="2147469479"/>
        </pc:sldMkLst>
        <pc:spChg chg="add mod">
          <ac:chgData name="Shelley Chase" userId="2b0e66d9-0b77-4f36-bc9b-d6ffd8719076" providerId="ADAL" clId="{32B1BA10-2ADF-4BEC-B473-4783B538EF77}" dt="2023-11-11T01:22:58.641" v="383"/>
          <ac:spMkLst>
            <pc:docMk/>
            <pc:sldMk cId="578773466" sldId="2147469479"/>
            <ac:spMk id="5" creationId="{D78EF2D0-0433-F48E-0731-1CDCC35E2153}"/>
          </ac:spMkLst>
        </pc:spChg>
      </pc:sldChg>
      <pc:sldChg chg="addSp modSp">
        <pc:chgData name="Shelley Chase" userId="2b0e66d9-0b77-4f36-bc9b-d6ffd8719076" providerId="ADAL" clId="{32B1BA10-2ADF-4BEC-B473-4783B538EF77}" dt="2023-11-11T01:23:02.989" v="385"/>
        <pc:sldMkLst>
          <pc:docMk/>
          <pc:sldMk cId="1500307471" sldId="2147469480"/>
        </pc:sldMkLst>
        <pc:spChg chg="add mod">
          <ac:chgData name="Shelley Chase" userId="2b0e66d9-0b77-4f36-bc9b-d6ffd8719076" providerId="ADAL" clId="{32B1BA10-2ADF-4BEC-B473-4783B538EF77}" dt="2023-11-11T01:23:02.989" v="385"/>
          <ac:spMkLst>
            <pc:docMk/>
            <pc:sldMk cId="1500307471" sldId="2147469480"/>
            <ac:spMk id="5" creationId="{28364A98-FCA9-6E01-1763-F64A7B9D1F69}"/>
          </ac:spMkLst>
        </pc:spChg>
      </pc:sldChg>
      <pc:sldChg chg="modNotesTx">
        <pc:chgData name="Shelley Chase" userId="2b0e66d9-0b77-4f36-bc9b-d6ffd8719076" providerId="ADAL" clId="{32B1BA10-2ADF-4BEC-B473-4783B538EF77}" dt="2023-11-10T22:52:58.735" v="320" actId="20577"/>
        <pc:sldMkLst>
          <pc:docMk/>
          <pc:sldMk cId="303354541" sldId="2147469481"/>
        </pc:sldMkLst>
      </pc:sldChg>
      <pc:sldChg chg="modSp mod modShow">
        <pc:chgData name="Shelley Chase" userId="2b0e66d9-0b77-4f36-bc9b-d6ffd8719076" providerId="ADAL" clId="{32B1BA10-2ADF-4BEC-B473-4783B538EF77}" dt="2023-11-13T20:05:17.891" v="12112" actId="729"/>
        <pc:sldMkLst>
          <pc:docMk/>
          <pc:sldMk cId="281882966" sldId="2147469483"/>
        </pc:sldMkLst>
        <pc:spChg chg="mod">
          <ac:chgData name="Shelley Chase" userId="2b0e66d9-0b77-4f36-bc9b-d6ffd8719076" providerId="ADAL" clId="{32B1BA10-2ADF-4BEC-B473-4783B538EF77}" dt="2023-11-13T12:51:19.067" v="10416" actId="207"/>
          <ac:spMkLst>
            <pc:docMk/>
            <pc:sldMk cId="281882966" sldId="2147469483"/>
            <ac:spMk id="2" creationId="{9E0938DE-0D9F-94B1-F449-B5E78F1F3D91}"/>
          </ac:spMkLst>
        </pc:spChg>
      </pc:sldChg>
      <pc:sldChg chg="addSp delSp modSp mod modClrScheme chgLayout">
        <pc:chgData name="Shelley Chase" userId="2b0e66d9-0b77-4f36-bc9b-d6ffd8719076" providerId="ADAL" clId="{32B1BA10-2ADF-4BEC-B473-4783B538EF77}" dt="2023-11-13T12:48:00.286" v="10387" actId="1076"/>
        <pc:sldMkLst>
          <pc:docMk/>
          <pc:sldMk cId="2322655073" sldId="2147469484"/>
        </pc:sldMkLst>
        <pc:spChg chg="mod ord">
          <ac:chgData name="Shelley Chase" userId="2b0e66d9-0b77-4f36-bc9b-d6ffd8719076" providerId="ADAL" clId="{32B1BA10-2ADF-4BEC-B473-4783B538EF77}" dt="2023-11-13T12:41:31.366" v="10305" actId="20577"/>
          <ac:spMkLst>
            <pc:docMk/>
            <pc:sldMk cId="2322655073" sldId="2147469484"/>
            <ac:spMk id="2" creationId="{8F3AC70E-2431-99B4-3F54-DBB9C3D44B99}"/>
          </ac:spMkLst>
        </pc:spChg>
        <pc:spChg chg="mod ord">
          <ac:chgData name="Shelley Chase" userId="2b0e66d9-0b77-4f36-bc9b-d6ffd8719076" providerId="ADAL" clId="{32B1BA10-2ADF-4BEC-B473-4783B538EF77}" dt="2023-11-13T12:46:25.936" v="10384" actId="14100"/>
          <ac:spMkLst>
            <pc:docMk/>
            <pc:sldMk cId="2322655073" sldId="2147469484"/>
            <ac:spMk id="3" creationId="{1A76514D-92B7-BF28-51C2-5EA215C330A9}"/>
          </ac:spMkLst>
        </pc:spChg>
        <pc:spChg chg="del mod ord">
          <ac:chgData name="Shelley Chase" userId="2b0e66d9-0b77-4f36-bc9b-d6ffd8719076" providerId="ADAL" clId="{32B1BA10-2ADF-4BEC-B473-4783B538EF77}" dt="2023-11-13T12:41:46.357" v="10308" actId="478"/>
          <ac:spMkLst>
            <pc:docMk/>
            <pc:sldMk cId="2322655073" sldId="2147469484"/>
            <ac:spMk id="5" creationId="{C8398AEB-47E0-1C65-C95C-3EFCFE04DD37}"/>
          </ac:spMkLst>
        </pc:spChg>
        <pc:spChg chg="mod ord">
          <ac:chgData name="Shelley Chase" userId="2b0e66d9-0b77-4f36-bc9b-d6ffd8719076" providerId="ADAL" clId="{32B1BA10-2ADF-4BEC-B473-4783B538EF77}" dt="2023-11-13T12:46:25.936" v="10384" actId="14100"/>
          <ac:spMkLst>
            <pc:docMk/>
            <pc:sldMk cId="2322655073" sldId="2147469484"/>
            <ac:spMk id="10" creationId="{5CC1ACBD-C371-1DD3-98EA-559F5939D80C}"/>
          </ac:spMkLst>
        </pc:spChg>
        <pc:picChg chg="add mod">
          <ac:chgData name="Shelley Chase" userId="2b0e66d9-0b77-4f36-bc9b-d6ffd8719076" providerId="ADAL" clId="{32B1BA10-2ADF-4BEC-B473-4783B538EF77}" dt="2023-11-13T12:45:29.774" v="10339" actId="1076"/>
          <ac:picMkLst>
            <pc:docMk/>
            <pc:sldMk cId="2322655073" sldId="2147469484"/>
            <ac:picMk id="1026" creationId="{DD855B7B-ACC1-847D-62F2-747118A92916}"/>
          </ac:picMkLst>
        </pc:picChg>
        <pc:picChg chg="add mod">
          <ac:chgData name="Shelley Chase" userId="2b0e66d9-0b77-4f36-bc9b-d6ffd8719076" providerId="ADAL" clId="{32B1BA10-2ADF-4BEC-B473-4783B538EF77}" dt="2023-11-13T12:48:00.286" v="10387" actId="1076"/>
          <ac:picMkLst>
            <pc:docMk/>
            <pc:sldMk cId="2322655073" sldId="2147469484"/>
            <ac:picMk id="1028" creationId="{1B8708AF-02AE-6A88-6282-A8FF7AB56C62}"/>
          </ac:picMkLst>
        </pc:picChg>
      </pc:sldChg>
      <pc:sldChg chg="del">
        <pc:chgData name="Shelley Chase" userId="2b0e66d9-0b77-4f36-bc9b-d6ffd8719076" providerId="ADAL" clId="{32B1BA10-2ADF-4BEC-B473-4783B538EF77}" dt="2023-11-11T01:40:14.080" v="405" actId="47"/>
        <pc:sldMkLst>
          <pc:docMk/>
          <pc:sldMk cId="997575430" sldId="2147469485"/>
        </pc:sldMkLst>
      </pc:sldChg>
      <pc:sldChg chg="del">
        <pc:chgData name="Shelley Chase" userId="2b0e66d9-0b77-4f36-bc9b-d6ffd8719076" providerId="ADAL" clId="{32B1BA10-2ADF-4BEC-B473-4783B538EF77}" dt="2023-11-11T01:40:11.479" v="404" actId="47"/>
        <pc:sldMkLst>
          <pc:docMk/>
          <pc:sldMk cId="866711813" sldId="2147469487"/>
        </pc:sldMkLst>
      </pc:sldChg>
      <pc:sldChg chg="addSp modSp add mod modShow modNotesTx">
        <pc:chgData name="Shelley Chase" userId="2b0e66d9-0b77-4f36-bc9b-d6ffd8719076" providerId="ADAL" clId="{32B1BA10-2ADF-4BEC-B473-4783B538EF77}" dt="2023-11-13T19:05:54.663" v="11880" actId="729"/>
        <pc:sldMkLst>
          <pc:docMk/>
          <pc:sldMk cId="1702481721" sldId="2147469488"/>
        </pc:sldMkLst>
        <pc:spChg chg="add mod">
          <ac:chgData name="Shelley Chase" userId="2b0e66d9-0b77-4f36-bc9b-d6ffd8719076" providerId="ADAL" clId="{32B1BA10-2ADF-4BEC-B473-4783B538EF77}" dt="2023-11-11T01:20:04.557" v="365" actId="14100"/>
          <ac:spMkLst>
            <pc:docMk/>
            <pc:sldMk cId="1702481721" sldId="2147469488"/>
            <ac:spMk id="3" creationId="{2ABB0546-480D-1808-078D-5E41D3818A4D}"/>
          </ac:spMkLst>
        </pc:spChg>
      </pc:sldChg>
      <pc:sldChg chg="addSp modSp add mod modShow modNotesTx">
        <pc:chgData name="Shelley Chase" userId="2b0e66d9-0b77-4f36-bc9b-d6ffd8719076" providerId="ADAL" clId="{32B1BA10-2ADF-4BEC-B473-4783B538EF77}" dt="2023-11-13T19:05:54.663" v="11880" actId="729"/>
        <pc:sldMkLst>
          <pc:docMk/>
          <pc:sldMk cId="1522445682" sldId="2147469489"/>
        </pc:sldMkLst>
        <pc:spChg chg="add mod">
          <ac:chgData name="Shelley Chase" userId="2b0e66d9-0b77-4f36-bc9b-d6ffd8719076" providerId="ADAL" clId="{32B1BA10-2ADF-4BEC-B473-4783B538EF77}" dt="2023-11-11T01:20:15.728" v="367" actId="14100"/>
          <ac:spMkLst>
            <pc:docMk/>
            <pc:sldMk cId="1522445682" sldId="2147469489"/>
            <ac:spMk id="3" creationId="{E7DAB992-874A-4906-2733-2568DB144CFC}"/>
          </ac:spMkLst>
        </pc:spChg>
      </pc:sldChg>
      <pc:sldChg chg="add mod modShow modNotesTx">
        <pc:chgData name="Shelley Chase" userId="2b0e66d9-0b77-4f36-bc9b-d6ffd8719076" providerId="ADAL" clId="{32B1BA10-2ADF-4BEC-B473-4783B538EF77}" dt="2023-11-13T19:05:54.663" v="11880" actId="729"/>
        <pc:sldMkLst>
          <pc:docMk/>
          <pc:sldMk cId="2345829465" sldId="2147469490"/>
        </pc:sldMkLst>
      </pc:sldChg>
      <pc:sldChg chg="addSp modSp add mod modShow modNotesTx">
        <pc:chgData name="Shelley Chase" userId="2b0e66d9-0b77-4f36-bc9b-d6ffd8719076" providerId="ADAL" clId="{32B1BA10-2ADF-4BEC-B473-4783B538EF77}" dt="2023-11-13T19:05:54.663" v="11880" actId="729"/>
        <pc:sldMkLst>
          <pc:docMk/>
          <pc:sldMk cId="720707398" sldId="2147469491"/>
        </pc:sldMkLst>
        <pc:spChg chg="add mod">
          <ac:chgData name="Shelley Chase" userId="2b0e66d9-0b77-4f36-bc9b-d6ffd8719076" providerId="ADAL" clId="{32B1BA10-2ADF-4BEC-B473-4783B538EF77}" dt="2023-11-11T01:19:51.109" v="363" actId="207"/>
          <ac:spMkLst>
            <pc:docMk/>
            <pc:sldMk cId="720707398" sldId="2147469491"/>
            <ac:spMk id="3" creationId="{EA6653E3-E1E9-AB3A-6F44-B1D157642E0E}"/>
          </ac:spMkLst>
        </pc:spChg>
      </pc:sldChg>
      <pc:sldChg chg="add">
        <pc:chgData name="Shelley Chase" userId="2b0e66d9-0b77-4f36-bc9b-d6ffd8719076" providerId="ADAL" clId="{32B1BA10-2ADF-4BEC-B473-4783B538EF77}" dt="2023-11-12T23:13:44.009" v="10009"/>
        <pc:sldMkLst>
          <pc:docMk/>
          <pc:sldMk cId="2076262804" sldId="2147469492"/>
        </pc:sldMkLst>
      </pc:sldChg>
      <pc:sldChg chg="addSp modSp add mod">
        <pc:chgData name="Shelley Chase" userId="2b0e66d9-0b77-4f36-bc9b-d6ffd8719076" providerId="ADAL" clId="{32B1BA10-2ADF-4BEC-B473-4783B538EF77}" dt="2023-11-12T23:15:04.955" v="10021" actId="14100"/>
        <pc:sldMkLst>
          <pc:docMk/>
          <pc:sldMk cId="4231929452" sldId="2147469493"/>
        </pc:sldMkLst>
        <pc:spChg chg="add mod">
          <ac:chgData name="Shelley Chase" userId="2b0e66d9-0b77-4f36-bc9b-d6ffd8719076" providerId="ADAL" clId="{32B1BA10-2ADF-4BEC-B473-4783B538EF77}" dt="2023-11-12T23:15:04.955" v="10021" actId="14100"/>
          <ac:spMkLst>
            <pc:docMk/>
            <pc:sldMk cId="4231929452" sldId="2147469493"/>
            <ac:spMk id="7" creationId="{B93B6ED4-8B24-DE57-A764-0399D58571D7}"/>
          </ac:spMkLst>
        </pc:spChg>
      </pc:sldChg>
      <pc:sldChg chg="addSp modSp add mod">
        <pc:chgData name="Shelley Chase" userId="2b0e66d9-0b77-4f36-bc9b-d6ffd8719076" providerId="ADAL" clId="{32B1BA10-2ADF-4BEC-B473-4783B538EF77}" dt="2023-11-12T23:14:48.396" v="10019" actId="14100"/>
        <pc:sldMkLst>
          <pc:docMk/>
          <pc:sldMk cId="3057130413" sldId="2147469494"/>
        </pc:sldMkLst>
        <pc:spChg chg="add mod">
          <ac:chgData name="Shelley Chase" userId="2b0e66d9-0b77-4f36-bc9b-d6ffd8719076" providerId="ADAL" clId="{32B1BA10-2ADF-4BEC-B473-4783B538EF77}" dt="2023-11-12T23:14:48.396" v="10019" actId="14100"/>
          <ac:spMkLst>
            <pc:docMk/>
            <pc:sldMk cId="3057130413" sldId="2147469494"/>
            <ac:spMk id="7" creationId="{64939A59-5CE9-9F2A-9C45-65E2D8ABBEFD}"/>
          </ac:spMkLst>
        </pc:spChg>
      </pc:sldChg>
      <pc:sldChg chg="addSp modSp add mod">
        <pc:chgData name="Shelley Chase" userId="2b0e66d9-0b77-4f36-bc9b-d6ffd8719076" providerId="ADAL" clId="{32B1BA10-2ADF-4BEC-B473-4783B538EF77}" dt="2023-11-12T23:14:31.436" v="10016" actId="14100"/>
        <pc:sldMkLst>
          <pc:docMk/>
          <pc:sldMk cId="3191417719" sldId="2147469495"/>
        </pc:sldMkLst>
        <pc:spChg chg="add mod">
          <ac:chgData name="Shelley Chase" userId="2b0e66d9-0b77-4f36-bc9b-d6ffd8719076" providerId="ADAL" clId="{32B1BA10-2ADF-4BEC-B473-4783B538EF77}" dt="2023-11-12T23:14:31.436" v="10016" actId="14100"/>
          <ac:spMkLst>
            <pc:docMk/>
            <pc:sldMk cId="3191417719" sldId="2147469495"/>
            <ac:spMk id="7" creationId="{29C83B58-E789-52CD-6F69-2C6A5320F126}"/>
          </ac:spMkLst>
        </pc:spChg>
      </pc:sldChg>
      <pc:sldChg chg="addSp modSp add mod ord">
        <pc:chgData name="Shelley Chase" userId="2b0e66d9-0b77-4f36-bc9b-d6ffd8719076" providerId="ADAL" clId="{32B1BA10-2ADF-4BEC-B473-4783B538EF77}" dt="2023-11-13T19:59:38.047" v="11931" actId="20577"/>
        <pc:sldMkLst>
          <pc:docMk/>
          <pc:sldMk cId="2998653262" sldId="2147469496"/>
        </pc:sldMkLst>
        <pc:spChg chg="mod">
          <ac:chgData name="Shelley Chase" userId="2b0e66d9-0b77-4f36-bc9b-d6ffd8719076" providerId="ADAL" clId="{32B1BA10-2ADF-4BEC-B473-4783B538EF77}" dt="2023-11-13T19:59:38.047" v="11931" actId="20577"/>
          <ac:spMkLst>
            <pc:docMk/>
            <pc:sldMk cId="2998653262" sldId="2147469496"/>
            <ac:spMk id="2" creationId="{7FF4FBF0-DD75-8B02-A7A2-17DF544E1787}"/>
          </ac:spMkLst>
        </pc:spChg>
        <pc:spChg chg="add mod">
          <ac:chgData name="Shelley Chase" userId="2b0e66d9-0b77-4f36-bc9b-d6ffd8719076" providerId="ADAL" clId="{32B1BA10-2ADF-4BEC-B473-4783B538EF77}" dt="2023-11-12T23:16:39.773" v="10026" actId="207"/>
          <ac:spMkLst>
            <pc:docMk/>
            <pc:sldMk cId="2998653262" sldId="2147469496"/>
            <ac:spMk id="4" creationId="{37A51987-1FD6-C1A1-A1F1-3B04E53BF95E}"/>
          </ac:spMkLst>
        </pc:spChg>
      </pc:sldChg>
      <pc:sldChg chg="add del">
        <pc:chgData name="Shelley Chase" userId="2b0e66d9-0b77-4f36-bc9b-d6ffd8719076" providerId="ADAL" clId="{32B1BA10-2ADF-4BEC-B473-4783B538EF77}" dt="2023-11-12T23:16:22.219" v="10024"/>
        <pc:sldMkLst>
          <pc:docMk/>
          <pc:sldMk cId="2189774147" sldId="2147469497"/>
        </pc:sldMkLst>
      </pc:sldChg>
      <pc:sldChg chg="addSp delSp modSp add mod modClrScheme chgLayout modNotesTx">
        <pc:chgData name="Shelley Chase" userId="2b0e66d9-0b77-4f36-bc9b-d6ffd8719076" providerId="ADAL" clId="{32B1BA10-2ADF-4BEC-B473-4783B538EF77}" dt="2023-11-13T16:11:51.013" v="11319" actId="6549"/>
        <pc:sldMkLst>
          <pc:docMk/>
          <pc:sldMk cId="3531954186" sldId="2147469497"/>
        </pc:sldMkLst>
        <pc:spChg chg="mod ord">
          <ac:chgData name="Shelley Chase" userId="2b0e66d9-0b77-4f36-bc9b-d6ffd8719076" providerId="ADAL" clId="{32B1BA10-2ADF-4BEC-B473-4783B538EF77}" dt="2023-11-13T16:11:27.850" v="11318" actId="14100"/>
          <ac:spMkLst>
            <pc:docMk/>
            <pc:sldMk cId="3531954186" sldId="2147469497"/>
            <ac:spMk id="2" creationId="{2CAFA353-717B-914A-9919-8FCFFB91AE86}"/>
          </ac:spMkLst>
        </pc:spChg>
        <pc:spChg chg="add del mod ord">
          <ac:chgData name="Shelley Chase" userId="2b0e66d9-0b77-4f36-bc9b-d6ffd8719076" providerId="ADAL" clId="{32B1BA10-2ADF-4BEC-B473-4783B538EF77}" dt="2023-11-13T16:09:56.711" v="11211" actId="700"/>
          <ac:spMkLst>
            <pc:docMk/>
            <pc:sldMk cId="3531954186" sldId="2147469497"/>
            <ac:spMk id="4" creationId="{0FA5FFB0-125A-4FED-7DFB-1E115BD9EBDA}"/>
          </ac:spMkLst>
        </pc:spChg>
        <pc:spChg chg="add del mod ord">
          <ac:chgData name="Shelley Chase" userId="2b0e66d9-0b77-4f36-bc9b-d6ffd8719076" providerId="ADAL" clId="{32B1BA10-2ADF-4BEC-B473-4783B538EF77}" dt="2023-11-13T16:10:18.170" v="11213" actId="478"/>
          <ac:spMkLst>
            <pc:docMk/>
            <pc:sldMk cId="3531954186" sldId="2147469497"/>
            <ac:spMk id="5" creationId="{16CC7273-94EA-502E-A350-006340E6BA68}"/>
          </ac:spMkLst>
        </pc:spChg>
      </pc:sldChg>
      <pc:sldChg chg="addSp modSp add mod modNotesTx">
        <pc:chgData name="Shelley Chase" userId="2b0e66d9-0b77-4f36-bc9b-d6ffd8719076" providerId="ADAL" clId="{32B1BA10-2ADF-4BEC-B473-4783B538EF77}" dt="2023-11-13T16:13:12.942" v="11340" actId="6549"/>
        <pc:sldMkLst>
          <pc:docMk/>
          <pc:sldMk cId="666159291" sldId="2147469498"/>
        </pc:sldMkLst>
        <pc:spChg chg="mod">
          <ac:chgData name="Shelley Chase" userId="2b0e66d9-0b77-4f36-bc9b-d6ffd8719076" providerId="ADAL" clId="{32B1BA10-2ADF-4BEC-B473-4783B538EF77}" dt="2023-11-13T16:12:22.799" v="11327" actId="20577"/>
          <ac:spMkLst>
            <pc:docMk/>
            <pc:sldMk cId="666159291" sldId="2147469498"/>
            <ac:spMk id="3" creationId="{AD36C411-E0AE-3DA5-C153-415FC05D01E0}"/>
          </ac:spMkLst>
        </pc:spChg>
        <pc:spChg chg="add mod">
          <ac:chgData name="Shelley Chase" userId="2b0e66d9-0b77-4f36-bc9b-d6ffd8719076" providerId="ADAL" clId="{32B1BA10-2ADF-4BEC-B473-4783B538EF77}" dt="2023-11-13T16:12:40.858" v="11329" actId="207"/>
          <ac:spMkLst>
            <pc:docMk/>
            <pc:sldMk cId="666159291" sldId="2147469498"/>
            <ac:spMk id="7" creationId="{4A5A5A42-1467-83B8-69ED-592C8728EDFA}"/>
          </ac:spMkLst>
        </pc:spChg>
      </pc:sldChg>
      <pc:sldMasterChg chg="del delSldLayout">
        <pc:chgData name="Shelley Chase" userId="2b0e66d9-0b77-4f36-bc9b-d6ffd8719076" providerId="ADAL" clId="{32B1BA10-2ADF-4BEC-B473-4783B538EF77}" dt="2023-11-11T01:40:11.479" v="404" actId="47"/>
        <pc:sldMasterMkLst>
          <pc:docMk/>
          <pc:sldMasterMk cId="0" sldId="2147483648"/>
        </pc:sldMasterMkLst>
        <pc:sldLayoutChg chg="del">
          <pc:chgData name="Shelley Chase" userId="2b0e66d9-0b77-4f36-bc9b-d6ffd8719076" providerId="ADAL" clId="{32B1BA10-2ADF-4BEC-B473-4783B538EF77}" dt="2023-11-11T01:40:11.479" v="404" actId="47"/>
          <pc:sldLayoutMkLst>
            <pc:docMk/>
            <pc:sldMasterMk cId="0" sldId="2147483648"/>
            <pc:sldLayoutMk cId="0" sldId="2384764942"/>
          </pc:sldLayoutMkLst>
        </pc:sldLayoutChg>
      </pc:sldMasterChg>
      <pc:sldMasterChg chg="del delSldLayout">
        <pc:chgData name="Shelley Chase" userId="2b0e66d9-0b77-4f36-bc9b-d6ffd8719076" providerId="ADAL" clId="{32B1BA10-2ADF-4BEC-B473-4783B538EF77}" dt="2023-11-11T01:40:14.080" v="405" actId="47"/>
        <pc:sldMasterMkLst>
          <pc:docMk/>
          <pc:sldMasterMk cId="1975465449" sldId="2147484052"/>
        </pc:sldMasterMkLst>
        <pc:sldLayoutChg chg="del">
          <pc:chgData name="Shelley Chase" userId="2b0e66d9-0b77-4f36-bc9b-d6ffd8719076" providerId="ADAL" clId="{32B1BA10-2ADF-4BEC-B473-4783B538EF77}" dt="2023-11-11T01:40:14.080" v="405" actId="47"/>
          <pc:sldLayoutMkLst>
            <pc:docMk/>
            <pc:sldMasterMk cId="1975465449" sldId="2147484052"/>
            <pc:sldLayoutMk cId="1421473354" sldId="2147483874"/>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620117406" sldId="2147483882"/>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004703410" sldId="2147483883"/>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688722823" sldId="2147484046"/>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916950133" sldId="2147484047"/>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13839761" sldId="2147484048"/>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656342797" sldId="2147484049"/>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634644125" sldId="2147484050"/>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652278456" sldId="2147484051"/>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270806048" sldId="2147484053"/>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635782494" sldId="2147484054"/>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308485872" sldId="2147484055"/>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952780844" sldId="2147484056"/>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999697225" sldId="2147484057"/>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031122549" sldId="2147484058"/>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762881143" sldId="2147484059"/>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047116956" sldId="2147484060"/>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015270394" sldId="2147484061"/>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81162979" sldId="2147484062"/>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668980183" sldId="2147484063"/>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275638216" sldId="2147484064"/>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473697530" sldId="2147484065"/>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571493777" sldId="2147484066"/>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999991899" sldId="2147484067"/>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712336737" sldId="2147484068"/>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886050832" sldId="2147484069"/>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786517390" sldId="2147484070"/>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761278823" sldId="2147484071"/>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411003571" sldId="2147484072"/>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509837604" sldId="2147484073"/>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915254837" sldId="2147484074"/>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971963922" sldId="2147484075"/>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346583925" sldId="2147484076"/>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446838242" sldId="2147484077"/>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79194542" sldId="2147484078"/>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4137312953" sldId="2147484079"/>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136746270" sldId="2147484080"/>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670680772" sldId="2147484081"/>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311649166" sldId="2147484082"/>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048462995" sldId="2147484083"/>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240435540" sldId="2147484084"/>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884129127" sldId="2147484085"/>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17634847" sldId="2147484086"/>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4244671161" sldId="2147484087"/>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215640391" sldId="2147484088"/>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139827733" sldId="2147484089"/>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919931750" sldId="2147484090"/>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005399145" sldId="2147484091"/>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293065364" sldId="2147484092"/>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016901367" sldId="2147484093"/>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831880143" sldId="2147484094"/>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452711406" sldId="2147484095"/>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228880405" sldId="2147484096"/>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751839728" sldId="2147484097"/>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4193035991" sldId="2147484098"/>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646445805" sldId="2147484099"/>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706200219" sldId="2147484100"/>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572546998" sldId="2147484101"/>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099719611" sldId="2147484102"/>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1418470841" sldId="2147484103"/>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2237115793" sldId="2147484104"/>
          </pc:sldLayoutMkLst>
        </pc:sldLayoutChg>
        <pc:sldLayoutChg chg="del">
          <pc:chgData name="Shelley Chase" userId="2b0e66d9-0b77-4f36-bc9b-d6ffd8719076" providerId="ADAL" clId="{32B1BA10-2ADF-4BEC-B473-4783B538EF77}" dt="2023-11-11T01:40:14.080" v="405" actId="47"/>
          <pc:sldLayoutMkLst>
            <pc:docMk/>
            <pc:sldMasterMk cId="1975465449" sldId="2147484052"/>
            <pc:sldLayoutMk cId="3163953905" sldId="2147484106"/>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png"/></Relationships>
</file>

<file path=ppt/diagrams/_rels/data2.xml.rels><?xml version="1.0" encoding="UTF-8" standalone="yes"?>
<Relationships xmlns="http://schemas.openxmlformats.org/package/2006/relationships"><Relationship Id="rId2" Type="http://schemas.openxmlformats.org/officeDocument/2006/relationships/image" Target="../media/image74.svg"/><Relationship Id="rId1" Type="http://schemas.openxmlformats.org/officeDocument/2006/relationships/image" Target="../media/image73.png"/></Relationships>
</file>

<file path=ppt/diagrams/_rels/data3.xml.rels><?xml version="1.0" encoding="UTF-8" standalone="yes"?>
<Relationships xmlns="http://schemas.openxmlformats.org/package/2006/relationships"><Relationship Id="rId2" Type="http://schemas.openxmlformats.org/officeDocument/2006/relationships/image" Target="../media/image76.svg"/><Relationship Id="rId1" Type="http://schemas.openxmlformats.org/officeDocument/2006/relationships/image" Target="../media/image75.png"/></Relationships>
</file>

<file path=ppt/diagrams/_rels/data4.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png"/></Relationships>
</file>

<file path=ppt/diagrams/_rels/data5.xml.rels><?xml version="1.0" encoding="UTF-8" standalone="yes"?>
<Relationships xmlns="http://schemas.openxmlformats.org/package/2006/relationships"><Relationship Id="rId2" Type="http://schemas.openxmlformats.org/officeDocument/2006/relationships/image" Target="../media/image74.svg"/><Relationship Id="rId1" Type="http://schemas.openxmlformats.org/officeDocument/2006/relationships/image" Target="../media/image73.png"/></Relationships>
</file>

<file path=ppt/diagrams/_rels/data6.xml.rels><?xml version="1.0" encoding="UTF-8" standalone="yes"?>
<Relationships xmlns="http://schemas.openxmlformats.org/package/2006/relationships"><Relationship Id="rId2" Type="http://schemas.openxmlformats.org/officeDocument/2006/relationships/image" Target="../media/image76.svg"/><Relationship Id="rId1" Type="http://schemas.openxmlformats.org/officeDocument/2006/relationships/image" Target="../media/image75.png"/></Relationships>
</file>

<file path=ppt/diagrams/_rels/data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png"/></Relationships>
</file>

<file path=ppt/diagrams/_rels/drawing2.xml.rels><?xml version="1.0" encoding="UTF-8" standalone="yes"?>
<Relationships xmlns="http://schemas.openxmlformats.org/package/2006/relationships"><Relationship Id="rId2" Type="http://schemas.openxmlformats.org/officeDocument/2006/relationships/image" Target="../media/image74.svg"/><Relationship Id="rId1" Type="http://schemas.openxmlformats.org/officeDocument/2006/relationships/image" Target="../media/image73.png"/></Relationships>
</file>

<file path=ppt/diagrams/_rels/drawing3.xml.rels><?xml version="1.0" encoding="UTF-8" standalone="yes"?>
<Relationships xmlns="http://schemas.openxmlformats.org/package/2006/relationships"><Relationship Id="rId2" Type="http://schemas.openxmlformats.org/officeDocument/2006/relationships/image" Target="../media/image76.svg"/><Relationship Id="rId1" Type="http://schemas.openxmlformats.org/officeDocument/2006/relationships/image" Target="../media/image75.png"/></Relationships>
</file>

<file path=ppt/diagrams/_rels/drawing4.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png"/></Relationships>
</file>

<file path=ppt/diagrams/_rels/drawing5.xml.rels><?xml version="1.0" encoding="UTF-8" standalone="yes"?>
<Relationships xmlns="http://schemas.openxmlformats.org/package/2006/relationships"><Relationship Id="rId2" Type="http://schemas.openxmlformats.org/officeDocument/2006/relationships/image" Target="../media/image74.svg"/><Relationship Id="rId1" Type="http://schemas.openxmlformats.org/officeDocument/2006/relationships/image" Target="../media/image73.png"/></Relationships>
</file>

<file path=ppt/diagrams/_rels/drawing6.xml.rels><?xml version="1.0" encoding="UTF-8" standalone="yes"?>
<Relationships xmlns="http://schemas.openxmlformats.org/package/2006/relationships"><Relationship Id="rId2" Type="http://schemas.openxmlformats.org/officeDocument/2006/relationships/image" Target="../media/image76.svg"/><Relationship Id="rId1" Type="http://schemas.openxmlformats.org/officeDocument/2006/relationships/image" Target="../media/image75.png"/></Relationships>
</file>

<file path=ppt/diagrams/_rels/drawing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4AF390-B217-490C-8F9E-99ECCDD7301A}" type="doc">
      <dgm:prSet loTypeId="urn:microsoft.com/office/officeart/2008/layout/AlternatingPictureBlocks" loCatId="list" qsTypeId="urn:microsoft.com/office/officeart/2005/8/quickstyle/simple1" qsCatId="simple" csTypeId="urn:microsoft.com/office/officeart/2005/8/colors/colorful3" csCatId="colorful" phldr="1"/>
      <dgm:spPr/>
      <dgm:t>
        <a:bodyPr/>
        <a:lstStyle/>
        <a:p>
          <a:endParaRPr lang="en-US"/>
        </a:p>
      </dgm:t>
    </dgm:pt>
    <dgm:pt modelId="{E9266FD6-A582-45E2-A869-4C73C03D90FA}">
      <dgm:prSet phldrT="[Text]"/>
      <dgm:spPr/>
      <dgm:t>
        <a:bodyPr/>
        <a:lstStyle/>
        <a:p>
          <a:r>
            <a:rPr lang="en-US"/>
            <a:t>Databases</a:t>
          </a:r>
        </a:p>
      </dgm:t>
    </dgm:pt>
    <dgm:pt modelId="{AD398ABB-3B83-4897-977A-1E0A931D4111}" type="parTrans" cxnId="{DF7EABDF-EFAB-4F98-BF5C-7B4A0DDD30D9}">
      <dgm:prSet/>
      <dgm:spPr/>
      <dgm:t>
        <a:bodyPr/>
        <a:lstStyle/>
        <a:p>
          <a:endParaRPr lang="en-US"/>
        </a:p>
      </dgm:t>
    </dgm:pt>
    <dgm:pt modelId="{BEB68403-FBF4-4012-9181-B98ADA27A3C0}" type="sibTrans" cxnId="{DF7EABDF-EFAB-4F98-BF5C-7B4A0DDD30D9}">
      <dgm:prSet/>
      <dgm:spPr/>
      <dgm:t>
        <a:bodyPr/>
        <a:lstStyle/>
        <a:p>
          <a:endParaRPr lang="en-US"/>
        </a:p>
      </dgm:t>
    </dgm:pt>
    <dgm:pt modelId="{FE214EF7-89C3-47F7-ACAB-EE04FF1C333C}">
      <dgm:prSet phldrT="[Text]"/>
      <dgm:spPr/>
      <dgm:t>
        <a:bodyPr/>
        <a:lstStyle/>
        <a:p>
          <a:r>
            <a:rPr lang="en-US" err="1"/>
            <a:t>WebSpeed</a:t>
          </a:r>
          <a:endParaRPr lang="en-US"/>
        </a:p>
      </dgm:t>
    </dgm:pt>
    <dgm:pt modelId="{6020F077-1BF7-4BA8-B9A7-A9B001C0A3EC}" type="parTrans" cxnId="{BF6DEEC4-B32C-423E-B7EB-1D8D0CEC01F6}">
      <dgm:prSet/>
      <dgm:spPr/>
      <dgm:t>
        <a:bodyPr/>
        <a:lstStyle/>
        <a:p>
          <a:endParaRPr lang="en-US"/>
        </a:p>
      </dgm:t>
    </dgm:pt>
    <dgm:pt modelId="{816EC682-9A5F-4105-AB33-807310817D8B}" type="sibTrans" cxnId="{BF6DEEC4-B32C-423E-B7EB-1D8D0CEC01F6}">
      <dgm:prSet/>
      <dgm:spPr/>
      <dgm:t>
        <a:bodyPr/>
        <a:lstStyle/>
        <a:p>
          <a:endParaRPr lang="en-US"/>
        </a:p>
      </dgm:t>
    </dgm:pt>
    <dgm:pt modelId="{DF864988-BCC3-4E41-8F61-CD126A8FCCEF}">
      <dgm:prSet phldrT="[Text]"/>
      <dgm:spPr/>
      <dgm:t>
        <a:bodyPr/>
        <a:lstStyle/>
        <a:p>
          <a:r>
            <a:rPr lang="en-US"/>
            <a:t>Classic </a:t>
          </a:r>
          <a:r>
            <a:rPr lang="en-US" err="1"/>
            <a:t>AppServer</a:t>
          </a:r>
          <a:endParaRPr lang="en-US"/>
        </a:p>
      </dgm:t>
    </dgm:pt>
    <dgm:pt modelId="{0FE2EC86-7C9B-460E-BC3A-C32C989F7B6E}" type="parTrans" cxnId="{36B551E8-5BD2-49D7-86D1-656F7B279C36}">
      <dgm:prSet/>
      <dgm:spPr/>
      <dgm:t>
        <a:bodyPr/>
        <a:lstStyle/>
        <a:p>
          <a:endParaRPr lang="en-US"/>
        </a:p>
      </dgm:t>
    </dgm:pt>
    <dgm:pt modelId="{3960E166-E575-4F10-98D1-6AA3127B0A5C}" type="sibTrans" cxnId="{36B551E8-5BD2-49D7-86D1-656F7B279C36}">
      <dgm:prSet/>
      <dgm:spPr/>
      <dgm:t>
        <a:bodyPr/>
        <a:lstStyle/>
        <a:p>
          <a:endParaRPr lang="en-US"/>
        </a:p>
      </dgm:t>
    </dgm:pt>
    <dgm:pt modelId="{DDA883CD-CCE5-4642-88D1-063046750839}">
      <dgm:prSet phldrT="[Text]"/>
      <dgm:spPr/>
      <dgm:t>
        <a:bodyPr/>
        <a:lstStyle/>
        <a:p>
          <a:r>
            <a:rPr lang="en-US"/>
            <a:t>REST Manager</a:t>
          </a:r>
        </a:p>
      </dgm:t>
    </dgm:pt>
    <dgm:pt modelId="{073DB82D-CB55-4CED-8C68-AF82C716605D}" type="parTrans" cxnId="{A3952EE8-9974-47A5-8A25-C6DABA773C57}">
      <dgm:prSet/>
      <dgm:spPr/>
      <dgm:t>
        <a:bodyPr/>
        <a:lstStyle/>
        <a:p>
          <a:endParaRPr lang="en-US"/>
        </a:p>
      </dgm:t>
    </dgm:pt>
    <dgm:pt modelId="{C47FEC35-C454-4DFA-9FA8-986A94CFAD88}" type="sibTrans" cxnId="{A3952EE8-9974-47A5-8A25-C6DABA773C57}">
      <dgm:prSet/>
      <dgm:spPr/>
      <dgm:t>
        <a:bodyPr/>
        <a:lstStyle/>
        <a:p>
          <a:endParaRPr lang="en-US"/>
        </a:p>
      </dgm:t>
    </dgm:pt>
    <dgm:pt modelId="{AC9514E3-1972-4FD4-9B38-F1F2FF4019E6}">
      <dgm:prSet phldrT="[Text]"/>
      <dgm:spPr/>
      <dgm:t>
        <a:bodyPr/>
        <a:lstStyle/>
        <a:p>
          <a:r>
            <a:rPr lang="en-US"/>
            <a:t>Web Services Adapter</a:t>
          </a:r>
        </a:p>
      </dgm:t>
    </dgm:pt>
    <dgm:pt modelId="{8CAB1124-711E-4962-8461-4C37ED505985}" type="parTrans" cxnId="{451AB297-B3B0-4F5F-840F-7EEA369216F8}">
      <dgm:prSet/>
      <dgm:spPr/>
      <dgm:t>
        <a:bodyPr/>
        <a:lstStyle/>
        <a:p>
          <a:endParaRPr lang="en-US"/>
        </a:p>
      </dgm:t>
    </dgm:pt>
    <dgm:pt modelId="{A96F869C-11B6-46BB-B388-D8658450E3A9}" type="sibTrans" cxnId="{451AB297-B3B0-4F5F-840F-7EEA369216F8}">
      <dgm:prSet/>
      <dgm:spPr/>
      <dgm:t>
        <a:bodyPr/>
        <a:lstStyle/>
        <a:p>
          <a:endParaRPr lang="en-US"/>
        </a:p>
      </dgm:t>
    </dgm:pt>
    <dgm:pt modelId="{FFC82675-38BF-477A-9DA7-3FA26E4B0482}" type="pres">
      <dgm:prSet presAssocID="{064AF390-B217-490C-8F9E-99ECCDD7301A}" presName="linearFlow" presStyleCnt="0">
        <dgm:presLayoutVars>
          <dgm:dir/>
          <dgm:resizeHandles val="exact"/>
        </dgm:presLayoutVars>
      </dgm:prSet>
      <dgm:spPr/>
    </dgm:pt>
    <dgm:pt modelId="{4F897E94-1409-4964-BE47-A87E9EF0AD98}" type="pres">
      <dgm:prSet presAssocID="{E9266FD6-A582-45E2-A869-4C73C03D90FA}" presName="comp" presStyleCnt="0"/>
      <dgm:spPr/>
    </dgm:pt>
    <dgm:pt modelId="{4CF4FCCF-A451-4A6F-82CF-6C848A30369A}" type="pres">
      <dgm:prSet presAssocID="{E9266FD6-A582-45E2-A869-4C73C03D90FA}" presName="rect2" presStyleLbl="node1" presStyleIdx="0" presStyleCnt="5">
        <dgm:presLayoutVars>
          <dgm:bulletEnabled val="1"/>
        </dgm:presLayoutVars>
      </dgm:prSet>
      <dgm:spPr/>
    </dgm:pt>
    <dgm:pt modelId="{96295C5F-FF61-4729-8345-AEA8433C56AC}" type="pres">
      <dgm:prSet presAssocID="{E9266FD6-A582-45E2-A869-4C73C03D90FA}" presName="rect1" presStyleLbl="lnNod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l="-1000" r="-1000"/>
          </a:stretch>
        </a:blipFill>
      </dgm:spPr>
      <dgm:extLst>
        <a:ext uri="{E40237B7-FDA0-4F09-8148-C483321AD2D9}">
          <dgm14:cNvPr xmlns:dgm14="http://schemas.microsoft.com/office/drawing/2010/diagram" id="0" name="" descr="Database outline"/>
        </a:ext>
      </dgm:extLst>
    </dgm:pt>
    <dgm:pt modelId="{02BF2E25-C90E-44A0-9A27-AD20452CFB0A}" type="pres">
      <dgm:prSet presAssocID="{BEB68403-FBF4-4012-9181-B98ADA27A3C0}" presName="sibTrans" presStyleCnt="0"/>
      <dgm:spPr/>
    </dgm:pt>
    <dgm:pt modelId="{911A56CF-FD2A-4622-9157-179E3BE7B798}" type="pres">
      <dgm:prSet presAssocID="{FE214EF7-89C3-47F7-ACAB-EE04FF1C333C}" presName="comp" presStyleCnt="0"/>
      <dgm:spPr/>
    </dgm:pt>
    <dgm:pt modelId="{E68EA2DE-B936-4E20-8D42-9006029AE593}" type="pres">
      <dgm:prSet presAssocID="{FE214EF7-89C3-47F7-ACAB-EE04FF1C333C}" presName="rect2" presStyleLbl="node1" presStyleIdx="1" presStyleCnt="5">
        <dgm:presLayoutVars>
          <dgm:bulletEnabled val="1"/>
        </dgm:presLayoutVars>
      </dgm:prSet>
      <dgm:spPr/>
    </dgm:pt>
    <dgm:pt modelId="{6B9836DB-7E9C-4E3B-AF91-00D68B8BD191}" type="pres">
      <dgm:prSet presAssocID="{FE214EF7-89C3-47F7-ACAB-EE04FF1C333C}" presName="rect1" presStyleLbl="ln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l="-1000" r="-1000"/>
          </a:stretch>
        </a:blipFill>
      </dgm:spPr>
      <dgm:extLst>
        <a:ext uri="{E40237B7-FDA0-4F09-8148-C483321AD2D9}">
          <dgm14:cNvPr xmlns:dgm14="http://schemas.microsoft.com/office/drawing/2010/diagram" id="0" name="" descr="Gauge with solid fill"/>
        </a:ext>
      </dgm:extLst>
    </dgm:pt>
    <dgm:pt modelId="{CFDC4320-3A2D-4FC8-990A-B44A389F0CC7}" type="pres">
      <dgm:prSet presAssocID="{816EC682-9A5F-4105-AB33-807310817D8B}" presName="sibTrans" presStyleCnt="0"/>
      <dgm:spPr/>
    </dgm:pt>
    <dgm:pt modelId="{9CE3CFD1-8AAE-4F3B-9771-60305B119F0A}" type="pres">
      <dgm:prSet presAssocID="{DF864988-BCC3-4E41-8F61-CD126A8FCCEF}" presName="comp" presStyleCnt="0"/>
      <dgm:spPr/>
    </dgm:pt>
    <dgm:pt modelId="{F170B764-97D3-4AAC-9CD0-2AA8ABA158FE}" type="pres">
      <dgm:prSet presAssocID="{DF864988-BCC3-4E41-8F61-CD126A8FCCEF}" presName="rect2" presStyleLbl="node1" presStyleIdx="2" presStyleCnt="5">
        <dgm:presLayoutVars>
          <dgm:bulletEnabled val="1"/>
        </dgm:presLayoutVars>
      </dgm:prSet>
      <dgm:spPr/>
    </dgm:pt>
    <dgm:pt modelId="{BADD21BA-332E-4E86-86C1-5AD2ACE96DEC}" type="pres">
      <dgm:prSet presAssocID="{DF864988-BCC3-4E41-8F61-CD126A8FCCEF}" presName="rect1" presStyleLbl="ln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l="-1000" r="-1000"/>
          </a:stretch>
        </a:blipFill>
      </dgm:spPr>
      <dgm:extLst>
        <a:ext uri="{E40237B7-FDA0-4F09-8148-C483321AD2D9}">
          <dgm14:cNvPr xmlns:dgm14="http://schemas.microsoft.com/office/drawing/2010/diagram" id="0" name="" descr="Server outline"/>
        </a:ext>
      </dgm:extLst>
    </dgm:pt>
    <dgm:pt modelId="{6C88FDD5-3D93-438F-A7CF-E185062ED759}" type="pres">
      <dgm:prSet presAssocID="{3960E166-E575-4F10-98D1-6AA3127B0A5C}" presName="sibTrans" presStyleCnt="0"/>
      <dgm:spPr/>
    </dgm:pt>
    <dgm:pt modelId="{86F96FD1-573F-4527-979A-815E3A6BC6D5}" type="pres">
      <dgm:prSet presAssocID="{DDA883CD-CCE5-4642-88D1-063046750839}" presName="comp" presStyleCnt="0"/>
      <dgm:spPr/>
    </dgm:pt>
    <dgm:pt modelId="{24547BE7-9B04-47CD-B32C-B14EE490BDD4}" type="pres">
      <dgm:prSet presAssocID="{DDA883CD-CCE5-4642-88D1-063046750839}" presName="rect2" presStyleLbl="node1" presStyleIdx="3" presStyleCnt="5">
        <dgm:presLayoutVars>
          <dgm:bulletEnabled val="1"/>
        </dgm:presLayoutVars>
      </dgm:prSet>
      <dgm:spPr/>
    </dgm:pt>
    <dgm:pt modelId="{5D5E6AF4-E6D4-43FA-B133-97D37429BF09}" type="pres">
      <dgm:prSet presAssocID="{DDA883CD-CCE5-4642-88D1-063046750839}" presName="rect1" presStyleLbl="ln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l="-1000" r="-1000"/>
          </a:stretch>
        </a:blipFill>
      </dgm:spPr>
      <dgm:extLst>
        <a:ext uri="{E40237B7-FDA0-4F09-8148-C483321AD2D9}">
          <dgm14:cNvPr xmlns:dgm14="http://schemas.microsoft.com/office/drawing/2010/diagram" id="0" name="" descr="Connected with solid fill"/>
        </a:ext>
      </dgm:extLst>
    </dgm:pt>
    <dgm:pt modelId="{3469D4E7-B3D1-4A4D-ADFF-10EFC07064E8}" type="pres">
      <dgm:prSet presAssocID="{C47FEC35-C454-4DFA-9FA8-986A94CFAD88}" presName="sibTrans" presStyleCnt="0"/>
      <dgm:spPr/>
    </dgm:pt>
    <dgm:pt modelId="{BDBEA53F-B5F3-4C65-AA8A-2B6B801C7270}" type="pres">
      <dgm:prSet presAssocID="{AC9514E3-1972-4FD4-9B38-F1F2FF4019E6}" presName="comp" presStyleCnt="0"/>
      <dgm:spPr/>
    </dgm:pt>
    <dgm:pt modelId="{4B14AF29-4FB8-481E-AE37-30D73F68D0E6}" type="pres">
      <dgm:prSet presAssocID="{AC9514E3-1972-4FD4-9B38-F1F2FF4019E6}" presName="rect2" presStyleLbl="node1" presStyleIdx="4" presStyleCnt="5">
        <dgm:presLayoutVars>
          <dgm:bulletEnabled val="1"/>
        </dgm:presLayoutVars>
      </dgm:prSet>
      <dgm:spPr/>
    </dgm:pt>
    <dgm:pt modelId="{EDDDC20A-BDE1-4079-8F07-3FEB4038C444}" type="pres">
      <dgm:prSet presAssocID="{AC9514E3-1972-4FD4-9B38-F1F2FF4019E6}" presName="rect1" presStyleLbl="ln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l="-1000" r="-1000"/>
          </a:stretch>
        </a:blipFill>
      </dgm:spPr>
      <dgm:extLst>
        <a:ext uri="{E40237B7-FDA0-4F09-8148-C483321AD2D9}">
          <dgm14:cNvPr xmlns:dgm14="http://schemas.microsoft.com/office/drawing/2010/diagram" id="0" name="" descr="Ripple outline"/>
        </a:ext>
      </dgm:extLst>
    </dgm:pt>
  </dgm:ptLst>
  <dgm:cxnLst>
    <dgm:cxn modelId="{D69FE636-8FB5-410D-9F0A-3A0094CE730F}" type="presOf" srcId="{DF864988-BCC3-4E41-8F61-CD126A8FCCEF}" destId="{F170B764-97D3-4AAC-9CD0-2AA8ABA158FE}" srcOrd="0" destOrd="0" presId="urn:microsoft.com/office/officeart/2008/layout/AlternatingPictureBlocks"/>
    <dgm:cxn modelId="{6031DC7E-0CB6-4958-ABA3-D23B2CAF9997}" type="presOf" srcId="{FE214EF7-89C3-47F7-ACAB-EE04FF1C333C}" destId="{E68EA2DE-B936-4E20-8D42-9006029AE593}" srcOrd="0" destOrd="0" presId="urn:microsoft.com/office/officeart/2008/layout/AlternatingPictureBlocks"/>
    <dgm:cxn modelId="{B9CDB687-9EC4-4493-9371-AC9CCD59E4C9}" type="presOf" srcId="{064AF390-B217-490C-8F9E-99ECCDD7301A}" destId="{FFC82675-38BF-477A-9DA7-3FA26E4B0482}" srcOrd="0" destOrd="0" presId="urn:microsoft.com/office/officeart/2008/layout/AlternatingPictureBlocks"/>
    <dgm:cxn modelId="{17D82B8C-3861-4448-8D55-A65AB08983A9}" type="presOf" srcId="{AC9514E3-1972-4FD4-9B38-F1F2FF4019E6}" destId="{4B14AF29-4FB8-481E-AE37-30D73F68D0E6}" srcOrd="0" destOrd="0" presId="urn:microsoft.com/office/officeart/2008/layout/AlternatingPictureBlocks"/>
    <dgm:cxn modelId="{451AB297-B3B0-4F5F-840F-7EEA369216F8}" srcId="{064AF390-B217-490C-8F9E-99ECCDD7301A}" destId="{AC9514E3-1972-4FD4-9B38-F1F2FF4019E6}" srcOrd="4" destOrd="0" parTransId="{8CAB1124-711E-4962-8461-4C37ED505985}" sibTransId="{A96F869C-11B6-46BB-B388-D8658450E3A9}"/>
    <dgm:cxn modelId="{934F44AE-0F98-408C-B48C-9C6C0424D377}" type="presOf" srcId="{DDA883CD-CCE5-4642-88D1-063046750839}" destId="{24547BE7-9B04-47CD-B32C-B14EE490BDD4}" srcOrd="0" destOrd="0" presId="urn:microsoft.com/office/officeart/2008/layout/AlternatingPictureBlocks"/>
    <dgm:cxn modelId="{BF6DEEC4-B32C-423E-B7EB-1D8D0CEC01F6}" srcId="{064AF390-B217-490C-8F9E-99ECCDD7301A}" destId="{FE214EF7-89C3-47F7-ACAB-EE04FF1C333C}" srcOrd="1" destOrd="0" parTransId="{6020F077-1BF7-4BA8-B9A7-A9B001C0A3EC}" sibTransId="{816EC682-9A5F-4105-AB33-807310817D8B}"/>
    <dgm:cxn modelId="{69F1ADD8-C5FF-410A-8AFD-592648CAB4D2}" type="presOf" srcId="{E9266FD6-A582-45E2-A869-4C73C03D90FA}" destId="{4CF4FCCF-A451-4A6F-82CF-6C848A30369A}" srcOrd="0" destOrd="0" presId="urn:microsoft.com/office/officeart/2008/layout/AlternatingPictureBlocks"/>
    <dgm:cxn modelId="{DF7EABDF-EFAB-4F98-BF5C-7B4A0DDD30D9}" srcId="{064AF390-B217-490C-8F9E-99ECCDD7301A}" destId="{E9266FD6-A582-45E2-A869-4C73C03D90FA}" srcOrd="0" destOrd="0" parTransId="{AD398ABB-3B83-4897-977A-1E0A931D4111}" sibTransId="{BEB68403-FBF4-4012-9181-B98ADA27A3C0}"/>
    <dgm:cxn modelId="{A3952EE8-9974-47A5-8A25-C6DABA773C57}" srcId="{064AF390-B217-490C-8F9E-99ECCDD7301A}" destId="{DDA883CD-CCE5-4642-88D1-063046750839}" srcOrd="3" destOrd="0" parTransId="{073DB82D-CB55-4CED-8C68-AF82C716605D}" sibTransId="{C47FEC35-C454-4DFA-9FA8-986A94CFAD88}"/>
    <dgm:cxn modelId="{36B551E8-5BD2-49D7-86D1-656F7B279C36}" srcId="{064AF390-B217-490C-8F9E-99ECCDD7301A}" destId="{DF864988-BCC3-4E41-8F61-CD126A8FCCEF}" srcOrd="2" destOrd="0" parTransId="{0FE2EC86-7C9B-460E-BC3A-C32C989F7B6E}" sibTransId="{3960E166-E575-4F10-98D1-6AA3127B0A5C}"/>
    <dgm:cxn modelId="{A8C7AF6B-640A-482D-993A-4ED699E615AE}" type="presParOf" srcId="{FFC82675-38BF-477A-9DA7-3FA26E4B0482}" destId="{4F897E94-1409-4964-BE47-A87E9EF0AD98}" srcOrd="0" destOrd="0" presId="urn:microsoft.com/office/officeart/2008/layout/AlternatingPictureBlocks"/>
    <dgm:cxn modelId="{FBFA4DDE-3839-45E0-8780-6354D39C7638}" type="presParOf" srcId="{4F897E94-1409-4964-BE47-A87E9EF0AD98}" destId="{4CF4FCCF-A451-4A6F-82CF-6C848A30369A}" srcOrd="0" destOrd="0" presId="urn:microsoft.com/office/officeart/2008/layout/AlternatingPictureBlocks"/>
    <dgm:cxn modelId="{88BB0E1E-7E54-493A-A984-6F4EC55E16F1}" type="presParOf" srcId="{4F897E94-1409-4964-BE47-A87E9EF0AD98}" destId="{96295C5F-FF61-4729-8345-AEA8433C56AC}" srcOrd="1" destOrd="0" presId="urn:microsoft.com/office/officeart/2008/layout/AlternatingPictureBlocks"/>
    <dgm:cxn modelId="{0AF37A69-2E93-4625-BCE7-AF0591B870ED}" type="presParOf" srcId="{FFC82675-38BF-477A-9DA7-3FA26E4B0482}" destId="{02BF2E25-C90E-44A0-9A27-AD20452CFB0A}" srcOrd="1" destOrd="0" presId="urn:microsoft.com/office/officeart/2008/layout/AlternatingPictureBlocks"/>
    <dgm:cxn modelId="{2373C0EA-8D9C-4A17-A4FE-12FE5099504B}" type="presParOf" srcId="{FFC82675-38BF-477A-9DA7-3FA26E4B0482}" destId="{911A56CF-FD2A-4622-9157-179E3BE7B798}" srcOrd="2" destOrd="0" presId="urn:microsoft.com/office/officeart/2008/layout/AlternatingPictureBlocks"/>
    <dgm:cxn modelId="{9224D7F0-6C1E-4F42-8ECD-6724499DCE54}" type="presParOf" srcId="{911A56CF-FD2A-4622-9157-179E3BE7B798}" destId="{E68EA2DE-B936-4E20-8D42-9006029AE593}" srcOrd="0" destOrd="0" presId="urn:microsoft.com/office/officeart/2008/layout/AlternatingPictureBlocks"/>
    <dgm:cxn modelId="{892DECF9-8506-4077-802C-BE905254E6D0}" type="presParOf" srcId="{911A56CF-FD2A-4622-9157-179E3BE7B798}" destId="{6B9836DB-7E9C-4E3B-AF91-00D68B8BD191}" srcOrd="1" destOrd="0" presId="urn:microsoft.com/office/officeart/2008/layout/AlternatingPictureBlocks"/>
    <dgm:cxn modelId="{3B912A7B-9387-467E-9987-76FD8800250B}" type="presParOf" srcId="{FFC82675-38BF-477A-9DA7-3FA26E4B0482}" destId="{CFDC4320-3A2D-4FC8-990A-B44A389F0CC7}" srcOrd="3" destOrd="0" presId="urn:microsoft.com/office/officeart/2008/layout/AlternatingPictureBlocks"/>
    <dgm:cxn modelId="{9BB7CEFA-9E06-4777-A0D8-FFE85035CFA4}" type="presParOf" srcId="{FFC82675-38BF-477A-9DA7-3FA26E4B0482}" destId="{9CE3CFD1-8AAE-4F3B-9771-60305B119F0A}" srcOrd="4" destOrd="0" presId="urn:microsoft.com/office/officeart/2008/layout/AlternatingPictureBlocks"/>
    <dgm:cxn modelId="{991207A0-13D3-47DF-9DD6-72106E056505}" type="presParOf" srcId="{9CE3CFD1-8AAE-4F3B-9771-60305B119F0A}" destId="{F170B764-97D3-4AAC-9CD0-2AA8ABA158FE}" srcOrd="0" destOrd="0" presId="urn:microsoft.com/office/officeart/2008/layout/AlternatingPictureBlocks"/>
    <dgm:cxn modelId="{918C3793-4FDF-4B3D-9735-35C647E8561C}" type="presParOf" srcId="{9CE3CFD1-8AAE-4F3B-9771-60305B119F0A}" destId="{BADD21BA-332E-4E86-86C1-5AD2ACE96DEC}" srcOrd="1" destOrd="0" presId="urn:microsoft.com/office/officeart/2008/layout/AlternatingPictureBlocks"/>
    <dgm:cxn modelId="{1FC8FA5A-CF8A-416E-B6CF-5C195C98F537}" type="presParOf" srcId="{FFC82675-38BF-477A-9DA7-3FA26E4B0482}" destId="{6C88FDD5-3D93-438F-A7CF-E185062ED759}" srcOrd="5" destOrd="0" presId="urn:microsoft.com/office/officeart/2008/layout/AlternatingPictureBlocks"/>
    <dgm:cxn modelId="{DB354C80-D1BC-4B8E-A4C2-DB602453206D}" type="presParOf" srcId="{FFC82675-38BF-477A-9DA7-3FA26E4B0482}" destId="{86F96FD1-573F-4527-979A-815E3A6BC6D5}" srcOrd="6" destOrd="0" presId="urn:microsoft.com/office/officeart/2008/layout/AlternatingPictureBlocks"/>
    <dgm:cxn modelId="{B0B96353-23E5-4088-B501-718D05C48411}" type="presParOf" srcId="{86F96FD1-573F-4527-979A-815E3A6BC6D5}" destId="{24547BE7-9B04-47CD-B32C-B14EE490BDD4}" srcOrd="0" destOrd="0" presId="urn:microsoft.com/office/officeart/2008/layout/AlternatingPictureBlocks"/>
    <dgm:cxn modelId="{3BED7D56-7B12-47B1-B0B2-D295FCDDA6CB}" type="presParOf" srcId="{86F96FD1-573F-4527-979A-815E3A6BC6D5}" destId="{5D5E6AF4-E6D4-43FA-B133-97D37429BF09}" srcOrd="1" destOrd="0" presId="urn:microsoft.com/office/officeart/2008/layout/AlternatingPictureBlocks"/>
    <dgm:cxn modelId="{048FEA7E-FDF4-4612-851D-A07FA5FC12C0}" type="presParOf" srcId="{FFC82675-38BF-477A-9DA7-3FA26E4B0482}" destId="{3469D4E7-B3D1-4A4D-ADFF-10EFC07064E8}" srcOrd="7" destOrd="0" presId="urn:microsoft.com/office/officeart/2008/layout/AlternatingPictureBlocks"/>
    <dgm:cxn modelId="{F56E9C25-AEB5-4D9B-991C-55456DDDFE16}" type="presParOf" srcId="{FFC82675-38BF-477A-9DA7-3FA26E4B0482}" destId="{BDBEA53F-B5F3-4C65-AA8A-2B6B801C7270}" srcOrd="8" destOrd="0" presId="urn:microsoft.com/office/officeart/2008/layout/AlternatingPictureBlocks"/>
    <dgm:cxn modelId="{DAE101F1-B07C-4426-9125-FC25E95198FB}" type="presParOf" srcId="{BDBEA53F-B5F3-4C65-AA8A-2B6B801C7270}" destId="{4B14AF29-4FB8-481E-AE37-30D73F68D0E6}" srcOrd="0" destOrd="0" presId="urn:microsoft.com/office/officeart/2008/layout/AlternatingPictureBlocks"/>
    <dgm:cxn modelId="{8BF0B738-126E-4014-8BC6-1A453EDF9149}" type="presParOf" srcId="{BDBEA53F-B5F3-4C65-AA8A-2B6B801C7270}" destId="{EDDDC20A-BDE1-4079-8F07-3FEB4038C444}" srcOrd="1" destOrd="0" presId="urn:microsoft.com/office/officeart/2008/layout/AlternatingPictureBlock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3D03FD-985D-4557-826E-C2CFA3E3F953}"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ABEC3810-F771-416E-8F3B-99322D45BE15}">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400"/>
            <a:t>Load Balancer</a:t>
          </a:r>
        </a:p>
      </dgm:t>
    </dgm:pt>
    <dgm:pt modelId="{CD03D22C-F656-417E-8744-FD8C03ECFDFC}" type="parTrans" cxnId="{DA5D5D93-F63F-4D04-8F93-032C256FE683}">
      <dgm:prSet/>
      <dgm:spPr/>
      <dgm:t>
        <a:bodyPr/>
        <a:lstStyle/>
        <a:p>
          <a:endParaRPr lang="en-US"/>
        </a:p>
      </dgm:t>
    </dgm:pt>
    <dgm:pt modelId="{766403CE-0F9B-4AD7-A123-C56DE5802495}" type="sibTrans" cxnId="{DA5D5D93-F63F-4D04-8F93-032C256FE683}">
      <dgm:prSet/>
      <dgm:spPr/>
      <dgm:t>
        <a:bodyPr/>
        <a:lstStyle/>
        <a:p>
          <a:endParaRPr lang="en-US"/>
        </a:p>
      </dgm:t>
    </dgm:pt>
    <dgm:pt modelId="{5794CC02-95FC-4E4A-8426-13BC89096E25}" type="pres">
      <dgm:prSet presAssocID="{663D03FD-985D-4557-826E-C2CFA3E3F953}" presName="linearFlow" presStyleCnt="0">
        <dgm:presLayoutVars>
          <dgm:dir/>
          <dgm:resizeHandles val="exact"/>
        </dgm:presLayoutVars>
      </dgm:prSet>
      <dgm:spPr/>
    </dgm:pt>
    <dgm:pt modelId="{A7A8F15B-E99A-4693-94ED-658842F00D69}" type="pres">
      <dgm:prSet presAssocID="{ABEC3810-F771-416E-8F3B-99322D45BE15}" presName="composite" presStyleCnt="0"/>
      <dgm:spPr/>
    </dgm:pt>
    <dgm:pt modelId="{4BC395F1-11B8-4595-8AF8-8A9A9301AE51}" type="pres">
      <dgm:prSet presAssocID="{ABEC3810-F771-416E-8F3B-99322D45BE15}" presName="imgShp" presStyleLbl="fgImgPlace1" presStyleIdx="0" presStyleCnt="1" custLinFactNeighborY="-255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cales of justice outline"/>
        </a:ext>
      </dgm:extLst>
    </dgm:pt>
    <dgm:pt modelId="{DFAAD284-67DC-4B35-B7F9-ED4DB8E3E3EE}" type="pres">
      <dgm:prSet presAssocID="{ABEC3810-F771-416E-8F3B-99322D45BE15}" presName="txShp" presStyleLbl="node1" presStyleIdx="0" presStyleCnt="1" custLinFactNeighborY="8313">
        <dgm:presLayoutVars>
          <dgm:bulletEnabled val="1"/>
        </dgm:presLayoutVars>
      </dgm:prSet>
      <dgm:spPr/>
    </dgm:pt>
  </dgm:ptLst>
  <dgm:cxnLst>
    <dgm:cxn modelId="{DD34410F-DAB7-405D-9966-954E88B4404F}" type="presOf" srcId="{ABEC3810-F771-416E-8F3B-99322D45BE15}" destId="{DFAAD284-67DC-4B35-B7F9-ED4DB8E3E3EE}" srcOrd="0" destOrd="0" presId="urn:microsoft.com/office/officeart/2005/8/layout/vList3"/>
    <dgm:cxn modelId="{DA5D5D93-F63F-4D04-8F93-032C256FE683}" srcId="{663D03FD-985D-4557-826E-C2CFA3E3F953}" destId="{ABEC3810-F771-416E-8F3B-99322D45BE15}" srcOrd="0" destOrd="0" parTransId="{CD03D22C-F656-417E-8744-FD8C03ECFDFC}" sibTransId="{766403CE-0F9B-4AD7-A123-C56DE5802495}"/>
    <dgm:cxn modelId="{F9075EF8-3B31-41BB-94F4-6BD87860A83D}" type="presOf" srcId="{663D03FD-985D-4557-826E-C2CFA3E3F953}" destId="{5794CC02-95FC-4E4A-8426-13BC89096E25}" srcOrd="0" destOrd="0" presId="urn:microsoft.com/office/officeart/2005/8/layout/vList3"/>
    <dgm:cxn modelId="{09DF8CC9-3B46-4B20-84FE-8CA74B855D6B}" type="presParOf" srcId="{5794CC02-95FC-4E4A-8426-13BC89096E25}" destId="{A7A8F15B-E99A-4693-94ED-658842F00D69}" srcOrd="0" destOrd="0" presId="urn:microsoft.com/office/officeart/2005/8/layout/vList3"/>
    <dgm:cxn modelId="{D920C8B7-704D-4492-B6B1-2F6329EFF97C}" type="presParOf" srcId="{A7A8F15B-E99A-4693-94ED-658842F00D69}" destId="{4BC395F1-11B8-4595-8AF8-8A9A9301AE51}" srcOrd="0" destOrd="0" presId="urn:microsoft.com/office/officeart/2005/8/layout/vList3"/>
    <dgm:cxn modelId="{B971D6C1-D9C5-499B-A177-052012786978}" type="presParOf" srcId="{A7A8F15B-E99A-4693-94ED-658842F00D69}" destId="{DFAAD284-67DC-4B35-B7F9-ED4DB8E3E3EE}" srcOrd="1" destOrd="0" presId="urn:microsoft.com/office/officeart/2005/8/layout/vList3"/>
  </dgm:cxnLst>
  <dgm:bg>
    <a:noFill/>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3D03FD-985D-4557-826E-C2CFA3E3F953}"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ABEC3810-F771-416E-8F3B-99322D45BE15}">
      <dgm:prSet phldrT="[Text]">
        <dgm:style>
          <a:lnRef idx="1">
            <a:schemeClr val="accent5"/>
          </a:lnRef>
          <a:fillRef idx="2">
            <a:schemeClr val="accent5"/>
          </a:fillRef>
          <a:effectRef idx="1">
            <a:schemeClr val="accent5"/>
          </a:effectRef>
          <a:fontRef idx="minor">
            <a:schemeClr val="dk1"/>
          </a:fontRef>
        </dgm:style>
      </dgm:prSet>
      <dgm:spPr/>
      <dgm:t>
        <a:bodyPr/>
        <a:lstStyle/>
        <a:p>
          <a:r>
            <a:rPr lang="en-US"/>
            <a:t>Databases</a:t>
          </a:r>
        </a:p>
      </dgm:t>
    </dgm:pt>
    <dgm:pt modelId="{CD03D22C-F656-417E-8744-FD8C03ECFDFC}" type="parTrans" cxnId="{DA5D5D93-F63F-4D04-8F93-032C256FE683}">
      <dgm:prSet/>
      <dgm:spPr/>
      <dgm:t>
        <a:bodyPr/>
        <a:lstStyle/>
        <a:p>
          <a:endParaRPr lang="en-US"/>
        </a:p>
      </dgm:t>
    </dgm:pt>
    <dgm:pt modelId="{766403CE-0F9B-4AD7-A123-C56DE5802495}" type="sibTrans" cxnId="{DA5D5D93-F63F-4D04-8F93-032C256FE683}">
      <dgm:prSet/>
      <dgm:spPr/>
      <dgm:t>
        <a:bodyPr/>
        <a:lstStyle/>
        <a:p>
          <a:endParaRPr lang="en-US"/>
        </a:p>
      </dgm:t>
    </dgm:pt>
    <dgm:pt modelId="{5794CC02-95FC-4E4A-8426-13BC89096E25}" type="pres">
      <dgm:prSet presAssocID="{663D03FD-985D-4557-826E-C2CFA3E3F953}" presName="linearFlow" presStyleCnt="0">
        <dgm:presLayoutVars>
          <dgm:dir/>
          <dgm:resizeHandles val="exact"/>
        </dgm:presLayoutVars>
      </dgm:prSet>
      <dgm:spPr/>
    </dgm:pt>
    <dgm:pt modelId="{A7A8F15B-E99A-4693-94ED-658842F00D69}" type="pres">
      <dgm:prSet presAssocID="{ABEC3810-F771-416E-8F3B-99322D45BE15}" presName="composite" presStyleCnt="0"/>
      <dgm:spPr/>
    </dgm:pt>
    <dgm:pt modelId="{4BC395F1-11B8-4595-8AF8-8A9A9301AE51}" type="pres">
      <dgm:prSet presAssocID="{ABEC3810-F771-416E-8F3B-99322D45BE15}" presName="imgShp" presStyleLbl="fgImgPlace1" presStyleIdx="0" presStyleCnt="1" custLinFactNeighborY="-255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atabase with solid fill"/>
        </a:ext>
      </dgm:extLst>
    </dgm:pt>
    <dgm:pt modelId="{DFAAD284-67DC-4B35-B7F9-ED4DB8E3E3EE}" type="pres">
      <dgm:prSet presAssocID="{ABEC3810-F771-416E-8F3B-99322D45BE15}" presName="txShp" presStyleLbl="node1" presStyleIdx="0" presStyleCnt="1" custLinFactNeighborY="-1909">
        <dgm:presLayoutVars>
          <dgm:bulletEnabled val="1"/>
        </dgm:presLayoutVars>
      </dgm:prSet>
      <dgm:spPr/>
    </dgm:pt>
  </dgm:ptLst>
  <dgm:cxnLst>
    <dgm:cxn modelId="{DD34410F-DAB7-405D-9966-954E88B4404F}" type="presOf" srcId="{ABEC3810-F771-416E-8F3B-99322D45BE15}" destId="{DFAAD284-67DC-4B35-B7F9-ED4DB8E3E3EE}" srcOrd="0" destOrd="0" presId="urn:microsoft.com/office/officeart/2005/8/layout/vList3"/>
    <dgm:cxn modelId="{DA5D5D93-F63F-4D04-8F93-032C256FE683}" srcId="{663D03FD-985D-4557-826E-C2CFA3E3F953}" destId="{ABEC3810-F771-416E-8F3B-99322D45BE15}" srcOrd="0" destOrd="0" parTransId="{CD03D22C-F656-417E-8744-FD8C03ECFDFC}" sibTransId="{766403CE-0F9B-4AD7-A123-C56DE5802495}"/>
    <dgm:cxn modelId="{F9075EF8-3B31-41BB-94F4-6BD87860A83D}" type="presOf" srcId="{663D03FD-985D-4557-826E-C2CFA3E3F953}" destId="{5794CC02-95FC-4E4A-8426-13BC89096E25}" srcOrd="0" destOrd="0" presId="urn:microsoft.com/office/officeart/2005/8/layout/vList3"/>
    <dgm:cxn modelId="{09DF8CC9-3B46-4B20-84FE-8CA74B855D6B}" type="presParOf" srcId="{5794CC02-95FC-4E4A-8426-13BC89096E25}" destId="{A7A8F15B-E99A-4693-94ED-658842F00D69}" srcOrd="0" destOrd="0" presId="urn:microsoft.com/office/officeart/2005/8/layout/vList3"/>
    <dgm:cxn modelId="{D920C8B7-704D-4492-B6B1-2F6329EFF97C}" type="presParOf" srcId="{A7A8F15B-E99A-4693-94ED-658842F00D69}" destId="{4BC395F1-11B8-4595-8AF8-8A9A9301AE51}" srcOrd="0" destOrd="0" presId="urn:microsoft.com/office/officeart/2005/8/layout/vList3"/>
    <dgm:cxn modelId="{B971D6C1-D9C5-499B-A177-052012786978}" type="presParOf" srcId="{A7A8F15B-E99A-4693-94ED-658842F00D69}" destId="{DFAAD284-67DC-4B35-B7F9-ED4DB8E3E3EE}" srcOrd="1" destOrd="0" presId="urn:microsoft.com/office/officeart/2005/8/layout/vList3"/>
  </dgm:cxnLst>
  <dgm:bg>
    <a:noFill/>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64AF390-B217-490C-8F9E-99ECCDD7301A}" type="doc">
      <dgm:prSet loTypeId="urn:microsoft.com/office/officeart/2008/layout/AlternatingPictureBlocks" loCatId="list" qsTypeId="urn:microsoft.com/office/officeart/2005/8/quickstyle/simple1" qsCatId="simple" csTypeId="urn:microsoft.com/office/officeart/2005/8/colors/colorful3" csCatId="colorful" phldr="1"/>
      <dgm:spPr/>
      <dgm:t>
        <a:bodyPr/>
        <a:lstStyle/>
        <a:p>
          <a:endParaRPr lang="en-US"/>
        </a:p>
      </dgm:t>
    </dgm:pt>
    <dgm:pt modelId="{E9266FD6-A582-45E2-A869-4C73C03D90FA}">
      <dgm:prSet phldrT="[Text]"/>
      <dgm:spPr/>
      <dgm:t>
        <a:bodyPr/>
        <a:lstStyle/>
        <a:p>
          <a:r>
            <a:rPr lang="en-US"/>
            <a:t>Databases</a:t>
          </a:r>
        </a:p>
      </dgm:t>
    </dgm:pt>
    <dgm:pt modelId="{AD398ABB-3B83-4897-977A-1E0A931D4111}" type="parTrans" cxnId="{DF7EABDF-EFAB-4F98-BF5C-7B4A0DDD30D9}">
      <dgm:prSet/>
      <dgm:spPr/>
      <dgm:t>
        <a:bodyPr/>
        <a:lstStyle/>
        <a:p>
          <a:endParaRPr lang="en-US"/>
        </a:p>
      </dgm:t>
    </dgm:pt>
    <dgm:pt modelId="{BEB68403-FBF4-4012-9181-B98ADA27A3C0}" type="sibTrans" cxnId="{DF7EABDF-EFAB-4F98-BF5C-7B4A0DDD30D9}">
      <dgm:prSet/>
      <dgm:spPr/>
      <dgm:t>
        <a:bodyPr/>
        <a:lstStyle/>
        <a:p>
          <a:endParaRPr lang="en-US"/>
        </a:p>
      </dgm:t>
    </dgm:pt>
    <dgm:pt modelId="{FE214EF7-89C3-47F7-ACAB-EE04FF1C333C}">
      <dgm:prSet phldrT="[Text]"/>
      <dgm:spPr/>
      <dgm:t>
        <a:bodyPr/>
        <a:lstStyle/>
        <a:p>
          <a:r>
            <a:rPr lang="en-US" err="1"/>
            <a:t>WebSpeed</a:t>
          </a:r>
          <a:endParaRPr lang="en-US"/>
        </a:p>
      </dgm:t>
    </dgm:pt>
    <dgm:pt modelId="{6020F077-1BF7-4BA8-B9A7-A9B001C0A3EC}" type="parTrans" cxnId="{BF6DEEC4-B32C-423E-B7EB-1D8D0CEC01F6}">
      <dgm:prSet/>
      <dgm:spPr/>
      <dgm:t>
        <a:bodyPr/>
        <a:lstStyle/>
        <a:p>
          <a:endParaRPr lang="en-US"/>
        </a:p>
      </dgm:t>
    </dgm:pt>
    <dgm:pt modelId="{816EC682-9A5F-4105-AB33-807310817D8B}" type="sibTrans" cxnId="{BF6DEEC4-B32C-423E-B7EB-1D8D0CEC01F6}">
      <dgm:prSet/>
      <dgm:spPr/>
      <dgm:t>
        <a:bodyPr/>
        <a:lstStyle/>
        <a:p>
          <a:endParaRPr lang="en-US"/>
        </a:p>
      </dgm:t>
    </dgm:pt>
    <dgm:pt modelId="{DF864988-BCC3-4E41-8F61-CD126A8FCCEF}">
      <dgm:prSet phldrT="[Text]"/>
      <dgm:spPr/>
      <dgm:t>
        <a:bodyPr/>
        <a:lstStyle/>
        <a:p>
          <a:r>
            <a:rPr lang="en-US"/>
            <a:t>Classic </a:t>
          </a:r>
          <a:r>
            <a:rPr lang="en-US" err="1"/>
            <a:t>AppServer</a:t>
          </a:r>
          <a:endParaRPr lang="en-US"/>
        </a:p>
      </dgm:t>
    </dgm:pt>
    <dgm:pt modelId="{0FE2EC86-7C9B-460E-BC3A-C32C989F7B6E}" type="parTrans" cxnId="{36B551E8-5BD2-49D7-86D1-656F7B279C36}">
      <dgm:prSet/>
      <dgm:spPr/>
      <dgm:t>
        <a:bodyPr/>
        <a:lstStyle/>
        <a:p>
          <a:endParaRPr lang="en-US"/>
        </a:p>
      </dgm:t>
    </dgm:pt>
    <dgm:pt modelId="{3960E166-E575-4F10-98D1-6AA3127B0A5C}" type="sibTrans" cxnId="{36B551E8-5BD2-49D7-86D1-656F7B279C36}">
      <dgm:prSet/>
      <dgm:spPr/>
      <dgm:t>
        <a:bodyPr/>
        <a:lstStyle/>
        <a:p>
          <a:endParaRPr lang="en-US"/>
        </a:p>
      </dgm:t>
    </dgm:pt>
    <dgm:pt modelId="{DDA883CD-CCE5-4642-88D1-063046750839}">
      <dgm:prSet phldrT="[Text]"/>
      <dgm:spPr/>
      <dgm:t>
        <a:bodyPr/>
        <a:lstStyle/>
        <a:p>
          <a:r>
            <a:rPr lang="en-US"/>
            <a:t>REST Manager</a:t>
          </a:r>
        </a:p>
      </dgm:t>
    </dgm:pt>
    <dgm:pt modelId="{073DB82D-CB55-4CED-8C68-AF82C716605D}" type="parTrans" cxnId="{A3952EE8-9974-47A5-8A25-C6DABA773C57}">
      <dgm:prSet/>
      <dgm:spPr/>
      <dgm:t>
        <a:bodyPr/>
        <a:lstStyle/>
        <a:p>
          <a:endParaRPr lang="en-US"/>
        </a:p>
      </dgm:t>
    </dgm:pt>
    <dgm:pt modelId="{C47FEC35-C454-4DFA-9FA8-986A94CFAD88}" type="sibTrans" cxnId="{A3952EE8-9974-47A5-8A25-C6DABA773C57}">
      <dgm:prSet/>
      <dgm:spPr/>
      <dgm:t>
        <a:bodyPr/>
        <a:lstStyle/>
        <a:p>
          <a:endParaRPr lang="en-US"/>
        </a:p>
      </dgm:t>
    </dgm:pt>
    <dgm:pt modelId="{AC9514E3-1972-4FD4-9B38-F1F2FF4019E6}">
      <dgm:prSet phldrT="[Text]"/>
      <dgm:spPr/>
      <dgm:t>
        <a:bodyPr/>
        <a:lstStyle/>
        <a:p>
          <a:r>
            <a:rPr lang="en-US"/>
            <a:t>Web Services Adapter</a:t>
          </a:r>
        </a:p>
      </dgm:t>
    </dgm:pt>
    <dgm:pt modelId="{8CAB1124-711E-4962-8461-4C37ED505985}" type="parTrans" cxnId="{451AB297-B3B0-4F5F-840F-7EEA369216F8}">
      <dgm:prSet/>
      <dgm:spPr/>
      <dgm:t>
        <a:bodyPr/>
        <a:lstStyle/>
        <a:p>
          <a:endParaRPr lang="en-US"/>
        </a:p>
      </dgm:t>
    </dgm:pt>
    <dgm:pt modelId="{A96F869C-11B6-46BB-B388-D8658450E3A9}" type="sibTrans" cxnId="{451AB297-B3B0-4F5F-840F-7EEA369216F8}">
      <dgm:prSet/>
      <dgm:spPr/>
      <dgm:t>
        <a:bodyPr/>
        <a:lstStyle/>
        <a:p>
          <a:endParaRPr lang="en-US"/>
        </a:p>
      </dgm:t>
    </dgm:pt>
    <dgm:pt modelId="{FFC82675-38BF-477A-9DA7-3FA26E4B0482}" type="pres">
      <dgm:prSet presAssocID="{064AF390-B217-490C-8F9E-99ECCDD7301A}" presName="linearFlow" presStyleCnt="0">
        <dgm:presLayoutVars>
          <dgm:dir/>
          <dgm:resizeHandles val="exact"/>
        </dgm:presLayoutVars>
      </dgm:prSet>
      <dgm:spPr/>
    </dgm:pt>
    <dgm:pt modelId="{4F897E94-1409-4964-BE47-A87E9EF0AD98}" type="pres">
      <dgm:prSet presAssocID="{E9266FD6-A582-45E2-A869-4C73C03D90FA}" presName="comp" presStyleCnt="0"/>
      <dgm:spPr/>
    </dgm:pt>
    <dgm:pt modelId="{4CF4FCCF-A451-4A6F-82CF-6C848A30369A}" type="pres">
      <dgm:prSet presAssocID="{E9266FD6-A582-45E2-A869-4C73C03D90FA}" presName="rect2" presStyleLbl="node1" presStyleIdx="0" presStyleCnt="5">
        <dgm:presLayoutVars>
          <dgm:bulletEnabled val="1"/>
        </dgm:presLayoutVars>
      </dgm:prSet>
      <dgm:spPr/>
    </dgm:pt>
    <dgm:pt modelId="{96295C5F-FF61-4729-8345-AEA8433C56AC}" type="pres">
      <dgm:prSet presAssocID="{E9266FD6-A582-45E2-A869-4C73C03D90FA}" presName="rect1" presStyleLbl="lnNod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l="-1000" r="-1000"/>
          </a:stretch>
        </a:blipFill>
      </dgm:spPr>
      <dgm:extLst>
        <a:ext uri="{E40237B7-FDA0-4F09-8148-C483321AD2D9}">
          <dgm14:cNvPr xmlns:dgm14="http://schemas.microsoft.com/office/drawing/2010/diagram" id="0" name="" descr="Database outline"/>
        </a:ext>
      </dgm:extLst>
    </dgm:pt>
    <dgm:pt modelId="{02BF2E25-C90E-44A0-9A27-AD20452CFB0A}" type="pres">
      <dgm:prSet presAssocID="{BEB68403-FBF4-4012-9181-B98ADA27A3C0}" presName="sibTrans" presStyleCnt="0"/>
      <dgm:spPr/>
    </dgm:pt>
    <dgm:pt modelId="{911A56CF-FD2A-4622-9157-179E3BE7B798}" type="pres">
      <dgm:prSet presAssocID="{FE214EF7-89C3-47F7-ACAB-EE04FF1C333C}" presName="comp" presStyleCnt="0"/>
      <dgm:spPr/>
    </dgm:pt>
    <dgm:pt modelId="{E68EA2DE-B936-4E20-8D42-9006029AE593}" type="pres">
      <dgm:prSet presAssocID="{FE214EF7-89C3-47F7-ACAB-EE04FF1C333C}" presName="rect2" presStyleLbl="node1" presStyleIdx="1" presStyleCnt="5">
        <dgm:presLayoutVars>
          <dgm:bulletEnabled val="1"/>
        </dgm:presLayoutVars>
      </dgm:prSet>
      <dgm:spPr/>
    </dgm:pt>
    <dgm:pt modelId="{6B9836DB-7E9C-4E3B-AF91-00D68B8BD191}" type="pres">
      <dgm:prSet presAssocID="{FE214EF7-89C3-47F7-ACAB-EE04FF1C333C}" presName="rect1" presStyleLbl="ln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l="-1000" r="-1000"/>
          </a:stretch>
        </a:blipFill>
      </dgm:spPr>
      <dgm:extLst>
        <a:ext uri="{E40237B7-FDA0-4F09-8148-C483321AD2D9}">
          <dgm14:cNvPr xmlns:dgm14="http://schemas.microsoft.com/office/drawing/2010/diagram" id="0" name="" descr="Gauge with solid fill"/>
        </a:ext>
      </dgm:extLst>
    </dgm:pt>
    <dgm:pt modelId="{CFDC4320-3A2D-4FC8-990A-B44A389F0CC7}" type="pres">
      <dgm:prSet presAssocID="{816EC682-9A5F-4105-AB33-807310817D8B}" presName="sibTrans" presStyleCnt="0"/>
      <dgm:spPr/>
    </dgm:pt>
    <dgm:pt modelId="{9CE3CFD1-8AAE-4F3B-9771-60305B119F0A}" type="pres">
      <dgm:prSet presAssocID="{DF864988-BCC3-4E41-8F61-CD126A8FCCEF}" presName="comp" presStyleCnt="0"/>
      <dgm:spPr/>
    </dgm:pt>
    <dgm:pt modelId="{F170B764-97D3-4AAC-9CD0-2AA8ABA158FE}" type="pres">
      <dgm:prSet presAssocID="{DF864988-BCC3-4E41-8F61-CD126A8FCCEF}" presName="rect2" presStyleLbl="node1" presStyleIdx="2" presStyleCnt="5">
        <dgm:presLayoutVars>
          <dgm:bulletEnabled val="1"/>
        </dgm:presLayoutVars>
      </dgm:prSet>
      <dgm:spPr/>
    </dgm:pt>
    <dgm:pt modelId="{BADD21BA-332E-4E86-86C1-5AD2ACE96DEC}" type="pres">
      <dgm:prSet presAssocID="{DF864988-BCC3-4E41-8F61-CD126A8FCCEF}" presName="rect1" presStyleLbl="ln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l="-1000" r="-1000"/>
          </a:stretch>
        </a:blipFill>
      </dgm:spPr>
      <dgm:extLst>
        <a:ext uri="{E40237B7-FDA0-4F09-8148-C483321AD2D9}">
          <dgm14:cNvPr xmlns:dgm14="http://schemas.microsoft.com/office/drawing/2010/diagram" id="0" name="" descr="Server outline"/>
        </a:ext>
      </dgm:extLst>
    </dgm:pt>
    <dgm:pt modelId="{6C88FDD5-3D93-438F-A7CF-E185062ED759}" type="pres">
      <dgm:prSet presAssocID="{3960E166-E575-4F10-98D1-6AA3127B0A5C}" presName="sibTrans" presStyleCnt="0"/>
      <dgm:spPr/>
    </dgm:pt>
    <dgm:pt modelId="{86F96FD1-573F-4527-979A-815E3A6BC6D5}" type="pres">
      <dgm:prSet presAssocID="{DDA883CD-CCE5-4642-88D1-063046750839}" presName="comp" presStyleCnt="0"/>
      <dgm:spPr/>
    </dgm:pt>
    <dgm:pt modelId="{24547BE7-9B04-47CD-B32C-B14EE490BDD4}" type="pres">
      <dgm:prSet presAssocID="{DDA883CD-CCE5-4642-88D1-063046750839}" presName="rect2" presStyleLbl="node1" presStyleIdx="3" presStyleCnt="5">
        <dgm:presLayoutVars>
          <dgm:bulletEnabled val="1"/>
        </dgm:presLayoutVars>
      </dgm:prSet>
      <dgm:spPr/>
    </dgm:pt>
    <dgm:pt modelId="{5D5E6AF4-E6D4-43FA-B133-97D37429BF09}" type="pres">
      <dgm:prSet presAssocID="{DDA883CD-CCE5-4642-88D1-063046750839}" presName="rect1" presStyleLbl="ln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l="-1000" r="-1000"/>
          </a:stretch>
        </a:blipFill>
      </dgm:spPr>
      <dgm:extLst>
        <a:ext uri="{E40237B7-FDA0-4F09-8148-C483321AD2D9}">
          <dgm14:cNvPr xmlns:dgm14="http://schemas.microsoft.com/office/drawing/2010/diagram" id="0" name="" descr="Connected with solid fill"/>
        </a:ext>
      </dgm:extLst>
    </dgm:pt>
    <dgm:pt modelId="{3469D4E7-B3D1-4A4D-ADFF-10EFC07064E8}" type="pres">
      <dgm:prSet presAssocID="{C47FEC35-C454-4DFA-9FA8-986A94CFAD88}" presName="sibTrans" presStyleCnt="0"/>
      <dgm:spPr/>
    </dgm:pt>
    <dgm:pt modelId="{BDBEA53F-B5F3-4C65-AA8A-2B6B801C7270}" type="pres">
      <dgm:prSet presAssocID="{AC9514E3-1972-4FD4-9B38-F1F2FF4019E6}" presName="comp" presStyleCnt="0"/>
      <dgm:spPr/>
    </dgm:pt>
    <dgm:pt modelId="{4B14AF29-4FB8-481E-AE37-30D73F68D0E6}" type="pres">
      <dgm:prSet presAssocID="{AC9514E3-1972-4FD4-9B38-F1F2FF4019E6}" presName="rect2" presStyleLbl="node1" presStyleIdx="4" presStyleCnt="5">
        <dgm:presLayoutVars>
          <dgm:bulletEnabled val="1"/>
        </dgm:presLayoutVars>
      </dgm:prSet>
      <dgm:spPr/>
    </dgm:pt>
    <dgm:pt modelId="{EDDDC20A-BDE1-4079-8F07-3FEB4038C444}" type="pres">
      <dgm:prSet presAssocID="{AC9514E3-1972-4FD4-9B38-F1F2FF4019E6}" presName="rect1" presStyleLbl="ln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l="-1000" r="-1000"/>
          </a:stretch>
        </a:blipFill>
      </dgm:spPr>
      <dgm:extLst>
        <a:ext uri="{E40237B7-FDA0-4F09-8148-C483321AD2D9}">
          <dgm14:cNvPr xmlns:dgm14="http://schemas.microsoft.com/office/drawing/2010/diagram" id="0" name="" descr="Ripple outline"/>
        </a:ext>
      </dgm:extLst>
    </dgm:pt>
  </dgm:ptLst>
  <dgm:cxnLst>
    <dgm:cxn modelId="{D69FE636-8FB5-410D-9F0A-3A0094CE730F}" type="presOf" srcId="{DF864988-BCC3-4E41-8F61-CD126A8FCCEF}" destId="{F170B764-97D3-4AAC-9CD0-2AA8ABA158FE}" srcOrd="0" destOrd="0" presId="urn:microsoft.com/office/officeart/2008/layout/AlternatingPictureBlocks"/>
    <dgm:cxn modelId="{6031DC7E-0CB6-4958-ABA3-D23B2CAF9997}" type="presOf" srcId="{FE214EF7-89C3-47F7-ACAB-EE04FF1C333C}" destId="{E68EA2DE-B936-4E20-8D42-9006029AE593}" srcOrd="0" destOrd="0" presId="urn:microsoft.com/office/officeart/2008/layout/AlternatingPictureBlocks"/>
    <dgm:cxn modelId="{B9CDB687-9EC4-4493-9371-AC9CCD59E4C9}" type="presOf" srcId="{064AF390-B217-490C-8F9E-99ECCDD7301A}" destId="{FFC82675-38BF-477A-9DA7-3FA26E4B0482}" srcOrd="0" destOrd="0" presId="urn:microsoft.com/office/officeart/2008/layout/AlternatingPictureBlocks"/>
    <dgm:cxn modelId="{17D82B8C-3861-4448-8D55-A65AB08983A9}" type="presOf" srcId="{AC9514E3-1972-4FD4-9B38-F1F2FF4019E6}" destId="{4B14AF29-4FB8-481E-AE37-30D73F68D0E6}" srcOrd="0" destOrd="0" presId="urn:microsoft.com/office/officeart/2008/layout/AlternatingPictureBlocks"/>
    <dgm:cxn modelId="{451AB297-B3B0-4F5F-840F-7EEA369216F8}" srcId="{064AF390-B217-490C-8F9E-99ECCDD7301A}" destId="{AC9514E3-1972-4FD4-9B38-F1F2FF4019E6}" srcOrd="4" destOrd="0" parTransId="{8CAB1124-711E-4962-8461-4C37ED505985}" sibTransId="{A96F869C-11B6-46BB-B388-D8658450E3A9}"/>
    <dgm:cxn modelId="{934F44AE-0F98-408C-B48C-9C6C0424D377}" type="presOf" srcId="{DDA883CD-CCE5-4642-88D1-063046750839}" destId="{24547BE7-9B04-47CD-B32C-B14EE490BDD4}" srcOrd="0" destOrd="0" presId="urn:microsoft.com/office/officeart/2008/layout/AlternatingPictureBlocks"/>
    <dgm:cxn modelId="{BF6DEEC4-B32C-423E-B7EB-1D8D0CEC01F6}" srcId="{064AF390-B217-490C-8F9E-99ECCDD7301A}" destId="{FE214EF7-89C3-47F7-ACAB-EE04FF1C333C}" srcOrd="1" destOrd="0" parTransId="{6020F077-1BF7-4BA8-B9A7-A9B001C0A3EC}" sibTransId="{816EC682-9A5F-4105-AB33-807310817D8B}"/>
    <dgm:cxn modelId="{69F1ADD8-C5FF-410A-8AFD-592648CAB4D2}" type="presOf" srcId="{E9266FD6-A582-45E2-A869-4C73C03D90FA}" destId="{4CF4FCCF-A451-4A6F-82CF-6C848A30369A}" srcOrd="0" destOrd="0" presId="urn:microsoft.com/office/officeart/2008/layout/AlternatingPictureBlocks"/>
    <dgm:cxn modelId="{DF7EABDF-EFAB-4F98-BF5C-7B4A0DDD30D9}" srcId="{064AF390-B217-490C-8F9E-99ECCDD7301A}" destId="{E9266FD6-A582-45E2-A869-4C73C03D90FA}" srcOrd="0" destOrd="0" parTransId="{AD398ABB-3B83-4897-977A-1E0A931D4111}" sibTransId="{BEB68403-FBF4-4012-9181-B98ADA27A3C0}"/>
    <dgm:cxn modelId="{A3952EE8-9974-47A5-8A25-C6DABA773C57}" srcId="{064AF390-B217-490C-8F9E-99ECCDD7301A}" destId="{DDA883CD-CCE5-4642-88D1-063046750839}" srcOrd="3" destOrd="0" parTransId="{073DB82D-CB55-4CED-8C68-AF82C716605D}" sibTransId="{C47FEC35-C454-4DFA-9FA8-986A94CFAD88}"/>
    <dgm:cxn modelId="{36B551E8-5BD2-49D7-86D1-656F7B279C36}" srcId="{064AF390-B217-490C-8F9E-99ECCDD7301A}" destId="{DF864988-BCC3-4E41-8F61-CD126A8FCCEF}" srcOrd="2" destOrd="0" parTransId="{0FE2EC86-7C9B-460E-BC3A-C32C989F7B6E}" sibTransId="{3960E166-E575-4F10-98D1-6AA3127B0A5C}"/>
    <dgm:cxn modelId="{A8C7AF6B-640A-482D-993A-4ED699E615AE}" type="presParOf" srcId="{FFC82675-38BF-477A-9DA7-3FA26E4B0482}" destId="{4F897E94-1409-4964-BE47-A87E9EF0AD98}" srcOrd="0" destOrd="0" presId="urn:microsoft.com/office/officeart/2008/layout/AlternatingPictureBlocks"/>
    <dgm:cxn modelId="{FBFA4DDE-3839-45E0-8780-6354D39C7638}" type="presParOf" srcId="{4F897E94-1409-4964-BE47-A87E9EF0AD98}" destId="{4CF4FCCF-A451-4A6F-82CF-6C848A30369A}" srcOrd="0" destOrd="0" presId="urn:microsoft.com/office/officeart/2008/layout/AlternatingPictureBlocks"/>
    <dgm:cxn modelId="{88BB0E1E-7E54-493A-A984-6F4EC55E16F1}" type="presParOf" srcId="{4F897E94-1409-4964-BE47-A87E9EF0AD98}" destId="{96295C5F-FF61-4729-8345-AEA8433C56AC}" srcOrd="1" destOrd="0" presId="urn:microsoft.com/office/officeart/2008/layout/AlternatingPictureBlocks"/>
    <dgm:cxn modelId="{0AF37A69-2E93-4625-BCE7-AF0591B870ED}" type="presParOf" srcId="{FFC82675-38BF-477A-9DA7-3FA26E4B0482}" destId="{02BF2E25-C90E-44A0-9A27-AD20452CFB0A}" srcOrd="1" destOrd="0" presId="urn:microsoft.com/office/officeart/2008/layout/AlternatingPictureBlocks"/>
    <dgm:cxn modelId="{2373C0EA-8D9C-4A17-A4FE-12FE5099504B}" type="presParOf" srcId="{FFC82675-38BF-477A-9DA7-3FA26E4B0482}" destId="{911A56CF-FD2A-4622-9157-179E3BE7B798}" srcOrd="2" destOrd="0" presId="urn:microsoft.com/office/officeart/2008/layout/AlternatingPictureBlocks"/>
    <dgm:cxn modelId="{9224D7F0-6C1E-4F42-8ECD-6724499DCE54}" type="presParOf" srcId="{911A56CF-FD2A-4622-9157-179E3BE7B798}" destId="{E68EA2DE-B936-4E20-8D42-9006029AE593}" srcOrd="0" destOrd="0" presId="urn:microsoft.com/office/officeart/2008/layout/AlternatingPictureBlocks"/>
    <dgm:cxn modelId="{892DECF9-8506-4077-802C-BE905254E6D0}" type="presParOf" srcId="{911A56CF-FD2A-4622-9157-179E3BE7B798}" destId="{6B9836DB-7E9C-4E3B-AF91-00D68B8BD191}" srcOrd="1" destOrd="0" presId="urn:microsoft.com/office/officeart/2008/layout/AlternatingPictureBlocks"/>
    <dgm:cxn modelId="{3B912A7B-9387-467E-9987-76FD8800250B}" type="presParOf" srcId="{FFC82675-38BF-477A-9DA7-3FA26E4B0482}" destId="{CFDC4320-3A2D-4FC8-990A-B44A389F0CC7}" srcOrd="3" destOrd="0" presId="urn:microsoft.com/office/officeart/2008/layout/AlternatingPictureBlocks"/>
    <dgm:cxn modelId="{9BB7CEFA-9E06-4777-A0D8-FFE85035CFA4}" type="presParOf" srcId="{FFC82675-38BF-477A-9DA7-3FA26E4B0482}" destId="{9CE3CFD1-8AAE-4F3B-9771-60305B119F0A}" srcOrd="4" destOrd="0" presId="urn:microsoft.com/office/officeart/2008/layout/AlternatingPictureBlocks"/>
    <dgm:cxn modelId="{991207A0-13D3-47DF-9DD6-72106E056505}" type="presParOf" srcId="{9CE3CFD1-8AAE-4F3B-9771-60305B119F0A}" destId="{F170B764-97D3-4AAC-9CD0-2AA8ABA158FE}" srcOrd="0" destOrd="0" presId="urn:microsoft.com/office/officeart/2008/layout/AlternatingPictureBlocks"/>
    <dgm:cxn modelId="{918C3793-4FDF-4B3D-9735-35C647E8561C}" type="presParOf" srcId="{9CE3CFD1-8AAE-4F3B-9771-60305B119F0A}" destId="{BADD21BA-332E-4E86-86C1-5AD2ACE96DEC}" srcOrd="1" destOrd="0" presId="urn:microsoft.com/office/officeart/2008/layout/AlternatingPictureBlocks"/>
    <dgm:cxn modelId="{1FC8FA5A-CF8A-416E-B6CF-5C195C98F537}" type="presParOf" srcId="{FFC82675-38BF-477A-9DA7-3FA26E4B0482}" destId="{6C88FDD5-3D93-438F-A7CF-E185062ED759}" srcOrd="5" destOrd="0" presId="urn:microsoft.com/office/officeart/2008/layout/AlternatingPictureBlocks"/>
    <dgm:cxn modelId="{DB354C80-D1BC-4B8E-A4C2-DB602453206D}" type="presParOf" srcId="{FFC82675-38BF-477A-9DA7-3FA26E4B0482}" destId="{86F96FD1-573F-4527-979A-815E3A6BC6D5}" srcOrd="6" destOrd="0" presId="urn:microsoft.com/office/officeart/2008/layout/AlternatingPictureBlocks"/>
    <dgm:cxn modelId="{B0B96353-23E5-4088-B501-718D05C48411}" type="presParOf" srcId="{86F96FD1-573F-4527-979A-815E3A6BC6D5}" destId="{24547BE7-9B04-47CD-B32C-B14EE490BDD4}" srcOrd="0" destOrd="0" presId="urn:microsoft.com/office/officeart/2008/layout/AlternatingPictureBlocks"/>
    <dgm:cxn modelId="{3BED7D56-7B12-47B1-B0B2-D295FCDDA6CB}" type="presParOf" srcId="{86F96FD1-573F-4527-979A-815E3A6BC6D5}" destId="{5D5E6AF4-E6D4-43FA-B133-97D37429BF09}" srcOrd="1" destOrd="0" presId="urn:microsoft.com/office/officeart/2008/layout/AlternatingPictureBlocks"/>
    <dgm:cxn modelId="{048FEA7E-FDF4-4612-851D-A07FA5FC12C0}" type="presParOf" srcId="{FFC82675-38BF-477A-9DA7-3FA26E4B0482}" destId="{3469D4E7-B3D1-4A4D-ADFF-10EFC07064E8}" srcOrd="7" destOrd="0" presId="urn:microsoft.com/office/officeart/2008/layout/AlternatingPictureBlocks"/>
    <dgm:cxn modelId="{F56E9C25-AEB5-4D9B-991C-55456DDDFE16}" type="presParOf" srcId="{FFC82675-38BF-477A-9DA7-3FA26E4B0482}" destId="{BDBEA53F-B5F3-4C65-AA8A-2B6B801C7270}" srcOrd="8" destOrd="0" presId="urn:microsoft.com/office/officeart/2008/layout/AlternatingPictureBlocks"/>
    <dgm:cxn modelId="{DAE101F1-B07C-4426-9125-FC25E95198FB}" type="presParOf" srcId="{BDBEA53F-B5F3-4C65-AA8A-2B6B801C7270}" destId="{4B14AF29-4FB8-481E-AE37-30D73F68D0E6}" srcOrd="0" destOrd="0" presId="urn:microsoft.com/office/officeart/2008/layout/AlternatingPictureBlocks"/>
    <dgm:cxn modelId="{8BF0B738-126E-4014-8BC6-1A453EDF9149}" type="presParOf" srcId="{BDBEA53F-B5F3-4C65-AA8A-2B6B801C7270}" destId="{EDDDC20A-BDE1-4079-8F07-3FEB4038C444}" srcOrd="1" destOrd="0" presId="urn:microsoft.com/office/officeart/2008/layout/AlternatingPictureBlock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3D03FD-985D-4557-826E-C2CFA3E3F953}"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ABEC3810-F771-416E-8F3B-99322D45BE15}">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400"/>
            <a:t>Load Balancer</a:t>
          </a:r>
        </a:p>
      </dgm:t>
    </dgm:pt>
    <dgm:pt modelId="{CD03D22C-F656-417E-8744-FD8C03ECFDFC}" type="parTrans" cxnId="{DA5D5D93-F63F-4D04-8F93-032C256FE683}">
      <dgm:prSet/>
      <dgm:spPr/>
      <dgm:t>
        <a:bodyPr/>
        <a:lstStyle/>
        <a:p>
          <a:endParaRPr lang="en-US"/>
        </a:p>
      </dgm:t>
    </dgm:pt>
    <dgm:pt modelId="{766403CE-0F9B-4AD7-A123-C56DE5802495}" type="sibTrans" cxnId="{DA5D5D93-F63F-4D04-8F93-032C256FE683}">
      <dgm:prSet/>
      <dgm:spPr/>
      <dgm:t>
        <a:bodyPr/>
        <a:lstStyle/>
        <a:p>
          <a:endParaRPr lang="en-US"/>
        </a:p>
      </dgm:t>
    </dgm:pt>
    <dgm:pt modelId="{5794CC02-95FC-4E4A-8426-13BC89096E25}" type="pres">
      <dgm:prSet presAssocID="{663D03FD-985D-4557-826E-C2CFA3E3F953}" presName="linearFlow" presStyleCnt="0">
        <dgm:presLayoutVars>
          <dgm:dir/>
          <dgm:resizeHandles val="exact"/>
        </dgm:presLayoutVars>
      </dgm:prSet>
      <dgm:spPr/>
    </dgm:pt>
    <dgm:pt modelId="{A7A8F15B-E99A-4693-94ED-658842F00D69}" type="pres">
      <dgm:prSet presAssocID="{ABEC3810-F771-416E-8F3B-99322D45BE15}" presName="composite" presStyleCnt="0"/>
      <dgm:spPr/>
    </dgm:pt>
    <dgm:pt modelId="{4BC395F1-11B8-4595-8AF8-8A9A9301AE51}" type="pres">
      <dgm:prSet presAssocID="{ABEC3810-F771-416E-8F3B-99322D45BE15}" presName="imgShp" presStyleLbl="fgImgPlace1" presStyleIdx="0" presStyleCnt="1" custLinFactNeighborY="-255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cales of justice outline"/>
        </a:ext>
      </dgm:extLst>
    </dgm:pt>
    <dgm:pt modelId="{DFAAD284-67DC-4B35-B7F9-ED4DB8E3E3EE}" type="pres">
      <dgm:prSet presAssocID="{ABEC3810-F771-416E-8F3B-99322D45BE15}" presName="txShp" presStyleLbl="node1" presStyleIdx="0" presStyleCnt="1" custLinFactNeighborY="8313">
        <dgm:presLayoutVars>
          <dgm:bulletEnabled val="1"/>
        </dgm:presLayoutVars>
      </dgm:prSet>
      <dgm:spPr/>
    </dgm:pt>
  </dgm:ptLst>
  <dgm:cxnLst>
    <dgm:cxn modelId="{DD34410F-DAB7-405D-9966-954E88B4404F}" type="presOf" srcId="{ABEC3810-F771-416E-8F3B-99322D45BE15}" destId="{DFAAD284-67DC-4B35-B7F9-ED4DB8E3E3EE}" srcOrd="0" destOrd="0" presId="urn:microsoft.com/office/officeart/2005/8/layout/vList3"/>
    <dgm:cxn modelId="{DA5D5D93-F63F-4D04-8F93-032C256FE683}" srcId="{663D03FD-985D-4557-826E-C2CFA3E3F953}" destId="{ABEC3810-F771-416E-8F3B-99322D45BE15}" srcOrd="0" destOrd="0" parTransId="{CD03D22C-F656-417E-8744-FD8C03ECFDFC}" sibTransId="{766403CE-0F9B-4AD7-A123-C56DE5802495}"/>
    <dgm:cxn modelId="{F9075EF8-3B31-41BB-94F4-6BD87860A83D}" type="presOf" srcId="{663D03FD-985D-4557-826E-C2CFA3E3F953}" destId="{5794CC02-95FC-4E4A-8426-13BC89096E25}" srcOrd="0" destOrd="0" presId="urn:microsoft.com/office/officeart/2005/8/layout/vList3"/>
    <dgm:cxn modelId="{09DF8CC9-3B46-4B20-84FE-8CA74B855D6B}" type="presParOf" srcId="{5794CC02-95FC-4E4A-8426-13BC89096E25}" destId="{A7A8F15B-E99A-4693-94ED-658842F00D69}" srcOrd="0" destOrd="0" presId="urn:microsoft.com/office/officeart/2005/8/layout/vList3"/>
    <dgm:cxn modelId="{D920C8B7-704D-4492-B6B1-2F6329EFF97C}" type="presParOf" srcId="{A7A8F15B-E99A-4693-94ED-658842F00D69}" destId="{4BC395F1-11B8-4595-8AF8-8A9A9301AE51}" srcOrd="0" destOrd="0" presId="urn:microsoft.com/office/officeart/2005/8/layout/vList3"/>
    <dgm:cxn modelId="{B971D6C1-D9C5-499B-A177-052012786978}" type="presParOf" srcId="{A7A8F15B-E99A-4693-94ED-658842F00D69}" destId="{DFAAD284-67DC-4B35-B7F9-ED4DB8E3E3EE}" srcOrd="1" destOrd="0" presId="urn:microsoft.com/office/officeart/2005/8/layout/vList3"/>
  </dgm:cxnLst>
  <dgm:bg>
    <a:noFill/>
  </dgm:bg>
  <dgm:whole/>
  <dgm:extLst>
    <a:ext uri="http://schemas.microsoft.com/office/drawing/2008/diagram">
      <dsp:dataModelExt xmlns:dsp="http://schemas.microsoft.com/office/drawing/2008/diagram" relId="rId1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63D03FD-985D-4557-826E-C2CFA3E3F953}"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ABEC3810-F771-416E-8F3B-99322D45BE15}">
      <dgm:prSet phldrT="[Text]">
        <dgm:style>
          <a:lnRef idx="1">
            <a:schemeClr val="accent5"/>
          </a:lnRef>
          <a:fillRef idx="2">
            <a:schemeClr val="accent5"/>
          </a:fillRef>
          <a:effectRef idx="1">
            <a:schemeClr val="accent5"/>
          </a:effectRef>
          <a:fontRef idx="minor">
            <a:schemeClr val="dk1"/>
          </a:fontRef>
        </dgm:style>
      </dgm:prSet>
      <dgm:spPr/>
      <dgm:t>
        <a:bodyPr/>
        <a:lstStyle/>
        <a:p>
          <a:r>
            <a:rPr lang="en-US"/>
            <a:t>Databases</a:t>
          </a:r>
        </a:p>
      </dgm:t>
    </dgm:pt>
    <dgm:pt modelId="{CD03D22C-F656-417E-8744-FD8C03ECFDFC}" type="parTrans" cxnId="{DA5D5D93-F63F-4D04-8F93-032C256FE683}">
      <dgm:prSet/>
      <dgm:spPr/>
      <dgm:t>
        <a:bodyPr/>
        <a:lstStyle/>
        <a:p>
          <a:endParaRPr lang="en-US"/>
        </a:p>
      </dgm:t>
    </dgm:pt>
    <dgm:pt modelId="{766403CE-0F9B-4AD7-A123-C56DE5802495}" type="sibTrans" cxnId="{DA5D5D93-F63F-4D04-8F93-032C256FE683}">
      <dgm:prSet/>
      <dgm:spPr/>
      <dgm:t>
        <a:bodyPr/>
        <a:lstStyle/>
        <a:p>
          <a:endParaRPr lang="en-US"/>
        </a:p>
      </dgm:t>
    </dgm:pt>
    <dgm:pt modelId="{5794CC02-95FC-4E4A-8426-13BC89096E25}" type="pres">
      <dgm:prSet presAssocID="{663D03FD-985D-4557-826E-C2CFA3E3F953}" presName="linearFlow" presStyleCnt="0">
        <dgm:presLayoutVars>
          <dgm:dir/>
          <dgm:resizeHandles val="exact"/>
        </dgm:presLayoutVars>
      </dgm:prSet>
      <dgm:spPr/>
    </dgm:pt>
    <dgm:pt modelId="{A7A8F15B-E99A-4693-94ED-658842F00D69}" type="pres">
      <dgm:prSet presAssocID="{ABEC3810-F771-416E-8F3B-99322D45BE15}" presName="composite" presStyleCnt="0"/>
      <dgm:spPr/>
    </dgm:pt>
    <dgm:pt modelId="{4BC395F1-11B8-4595-8AF8-8A9A9301AE51}" type="pres">
      <dgm:prSet presAssocID="{ABEC3810-F771-416E-8F3B-99322D45BE15}" presName="imgShp" presStyleLbl="fgImgPlace1" presStyleIdx="0" presStyleCnt="1" custLinFactNeighborY="-255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atabase with solid fill"/>
        </a:ext>
      </dgm:extLst>
    </dgm:pt>
    <dgm:pt modelId="{DFAAD284-67DC-4B35-B7F9-ED4DB8E3E3EE}" type="pres">
      <dgm:prSet presAssocID="{ABEC3810-F771-416E-8F3B-99322D45BE15}" presName="txShp" presStyleLbl="node1" presStyleIdx="0" presStyleCnt="1" custLinFactNeighborY="-1909">
        <dgm:presLayoutVars>
          <dgm:bulletEnabled val="1"/>
        </dgm:presLayoutVars>
      </dgm:prSet>
      <dgm:spPr/>
    </dgm:pt>
  </dgm:ptLst>
  <dgm:cxnLst>
    <dgm:cxn modelId="{DD34410F-DAB7-405D-9966-954E88B4404F}" type="presOf" srcId="{ABEC3810-F771-416E-8F3B-99322D45BE15}" destId="{DFAAD284-67DC-4B35-B7F9-ED4DB8E3E3EE}" srcOrd="0" destOrd="0" presId="urn:microsoft.com/office/officeart/2005/8/layout/vList3"/>
    <dgm:cxn modelId="{DA5D5D93-F63F-4D04-8F93-032C256FE683}" srcId="{663D03FD-985D-4557-826E-C2CFA3E3F953}" destId="{ABEC3810-F771-416E-8F3B-99322D45BE15}" srcOrd="0" destOrd="0" parTransId="{CD03D22C-F656-417E-8744-FD8C03ECFDFC}" sibTransId="{766403CE-0F9B-4AD7-A123-C56DE5802495}"/>
    <dgm:cxn modelId="{F9075EF8-3B31-41BB-94F4-6BD87860A83D}" type="presOf" srcId="{663D03FD-985D-4557-826E-C2CFA3E3F953}" destId="{5794CC02-95FC-4E4A-8426-13BC89096E25}" srcOrd="0" destOrd="0" presId="urn:microsoft.com/office/officeart/2005/8/layout/vList3"/>
    <dgm:cxn modelId="{09DF8CC9-3B46-4B20-84FE-8CA74B855D6B}" type="presParOf" srcId="{5794CC02-95FC-4E4A-8426-13BC89096E25}" destId="{A7A8F15B-E99A-4693-94ED-658842F00D69}" srcOrd="0" destOrd="0" presId="urn:microsoft.com/office/officeart/2005/8/layout/vList3"/>
    <dgm:cxn modelId="{D920C8B7-704D-4492-B6B1-2F6329EFF97C}" type="presParOf" srcId="{A7A8F15B-E99A-4693-94ED-658842F00D69}" destId="{4BC395F1-11B8-4595-8AF8-8A9A9301AE51}" srcOrd="0" destOrd="0" presId="urn:microsoft.com/office/officeart/2005/8/layout/vList3"/>
    <dgm:cxn modelId="{B971D6C1-D9C5-499B-A177-052012786978}" type="presParOf" srcId="{A7A8F15B-E99A-4693-94ED-658842F00D69}" destId="{DFAAD284-67DC-4B35-B7F9-ED4DB8E3E3EE}" srcOrd="1" destOrd="0" presId="urn:microsoft.com/office/officeart/2005/8/layout/vList3"/>
  </dgm:cxnLst>
  <dgm:bg>
    <a:noFill/>
  </dgm:bg>
  <dgm:whole/>
  <dgm:extLst>
    <a:ext uri="http://schemas.microsoft.com/office/drawing/2008/diagram">
      <dsp:dataModelExt xmlns:dsp="http://schemas.microsoft.com/office/drawing/2008/diagram" relId="rId1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4FDC199-2369-4515-98EA-660CE5DF3E0C}"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A0E2523D-FE81-4A13-8331-4E83375B8332}">
      <dgm:prSet/>
      <dgm:spPr/>
      <dgm:t>
        <a:bodyPr/>
        <a:lstStyle/>
        <a:p>
          <a:r>
            <a:rPr lang="en-US"/>
            <a:t>ABL Applications</a:t>
          </a:r>
        </a:p>
      </dgm:t>
    </dgm:pt>
    <dgm:pt modelId="{884F0114-C29D-4917-A228-4B44E04536E5}" type="parTrans" cxnId="{2BFFED18-DE81-4AFE-9742-5AC6EC952826}">
      <dgm:prSet/>
      <dgm:spPr/>
      <dgm:t>
        <a:bodyPr/>
        <a:lstStyle/>
        <a:p>
          <a:endParaRPr lang="en-US"/>
        </a:p>
      </dgm:t>
    </dgm:pt>
    <dgm:pt modelId="{B12C4793-EF88-4236-9B82-FCD3D02AFC7F}" type="sibTrans" cxnId="{2BFFED18-DE81-4AFE-9742-5AC6EC952826}">
      <dgm:prSet/>
      <dgm:spPr/>
      <dgm:t>
        <a:bodyPr/>
        <a:lstStyle/>
        <a:p>
          <a:endParaRPr lang="en-US"/>
        </a:p>
      </dgm:t>
    </dgm:pt>
    <dgm:pt modelId="{002D39EC-F30C-4CFC-89C9-4726B8D4AB8F}">
      <dgm:prSet/>
      <dgm:spPr/>
      <dgm:t>
        <a:bodyPr/>
        <a:lstStyle/>
        <a:p>
          <a:pPr>
            <a:buNone/>
          </a:pPr>
          <a:r>
            <a:rPr lang="en-US" dirty="0"/>
            <a:t>.</a:t>
          </a:r>
          <a:r>
            <a:rPr lang="en-US" dirty="0" err="1"/>
            <a:t>oear</a:t>
          </a:r>
          <a:r>
            <a:rPr lang="en-US" dirty="0"/>
            <a:t> - application archive</a:t>
          </a:r>
        </a:p>
      </dgm:t>
    </dgm:pt>
    <dgm:pt modelId="{D6DF11A5-EA23-4713-B904-EC223F75F253}" type="parTrans" cxnId="{9853B758-356C-48D7-BD78-050AD7104F05}">
      <dgm:prSet/>
      <dgm:spPr/>
      <dgm:t>
        <a:bodyPr/>
        <a:lstStyle/>
        <a:p>
          <a:endParaRPr lang="en-US"/>
        </a:p>
      </dgm:t>
    </dgm:pt>
    <dgm:pt modelId="{443AC262-6B1B-4754-9D55-ECBBA1A43288}" type="sibTrans" cxnId="{9853B758-356C-48D7-BD78-050AD7104F05}">
      <dgm:prSet/>
      <dgm:spPr/>
      <dgm:t>
        <a:bodyPr/>
        <a:lstStyle/>
        <a:p>
          <a:endParaRPr lang="en-US"/>
        </a:p>
      </dgm:t>
    </dgm:pt>
    <dgm:pt modelId="{70058B45-FC2A-4360-9FD3-994D3B54335D}">
      <dgm:prSet/>
      <dgm:spPr/>
      <dgm:t>
        <a:bodyPr/>
        <a:lstStyle/>
        <a:p>
          <a:r>
            <a:rPr lang="en-US" dirty="0"/>
            <a:t>Web Applications</a:t>
          </a:r>
        </a:p>
      </dgm:t>
    </dgm:pt>
    <dgm:pt modelId="{82512DDA-08B8-4630-A16E-7D7F16F3065B}" type="parTrans" cxnId="{0ECA06C0-282A-482C-9C6D-5F20FC7CA74A}">
      <dgm:prSet/>
      <dgm:spPr/>
      <dgm:t>
        <a:bodyPr/>
        <a:lstStyle/>
        <a:p>
          <a:endParaRPr lang="en-US"/>
        </a:p>
      </dgm:t>
    </dgm:pt>
    <dgm:pt modelId="{5C880F79-C2EE-4B7F-A2FD-F5AA57A3F964}" type="sibTrans" cxnId="{0ECA06C0-282A-482C-9C6D-5F20FC7CA74A}">
      <dgm:prSet/>
      <dgm:spPr/>
      <dgm:t>
        <a:bodyPr/>
        <a:lstStyle/>
        <a:p>
          <a:endParaRPr lang="en-US"/>
        </a:p>
      </dgm:t>
    </dgm:pt>
    <dgm:pt modelId="{4F78505F-F7DF-43EC-84A0-1A380F5796E1}">
      <dgm:prSet/>
      <dgm:spPr/>
      <dgm:t>
        <a:bodyPr/>
        <a:lstStyle/>
        <a:p>
          <a:pPr>
            <a:buNone/>
          </a:pPr>
          <a:r>
            <a:rPr lang="en-US" dirty="0"/>
            <a:t>.war - web application archive</a:t>
          </a:r>
        </a:p>
      </dgm:t>
    </dgm:pt>
    <dgm:pt modelId="{9B8DDD39-239C-4A1A-ABBC-8D898BCEF1C4}" type="parTrans" cxnId="{ADDC2E86-CEEF-494D-A29A-36261AE70DCB}">
      <dgm:prSet/>
      <dgm:spPr/>
      <dgm:t>
        <a:bodyPr/>
        <a:lstStyle/>
        <a:p>
          <a:endParaRPr lang="en-US"/>
        </a:p>
      </dgm:t>
    </dgm:pt>
    <dgm:pt modelId="{83123954-97E0-4AB6-B5F3-29481902C699}" type="sibTrans" cxnId="{ADDC2E86-CEEF-494D-A29A-36261AE70DCB}">
      <dgm:prSet/>
      <dgm:spPr/>
      <dgm:t>
        <a:bodyPr/>
        <a:lstStyle/>
        <a:p>
          <a:endParaRPr lang="en-US"/>
        </a:p>
      </dgm:t>
    </dgm:pt>
    <dgm:pt modelId="{0101C7F7-CA69-4619-A46E-C4E80F88A0CE}">
      <dgm:prSet/>
      <dgm:spPr/>
      <dgm:t>
        <a:bodyPr/>
        <a:lstStyle/>
        <a:p>
          <a:r>
            <a:rPr lang="en-US" dirty="0"/>
            <a:t>ABL Services</a:t>
          </a:r>
        </a:p>
      </dgm:t>
    </dgm:pt>
    <dgm:pt modelId="{005DF14A-AF21-47D7-8643-55D6B339D322}" type="parTrans" cxnId="{4155E4FE-E129-4ECE-B621-847203E2D82A}">
      <dgm:prSet/>
      <dgm:spPr/>
      <dgm:t>
        <a:bodyPr/>
        <a:lstStyle/>
        <a:p>
          <a:endParaRPr lang="en-US"/>
        </a:p>
      </dgm:t>
    </dgm:pt>
    <dgm:pt modelId="{CA0BB383-9A61-4114-A747-F291465A522C}" type="sibTrans" cxnId="{4155E4FE-E129-4ECE-B621-847203E2D82A}">
      <dgm:prSet/>
      <dgm:spPr/>
      <dgm:t>
        <a:bodyPr/>
        <a:lstStyle/>
        <a:p>
          <a:endParaRPr lang="en-US"/>
        </a:p>
      </dgm:t>
    </dgm:pt>
    <dgm:pt modelId="{83E91DBD-71DA-4685-BA65-DE1ED67E4F84}">
      <dgm:prSet/>
      <dgm:spPr/>
      <dgm:t>
        <a:bodyPr/>
        <a:lstStyle/>
        <a:p>
          <a:pPr>
            <a:buNone/>
          </a:pPr>
          <a:r>
            <a:rPr lang="en-US" dirty="0"/>
            <a:t>.</a:t>
          </a:r>
          <a:r>
            <a:rPr lang="en-US" dirty="0" err="1"/>
            <a:t>oeds</a:t>
          </a:r>
          <a:r>
            <a:rPr lang="en-US" dirty="0"/>
            <a:t> - Data service archive</a:t>
          </a:r>
        </a:p>
      </dgm:t>
    </dgm:pt>
    <dgm:pt modelId="{BF00C825-6B3B-47AB-AFB9-C7DAD7611266}" type="parTrans" cxnId="{EAB10670-AF10-4F02-9FC1-65C55EFD768A}">
      <dgm:prSet/>
      <dgm:spPr/>
      <dgm:t>
        <a:bodyPr/>
        <a:lstStyle/>
        <a:p>
          <a:endParaRPr lang="en-US"/>
        </a:p>
      </dgm:t>
    </dgm:pt>
    <dgm:pt modelId="{FF0BF5F6-4EBD-443A-BCDC-0D4A2F373DD1}" type="sibTrans" cxnId="{EAB10670-AF10-4F02-9FC1-65C55EFD768A}">
      <dgm:prSet/>
      <dgm:spPr/>
      <dgm:t>
        <a:bodyPr/>
        <a:lstStyle/>
        <a:p>
          <a:endParaRPr lang="en-US"/>
        </a:p>
      </dgm:t>
    </dgm:pt>
    <dgm:pt modelId="{F3F3AA4B-4375-4B5A-BE91-C4547305AFCD}">
      <dgm:prSet/>
      <dgm:spPr/>
      <dgm:t>
        <a:bodyPr/>
        <a:lstStyle/>
        <a:p>
          <a:pPr>
            <a:buNone/>
          </a:pPr>
          <a:r>
            <a:rPr lang="en-US" dirty="0"/>
            <a:t>.</a:t>
          </a:r>
          <a:r>
            <a:rPr lang="en-US" dirty="0" err="1"/>
            <a:t>json</a:t>
          </a:r>
          <a:r>
            <a:rPr lang="en-US" dirty="0"/>
            <a:t> - Data object service catalog</a:t>
          </a:r>
        </a:p>
      </dgm:t>
    </dgm:pt>
    <dgm:pt modelId="{A5CAE8A1-AD59-4658-9F2A-C6339E507BEC}" type="parTrans" cxnId="{CC794955-3E4A-4282-8E39-8AB432C8AB11}">
      <dgm:prSet/>
      <dgm:spPr/>
      <dgm:t>
        <a:bodyPr/>
        <a:lstStyle/>
        <a:p>
          <a:endParaRPr lang="en-US"/>
        </a:p>
      </dgm:t>
    </dgm:pt>
    <dgm:pt modelId="{EFA96311-CB4A-469E-81D9-EAA23FE40864}" type="sibTrans" cxnId="{CC794955-3E4A-4282-8E39-8AB432C8AB11}">
      <dgm:prSet/>
      <dgm:spPr/>
      <dgm:t>
        <a:bodyPr/>
        <a:lstStyle/>
        <a:p>
          <a:endParaRPr lang="en-US"/>
        </a:p>
      </dgm:t>
    </dgm:pt>
    <dgm:pt modelId="{AFA2DFA3-3260-428F-92ED-4F9B2EDBDFA4}">
      <dgm:prSet/>
      <dgm:spPr/>
      <dgm:t>
        <a:bodyPr/>
        <a:lstStyle/>
        <a:p>
          <a:pPr>
            <a:buNone/>
          </a:pPr>
          <a:r>
            <a:rPr lang="en-US" dirty="0"/>
            <a:t>.</a:t>
          </a:r>
          <a:r>
            <a:rPr lang="en-US" dirty="0" err="1"/>
            <a:t>wsm</a:t>
          </a:r>
          <a:r>
            <a:rPr lang="en-US" dirty="0"/>
            <a:t> - SOAP service descriptors</a:t>
          </a:r>
        </a:p>
      </dgm:t>
    </dgm:pt>
    <dgm:pt modelId="{2F1C52CF-0108-40C2-B046-7EC87DC37CEC}" type="parTrans" cxnId="{AAE6E114-61CF-44CC-B570-13E825402EC8}">
      <dgm:prSet/>
      <dgm:spPr/>
      <dgm:t>
        <a:bodyPr/>
        <a:lstStyle/>
        <a:p>
          <a:endParaRPr lang="en-US"/>
        </a:p>
      </dgm:t>
    </dgm:pt>
    <dgm:pt modelId="{A928730E-FE38-4527-B52A-AB376616A1C8}" type="sibTrans" cxnId="{AAE6E114-61CF-44CC-B570-13E825402EC8}">
      <dgm:prSet/>
      <dgm:spPr/>
      <dgm:t>
        <a:bodyPr/>
        <a:lstStyle/>
        <a:p>
          <a:endParaRPr lang="en-US"/>
        </a:p>
      </dgm:t>
    </dgm:pt>
    <dgm:pt modelId="{ED5A436B-19D7-4645-AF4B-B605A1F4C32E}">
      <dgm:prSet/>
      <dgm:spPr/>
      <dgm:t>
        <a:bodyPr/>
        <a:lstStyle/>
        <a:p>
          <a:pPr>
            <a:buNone/>
          </a:pPr>
          <a:r>
            <a:rPr lang="en-US"/>
            <a:t>.</a:t>
          </a:r>
          <a:r>
            <a:rPr lang="en-US" dirty="0" err="1"/>
            <a:t>paar</a:t>
          </a:r>
          <a:r>
            <a:rPr lang="en-US" dirty="0"/>
            <a:t> - REST service definitions</a:t>
          </a:r>
        </a:p>
      </dgm:t>
    </dgm:pt>
    <dgm:pt modelId="{1110F79A-85AE-4008-A250-48E599041401}" type="parTrans" cxnId="{F7CE6EA6-5F1F-46E9-9E47-57D6BDB6D1F5}">
      <dgm:prSet/>
      <dgm:spPr/>
      <dgm:t>
        <a:bodyPr/>
        <a:lstStyle/>
        <a:p>
          <a:endParaRPr lang="en-US"/>
        </a:p>
      </dgm:t>
    </dgm:pt>
    <dgm:pt modelId="{837CD15E-4773-4BD6-BBEB-CE61E7E0F7CC}" type="sibTrans" cxnId="{F7CE6EA6-5F1F-46E9-9E47-57D6BDB6D1F5}">
      <dgm:prSet/>
      <dgm:spPr/>
      <dgm:t>
        <a:bodyPr/>
        <a:lstStyle/>
        <a:p>
          <a:endParaRPr lang="en-US"/>
        </a:p>
      </dgm:t>
    </dgm:pt>
    <dgm:pt modelId="{835BA525-89CC-4B86-A8FB-3B5A761293D4}" type="pres">
      <dgm:prSet presAssocID="{E4FDC199-2369-4515-98EA-660CE5DF3E0C}" presName="linear" presStyleCnt="0">
        <dgm:presLayoutVars>
          <dgm:dir/>
          <dgm:animLvl val="lvl"/>
          <dgm:resizeHandles val="exact"/>
        </dgm:presLayoutVars>
      </dgm:prSet>
      <dgm:spPr/>
    </dgm:pt>
    <dgm:pt modelId="{48B20244-0218-45B7-A61A-968EA1629B08}" type="pres">
      <dgm:prSet presAssocID="{A0E2523D-FE81-4A13-8331-4E83375B8332}" presName="parentLin" presStyleCnt="0"/>
      <dgm:spPr/>
    </dgm:pt>
    <dgm:pt modelId="{EEE2AF5F-E716-426A-B918-CD431B9FFCB4}" type="pres">
      <dgm:prSet presAssocID="{A0E2523D-FE81-4A13-8331-4E83375B8332}" presName="parentLeftMargin" presStyleLbl="node1" presStyleIdx="0" presStyleCnt="3"/>
      <dgm:spPr/>
    </dgm:pt>
    <dgm:pt modelId="{7035DF99-F6D3-43D7-ADEB-158A7E215FC9}" type="pres">
      <dgm:prSet presAssocID="{A0E2523D-FE81-4A13-8331-4E83375B8332}" presName="parentText" presStyleLbl="node1" presStyleIdx="0" presStyleCnt="3">
        <dgm:presLayoutVars>
          <dgm:chMax val="0"/>
          <dgm:bulletEnabled val="1"/>
        </dgm:presLayoutVars>
      </dgm:prSet>
      <dgm:spPr/>
    </dgm:pt>
    <dgm:pt modelId="{624CDE81-7DF1-4F13-B937-70F3B07317AA}" type="pres">
      <dgm:prSet presAssocID="{A0E2523D-FE81-4A13-8331-4E83375B8332}" presName="negativeSpace" presStyleCnt="0"/>
      <dgm:spPr/>
    </dgm:pt>
    <dgm:pt modelId="{B44241A9-0DFF-49B3-AA88-C9E7180ADC22}" type="pres">
      <dgm:prSet presAssocID="{A0E2523D-FE81-4A13-8331-4E83375B8332}" presName="childText" presStyleLbl="conFgAcc1" presStyleIdx="0" presStyleCnt="3">
        <dgm:presLayoutVars>
          <dgm:bulletEnabled val="1"/>
        </dgm:presLayoutVars>
      </dgm:prSet>
      <dgm:spPr/>
    </dgm:pt>
    <dgm:pt modelId="{BD047396-82E6-4295-96E9-82581C9E7C11}" type="pres">
      <dgm:prSet presAssocID="{B12C4793-EF88-4236-9B82-FCD3D02AFC7F}" presName="spaceBetweenRectangles" presStyleCnt="0"/>
      <dgm:spPr/>
    </dgm:pt>
    <dgm:pt modelId="{918B46F5-F587-4E14-8D06-76B59008377F}" type="pres">
      <dgm:prSet presAssocID="{70058B45-FC2A-4360-9FD3-994D3B54335D}" presName="parentLin" presStyleCnt="0"/>
      <dgm:spPr/>
    </dgm:pt>
    <dgm:pt modelId="{ECC361C8-EE5C-45DF-BEB2-C31C4A91483D}" type="pres">
      <dgm:prSet presAssocID="{70058B45-FC2A-4360-9FD3-994D3B54335D}" presName="parentLeftMargin" presStyleLbl="node1" presStyleIdx="0" presStyleCnt="3"/>
      <dgm:spPr/>
    </dgm:pt>
    <dgm:pt modelId="{B189ED01-B6E3-4306-A901-8177D0B93A17}" type="pres">
      <dgm:prSet presAssocID="{70058B45-FC2A-4360-9FD3-994D3B54335D}" presName="parentText" presStyleLbl="node1" presStyleIdx="1" presStyleCnt="3">
        <dgm:presLayoutVars>
          <dgm:chMax val="0"/>
          <dgm:bulletEnabled val="1"/>
        </dgm:presLayoutVars>
      </dgm:prSet>
      <dgm:spPr/>
    </dgm:pt>
    <dgm:pt modelId="{14AD997A-7145-4EFD-8593-F7E979E762CC}" type="pres">
      <dgm:prSet presAssocID="{70058B45-FC2A-4360-9FD3-994D3B54335D}" presName="negativeSpace" presStyleCnt="0"/>
      <dgm:spPr/>
    </dgm:pt>
    <dgm:pt modelId="{4ED67729-F247-4DAC-AAD7-ACE406D277B8}" type="pres">
      <dgm:prSet presAssocID="{70058B45-FC2A-4360-9FD3-994D3B54335D}" presName="childText" presStyleLbl="conFgAcc1" presStyleIdx="1" presStyleCnt="3">
        <dgm:presLayoutVars>
          <dgm:bulletEnabled val="1"/>
        </dgm:presLayoutVars>
      </dgm:prSet>
      <dgm:spPr/>
    </dgm:pt>
    <dgm:pt modelId="{5FA9D0EA-25EE-46DC-B011-B75A2883DBE7}" type="pres">
      <dgm:prSet presAssocID="{5C880F79-C2EE-4B7F-A2FD-F5AA57A3F964}" presName="spaceBetweenRectangles" presStyleCnt="0"/>
      <dgm:spPr/>
    </dgm:pt>
    <dgm:pt modelId="{910B9608-5418-4CAE-ABAC-18BA94725DE4}" type="pres">
      <dgm:prSet presAssocID="{0101C7F7-CA69-4619-A46E-C4E80F88A0CE}" presName="parentLin" presStyleCnt="0"/>
      <dgm:spPr/>
    </dgm:pt>
    <dgm:pt modelId="{C12F41E9-39F0-47C2-B7FE-AF85E0B3A966}" type="pres">
      <dgm:prSet presAssocID="{0101C7F7-CA69-4619-A46E-C4E80F88A0CE}" presName="parentLeftMargin" presStyleLbl="node1" presStyleIdx="1" presStyleCnt="3"/>
      <dgm:spPr/>
    </dgm:pt>
    <dgm:pt modelId="{B9671681-BDB8-4279-9C76-272DFA5B76F8}" type="pres">
      <dgm:prSet presAssocID="{0101C7F7-CA69-4619-A46E-C4E80F88A0CE}" presName="parentText" presStyleLbl="node1" presStyleIdx="2" presStyleCnt="3">
        <dgm:presLayoutVars>
          <dgm:chMax val="0"/>
          <dgm:bulletEnabled val="1"/>
        </dgm:presLayoutVars>
      </dgm:prSet>
      <dgm:spPr/>
    </dgm:pt>
    <dgm:pt modelId="{A76BA66D-6866-4195-9783-DF45B68B8224}" type="pres">
      <dgm:prSet presAssocID="{0101C7F7-CA69-4619-A46E-C4E80F88A0CE}" presName="negativeSpace" presStyleCnt="0"/>
      <dgm:spPr/>
    </dgm:pt>
    <dgm:pt modelId="{537B0FA1-5CEB-4266-96F4-8A0702DE809F}" type="pres">
      <dgm:prSet presAssocID="{0101C7F7-CA69-4619-A46E-C4E80F88A0CE}" presName="childText" presStyleLbl="conFgAcc1" presStyleIdx="2" presStyleCnt="3">
        <dgm:presLayoutVars>
          <dgm:bulletEnabled val="1"/>
        </dgm:presLayoutVars>
      </dgm:prSet>
      <dgm:spPr/>
    </dgm:pt>
  </dgm:ptLst>
  <dgm:cxnLst>
    <dgm:cxn modelId="{AAE6E114-61CF-44CC-B570-13E825402EC8}" srcId="{0101C7F7-CA69-4619-A46E-C4E80F88A0CE}" destId="{AFA2DFA3-3260-428F-92ED-4F9B2EDBDFA4}" srcOrd="3" destOrd="0" parTransId="{2F1C52CF-0108-40C2-B046-7EC87DC37CEC}" sibTransId="{A928730E-FE38-4527-B52A-AB376616A1C8}"/>
    <dgm:cxn modelId="{2BFFED18-DE81-4AFE-9742-5AC6EC952826}" srcId="{E4FDC199-2369-4515-98EA-660CE5DF3E0C}" destId="{A0E2523D-FE81-4A13-8331-4E83375B8332}" srcOrd="0" destOrd="0" parTransId="{884F0114-C29D-4917-A228-4B44E04536E5}" sibTransId="{B12C4793-EF88-4236-9B82-FCD3D02AFC7F}"/>
    <dgm:cxn modelId="{DBB9521F-47B2-4DA0-AB6E-8728947BC86F}" type="presOf" srcId="{002D39EC-F30C-4CFC-89C9-4726B8D4AB8F}" destId="{B44241A9-0DFF-49B3-AA88-C9E7180ADC22}" srcOrd="0" destOrd="0" presId="urn:microsoft.com/office/officeart/2005/8/layout/list1"/>
    <dgm:cxn modelId="{030CC462-EFED-4935-A6CE-B2F1F4F4D350}" type="presOf" srcId="{AFA2DFA3-3260-428F-92ED-4F9B2EDBDFA4}" destId="{537B0FA1-5CEB-4266-96F4-8A0702DE809F}" srcOrd="0" destOrd="3" presId="urn:microsoft.com/office/officeart/2005/8/layout/list1"/>
    <dgm:cxn modelId="{DFBFA344-E705-4E3F-BFE1-98BC5A2A9543}" type="presOf" srcId="{ED5A436B-19D7-4645-AF4B-B605A1F4C32E}" destId="{537B0FA1-5CEB-4266-96F4-8A0702DE809F}" srcOrd="0" destOrd="2" presId="urn:microsoft.com/office/officeart/2005/8/layout/list1"/>
    <dgm:cxn modelId="{BADF9565-9F02-4B61-ACA1-8B325373B41F}" type="presOf" srcId="{83E91DBD-71DA-4685-BA65-DE1ED67E4F84}" destId="{537B0FA1-5CEB-4266-96F4-8A0702DE809F}" srcOrd="0" destOrd="0" presId="urn:microsoft.com/office/officeart/2005/8/layout/list1"/>
    <dgm:cxn modelId="{DD5CCA6B-2314-424A-AE59-4D2B4291749C}" type="presOf" srcId="{70058B45-FC2A-4360-9FD3-994D3B54335D}" destId="{B189ED01-B6E3-4306-A901-8177D0B93A17}" srcOrd="1" destOrd="0" presId="urn:microsoft.com/office/officeart/2005/8/layout/list1"/>
    <dgm:cxn modelId="{EAB10670-AF10-4F02-9FC1-65C55EFD768A}" srcId="{0101C7F7-CA69-4619-A46E-C4E80F88A0CE}" destId="{83E91DBD-71DA-4685-BA65-DE1ED67E4F84}" srcOrd="0" destOrd="0" parTransId="{BF00C825-6B3B-47AB-AFB9-C7DAD7611266}" sibTransId="{FF0BF5F6-4EBD-443A-BCDC-0D4A2F373DD1}"/>
    <dgm:cxn modelId="{CC794955-3E4A-4282-8E39-8AB432C8AB11}" srcId="{0101C7F7-CA69-4619-A46E-C4E80F88A0CE}" destId="{F3F3AA4B-4375-4B5A-BE91-C4547305AFCD}" srcOrd="1" destOrd="0" parTransId="{A5CAE8A1-AD59-4658-9F2A-C6339E507BEC}" sibTransId="{EFA96311-CB4A-469E-81D9-EAA23FE40864}"/>
    <dgm:cxn modelId="{9853B758-356C-48D7-BD78-050AD7104F05}" srcId="{A0E2523D-FE81-4A13-8331-4E83375B8332}" destId="{002D39EC-F30C-4CFC-89C9-4726B8D4AB8F}" srcOrd="0" destOrd="0" parTransId="{D6DF11A5-EA23-4713-B904-EC223F75F253}" sibTransId="{443AC262-6B1B-4754-9D55-ECBBA1A43288}"/>
    <dgm:cxn modelId="{3651E37E-ADAC-44D2-BEE6-07839A52CCB0}" type="presOf" srcId="{A0E2523D-FE81-4A13-8331-4E83375B8332}" destId="{7035DF99-F6D3-43D7-ADEB-158A7E215FC9}" srcOrd="1" destOrd="0" presId="urn:microsoft.com/office/officeart/2005/8/layout/list1"/>
    <dgm:cxn modelId="{ADDC2E86-CEEF-494D-A29A-36261AE70DCB}" srcId="{70058B45-FC2A-4360-9FD3-994D3B54335D}" destId="{4F78505F-F7DF-43EC-84A0-1A380F5796E1}" srcOrd="0" destOrd="0" parTransId="{9B8DDD39-239C-4A1A-ABBC-8D898BCEF1C4}" sibTransId="{83123954-97E0-4AB6-B5F3-29481902C699}"/>
    <dgm:cxn modelId="{F7CE6EA6-5F1F-46E9-9E47-57D6BDB6D1F5}" srcId="{0101C7F7-CA69-4619-A46E-C4E80F88A0CE}" destId="{ED5A436B-19D7-4645-AF4B-B605A1F4C32E}" srcOrd="2" destOrd="0" parTransId="{1110F79A-85AE-4008-A250-48E599041401}" sibTransId="{837CD15E-4773-4BD6-BBEB-CE61E7E0F7CC}"/>
    <dgm:cxn modelId="{D5708ABE-36B3-4327-9AF4-A5E9371186D6}" type="presOf" srcId="{F3F3AA4B-4375-4B5A-BE91-C4547305AFCD}" destId="{537B0FA1-5CEB-4266-96F4-8A0702DE809F}" srcOrd="0" destOrd="1" presId="urn:microsoft.com/office/officeart/2005/8/layout/list1"/>
    <dgm:cxn modelId="{0ECA06C0-282A-482C-9C6D-5F20FC7CA74A}" srcId="{E4FDC199-2369-4515-98EA-660CE5DF3E0C}" destId="{70058B45-FC2A-4360-9FD3-994D3B54335D}" srcOrd="1" destOrd="0" parTransId="{82512DDA-08B8-4630-A16E-7D7F16F3065B}" sibTransId="{5C880F79-C2EE-4B7F-A2FD-F5AA57A3F964}"/>
    <dgm:cxn modelId="{1E552CCC-0333-4B99-956B-4BC7C10088E7}" type="presOf" srcId="{4F78505F-F7DF-43EC-84A0-1A380F5796E1}" destId="{4ED67729-F247-4DAC-AAD7-ACE406D277B8}" srcOrd="0" destOrd="0" presId="urn:microsoft.com/office/officeart/2005/8/layout/list1"/>
    <dgm:cxn modelId="{7DD560E2-D89E-4E96-9359-CD2D1DA35F0E}" type="presOf" srcId="{70058B45-FC2A-4360-9FD3-994D3B54335D}" destId="{ECC361C8-EE5C-45DF-BEB2-C31C4A91483D}" srcOrd="0" destOrd="0" presId="urn:microsoft.com/office/officeart/2005/8/layout/list1"/>
    <dgm:cxn modelId="{CDF4F6E9-A496-4569-9ABC-1C30891449F2}" type="presOf" srcId="{E4FDC199-2369-4515-98EA-660CE5DF3E0C}" destId="{835BA525-89CC-4B86-A8FB-3B5A761293D4}" srcOrd="0" destOrd="0" presId="urn:microsoft.com/office/officeart/2005/8/layout/list1"/>
    <dgm:cxn modelId="{9FFAF6F1-66E6-4B9F-9297-9320F13F5359}" type="presOf" srcId="{0101C7F7-CA69-4619-A46E-C4E80F88A0CE}" destId="{B9671681-BDB8-4279-9C76-272DFA5B76F8}" srcOrd="1" destOrd="0" presId="urn:microsoft.com/office/officeart/2005/8/layout/list1"/>
    <dgm:cxn modelId="{055649F5-DCC7-4586-9D6F-FE3705CF2DB4}" type="presOf" srcId="{A0E2523D-FE81-4A13-8331-4E83375B8332}" destId="{EEE2AF5F-E716-426A-B918-CD431B9FFCB4}" srcOrd="0" destOrd="0" presId="urn:microsoft.com/office/officeart/2005/8/layout/list1"/>
    <dgm:cxn modelId="{C7521CFA-360D-4AC1-B24B-FD46B835F531}" type="presOf" srcId="{0101C7F7-CA69-4619-A46E-C4E80F88A0CE}" destId="{C12F41E9-39F0-47C2-B7FE-AF85E0B3A966}" srcOrd="0" destOrd="0" presId="urn:microsoft.com/office/officeart/2005/8/layout/list1"/>
    <dgm:cxn modelId="{4155E4FE-E129-4ECE-B621-847203E2D82A}" srcId="{E4FDC199-2369-4515-98EA-660CE5DF3E0C}" destId="{0101C7F7-CA69-4619-A46E-C4E80F88A0CE}" srcOrd="2" destOrd="0" parTransId="{005DF14A-AF21-47D7-8643-55D6B339D322}" sibTransId="{CA0BB383-9A61-4114-A747-F291465A522C}"/>
    <dgm:cxn modelId="{F4CB6D68-CE88-419B-A32E-D37755C2B44C}" type="presParOf" srcId="{835BA525-89CC-4B86-A8FB-3B5A761293D4}" destId="{48B20244-0218-45B7-A61A-968EA1629B08}" srcOrd="0" destOrd="0" presId="urn:microsoft.com/office/officeart/2005/8/layout/list1"/>
    <dgm:cxn modelId="{4C3F9C5B-1A79-4562-9AAC-20D55F2B8DA8}" type="presParOf" srcId="{48B20244-0218-45B7-A61A-968EA1629B08}" destId="{EEE2AF5F-E716-426A-B918-CD431B9FFCB4}" srcOrd="0" destOrd="0" presId="urn:microsoft.com/office/officeart/2005/8/layout/list1"/>
    <dgm:cxn modelId="{25C7C55A-79D9-4D54-9E83-C46C8D486C31}" type="presParOf" srcId="{48B20244-0218-45B7-A61A-968EA1629B08}" destId="{7035DF99-F6D3-43D7-ADEB-158A7E215FC9}" srcOrd="1" destOrd="0" presId="urn:microsoft.com/office/officeart/2005/8/layout/list1"/>
    <dgm:cxn modelId="{B42AC81E-F976-41EF-8A2F-2295C2805F70}" type="presParOf" srcId="{835BA525-89CC-4B86-A8FB-3B5A761293D4}" destId="{624CDE81-7DF1-4F13-B937-70F3B07317AA}" srcOrd="1" destOrd="0" presId="urn:microsoft.com/office/officeart/2005/8/layout/list1"/>
    <dgm:cxn modelId="{BD5712D4-D49B-449B-917D-2A845733674F}" type="presParOf" srcId="{835BA525-89CC-4B86-A8FB-3B5A761293D4}" destId="{B44241A9-0DFF-49B3-AA88-C9E7180ADC22}" srcOrd="2" destOrd="0" presId="urn:microsoft.com/office/officeart/2005/8/layout/list1"/>
    <dgm:cxn modelId="{86B5F175-3E83-41B8-BBDD-9526E7044F30}" type="presParOf" srcId="{835BA525-89CC-4B86-A8FB-3B5A761293D4}" destId="{BD047396-82E6-4295-96E9-82581C9E7C11}" srcOrd="3" destOrd="0" presId="urn:microsoft.com/office/officeart/2005/8/layout/list1"/>
    <dgm:cxn modelId="{A6CAF4E8-13A9-474E-9CC8-EE510EB02D40}" type="presParOf" srcId="{835BA525-89CC-4B86-A8FB-3B5A761293D4}" destId="{918B46F5-F587-4E14-8D06-76B59008377F}" srcOrd="4" destOrd="0" presId="urn:microsoft.com/office/officeart/2005/8/layout/list1"/>
    <dgm:cxn modelId="{52A9B8F9-DF19-4F93-830B-2628CC467232}" type="presParOf" srcId="{918B46F5-F587-4E14-8D06-76B59008377F}" destId="{ECC361C8-EE5C-45DF-BEB2-C31C4A91483D}" srcOrd="0" destOrd="0" presId="urn:microsoft.com/office/officeart/2005/8/layout/list1"/>
    <dgm:cxn modelId="{55DCE05F-61B1-4970-96A9-991E68C3994A}" type="presParOf" srcId="{918B46F5-F587-4E14-8D06-76B59008377F}" destId="{B189ED01-B6E3-4306-A901-8177D0B93A17}" srcOrd="1" destOrd="0" presId="urn:microsoft.com/office/officeart/2005/8/layout/list1"/>
    <dgm:cxn modelId="{E088F134-F94B-45F4-848F-2D5556BA20E5}" type="presParOf" srcId="{835BA525-89CC-4B86-A8FB-3B5A761293D4}" destId="{14AD997A-7145-4EFD-8593-F7E979E762CC}" srcOrd="5" destOrd="0" presId="urn:microsoft.com/office/officeart/2005/8/layout/list1"/>
    <dgm:cxn modelId="{3C1AEC94-FFEC-4651-A34B-798B029E6236}" type="presParOf" srcId="{835BA525-89CC-4B86-A8FB-3B5A761293D4}" destId="{4ED67729-F247-4DAC-AAD7-ACE406D277B8}" srcOrd="6" destOrd="0" presId="urn:microsoft.com/office/officeart/2005/8/layout/list1"/>
    <dgm:cxn modelId="{A341D08C-FF20-4C53-98BB-078EC0AA086C}" type="presParOf" srcId="{835BA525-89CC-4B86-A8FB-3B5A761293D4}" destId="{5FA9D0EA-25EE-46DC-B011-B75A2883DBE7}" srcOrd="7" destOrd="0" presId="urn:microsoft.com/office/officeart/2005/8/layout/list1"/>
    <dgm:cxn modelId="{4E27D945-D299-47DB-AFBF-6225C147D474}" type="presParOf" srcId="{835BA525-89CC-4B86-A8FB-3B5A761293D4}" destId="{910B9608-5418-4CAE-ABAC-18BA94725DE4}" srcOrd="8" destOrd="0" presId="urn:microsoft.com/office/officeart/2005/8/layout/list1"/>
    <dgm:cxn modelId="{3EE802D1-D567-460B-B08C-67F3CFDC2399}" type="presParOf" srcId="{910B9608-5418-4CAE-ABAC-18BA94725DE4}" destId="{C12F41E9-39F0-47C2-B7FE-AF85E0B3A966}" srcOrd="0" destOrd="0" presId="urn:microsoft.com/office/officeart/2005/8/layout/list1"/>
    <dgm:cxn modelId="{BD15D978-13A5-43A2-B400-7F93E7F4BCC3}" type="presParOf" srcId="{910B9608-5418-4CAE-ABAC-18BA94725DE4}" destId="{B9671681-BDB8-4279-9C76-272DFA5B76F8}" srcOrd="1" destOrd="0" presId="urn:microsoft.com/office/officeart/2005/8/layout/list1"/>
    <dgm:cxn modelId="{D8DA5020-4F8E-4B7A-A349-24C6389809D1}" type="presParOf" srcId="{835BA525-89CC-4B86-A8FB-3B5A761293D4}" destId="{A76BA66D-6866-4195-9783-DF45B68B8224}" srcOrd="9" destOrd="0" presId="urn:microsoft.com/office/officeart/2005/8/layout/list1"/>
    <dgm:cxn modelId="{4D99A154-5E18-4B89-94FD-E72948C548BF}" type="presParOf" srcId="{835BA525-89CC-4B86-A8FB-3B5A761293D4}" destId="{537B0FA1-5CEB-4266-96F4-8A0702DE809F}"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F68F060-4A1C-426B-92B8-8AFAEB3B1FF7}" type="doc">
      <dgm:prSet loTypeId="urn:microsoft.com/office/officeart/2008/layout/CaptionedPictures" loCatId="picture" qsTypeId="urn:microsoft.com/office/officeart/2005/8/quickstyle/simple1" qsCatId="simple" csTypeId="urn:microsoft.com/office/officeart/2005/8/colors/accent1_3" csCatId="accent1" phldr="1"/>
      <dgm:spPr/>
      <dgm:t>
        <a:bodyPr/>
        <a:lstStyle/>
        <a:p>
          <a:endParaRPr lang="en-US"/>
        </a:p>
      </dgm:t>
    </dgm:pt>
    <dgm:pt modelId="{53E0C5EB-3368-47EE-A462-DA1788A4B516}">
      <dgm:prSet phldrT="[Text]" phldr="1"/>
      <dgm:spPr/>
      <dgm:t>
        <a:bodyPr/>
        <a:lstStyle/>
        <a:p>
          <a:endParaRPr lang="en-US"/>
        </a:p>
      </dgm:t>
    </dgm:pt>
    <dgm:pt modelId="{D57E0995-7874-4D17-899E-9BBC12853158}" type="parTrans" cxnId="{95C0E77C-66DF-41C9-B683-41C0B5F06AA8}">
      <dgm:prSet/>
      <dgm:spPr/>
      <dgm:t>
        <a:bodyPr/>
        <a:lstStyle/>
        <a:p>
          <a:endParaRPr lang="en-US"/>
        </a:p>
      </dgm:t>
    </dgm:pt>
    <dgm:pt modelId="{3E3F4535-9174-48E7-83AC-414A56CCD9EB}" type="sibTrans" cxnId="{95C0E77C-66DF-41C9-B683-41C0B5F06AA8}">
      <dgm:prSet/>
      <dgm:spPr/>
      <dgm:t>
        <a:bodyPr/>
        <a:lstStyle/>
        <a:p>
          <a:endParaRPr lang="en-US"/>
        </a:p>
      </dgm:t>
    </dgm:pt>
    <dgm:pt modelId="{9237CE70-7A32-4768-9D6D-E97051115D8D}">
      <dgm:prSet phldrT="[Text]"/>
      <dgm:spPr/>
      <dgm:t>
        <a:bodyPr/>
        <a:lstStyle/>
        <a:p>
          <a:r>
            <a:rPr lang="en-US"/>
            <a:t>Consistent Results</a:t>
          </a:r>
        </a:p>
      </dgm:t>
    </dgm:pt>
    <dgm:pt modelId="{AE362BE7-7411-4090-8E1A-A4204F9B4941}" type="parTrans" cxnId="{8E241F2A-CC8C-480B-8792-8BB5A8BF31A1}">
      <dgm:prSet/>
      <dgm:spPr/>
      <dgm:t>
        <a:bodyPr/>
        <a:lstStyle/>
        <a:p>
          <a:endParaRPr lang="en-US"/>
        </a:p>
      </dgm:t>
    </dgm:pt>
    <dgm:pt modelId="{00AF8248-967C-4B07-B740-5FDB7F076890}" type="sibTrans" cxnId="{8E241F2A-CC8C-480B-8792-8BB5A8BF31A1}">
      <dgm:prSet/>
      <dgm:spPr/>
      <dgm:t>
        <a:bodyPr/>
        <a:lstStyle/>
        <a:p>
          <a:endParaRPr lang="en-US"/>
        </a:p>
      </dgm:t>
    </dgm:pt>
    <dgm:pt modelId="{16E157FE-366A-4004-AFC5-35EE41EDCBE6}">
      <dgm:prSet phldrT="[Text]" phldr="1"/>
      <dgm:spPr/>
      <dgm:t>
        <a:bodyPr/>
        <a:lstStyle/>
        <a:p>
          <a:endParaRPr lang="en-US"/>
        </a:p>
      </dgm:t>
    </dgm:pt>
    <dgm:pt modelId="{B85A934F-AF75-49CF-9FF0-CD85118A0796}" type="parTrans" cxnId="{2CD631BD-9995-47DD-B4D2-DE8FB14C93D9}">
      <dgm:prSet/>
      <dgm:spPr/>
      <dgm:t>
        <a:bodyPr/>
        <a:lstStyle/>
        <a:p>
          <a:endParaRPr lang="en-US"/>
        </a:p>
      </dgm:t>
    </dgm:pt>
    <dgm:pt modelId="{D63C9932-1B8D-4770-83EC-5089B4911029}" type="sibTrans" cxnId="{2CD631BD-9995-47DD-B4D2-DE8FB14C93D9}">
      <dgm:prSet/>
      <dgm:spPr/>
      <dgm:t>
        <a:bodyPr/>
        <a:lstStyle/>
        <a:p>
          <a:endParaRPr lang="en-US"/>
        </a:p>
      </dgm:t>
    </dgm:pt>
    <dgm:pt modelId="{3CAE983C-EB03-4703-8366-91C4107D4C0D}">
      <dgm:prSet phldrT="[Text]"/>
      <dgm:spPr/>
      <dgm:t>
        <a:bodyPr/>
        <a:lstStyle/>
        <a:p>
          <a:r>
            <a:rPr lang="en-US"/>
            <a:t>Quick Turnaround</a:t>
          </a:r>
        </a:p>
      </dgm:t>
    </dgm:pt>
    <dgm:pt modelId="{25CFE1B8-7F4F-4A55-B161-C22EC3365E3B}" type="parTrans" cxnId="{32C8D4BB-44FB-4E94-996E-6D2F5FA6EBBC}">
      <dgm:prSet/>
      <dgm:spPr/>
      <dgm:t>
        <a:bodyPr/>
        <a:lstStyle/>
        <a:p>
          <a:endParaRPr lang="en-US"/>
        </a:p>
      </dgm:t>
    </dgm:pt>
    <dgm:pt modelId="{3A8FBCB0-1F65-40D8-ACDF-99C29202D7AE}" type="sibTrans" cxnId="{32C8D4BB-44FB-4E94-996E-6D2F5FA6EBBC}">
      <dgm:prSet/>
      <dgm:spPr/>
      <dgm:t>
        <a:bodyPr/>
        <a:lstStyle/>
        <a:p>
          <a:endParaRPr lang="en-US"/>
        </a:p>
      </dgm:t>
    </dgm:pt>
    <dgm:pt modelId="{52489B11-2B5D-498B-AEA0-3350A5D806C3}">
      <dgm:prSet phldrT="[Text]" phldr="1"/>
      <dgm:spPr/>
      <dgm:t>
        <a:bodyPr/>
        <a:lstStyle/>
        <a:p>
          <a:endParaRPr lang="en-US"/>
        </a:p>
      </dgm:t>
    </dgm:pt>
    <dgm:pt modelId="{A93078C3-8E3D-45A0-9B87-337FE0649D4F}" type="parTrans" cxnId="{B78410AE-49D7-4543-992C-777CC9B69817}">
      <dgm:prSet/>
      <dgm:spPr/>
      <dgm:t>
        <a:bodyPr/>
        <a:lstStyle/>
        <a:p>
          <a:endParaRPr lang="en-US"/>
        </a:p>
      </dgm:t>
    </dgm:pt>
    <dgm:pt modelId="{79FC287E-D555-49C2-9CF6-35CB06AFB579}" type="sibTrans" cxnId="{B78410AE-49D7-4543-992C-777CC9B69817}">
      <dgm:prSet/>
      <dgm:spPr/>
      <dgm:t>
        <a:bodyPr/>
        <a:lstStyle/>
        <a:p>
          <a:endParaRPr lang="en-US"/>
        </a:p>
      </dgm:t>
    </dgm:pt>
    <dgm:pt modelId="{D2774FDC-873C-416C-97E6-C8703130BA4F}">
      <dgm:prSet phldrT="[Text]"/>
      <dgm:spPr>
        <a:solidFill>
          <a:srgbClr val="4FB850"/>
        </a:solidFill>
      </dgm:spPr>
      <dgm:t>
        <a:bodyPr/>
        <a:lstStyle/>
        <a:p>
          <a:r>
            <a:rPr lang="en-US"/>
            <a:t>Increased Productivity</a:t>
          </a:r>
        </a:p>
      </dgm:t>
    </dgm:pt>
    <dgm:pt modelId="{3CC097A7-48B8-41B8-8878-47F6F4FF2E79}" type="parTrans" cxnId="{9D4B7DF1-AE10-49C2-9FB2-411A1ADD7C85}">
      <dgm:prSet/>
      <dgm:spPr/>
      <dgm:t>
        <a:bodyPr/>
        <a:lstStyle/>
        <a:p>
          <a:endParaRPr lang="en-US"/>
        </a:p>
      </dgm:t>
    </dgm:pt>
    <dgm:pt modelId="{5EDA51E2-69C5-482D-B6E5-E050D61A1170}" type="sibTrans" cxnId="{9D4B7DF1-AE10-49C2-9FB2-411A1ADD7C85}">
      <dgm:prSet/>
      <dgm:spPr/>
      <dgm:t>
        <a:bodyPr/>
        <a:lstStyle/>
        <a:p>
          <a:endParaRPr lang="en-US"/>
        </a:p>
      </dgm:t>
    </dgm:pt>
    <dgm:pt modelId="{50422516-F5D2-416B-B7E9-71766A3C8BE9}" type="pres">
      <dgm:prSet presAssocID="{4F68F060-4A1C-426B-92B8-8AFAEB3B1FF7}" presName="Name0" presStyleCnt="0">
        <dgm:presLayoutVars>
          <dgm:chMax/>
          <dgm:chPref/>
          <dgm:dir/>
        </dgm:presLayoutVars>
      </dgm:prSet>
      <dgm:spPr/>
    </dgm:pt>
    <dgm:pt modelId="{64FC2EC7-48E6-4277-B21F-B5DE4AD82A86}" type="pres">
      <dgm:prSet presAssocID="{53E0C5EB-3368-47EE-A462-DA1788A4B516}" presName="composite" presStyleCnt="0">
        <dgm:presLayoutVars>
          <dgm:chMax val="1"/>
          <dgm:chPref val="1"/>
        </dgm:presLayoutVars>
      </dgm:prSet>
      <dgm:spPr/>
    </dgm:pt>
    <dgm:pt modelId="{D747F8E0-E523-447F-8B70-A7DA6E14453F}" type="pres">
      <dgm:prSet presAssocID="{53E0C5EB-3368-47EE-A462-DA1788A4B516}" presName="Accent" presStyleLbl="trAlignAcc1" presStyleIdx="0" presStyleCnt="3">
        <dgm:presLayoutVars>
          <dgm:chMax val="0"/>
          <dgm:chPref val="0"/>
        </dgm:presLayoutVars>
      </dgm:prSet>
      <dgm:spPr/>
    </dgm:pt>
    <dgm:pt modelId="{870C5F74-EAF8-41EA-BB3C-6430F5BCEBFF}" type="pres">
      <dgm:prSet presAssocID="{53E0C5EB-3368-47EE-A462-DA1788A4B516}" presName="Image" presStyleLbl="alignImgPlace1" presStyleIdx="0" presStyleCnt="3">
        <dgm:presLayoutVars>
          <dgm:chMax val="0"/>
          <dgm:chPref val="0"/>
        </dgm:presLayoutVars>
      </dgm:prSet>
      <dgm:spPr>
        <a:blipFill rotWithShape="1">
          <a:blip xmlns:r="http://schemas.openxmlformats.org/officeDocument/2006/relationships" r:embed="rId1"/>
          <a:srcRect/>
          <a:stretch>
            <a:fillRect t="-9000" b="-9000"/>
          </a:stretch>
        </a:blipFill>
      </dgm:spPr>
    </dgm:pt>
    <dgm:pt modelId="{6B359B58-786B-4F13-9732-03DCD6A81C22}" type="pres">
      <dgm:prSet presAssocID="{53E0C5EB-3368-47EE-A462-DA1788A4B516}" presName="ChildComposite" presStyleCnt="0"/>
      <dgm:spPr/>
    </dgm:pt>
    <dgm:pt modelId="{65A69119-0228-4DFF-91A7-9986CD350B8C}" type="pres">
      <dgm:prSet presAssocID="{53E0C5EB-3368-47EE-A462-DA1788A4B516}" presName="Child" presStyleLbl="node1" presStyleIdx="0" presStyleCnt="3">
        <dgm:presLayoutVars>
          <dgm:chMax val="0"/>
          <dgm:chPref val="0"/>
          <dgm:bulletEnabled val="1"/>
        </dgm:presLayoutVars>
      </dgm:prSet>
      <dgm:spPr/>
    </dgm:pt>
    <dgm:pt modelId="{F868B84E-A19E-4809-8031-08A0BEFF605E}" type="pres">
      <dgm:prSet presAssocID="{53E0C5EB-3368-47EE-A462-DA1788A4B516}" presName="Parent" presStyleLbl="revTx" presStyleIdx="0" presStyleCnt="3">
        <dgm:presLayoutVars>
          <dgm:chMax val="1"/>
          <dgm:chPref val="0"/>
          <dgm:bulletEnabled val="1"/>
        </dgm:presLayoutVars>
      </dgm:prSet>
      <dgm:spPr/>
    </dgm:pt>
    <dgm:pt modelId="{066D85CA-EDD7-4F5E-8603-A3A1CCE1A245}" type="pres">
      <dgm:prSet presAssocID="{3E3F4535-9174-48E7-83AC-414A56CCD9EB}" presName="sibTrans" presStyleCnt="0"/>
      <dgm:spPr/>
    </dgm:pt>
    <dgm:pt modelId="{9DBA2A87-0197-40BB-BD28-4A7D16B4BD7C}" type="pres">
      <dgm:prSet presAssocID="{16E157FE-366A-4004-AFC5-35EE41EDCBE6}" presName="composite" presStyleCnt="0">
        <dgm:presLayoutVars>
          <dgm:chMax val="1"/>
          <dgm:chPref val="1"/>
        </dgm:presLayoutVars>
      </dgm:prSet>
      <dgm:spPr/>
    </dgm:pt>
    <dgm:pt modelId="{9856BE59-F6A8-4079-A708-11B17639877B}" type="pres">
      <dgm:prSet presAssocID="{16E157FE-366A-4004-AFC5-35EE41EDCBE6}" presName="Accent" presStyleLbl="trAlignAcc1" presStyleIdx="1" presStyleCnt="3">
        <dgm:presLayoutVars>
          <dgm:chMax val="0"/>
          <dgm:chPref val="0"/>
        </dgm:presLayoutVars>
      </dgm:prSet>
      <dgm:spPr/>
    </dgm:pt>
    <dgm:pt modelId="{D127BBA9-119F-4B3F-ADC4-025F3B9FFDBA}" type="pres">
      <dgm:prSet presAssocID="{16E157FE-366A-4004-AFC5-35EE41EDCBE6}" presName="Image" presStyleLbl="alignImgPlace1" presStyleIdx="1" presStyleCnt="3">
        <dgm:presLayoutVars>
          <dgm:chMax val="0"/>
          <dgm:chPref val="0"/>
        </dgm:presLayoutVars>
      </dgm:prSet>
      <dgm:spPr>
        <a:blipFill rotWithShape="1">
          <a:blip xmlns:r="http://schemas.openxmlformats.org/officeDocument/2006/relationships" r:embed="rId2"/>
          <a:srcRect/>
          <a:stretch>
            <a:fillRect t="-9000" b="-9000"/>
          </a:stretch>
        </a:blipFill>
      </dgm:spPr>
    </dgm:pt>
    <dgm:pt modelId="{53D9F441-A63D-445C-A561-FCEAF773503D}" type="pres">
      <dgm:prSet presAssocID="{16E157FE-366A-4004-AFC5-35EE41EDCBE6}" presName="ChildComposite" presStyleCnt="0"/>
      <dgm:spPr/>
    </dgm:pt>
    <dgm:pt modelId="{9438EEC6-3058-4DC4-B0E6-E3D926661385}" type="pres">
      <dgm:prSet presAssocID="{16E157FE-366A-4004-AFC5-35EE41EDCBE6}" presName="Child" presStyleLbl="node1" presStyleIdx="1" presStyleCnt="3">
        <dgm:presLayoutVars>
          <dgm:chMax val="0"/>
          <dgm:chPref val="0"/>
          <dgm:bulletEnabled val="1"/>
        </dgm:presLayoutVars>
      </dgm:prSet>
      <dgm:spPr/>
    </dgm:pt>
    <dgm:pt modelId="{53529306-AEC0-4E05-B3E6-005B33C14D13}" type="pres">
      <dgm:prSet presAssocID="{16E157FE-366A-4004-AFC5-35EE41EDCBE6}" presName="Parent" presStyleLbl="revTx" presStyleIdx="1" presStyleCnt="3">
        <dgm:presLayoutVars>
          <dgm:chMax val="1"/>
          <dgm:chPref val="0"/>
          <dgm:bulletEnabled val="1"/>
        </dgm:presLayoutVars>
      </dgm:prSet>
      <dgm:spPr/>
    </dgm:pt>
    <dgm:pt modelId="{5F96AB6B-5B0B-49FA-A466-0670FBDC4192}" type="pres">
      <dgm:prSet presAssocID="{D63C9932-1B8D-4770-83EC-5089B4911029}" presName="sibTrans" presStyleCnt="0"/>
      <dgm:spPr/>
    </dgm:pt>
    <dgm:pt modelId="{13783499-570A-4A19-AA10-2569F9D452BF}" type="pres">
      <dgm:prSet presAssocID="{52489B11-2B5D-498B-AEA0-3350A5D806C3}" presName="composite" presStyleCnt="0">
        <dgm:presLayoutVars>
          <dgm:chMax val="1"/>
          <dgm:chPref val="1"/>
        </dgm:presLayoutVars>
      </dgm:prSet>
      <dgm:spPr/>
    </dgm:pt>
    <dgm:pt modelId="{463C458B-A738-4866-9C4D-046DE6A8569B}" type="pres">
      <dgm:prSet presAssocID="{52489B11-2B5D-498B-AEA0-3350A5D806C3}" presName="Accent" presStyleLbl="trAlignAcc1" presStyleIdx="2" presStyleCnt="3">
        <dgm:presLayoutVars>
          <dgm:chMax val="0"/>
          <dgm:chPref val="0"/>
        </dgm:presLayoutVars>
      </dgm:prSet>
      <dgm:spPr/>
    </dgm:pt>
    <dgm:pt modelId="{F492B8AF-1F97-46A5-8E48-E8CD5D19DC67}" type="pres">
      <dgm:prSet presAssocID="{52489B11-2B5D-498B-AEA0-3350A5D806C3}" presName="Image" presStyleLbl="alignImgPlace1" presStyleIdx="2" presStyleCnt="3">
        <dgm:presLayoutVars>
          <dgm:chMax val="0"/>
          <dgm:chPref val="0"/>
        </dgm:presLayoutVars>
      </dgm:prSet>
      <dgm:spPr>
        <a:blipFill rotWithShape="1">
          <a:blip xmlns:r="http://schemas.openxmlformats.org/officeDocument/2006/relationships" r:embed="rId3"/>
          <a:srcRect/>
          <a:stretch>
            <a:fillRect l="-5000" r="-5000"/>
          </a:stretch>
        </a:blipFill>
      </dgm:spPr>
    </dgm:pt>
    <dgm:pt modelId="{43670415-3B4C-4BBA-B3BC-2323A1940238}" type="pres">
      <dgm:prSet presAssocID="{52489B11-2B5D-498B-AEA0-3350A5D806C3}" presName="ChildComposite" presStyleCnt="0"/>
      <dgm:spPr/>
    </dgm:pt>
    <dgm:pt modelId="{FA01B7C7-428B-4834-A290-AC161F14EE20}" type="pres">
      <dgm:prSet presAssocID="{52489B11-2B5D-498B-AEA0-3350A5D806C3}" presName="Child" presStyleLbl="node1" presStyleIdx="2" presStyleCnt="3">
        <dgm:presLayoutVars>
          <dgm:chMax val="0"/>
          <dgm:chPref val="0"/>
          <dgm:bulletEnabled val="1"/>
        </dgm:presLayoutVars>
      </dgm:prSet>
      <dgm:spPr/>
    </dgm:pt>
    <dgm:pt modelId="{DB193122-A76F-49A0-9C60-600A1B014957}" type="pres">
      <dgm:prSet presAssocID="{52489B11-2B5D-498B-AEA0-3350A5D806C3}" presName="Parent" presStyleLbl="revTx" presStyleIdx="2" presStyleCnt="3">
        <dgm:presLayoutVars>
          <dgm:chMax val="1"/>
          <dgm:chPref val="0"/>
          <dgm:bulletEnabled val="1"/>
        </dgm:presLayoutVars>
      </dgm:prSet>
      <dgm:spPr/>
    </dgm:pt>
  </dgm:ptLst>
  <dgm:cxnLst>
    <dgm:cxn modelId="{8E241F2A-CC8C-480B-8792-8BB5A8BF31A1}" srcId="{53E0C5EB-3368-47EE-A462-DA1788A4B516}" destId="{9237CE70-7A32-4768-9D6D-E97051115D8D}" srcOrd="0" destOrd="0" parTransId="{AE362BE7-7411-4090-8E1A-A4204F9B4941}" sibTransId="{00AF8248-967C-4B07-B740-5FDB7F076890}"/>
    <dgm:cxn modelId="{E145B063-09E8-4632-83C6-71BA72FB48B9}" type="presOf" srcId="{9237CE70-7A32-4768-9D6D-E97051115D8D}" destId="{65A69119-0228-4DFF-91A7-9986CD350B8C}" srcOrd="0" destOrd="0" presId="urn:microsoft.com/office/officeart/2008/layout/CaptionedPictures"/>
    <dgm:cxn modelId="{3674BB55-8147-43D3-B17E-BBF11C36DCF8}" type="presOf" srcId="{D2774FDC-873C-416C-97E6-C8703130BA4F}" destId="{FA01B7C7-428B-4834-A290-AC161F14EE20}" srcOrd="0" destOrd="0" presId="urn:microsoft.com/office/officeart/2008/layout/CaptionedPictures"/>
    <dgm:cxn modelId="{95C0E77C-66DF-41C9-B683-41C0B5F06AA8}" srcId="{4F68F060-4A1C-426B-92B8-8AFAEB3B1FF7}" destId="{53E0C5EB-3368-47EE-A462-DA1788A4B516}" srcOrd="0" destOrd="0" parTransId="{D57E0995-7874-4D17-899E-9BBC12853158}" sibTransId="{3E3F4535-9174-48E7-83AC-414A56CCD9EB}"/>
    <dgm:cxn modelId="{2070E7A1-E0B3-401B-AE79-537504E22419}" type="presOf" srcId="{53E0C5EB-3368-47EE-A462-DA1788A4B516}" destId="{F868B84E-A19E-4809-8031-08A0BEFF605E}" srcOrd="0" destOrd="0" presId="urn:microsoft.com/office/officeart/2008/layout/CaptionedPictures"/>
    <dgm:cxn modelId="{F3D661A8-4ABF-4C8D-B2FB-88FAD6A5C79A}" type="presOf" srcId="{16E157FE-366A-4004-AFC5-35EE41EDCBE6}" destId="{53529306-AEC0-4E05-B3E6-005B33C14D13}" srcOrd="0" destOrd="0" presId="urn:microsoft.com/office/officeart/2008/layout/CaptionedPictures"/>
    <dgm:cxn modelId="{B78410AE-49D7-4543-992C-777CC9B69817}" srcId="{4F68F060-4A1C-426B-92B8-8AFAEB3B1FF7}" destId="{52489B11-2B5D-498B-AEA0-3350A5D806C3}" srcOrd="2" destOrd="0" parTransId="{A93078C3-8E3D-45A0-9B87-337FE0649D4F}" sibTransId="{79FC287E-D555-49C2-9CF6-35CB06AFB579}"/>
    <dgm:cxn modelId="{32C8D4BB-44FB-4E94-996E-6D2F5FA6EBBC}" srcId="{16E157FE-366A-4004-AFC5-35EE41EDCBE6}" destId="{3CAE983C-EB03-4703-8366-91C4107D4C0D}" srcOrd="0" destOrd="0" parTransId="{25CFE1B8-7F4F-4A55-B161-C22EC3365E3B}" sibTransId="{3A8FBCB0-1F65-40D8-ACDF-99C29202D7AE}"/>
    <dgm:cxn modelId="{2CD631BD-9995-47DD-B4D2-DE8FB14C93D9}" srcId="{4F68F060-4A1C-426B-92B8-8AFAEB3B1FF7}" destId="{16E157FE-366A-4004-AFC5-35EE41EDCBE6}" srcOrd="1" destOrd="0" parTransId="{B85A934F-AF75-49CF-9FF0-CD85118A0796}" sibTransId="{D63C9932-1B8D-4770-83EC-5089B4911029}"/>
    <dgm:cxn modelId="{07300FE7-87B5-4FCC-81A7-EB298B425586}" type="presOf" srcId="{52489B11-2B5D-498B-AEA0-3350A5D806C3}" destId="{DB193122-A76F-49A0-9C60-600A1B014957}" srcOrd="0" destOrd="0" presId="urn:microsoft.com/office/officeart/2008/layout/CaptionedPictures"/>
    <dgm:cxn modelId="{773869EA-8858-4B71-9C92-71AB7A6FD6EF}" type="presOf" srcId="{4F68F060-4A1C-426B-92B8-8AFAEB3B1FF7}" destId="{50422516-F5D2-416B-B7E9-71766A3C8BE9}" srcOrd="0" destOrd="0" presId="urn:microsoft.com/office/officeart/2008/layout/CaptionedPictures"/>
    <dgm:cxn modelId="{9D4B7DF1-AE10-49C2-9FB2-411A1ADD7C85}" srcId="{52489B11-2B5D-498B-AEA0-3350A5D806C3}" destId="{D2774FDC-873C-416C-97E6-C8703130BA4F}" srcOrd="0" destOrd="0" parTransId="{3CC097A7-48B8-41B8-8878-47F6F4FF2E79}" sibTransId="{5EDA51E2-69C5-482D-B6E5-E050D61A1170}"/>
    <dgm:cxn modelId="{9E0C68FE-BE32-4B95-83A4-15334C4C5111}" type="presOf" srcId="{3CAE983C-EB03-4703-8366-91C4107D4C0D}" destId="{9438EEC6-3058-4DC4-B0E6-E3D926661385}" srcOrd="0" destOrd="0" presId="urn:microsoft.com/office/officeart/2008/layout/CaptionedPictures"/>
    <dgm:cxn modelId="{CB7B06A9-42EE-4DF8-BE0D-8808A3E6E9CB}" type="presParOf" srcId="{50422516-F5D2-416B-B7E9-71766A3C8BE9}" destId="{64FC2EC7-48E6-4277-B21F-B5DE4AD82A86}" srcOrd="0" destOrd="0" presId="urn:microsoft.com/office/officeart/2008/layout/CaptionedPictures"/>
    <dgm:cxn modelId="{820A52DA-1B8A-40CD-85B5-C29089908E64}" type="presParOf" srcId="{64FC2EC7-48E6-4277-B21F-B5DE4AD82A86}" destId="{D747F8E0-E523-447F-8B70-A7DA6E14453F}" srcOrd="0" destOrd="0" presId="urn:microsoft.com/office/officeart/2008/layout/CaptionedPictures"/>
    <dgm:cxn modelId="{39E326A0-C47E-4673-983B-5A5DEBC05FE4}" type="presParOf" srcId="{64FC2EC7-48E6-4277-B21F-B5DE4AD82A86}" destId="{870C5F74-EAF8-41EA-BB3C-6430F5BCEBFF}" srcOrd="1" destOrd="0" presId="urn:microsoft.com/office/officeart/2008/layout/CaptionedPictures"/>
    <dgm:cxn modelId="{988C665C-3D74-424A-9D6B-DF091D8425DD}" type="presParOf" srcId="{64FC2EC7-48E6-4277-B21F-B5DE4AD82A86}" destId="{6B359B58-786B-4F13-9732-03DCD6A81C22}" srcOrd="2" destOrd="0" presId="urn:microsoft.com/office/officeart/2008/layout/CaptionedPictures"/>
    <dgm:cxn modelId="{E0556203-C5D7-465F-BFD5-841BFCA48E86}" type="presParOf" srcId="{6B359B58-786B-4F13-9732-03DCD6A81C22}" destId="{65A69119-0228-4DFF-91A7-9986CD350B8C}" srcOrd="0" destOrd="0" presId="urn:microsoft.com/office/officeart/2008/layout/CaptionedPictures"/>
    <dgm:cxn modelId="{DD287AE2-C6F8-43A0-8148-0300366A9112}" type="presParOf" srcId="{6B359B58-786B-4F13-9732-03DCD6A81C22}" destId="{F868B84E-A19E-4809-8031-08A0BEFF605E}" srcOrd="1" destOrd="0" presId="urn:microsoft.com/office/officeart/2008/layout/CaptionedPictures"/>
    <dgm:cxn modelId="{5C50B0EA-33BF-455F-98FE-1F9EA31EFDE2}" type="presParOf" srcId="{50422516-F5D2-416B-B7E9-71766A3C8BE9}" destId="{066D85CA-EDD7-4F5E-8603-A3A1CCE1A245}" srcOrd="1" destOrd="0" presId="urn:microsoft.com/office/officeart/2008/layout/CaptionedPictures"/>
    <dgm:cxn modelId="{A7C0890C-177A-4157-9F42-2E8D8AD790F9}" type="presParOf" srcId="{50422516-F5D2-416B-B7E9-71766A3C8BE9}" destId="{9DBA2A87-0197-40BB-BD28-4A7D16B4BD7C}" srcOrd="2" destOrd="0" presId="urn:microsoft.com/office/officeart/2008/layout/CaptionedPictures"/>
    <dgm:cxn modelId="{080F8FFE-4E06-4F34-9F1B-0983471143C2}" type="presParOf" srcId="{9DBA2A87-0197-40BB-BD28-4A7D16B4BD7C}" destId="{9856BE59-F6A8-4079-A708-11B17639877B}" srcOrd="0" destOrd="0" presId="urn:microsoft.com/office/officeart/2008/layout/CaptionedPictures"/>
    <dgm:cxn modelId="{5AB61B57-94C9-4EAF-9E08-7EFCC49BEE68}" type="presParOf" srcId="{9DBA2A87-0197-40BB-BD28-4A7D16B4BD7C}" destId="{D127BBA9-119F-4B3F-ADC4-025F3B9FFDBA}" srcOrd="1" destOrd="0" presId="urn:microsoft.com/office/officeart/2008/layout/CaptionedPictures"/>
    <dgm:cxn modelId="{957B172F-563F-41D0-882A-F0CE11419CB2}" type="presParOf" srcId="{9DBA2A87-0197-40BB-BD28-4A7D16B4BD7C}" destId="{53D9F441-A63D-445C-A561-FCEAF773503D}" srcOrd="2" destOrd="0" presId="urn:microsoft.com/office/officeart/2008/layout/CaptionedPictures"/>
    <dgm:cxn modelId="{D7630FE9-6E50-4EAB-B797-40850BA97F5F}" type="presParOf" srcId="{53D9F441-A63D-445C-A561-FCEAF773503D}" destId="{9438EEC6-3058-4DC4-B0E6-E3D926661385}" srcOrd="0" destOrd="0" presId="urn:microsoft.com/office/officeart/2008/layout/CaptionedPictures"/>
    <dgm:cxn modelId="{7DE7EC62-C16C-4432-A520-099243E53F11}" type="presParOf" srcId="{53D9F441-A63D-445C-A561-FCEAF773503D}" destId="{53529306-AEC0-4E05-B3E6-005B33C14D13}" srcOrd="1" destOrd="0" presId="urn:microsoft.com/office/officeart/2008/layout/CaptionedPictures"/>
    <dgm:cxn modelId="{472CE8EA-2A88-4481-BDE8-77CC95057A35}" type="presParOf" srcId="{50422516-F5D2-416B-B7E9-71766A3C8BE9}" destId="{5F96AB6B-5B0B-49FA-A466-0670FBDC4192}" srcOrd="3" destOrd="0" presId="urn:microsoft.com/office/officeart/2008/layout/CaptionedPictures"/>
    <dgm:cxn modelId="{D453A68F-9A4F-4651-965E-0D7656501305}" type="presParOf" srcId="{50422516-F5D2-416B-B7E9-71766A3C8BE9}" destId="{13783499-570A-4A19-AA10-2569F9D452BF}" srcOrd="4" destOrd="0" presId="urn:microsoft.com/office/officeart/2008/layout/CaptionedPictures"/>
    <dgm:cxn modelId="{CF2876BA-2D3B-405C-B402-2504C1C829EC}" type="presParOf" srcId="{13783499-570A-4A19-AA10-2569F9D452BF}" destId="{463C458B-A738-4866-9C4D-046DE6A8569B}" srcOrd="0" destOrd="0" presId="urn:microsoft.com/office/officeart/2008/layout/CaptionedPictures"/>
    <dgm:cxn modelId="{A3F3580E-0BEB-4B18-99A7-5A620D69E3A9}" type="presParOf" srcId="{13783499-570A-4A19-AA10-2569F9D452BF}" destId="{F492B8AF-1F97-46A5-8E48-E8CD5D19DC67}" srcOrd="1" destOrd="0" presId="urn:microsoft.com/office/officeart/2008/layout/CaptionedPictures"/>
    <dgm:cxn modelId="{8DB92842-9D59-4649-BCE0-FDDAE0ED1C21}" type="presParOf" srcId="{13783499-570A-4A19-AA10-2569F9D452BF}" destId="{43670415-3B4C-4BBA-B3BC-2323A1940238}" srcOrd="2" destOrd="0" presId="urn:microsoft.com/office/officeart/2008/layout/CaptionedPictures"/>
    <dgm:cxn modelId="{11DEA32B-DAE5-406B-B38C-46B80C922288}" type="presParOf" srcId="{43670415-3B4C-4BBA-B3BC-2323A1940238}" destId="{FA01B7C7-428B-4834-A290-AC161F14EE20}" srcOrd="0" destOrd="0" presId="urn:microsoft.com/office/officeart/2008/layout/CaptionedPictures"/>
    <dgm:cxn modelId="{7C72EBB7-8336-4E58-859C-238B49458F79}" type="presParOf" srcId="{43670415-3B4C-4BBA-B3BC-2323A1940238}" destId="{DB193122-A76F-49A0-9C60-600A1B014957}"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4FCCF-A451-4A6F-82CF-6C848A30369A}">
      <dsp:nvSpPr>
        <dsp:cNvPr id="0" name=""/>
        <dsp:cNvSpPr/>
      </dsp:nvSpPr>
      <dsp:spPr>
        <a:xfrm>
          <a:off x="1795000" y="594"/>
          <a:ext cx="1752656" cy="79269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Databases</a:t>
          </a:r>
        </a:p>
      </dsp:txBody>
      <dsp:txXfrm>
        <a:off x="1795000" y="594"/>
        <a:ext cx="1752656" cy="792698"/>
      </dsp:txXfrm>
    </dsp:sp>
    <dsp:sp modelId="{96295C5F-FF61-4729-8345-AEA8433C56AC}">
      <dsp:nvSpPr>
        <dsp:cNvPr id="0" name=""/>
        <dsp:cNvSpPr/>
      </dsp:nvSpPr>
      <dsp:spPr>
        <a:xfrm>
          <a:off x="931752" y="594"/>
          <a:ext cx="784771" cy="792698"/>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8EA2DE-B936-4E20-8D42-9006029AE593}">
      <dsp:nvSpPr>
        <dsp:cNvPr id="0" name=""/>
        <dsp:cNvSpPr/>
      </dsp:nvSpPr>
      <dsp:spPr>
        <a:xfrm>
          <a:off x="931752" y="924088"/>
          <a:ext cx="1752656" cy="792698"/>
        </a:xfrm>
        <a:prstGeom prst="rect">
          <a:avLst/>
        </a:prstGeom>
        <a:solidFill>
          <a:schemeClr val="accent3">
            <a:hueOff val="-895949"/>
            <a:satOff val="688"/>
            <a:lumOff val="-54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err="1"/>
            <a:t>WebSpeed</a:t>
          </a:r>
          <a:endParaRPr lang="en-US" sz="2000" kern="1200"/>
        </a:p>
      </dsp:txBody>
      <dsp:txXfrm>
        <a:off x="931752" y="924088"/>
        <a:ext cx="1752656" cy="792698"/>
      </dsp:txXfrm>
    </dsp:sp>
    <dsp:sp modelId="{6B9836DB-7E9C-4E3B-AF91-00D68B8BD191}">
      <dsp:nvSpPr>
        <dsp:cNvPr id="0" name=""/>
        <dsp:cNvSpPr/>
      </dsp:nvSpPr>
      <dsp:spPr>
        <a:xfrm>
          <a:off x="2762885" y="924088"/>
          <a:ext cx="784771" cy="792698"/>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70B764-97D3-4AAC-9CD0-2AA8ABA158FE}">
      <dsp:nvSpPr>
        <dsp:cNvPr id="0" name=""/>
        <dsp:cNvSpPr/>
      </dsp:nvSpPr>
      <dsp:spPr>
        <a:xfrm>
          <a:off x="1795000" y="1847581"/>
          <a:ext cx="1752656" cy="792698"/>
        </a:xfrm>
        <a:prstGeom prst="rect">
          <a:avLst/>
        </a:prstGeom>
        <a:solidFill>
          <a:schemeClr val="accent3">
            <a:hueOff val="-1791898"/>
            <a:satOff val="1376"/>
            <a:lumOff val="-10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Classic </a:t>
          </a:r>
          <a:r>
            <a:rPr lang="en-US" sz="2000" kern="1200" err="1"/>
            <a:t>AppServer</a:t>
          </a:r>
          <a:endParaRPr lang="en-US" sz="2000" kern="1200"/>
        </a:p>
      </dsp:txBody>
      <dsp:txXfrm>
        <a:off x="1795000" y="1847581"/>
        <a:ext cx="1752656" cy="792698"/>
      </dsp:txXfrm>
    </dsp:sp>
    <dsp:sp modelId="{BADD21BA-332E-4E86-86C1-5AD2ACE96DEC}">
      <dsp:nvSpPr>
        <dsp:cNvPr id="0" name=""/>
        <dsp:cNvSpPr/>
      </dsp:nvSpPr>
      <dsp:spPr>
        <a:xfrm>
          <a:off x="931752" y="1847581"/>
          <a:ext cx="784771" cy="792698"/>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547BE7-9B04-47CD-B32C-B14EE490BDD4}">
      <dsp:nvSpPr>
        <dsp:cNvPr id="0" name=""/>
        <dsp:cNvSpPr/>
      </dsp:nvSpPr>
      <dsp:spPr>
        <a:xfrm>
          <a:off x="931752" y="2771075"/>
          <a:ext cx="1752656" cy="792698"/>
        </a:xfrm>
        <a:prstGeom prst="rect">
          <a:avLst/>
        </a:prstGeom>
        <a:solidFill>
          <a:schemeClr val="accent3">
            <a:hueOff val="-2687846"/>
            <a:satOff val="2064"/>
            <a:lumOff val="-163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REST Manager</a:t>
          </a:r>
        </a:p>
      </dsp:txBody>
      <dsp:txXfrm>
        <a:off x="931752" y="2771075"/>
        <a:ext cx="1752656" cy="792698"/>
      </dsp:txXfrm>
    </dsp:sp>
    <dsp:sp modelId="{5D5E6AF4-E6D4-43FA-B133-97D37429BF09}">
      <dsp:nvSpPr>
        <dsp:cNvPr id="0" name=""/>
        <dsp:cNvSpPr/>
      </dsp:nvSpPr>
      <dsp:spPr>
        <a:xfrm>
          <a:off x="2762885" y="2771075"/>
          <a:ext cx="784771" cy="792698"/>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14AF29-4FB8-481E-AE37-30D73F68D0E6}">
      <dsp:nvSpPr>
        <dsp:cNvPr id="0" name=""/>
        <dsp:cNvSpPr/>
      </dsp:nvSpPr>
      <dsp:spPr>
        <a:xfrm>
          <a:off x="1795000" y="3694569"/>
          <a:ext cx="1752656" cy="792698"/>
        </a:xfrm>
        <a:prstGeom prst="rect">
          <a:avLst/>
        </a:prstGeom>
        <a:solidFill>
          <a:schemeClr val="accent3">
            <a:hueOff val="-3583795"/>
            <a:satOff val="2752"/>
            <a:lumOff val="-2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Web Services Adapter</a:t>
          </a:r>
        </a:p>
      </dsp:txBody>
      <dsp:txXfrm>
        <a:off x="1795000" y="3694569"/>
        <a:ext cx="1752656" cy="792698"/>
      </dsp:txXfrm>
    </dsp:sp>
    <dsp:sp modelId="{EDDDC20A-BDE1-4079-8F07-3FEB4038C444}">
      <dsp:nvSpPr>
        <dsp:cNvPr id="0" name=""/>
        <dsp:cNvSpPr/>
      </dsp:nvSpPr>
      <dsp:spPr>
        <a:xfrm>
          <a:off x="931752" y="3694569"/>
          <a:ext cx="784771" cy="792698"/>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AD284-67DC-4B35-B7F9-ED4DB8E3E3EE}">
      <dsp:nvSpPr>
        <dsp:cNvPr id="0" name=""/>
        <dsp:cNvSpPr/>
      </dsp:nvSpPr>
      <dsp:spPr>
        <a:xfrm rot="10800000">
          <a:off x="1250528" y="0"/>
          <a:ext cx="3990841" cy="981267"/>
        </a:xfrm>
        <a:prstGeom prst="homePlate">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432711"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a:t>Load Balancer</a:t>
          </a:r>
        </a:p>
      </dsp:txBody>
      <dsp:txXfrm rot="10800000">
        <a:off x="1495845" y="0"/>
        <a:ext cx="3745524" cy="981267"/>
      </dsp:txXfrm>
    </dsp:sp>
    <dsp:sp modelId="{4BC395F1-11B8-4595-8AF8-8A9A9301AE51}">
      <dsp:nvSpPr>
        <dsp:cNvPr id="0" name=""/>
        <dsp:cNvSpPr/>
      </dsp:nvSpPr>
      <dsp:spPr>
        <a:xfrm>
          <a:off x="759895" y="0"/>
          <a:ext cx="981267" cy="981267"/>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AD284-67DC-4B35-B7F9-ED4DB8E3E3EE}">
      <dsp:nvSpPr>
        <dsp:cNvPr id="0" name=""/>
        <dsp:cNvSpPr/>
      </dsp:nvSpPr>
      <dsp:spPr>
        <a:xfrm rot="10800000">
          <a:off x="970715" y="841850"/>
          <a:ext cx="2569258" cy="1294287"/>
        </a:xfrm>
        <a:prstGeom prst="homePlate">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570745"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a:t>Databases</a:t>
          </a:r>
        </a:p>
      </dsp:txBody>
      <dsp:txXfrm rot="10800000">
        <a:off x="1294287" y="841850"/>
        <a:ext cx="2245686" cy="1294287"/>
      </dsp:txXfrm>
    </dsp:sp>
    <dsp:sp modelId="{4BC395F1-11B8-4595-8AF8-8A9A9301AE51}">
      <dsp:nvSpPr>
        <dsp:cNvPr id="0" name=""/>
        <dsp:cNvSpPr/>
      </dsp:nvSpPr>
      <dsp:spPr>
        <a:xfrm>
          <a:off x="323571" y="833527"/>
          <a:ext cx="1294287" cy="1294287"/>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4FCCF-A451-4A6F-82CF-6C848A30369A}">
      <dsp:nvSpPr>
        <dsp:cNvPr id="0" name=""/>
        <dsp:cNvSpPr/>
      </dsp:nvSpPr>
      <dsp:spPr>
        <a:xfrm>
          <a:off x="1795000" y="594"/>
          <a:ext cx="1752656" cy="79269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Databases</a:t>
          </a:r>
        </a:p>
      </dsp:txBody>
      <dsp:txXfrm>
        <a:off x="1795000" y="594"/>
        <a:ext cx="1752656" cy="792698"/>
      </dsp:txXfrm>
    </dsp:sp>
    <dsp:sp modelId="{96295C5F-FF61-4729-8345-AEA8433C56AC}">
      <dsp:nvSpPr>
        <dsp:cNvPr id="0" name=""/>
        <dsp:cNvSpPr/>
      </dsp:nvSpPr>
      <dsp:spPr>
        <a:xfrm>
          <a:off x="931752" y="594"/>
          <a:ext cx="784771" cy="792698"/>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8EA2DE-B936-4E20-8D42-9006029AE593}">
      <dsp:nvSpPr>
        <dsp:cNvPr id="0" name=""/>
        <dsp:cNvSpPr/>
      </dsp:nvSpPr>
      <dsp:spPr>
        <a:xfrm>
          <a:off x="931752" y="924088"/>
          <a:ext cx="1752656" cy="792698"/>
        </a:xfrm>
        <a:prstGeom prst="rect">
          <a:avLst/>
        </a:prstGeom>
        <a:solidFill>
          <a:schemeClr val="accent3">
            <a:hueOff val="-895949"/>
            <a:satOff val="688"/>
            <a:lumOff val="-54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err="1"/>
            <a:t>WebSpeed</a:t>
          </a:r>
          <a:endParaRPr lang="en-US" sz="2000" kern="1200"/>
        </a:p>
      </dsp:txBody>
      <dsp:txXfrm>
        <a:off x="931752" y="924088"/>
        <a:ext cx="1752656" cy="792698"/>
      </dsp:txXfrm>
    </dsp:sp>
    <dsp:sp modelId="{6B9836DB-7E9C-4E3B-AF91-00D68B8BD191}">
      <dsp:nvSpPr>
        <dsp:cNvPr id="0" name=""/>
        <dsp:cNvSpPr/>
      </dsp:nvSpPr>
      <dsp:spPr>
        <a:xfrm>
          <a:off x="2762885" y="924088"/>
          <a:ext cx="784771" cy="792698"/>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70B764-97D3-4AAC-9CD0-2AA8ABA158FE}">
      <dsp:nvSpPr>
        <dsp:cNvPr id="0" name=""/>
        <dsp:cNvSpPr/>
      </dsp:nvSpPr>
      <dsp:spPr>
        <a:xfrm>
          <a:off x="1795000" y="1847581"/>
          <a:ext cx="1752656" cy="792698"/>
        </a:xfrm>
        <a:prstGeom prst="rect">
          <a:avLst/>
        </a:prstGeom>
        <a:solidFill>
          <a:schemeClr val="accent3">
            <a:hueOff val="-1791898"/>
            <a:satOff val="1376"/>
            <a:lumOff val="-10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Classic </a:t>
          </a:r>
          <a:r>
            <a:rPr lang="en-US" sz="2000" kern="1200" err="1"/>
            <a:t>AppServer</a:t>
          </a:r>
          <a:endParaRPr lang="en-US" sz="2000" kern="1200"/>
        </a:p>
      </dsp:txBody>
      <dsp:txXfrm>
        <a:off x="1795000" y="1847581"/>
        <a:ext cx="1752656" cy="792698"/>
      </dsp:txXfrm>
    </dsp:sp>
    <dsp:sp modelId="{BADD21BA-332E-4E86-86C1-5AD2ACE96DEC}">
      <dsp:nvSpPr>
        <dsp:cNvPr id="0" name=""/>
        <dsp:cNvSpPr/>
      </dsp:nvSpPr>
      <dsp:spPr>
        <a:xfrm>
          <a:off x="931752" y="1847581"/>
          <a:ext cx="784771" cy="792698"/>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547BE7-9B04-47CD-B32C-B14EE490BDD4}">
      <dsp:nvSpPr>
        <dsp:cNvPr id="0" name=""/>
        <dsp:cNvSpPr/>
      </dsp:nvSpPr>
      <dsp:spPr>
        <a:xfrm>
          <a:off x="931752" y="2771075"/>
          <a:ext cx="1752656" cy="792698"/>
        </a:xfrm>
        <a:prstGeom prst="rect">
          <a:avLst/>
        </a:prstGeom>
        <a:solidFill>
          <a:schemeClr val="accent3">
            <a:hueOff val="-2687846"/>
            <a:satOff val="2064"/>
            <a:lumOff val="-163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REST Manager</a:t>
          </a:r>
        </a:p>
      </dsp:txBody>
      <dsp:txXfrm>
        <a:off x="931752" y="2771075"/>
        <a:ext cx="1752656" cy="792698"/>
      </dsp:txXfrm>
    </dsp:sp>
    <dsp:sp modelId="{5D5E6AF4-E6D4-43FA-B133-97D37429BF09}">
      <dsp:nvSpPr>
        <dsp:cNvPr id="0" name=""/>
        <dsp:cNvSpPr/>
      </dsp:nvSpPr>
      <dsp:spPr>
        <a:xfrm>
          <a:off x="2762885" y="2771075"/>
          <a:ext cx="784771" cy="792698"/>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14AF29-4FB8-481E-AE37-30D73F68D0E6}">
      <dsp:nvSpPr>
        <dsp:cNvPr id="0" name=""/>
        <dsp:cNvSpPr/>
      </dsp:nvSpPr>
      <dsp:spPr>
        <a:xfrm>
          <a:off x="1795000" y="3694569"/>
          <a:ext cx="1752656" cy="792698"/>
        </a:xfrm>
        <a:prstGeom prst="rect">
          <a:avLst/>
        </a:prstGeom>
        <a:solidFill>
          <a:schemeClr val="accent3">
            <a:hueOff val="-3583795"/>
            <a:satOff val="2752"/>
            <a:lumOff val="-2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Web Services Adapter</a:t>
          </a:r>
        </a:p>
      </dsp:txBody>
      <dsp:txXfrm>
        <a:off x="1795000" y="3694569"/>
        <a:ext cx="1752656" cy="792698"/>
      </dsp:txXfrm>
    </dsp:sp>
    <dsp:sp modelId="{EDDDC20A-BDE1-4079-8F07-3FEB4038C444}">
      <dsp:nvSpPr>
        <dsp:cNvPr id="0" name=""/>
        <dsp:cNvSpPr/>
      </dsp:nvSpPr>
      <dsp:spPr>
        <a:xfrm>
          <a:off x="931752" y="3694569"/>
          <a:ext cx="784771" cy="792698"/>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AD284-67DC-4B35-B7F9-ED4DB8E3E3EE}">
      <dsp:nvSpPr>
        <dsp:cNvPr id="0" name=""/>
        <dsp:cNvSpPr/>
      </dsp:nvSpPr>
      <dsp:spPr>
        <a:xfrm rot="10800000">
          <a:off x="1250528" y="0"/>
          <a:ext cx="3990841" cy="981267"/>
        </a:xfrm>
        <a:prstGeom prst="homePlate">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432711"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a:t>Load Balancer</a:t>
          </a:r>
        </a:p>
      </dsp:txBody>
      <dsp:txXfrm rot="10800000">
        <a:off x="1495845" y="0"/>
        <a:ext cx="3745524" cy="981267"/>
      </dsp:txXfrm>
    </dsp:sp>
    <dsp:sp modelId="{4BC395F1-11B8-4595-8AF8-8A9A9301AE51}">
      <dsp:nvSpPr>
        <dsp:cNvPr id="0" name=""/>
        <dsp:cNvSpPr/>
      </dsp:nvSpPr>
      <dsp:spPr>
        <a:xfrm>
          <a:off x="759895" y="0"/>
          <a:ext cx="981267" cy="981267"/>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AD284-67DC-4B35-B7F9-ED4DB8E3E3EE}">
      <dsp:nvSpPr>
        <dsp:cNvPr id="0" name=""/>
        <dsp:cNvSpPr/>
      </dsp:nvSpPr>
      <dsp:spPr>
        <a:xfrm rot="10800000">
          <a:off x="970715" y="841850"/>
          <a:ext cx="2569258" cy="1294287"/>
        </a:xfrm>
        <a:prstGeom prst="homePlate">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570745"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a:t>Databases</a:t>
          </a:r>
        </a:p>
      </dsp:txBody>
      <dsp:txXfrm rot="10800000">
        <a:off x="1294287" y="841850"/>
        <a:ext cx="2245686" cy="1294287"/>
      </dsp:txXfrm>
    </dsp:sp>
    <dsp:sp modelId="{4BC395F1-11B8-4595-8AF8-8A9A9301AE51}">
      <dsp:nvSpPr>
        <dsp:cNvPr id="0" name=""/>
        <dsp:cNvSpPr/>
      </dsp:nvSpPr>
      <dsp:spPr>
        <a:xfrm>
          <a:off x="323571" y="833527"/>
          <a:ext cx="1294287" cy="1294287"/>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4241A9-0DFF-49B3-AA88-C9E7180ADC22}">
      <dsp:nvSpPr>
        <dsp:cNvPr id="0" name=""/>
        <dsp:cNvSpPr/>
      </dsp:nvSpPr>
      <dsp:spPr>
        <a:xfrm>
          <a:off x="0" y="416452"/>
          <a:ext cx="10951238" cy="91822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49938" tIns="458216" rIns="849938" bIns="156464" numCol="1" spcCol="1270" anchor="t" anchorCtr="0">
          <a:noAutofit/>
        </a:bodyPr>
        <a:lstStyle/>
        <a:p>
          <a:pPr marL="228600" lvl="1" indent="-228600" algn="l" defTabSz="977900">
            <a:lnSpc>
              <a:spcPct val="90000"/>
            </a:lnSpc>
            <a:spcBef>
              <a:spcPct val="0"/>
            </a:spcBef>
            <a:spcAft>
              <a:spcPct val="15000"/>
            </a:spcAft>
            <a:buNone/>
          </a:pPr>
          <a:r>
            <a:rPr lang="en-US" sz="2200" kern="1200" dirty="0"/>
            <a:t>.</a:t>
          </a:r>
          <a:r>
            <a:rPr lang="en-US" sz="2200" kern="1200" dirty="0" err="1"/>
            <a:t>oear</a:t>
          </a:r>
          <a:r>
            <a:rPr lang="en-US" sz="2200" kern="1200" dirty="0"/>
            <a:t> - application archive</a:t>
          </a:r>
        </a:p>
      </dsp:txBody>
      <dsp:txXfrm>
        <a:off x="0" y="416452"/>
        <a:ext cx="10951238" cy="918225"/>
      </dsp:txXfrm>
    </dsp:sp>
    <dsp:sp modelId="{7035DF99-F6D3-43D7-ADEB-158A7E215FC9}">
      <dsp:nvSpPr>
        <dsp:cNvPr id="0" name=""/>
        <dsp:cNvSpPr/>
      </dsp:nvSpPr>
      <dsp:spPr>
        <a:xfrm>
          <a:off x="547561" y="91732"/>
          <a:ext cx="7665866" cy="6494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9752" tIns="0" rIns="289752" bIns="0" numCol="1" spcCol="1270" anchor="ctr" anchorCtr="0">
          <a:noAutofit/>
        </a:bodyPr>
        <a:lstStyle/>
        <a:p>
          <a:pPr marL="0" lvl="0" indent="0" algn="l" defTabSz="977900">
            <a:lnSpc>
              <a:spcPct val="90000"/>
            </a:lnSpc>
            <a:spcBef>
              <a:spcPct val="0"/>
            </a:spcBef>
            <a:spcAft>
              <a:spcPct val="35000"/>
            </a:spcAft>
            <a:buNone/>
          </a:pPr>
          <a:r>
            <a:rPr lang="en-US" sz="2200" kern="1200"/>
            <a:t>ABL Applications</a:t>
          </a:r>
        </a:p>
      </dsp:txBody>
      <dsp:txXfrm>
        <a:off x="579264" y="123435"/>
        <a:ext cx="7602460" cy="586034"/>
      </dsp:txXfrm>
    </dsp:sp>
    <dsp:sp modelId="{4ED67729-F247-4DAC-AAD7-ACE406D277B8}">
      <dsp:nvSpPr>
        <dsp:cNvPr id="0" name=""/>
        <dsp:cNvSpPr/>
      </dsp:nvSpPr>
      <dsp:spPr>
        <a:xfrm>
          <a:off x="0" y="1778197"/>
          <a:ext cx="10951238" cy="91822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49938" tIns="458216" rIns="849938" bIns="156464" numCol="1" spcCol="1270" anchor="t" anchorCtr="0">
          <a:noAutofit/>
        </a:bodyPr>
        <a:lstStyle/>
        <a:p>
          <a:pPr marL="228600" lvl="1" indent="-228600" algn="l" defTabSz="977900">
            <a:lnSpc>
              <a:spcPct val="90000"/>
            </a:lnSpc>
            <a:spcBef>
              <a:spcPct val="0"/>
            </a:spcBef>
            <a:spcAft>
              <a:spcPct val="15000"/>
            </a:spcAft>
            <a:buNone/>
          </a:pPr>
          <a:r>
            <a:rPr lang="en-US" sz="2200" kern="1200" dirty="0"/>
            <a:t>.war - web application archive</a:t>
          </a:r>
        </a:p>
      </dsp:txBody>
      <dsp:txXfrm>
        <a:off x="0" y="1778197"/>
        <a:ext cx="10951238" cy="918225"/>
      </dsp:txXfrm>
    </dsp:sp>
    <dsp:sp modelId="{B189ED01-B6E3-4306-A901-8177D0B93A17}">
      <dsp:nvSpPr>
        <dsp:cNvPr id="0" name=""/>
        <dsp:cNvSpPr/>
      </dsp:nvSpPr>
      <dsp:spPr>
        <a:xfrm>
          <a:off x="547561" y="1453477"/>
          <a:ext cx="7665866" cy="6494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9752" tIns="0" rIns="289752" bIns="0" numCol="1" spcCol="1270" anchor="ctr" anchorCtr="0">
          <a:noAutofit/>
        </a:bodyPr>
        <a:lstStyle/>
        <a:p>
          <a:pPr marL="0" lvl="0" indent="0" algn="l" defTabSz="977900">
            <a:lnSpc>
              <a:spcPct val="90000"/>
            </a:lnSpc>
            <a:spcBef>
              <a:spcPct val="0"/>
            </a:spcBef>
            <a:spcAft>
              <a:spcPct val="35000"/>
            </a:spcAft>
            <a:buNone/>
          </a:pPr>
          <a:r>
            <a:rPr lang="en-US" sz="2200" kern="1200" dirty="0"/>
            <a:t>Web Applications</a:t>
          </a:r>
        </a:p>
      </dsp:txBody>
      <dsp:txXfrm>
        <a:off x="579264" y="1485180"/>
        <a:ext cx="7602460" cy="586034"/>
      </dsp:txXfrm>
    </dsp:sp>
    <dsp:sp modelId="{537B0FA1-5CEB-4266-96F4-8A0702DE809F}">
      <dsp:nvSpPr>
        <dsp:cNvPr id="0" name=""/>
        <dsp:cNvSpPr/>
      </dsp:nvSpPr>
      <dsp:spPr>
        <a:xfrm>
          <a:off x="0" y="3139942"/>
          <a:ext cx="10951238" cy="1940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49938" tIns="458216" rIns="849938" bIns="156464" numCol="1" spcCol="1270" anchor="t" anchorCtr="0">
          <a:noAutofit/>
        </a:bodyPr>
        <a:lstStyle/>
        <a:p>
          <a:pPr marL="228600" lvl="1" indent="-228600" algn="l" defTabSz="977900">
            <a:lnSpc>
              <a:spcPct val="90000"/>
            </a:lnSpc>
            <a:spcBef>
              <a:spcPct val="0"/>
            </a:spcBef>
            <a:spcAft>
              <a:spcPct val="15000"/>
            </a:spcAft>
            <a:buNone/>
          </a:pPr>
          <a:r>
            <a:rPr lang="en-US" sz="2200" kern="1200" dirty="0"/>
            <a:t>.</a:t>
          </a:r>
          <a:r>
            <a:rPr lang="en-US" sz="2200" kern="1200" dirty="0" err="1"/>
            <a:t>oeds</a:t>
          </a:r>
          <a:r>
            <a:rPr lang="en-US" sz="2200" kern="1200" dirty="0"/>
            <a:t> - Data service archive</a:t>
          </a:r>
        </a:p>
        <a:p>
          <a:pPr marL="228600" lvl="1" indent="-228600" algn="l" defTabSz="977900">
            <a:lnSpc>
              <a:spcPct val="90000"/>
            </a:lnSpc>
            <a:spcBef>
              <a:spcPct val="0"/>
            </a:spcBef>
            <a:spcAft>
              <a:spcPct val="15000"/>
            </a:spcAft>
            <a:buNone/>
          </a:pPr>
          <a:r>
            <a:rPr lang="en-US" sz="2200" kern="1200" dirty="0"/>
            <a:t>.</a:t>
          </a:r>
          <a:r>
            <a:rPr lang="en-US" sz="2200" kern="1200" dirty="0" err="1"/>
            <a:t>json</a:t>
          </a:r>
          <a:r>
            <a:rPr lang="en-US" sz="2200" kern="1200" dirty="0"/>
            <a:t> - Data object service catalog</a:t>
          </a:r>
        </a:p>
        <a:p>
          <a:pPr marL="228600" lvl="1" indent="-228600" algn="l" defTabSz="977900">
            <a:lnSpc>
              <a:spcPct val="90000"/>
            </a:lnSpc>
            <a:spcBef>
              <a:spcPct val="0"/>
            </a:spcBef>
            <a:spcAft>
              <a:spcPct val="15000"/>
            </a:spcAft>
            <a:buNone/>
          </a:pPr>
          <a:r>
            <a:rPr lang="en-US" sz="2200" kern="1200"/>
            <a:t>.</a:t>
          </a:r>
          <a:r>
            <a:rPr lang="en-US" sz="2200" kern="1200" dirty="0" err="1"/>
            <a:t>paar</a:t>
          </a:r>
          <a:r>
            <a:rPr lang="en-US" sz="2200" kern="1200" dirty="0"/>
            <a:t> - REST service definitions</a:t>
          </a:r>
        </a:p>
        <a:p>
          <a:pPr marL="228600" lvl="1" indent="-228600" algn="l" defTabSz="977900">
            <a:lnSpc>
              <a:spcPct val="90000"/>
            </a:lnSpc>
            <a:spcBef>
              <a:spcPct val="0"/>
            </a:spcBef>
            <a:spcAft>
              <a:spcPct val="15000"/>
            </a:spcAft>
            <a:buNone/>
          </a:pPr>
          <a:r>
            <a:rPr lang="en-US" sz="2200" kern="1200" dirty="0"/>
            <a:t>.</a:t>
          </a:r>
          <a:r>
            <a:rPr lang="en-US" sz="2200" kern="1200" dirty="0" err="1"/>
            <a:t>wsm</a:t>
          </a:r>
          <a:r>
            <a:rPr lang="en-US" sz="2200" kern="1200" dirty="0"/>
            <a:t> - SOAP service descriptors</a:t>
          </a:r>
        </a:p>
      </dsp:txBody>
      <dsp:txXfrm>
        <a:off x="0" y="3139942"/>
        <a:ext cx="10951238" cy="1940400"/>
      </dsp:txXfrm>
    </dsp:sp>
    <dsp:sp modelId="{B9671681-BDB8-4279-9C76-272DFA5B76F8}">
      <dsp:nvSpPr>
        <dsp:cNvPr id="0" name=""/>
        <dsp:cNvSpPr/>
      </dsp:nvSpPr>
      <dsp:spPr>
        <a:xfrm>
          <a:off x="547561" y="2815222"/>
          <a:ext cx="7665866" cy="6494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9752" tIns="0" rIns="289752" bIns="0" numCol="1" spcCol="1270" anchor="ctr" anchorCtr="0">
          <a:noAutofit/>
        </a:bodyPr>
        <a:lstStyle/>
        <a:p>
          <a:pPr marL="0" lvl="0" indent="0" algn="l" defTabSz="977900">
            <a:lnSpc>
              <a:spcPct val="90000"/>
            </a:lnSpc>
            <a:spcBef>
              <a:spcPct val="0"/>
            </a:spcBef>
            <a:spcAft>
              <a:spcPct val="35000"/>
            </a:spcAft>
            <a:buNone/>
          </a:pPr>
          <a:r>
            <a:rPr lang="en-US" sz="2200" kern="1200" dirty="0"/>
            <a:t>ABL Services</a:t>
          </a:r>
        </a:p>
      </dsp:txBody>
      <dsp:txXfrm>
        <a:off x="579264" y="2846925"/>
        <a:ext cx="7602460" cy="58603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7F8E0-E523-447F-8B70-A7DA6E14453F}">
      <dsp:nvSpPr>
        <dsp:cNvPr id="0" name=""/>
        <dsp:cNvSpPr/>
      </dsp:nvSpPr>
      <dsp:spPr>
        <a:xfrm>
          <a:off x="7143" y="1285875"/>
          <a:ext cx="2419879" cy="28469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70C5F74-EAF8-41EA-BB3C-6430F5BCEBFF}">
      <dsp:nvSpPr>
        <dsp:cNvPr id="0" name=""/>
        <dsp:cNvSpPr/>
      </dsp:nvSpPr>
      <dsp:spPr>
        <a:xfrm>
          <a:off x="128137" y="1399751"/>
          <a:ext cx="2177891" cy="1850495"/>
        </a:xfrm>
        <a:prstGeom prst="rect">
          <a:avLst/>
        </a:prstGeom>
        <a:blipFill rotWithShape="1">
          <a:blip xmlns:r="http://schemas.openxmlformats.org/officeDocument/2006/relationships" r:embed="rId1"/>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A69119-0228-4DFF-91A7-9986CD350B8C}">
      <dsp:nvSpPr>
        <dsp:cNvPr id="0" name=""/>
        <dsp:cNvSpPr/>
      </dsp:nvSpPr>
      <dsp:spPr>
        <a:xfrm>
          <a:off x="128137" y="3534962"/>
          <a:ext cx="2177891" cy="483953"/>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Consistent Results</a:t>
          </a:r>
        </a:p>
      </dsp:txBody>
      <dsp:txXfrm>
        <a:off x="128137" y="3534962"/>
        <a:ext cx="2177891" cy="483953"/>
      </dsp:txXfrm>
    </dsp:sp>
    <dsp:sp modelId="{F868B84E-A19E-4809-8031-08A0BEFF605E}">
      <dsp:nvSpPr>
        <dsp:cNvPr id="0" name=""/>
        <dsp:cNvSpPr/>
      </dsp:nvSpPr>
      <dsp:spPr>
        <a:xfrm>
          <a:off x="128137" y="3250247"/>
          <a:ext cx="2177891" cy="284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28137" y="3250247"/>
        <a:ext cx="2177891" cy="284714"/>
      </dsp:txXfrm>
    </dsp:sp>
    <dsp:sp modelId="{9856BE59-F6A8-4079-A708-11B17639877B}">
      <dsp:nvSpPr>
        <dsp:cNvPr id="0" name=""/>
        <dsp:cNvSpPr/>
      </dsp:nvSpPr>
      <dsp:spPr>
        <a:xfrm>
          <a:off x="2854060" y="1285875"/>
          <a:ext cx="2419879" cy="28469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127BBA9-119F-4B3F-ADC4-025F3B9FFDBA}">
      <dsp:nvSpPr>
        <dsp:cNvPr id="0" name=""/>
        <dsp:cNvSpPr/>
      </dsp:nvSpPr>
      <dsp:spPr>
        <a:xfrm>
          <a:off x="2975054" y="1399751"/>
          <a:ext cx="2177891" cy="1850495"/>
        </a:xfrm>
        <a:prstGeom prst="rect">
          <a:avLst/>
        </a:prstGeom>
        <a:blipFill rotWithShape="1">
          <a:blip xmlns:r="http://schemas.openxmlformats.org/officeDocument/2006/relationships" r:embed="rId2"/>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38EEC6-3058-4DC4-B0E6-E3D926661385}">
      <dsp:nvSpPr>
        <dsp:cNvPr id="0" name=""/>
        <dsp:cNvSpPr/>
      </dsp:nvSpPr>
      <dsp:spPr>
        <a:xfrm>
          <a:off x="2975054" y="3534962"/>
          <a:ext cx="2177891" cy="483953"/>
        </a:xfrm>
        <a:prstGeom prst="rect">
          <a:avLst/>
        </a:prstGeom>
        <a:solidFill>
          <a:schemeClr val="accent1">
            <a:shade val="80000"/>
            <a:hueOff val="-338016"/>
            <a:satOff val="-40330"/>
            <a:lumOff val="204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Quick Turnaround</a:t>
          </a:r>
        </a:p>
      </dsp:txBody>
      <dsp:txXfrm>
        <a:off x="2975054" y="3534962"/>
        <a:ext cx="2177891" cy="483953"/>
      </dsp:txXfrm>
    </dsp:sp>
    <dsp:sp modelId="{53529306-AEC0-4E05-B3E6-005B33C14D13}">
      <dsp:nvSpPr>
        <dsp:cNvPr id="0" name=""/>
        <dsp:cNvSpPr/>
      </dsp:nvSpPr>
      <dsp:spPr>
        <a:xfrm>
          <a:off x="2975054" y="3250247"/>
          <a:ext cx="2177891" cy="284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975054" y="3250247"/>
        <a:ext cx="2177891" cy="284714"/>
      </dsp:txXfrm>
    </dsp:sp>
    <dsp:sp modelId="{463C458B-A738-4866-9C4D-046DE6A8569B}">
      <dsp:nvSpPr>
        <dsp:cNvPr id="0" name=""/>
        <dsp:cNvSpPr/>
      </dsp:nvSpPr>
      <dsp:spPr>
        <a:xfrm>
          <a:off x="5700977" y="1285875"/>
          <a:ext cx="2419879" cy="28469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492B8AF-1F97-46A5-8E48-E8CD5D19DC67}">
      <dsp:nvSpPr>
        <dsp:cNvPr id="0" name=""/>
        <dsp:cNvSpPr/>
      </dsp:nvSpPr>
      <dsp:spPr>
        <a:xfrm>
          <a:off x="5821971" y="1399751"/>
          <a:ext cx="2177891" cy="1850495"/>
        </a:xfrm>
        <a:prstGeom prst="rect">
          <a:avLst/>
        </a:prstGeom>
        <a:blipFill rotWithShape="1">
          <a:blip xmlns:r="http://schemas.openxmlformats.org/officeDocument/2006/relationships" r:embed="rId3"/>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01B7C7-428B-4834-A290-AC161F14EE20}">
      <dsp:nvSpPr>
        <dsp:cNvPr id="0" name=""/>
        <dsp:cNvSpPr/>
      </dsp:nvSpPr>
      <dsp:spPr>
        <a:xfrm>
          <a:off x="5821971" y="3534962"/>
          <a:ext cx="2177891" cy="483953"/>
        </a:xfrm>
        <a:prstGeom prst="rect">
          <a:avLst/>
        </a:prstGeom>
        <a:solidFill>
          <a:srgbClr val="4FB8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Increased Productivity</a:t>
          </a:r>
        </a:p>
      </dsp:txBody>
      <dsp:txXfrm>
        <a:off x="5821971" y="3534962"/>
        <a:ext cx="2177891" cy="483953"/>
      </dsp:txXfrm>
    </dsp:sp>
    <dsp:sp modelId="{DB193122-A76F-49A0-9C60-600A1B014957}">
      <dsp:nvSpPr>
        <dsp:cNvPr id="0" name=""/>
        <dsp:cNvSpPr/>
      </dsp:nvSpPr>
      <dsp:spPr>
        <a:xfrm>
          <a:off x="5821971" y="3250247"/>
          <a:ext cx="2177891" cy="284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821971" y="3250247"/>
        <a:ext cx="2177891" cy="284714"/>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latin typeface="Arial" panose="020B06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3FA2CC-1B66-4639-B8DA-DB494024A982}" type="datetimeFigureOut">
              <a:rPr lang="id-ID" smtClean="0">
                <a:latin typeface="Arial" panose="020B0604020202020204" pitchFamily="34" charset="0"/>
              </a:rPr>
              <a:t>13/11/2023</a:t>
            </a:fld>
            <a:endParaRPr lang="id-ID">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279753B-F854-4C78-AD17-D3232BD27861}" type="slidenum">
              <a:rPr lang="id-ID" smtClean="0">
                <a:latin typeface="Arial" panose="020B0604020202020204" pitchFamily="34" charset="0"/>
              </a:rPr>
              <a:t>‹#›</a:t>
            </a:fld>
            <a:endParaRPr lang="id-ID">
              <a:latin typeface="Arial" panose="020B0604020202020204" pitchFamily="34" charset="0"/>
            </a:endParaRPr>
          </a:p>
        </p:txBody>
      </p:sp>
    </p:spTree>
    <p:extLst>
      <p:ext uri="{BB962C8B-B14F-4D97-AF65-F5344CB8AC3E}">
        <p14:creationId xmlns:p14="http://schemas.microsoft.com/office/powerpoint/2010/main" val="41599300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E38D6616-5898-4FCB-A57E-5ECAF0ABEA38}" type="datetimeFigureOut">
              <a:rPr lang="id-ID" smtClean="0"/>
              <a:pPr/>
              <a:t>13/11/2023</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293019A1-94FF-4EE3-817F-0E236D94A3C5}" type="slidenum">
              <a:rPr lang="id-ID" smtClean="0"/>
              <a:pPr/>
              <a:t>‹#›</a:t>
            </a:fld>
            <a:endParaRPr lang="id-ID"/>
          </a:p>
        </p:txBody>
      </p:sp>
    </p:spTree>
    <p:extLst>
      <p:ext uri="{BB962C8B-B14F-4D97-AF65-F5344CB8AC3E}">
        <p14:creationId xmlns:p14="http://schemas.microsoft.com/office/powerpoint/2010/main" val="537661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en.wikipedia.org/wiki/Build_automation"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8" Type="http://schemas.openxmlformats.org/officeDocument/2006/relationships/hyperlink" Target="https://en.wikipedia.org/wiki/Application_deployment" TargetMode="External"/><Relationship Id="rId3" Type="http://schemas.openxmlformats.org/officeDocument/2006/relationships/hyperlink" Target="https://en.wikipedia.org/wiki/Infrastructure_as_code" TargetMode="External"/><Relationship Id="rId7" Type="http://schemas.openxmlformats.org/officeDocument/2006/relationships/hyperlink" Target="https://en.wikipedia.org/wiki/Software_configuration_management"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s://en.wikipedia.org/wiki/Provisioning_(technology)" TargetMode="External"/><Relationship Id="rId5" Type="http://schemas.openxmlformats.org/officeDocument/2006/relationships/hyperlink" Target="https://en.wikipedia.org/wiki/Microsoft_Windows" TargetMode="External"/><Relationship Id="rId4" Type="http://schemas.openxmlformats.org/officeDocument/2006/relationships/hyperlink" Target="https://en.wikipedia.org/wiki/Unix-like"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will cover the popular software development model </a:t>
            </a:r>
            <a:r>
              <a:rPr lang="en-US" b="0" dirty="0"/>
              <a:t>where development (Dev) and operations (Ops) work together to deliver quality software</a:t>
            </a:r>
            <a:r>
              <a:rPr lang="en-US" dirty="0"/>
              <a:t>. </a:t>
            </a:r>
          </a:p>
          <a:p>
            <a:r>
              <a:rPr lang="en-US" dirty="0"/>
              <a:t>I hope you are here because you are excited about the potential benefits of DevOps to improve the quality and productivity of the software you deliver.</a:t>
            </a:r>
          </a:p>
          <a:p>
            <a:endParaRPr lang="en-US" dirty="0"/>
          </a:p>
          <a:p>
            <a:r>
              <a:rPr lang="en-US" dirty="0"/>
              <a:t>I would like to introduce myself. I am Shelley Chase, a Software Fellow for the OpenEdge product line. I have been with Progress for 28 years and have worked on many parts of the language  and tooling.</a:t>
            </a:r>
          </a:p>
          <a:p>
            <a:endParaRPr lang="en-US" dirty="0">
              <a:cs typeface="Arial" panose="020B0604020202020204" pitchFamily="34" charset="0"/>
            </a:endParaRPr>
          </a:p>
          <a:p>
            <a:endParaRPr lang="en-BG"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293019A1-94FF-4EE3-817F-0E236D94A3C5}" type="slidenum">
              <a:rPr lang="id-ID" smtClean="0"/>
              <a:t>1</a:t>
            </a:fld>
            <a:endParaRPr lang="id-ID"/>
          </a:p>
        </p:txBody>
      </p:sp>
    </p:spTree>
    <p:extLst>
      <p:ext uri="{BB962C8B-B14F-4D97-AF65-F5344CB8AC3E}">
        <p14:creationId xmlns:p14="http://schemas.microsoft.com/office/powerpoint/2010/main" val="3222130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a:cs typeface="Arial"/>
              </a:rPr>
              <a:t>In this session we will examine the DevOps process designed to automate software development and delivery. </a:t>
            </a:r>
            <a:endParaRPr lang="en-US" dirty="0"/>
          </a:p>
          <a:p>
            <a:r>
              <a:rPr lang="en-US" dirty="0"/>
              <a:t>DevOps is engineering and IT working together towards a single goal, the delivery of software. </a:t>
            </a:r>
          </a:p>
          <a:p>
            <a:endParaRPr lang="en-US" dirty="0"/>
          </a:p>
          <a:p>
            <a:r>
              <a:rPr lang="en-US" dirty="0"/>
              <a:t>A large part of DevOps is the build and testing pipeline referred to as CI/CD Continuous Integration and Continuous Deployment.</a:t>
            </a:r>
            <a:br>
              <a:rPr lang="en-US" dirty="0"/>
            </a:br>
            <a:r>
              <a:rPr lang="en-US" dirty="0"/>
              <a:t>Once we cover the basics, we will look at how you can adopt CI/CD into your organization.</a:t>
            </a:r>
          </a:p>
          <a:p>
            <a:endParaRPr lang="en-US" dirty="0"/>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a:t>
            </a:fld>
            <a:endParaRPr lang="id-ID"/>
          </a:p>
        </p:txBody>
      </p:sp>
    </p:spTree>
    <p:extLst>
      <p:ext uri="{BB962C8B-B14F-4D97-AF65-F5344CB8AC3E}">
        <p14:creationId xmlns:p14="http://schemas.microsoft.com/office/powerpoint/2010/main" val="1999371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latin typeface="Arial"/>
                <a:cs typeface="Arial"/>
              </a:rPr>
              <a:t>Ok, Lets do a poll…</a:t>
            </a:r>
          </a:p>
          <a:p>
            <a:endParaRPr lang="en-US" dirty="0">
              <a:latin typeface="Arial"/>
              <a:cs typeface="Arial"/>
            </a:endParaRPr>
          </a:p>
          <a:p>
            <a:r>
              <a:rPr lang="en-US" dirty="0">
                <a:latin typeface="Arial"/>
                <a:cs typeface="Arial"/>
              </a:rPr>
              <a:t>I am sure that most of you have automated parts of your development pipeline. Certainly, source code control and scripted builds/</a:t>
            </a:r>
            <a:r>
              <a:rPr lang="en-US" dirty="0" err="1">
                <a:latin typeface="Arial"/>
                <a:cs typeface="Arial"/>
              </a:rPr>
              <a:t>makefiles</a:t>
            </a:r>
            <a:r>
              <a:rPr lang="en-US" dirty="0">
                <a:latin typeface="Arial"/>
                <a:cs typeface="Arial"/>
              </a:rPr>
              <a:t>. </a:t>
            </a:r>
          </a:p>
          <a:p>
            <a:r>
              <a:rPr lang="en-US" dirty="0">
                <a:latin typeface="Arial"/>
                <a:cs typeface="Arial"/>
              </a:rPr>
              <a:t>But what are the processes are manual. Are the results the same every time? </a:t>
            </a:r>
          </a:p>
          <a:p>
            <a:endParaRPr lang="en-US" dirty="0">
              <a:latin typeface="Arial"/>
              <a:cs typeface="Arial"/>
            </a:endParaRPr>
          </a:p>
          <a:p>
            <a:r>
              <a:rPr lang="en-US" dirty="0">
                <a:latin typeface="Arial"/>
                <a:cs typeface="Arial"/>
              </a:rPr>
              <a:t> - How many of you feel you have a formalized automated development process from check-in through delivery…?</a:t>
            </a:r>
          </a:p>
          <a:p>
            <a:r>
              <a:rPr lang="en-US" dirty="0">
                <a:latin typeface="Arial"/>
                <a:cs typeface="Arial"/>
              </a:rPr>
              <a:t> - How many of you feel you have pieces of a formalized automated development process?</a:t>
            </a:r>
          </a:p>
          <a:p>
            <a:r>
              <a:rPr lang="en-US" dirty="0">
                <a:latin typeface="Arial"/>
                <a:cs typeface="Arial"/>
              </a:rPr>
              <a:t> - and how many of you can’t ever spell DevOps </a:t>
            </a:r>
            <a:r>
              <a:rPr lang="en-US" dirty="0">
                <a:latin typeface="Arial"/>
                <a:cs typeface="Arial"/>
                <a:sym typeface="Wingdings" panose="05000000000000000000" pitchFamily="2" charset="2"/>
              </a:rPr>
              <a:t></a:t>
            </a:r>
            <a:endParaRPr lang="en-US" dirty="0">
              <a:cs typeface="Arial" panose="020B0604020202020204" pitchFamily="34" charset="0"/>
            </a:endParaRPr>
          </a:p>
          <a:p>
            <a:endParaRPr lang="en-US" dirty="0"/>
          </a:p>
          <a:p>
            <a:r>
              <a:rPr lang="en-US" dirty="0"/>
              <a:t>Looks like about ??% have started down this journey!</a:t>
            </a:r>
          </a:p>
        </p:txBody>
      </p:sp>
      <p:sp>
        <p:nvSpPr>
          <p:cNvPr id="4" name="Slide Number Placeholder 3"/>
          <p:cNvSpPr>
            <a:spLocks noGrp="1"/>
          </p:cNvSpPr>
          <p:nvPr>
            <p:ph type="sldNum" sz="quarter" idx="5"/>
          </p:nvPr>
        </p:nvSpPr>
        <p:spPr/>
        <p:txBody>
          <a:bodyPr/>
          <a:lstStyle/>
          <a:p>
            <a:fld id="{293019A1-94FF-4EE3-817F-0E236D94A3C5}" type="slidenum">
              <a:rPr lang="id-ID" smtClean="0"/>
              <a:pPr/>
              <a:t>3</a:t>
            </a:fld>
            <a:endParaRPr lang="id-ID"/>
          </a:p>
        </p:txBody>
      </p:sp>
    </p:spTree>
    <p:extLst>
      <p:ext uri="{BB962C8B-B14F-4D97-AF65-F5344CB8AC3E}">
        <p14:creationId xmlns:p14="http://schemas.microsoft.com/office/powerpoint/2010/main" val="2302650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DevOps?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DevOps originated in 2007-2008 but really started to gain traction around 2016.</a:t>
            </a:r>
          </a:p>
          <a:p>
            <a:endParaRPr lang="en-US"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robotoregular"/>
              </a:rPr>
              <a:t>DevOps is a methodology where engineering (development) and IT (Operations) work together to delivery quality software in a fast and repeatable way.</a:t>
            </a:r>
            <a:r>
              <a:rPr lang="en-US" b="0" dirty="0"/>
              <a:t> Similar to the old paradigm of developers throwing software over the wall to QA for testing, we know that teams working together towards a common goal have better results than working in silos.</a:t>
            </a:r>
          </a:p>
          <a:p>
            <a:endParaRPr lang="en-US"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a:cs typeface="Arial"/>
              </a:rPr>
              <a:t>The DevOps process </a:t>
            </a:r>
            <a:r>
              <a:rPr lang="en-US" b="0" dirty="0"/>
              <a:t>brings agility to the whole build/deployment process, just like SCRUM and SAFe brought agility to software definition and development. </a:t>
            </a:r>
            <a:r>
              <a:rPr lang="en-US" b="0" i="0" dirty="0">
                <a:solidFill>
                  <a:srgbClr val="000000"/>
                </a:solidFill>
                <a:effectLst/>
                <a:latin typeface="robotoregular"/>
              </a:rPr>
              <a:t>There are many commercial and Open Source tools to help teams keep pace with accelerating customer demands.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r>
              <a:rPr lang="en-US" dirty="0">
                <a:latin typeface="Arial"/>
                <a:cs typeface="Arial"/>
              </a:rPr>
              <a:t>It is an automated, repeatable, development, testing, and delivery process for fast delivery or quality software.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By moving from a manual build process, development teams can focus on meeting the needs of the customer and not the IT side. DevOps bridges the gap and facilitates automation for steps developers need to do manually ultimately shortening the time to product delivery.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robotoregular"/>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a:t>
            </a:fld>
            <a:endParaRPr lang="id-ID"/>
          </a:p>
        </p:txBody>
      </p:sp>
    </p:spTree>
    <p:extLst>
      <p:ext uri="{BB962C8B-B14F-4D97-AF65-F5344CB8AC3E}">
        <p14:creationId xmlns:p14="http://schemas.microsoft.com/office/powerpoint/2010/main" val="603258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0" dirty="0"/>
              <a:t>There are four key principles in DevOps, all of which are designed to </a:t>
            </a:r>
            <a:r>
              <a:rPr lang="en-US" b="0" dirty="0">
                <a:solidFill>
                  <a:schemeClr val="tx2"/>
                </a:solidFill>
              </a:rPr>
              <a:t>improve</a:t>
            </a:r>
            <a:r>
              <a:rPr lang="en-US" b="0" dirty="0"/>
              <a:t> and </a:t>
            </a:r>
            <a:r>
              <a:rPr lang="en-US" b="0" dirty="0">
                <a:solidFill>
                  <a:schemeClr val="tx2"/>
                </a:solidFill>
              </a:rPr>
              <a:t>shorten</a:t>
            </a:r>
            <a:r>
              <a:rPr lang="en-US" b="0" dirty="0"/>
              <a:t> a product’s development and deployment life cycle.</a:t>
            </a:r>
          </a:p>
          <a:p>
            <a:pPr algn="l">
              <a:buFont typeface="+mj-lt"/>
              <a:buNone/>
            </a:pPr>
            <a:endParaRPr lang="en-US" b="0" i="0" dirty="0">
              <a:solidFill>
                <a:srgbClr val="525252"/>
              </a:solidFill>
              <a:effectLst/>
              <a:latin typeface="Helvetica" panose="020B0604020202020204" pitchFamily="34" charset="0"/>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5</a:t>
            </a:fld>
            <a:endParaRPr lang="id-ID"/>
          </a:p>
        </p:txBody>
      </p:sp>
    </p:spTree>
    <p:extLst>
      <p:ext uri="{BB962C8B-B14F-4D97-AF65-F5344CB8AC3E}">
        <p14:creationId xmlns:p14="http://schemas.microsoft.com/office/powerpoint/2010/main" val="310489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a:buFont typeface="+mj-lt"/>
              <a:buAutoNum type="arabicPeriod"/>
            </a:pPr>
            <a:r>
              <a:rPr lang="en-US" b="1" i="0" dirty="0">
                <a:solidFill>
                  <a:srgbClr val="232536"/>
                </a:solidFill>
                <a:effectLst/>
                <a:latin typeface="Helvetica" panose="020B0604020202020204" pitchFamily="34" charset="0"/>
              </a:rPr>
              <a:t>Automation</a:t>
            </a:r>
          </a:p>
          <a:p>
            <a:pPr lvl="1" algn="l">
              <a:buFont typeface="+mj-lt"/>
              <a:buNone/>
            </a:pPr>
            <a:br>
              <a:rPr lang="en-US" b="1" i="0" dirty="0">
                <a:solidFill>
                  <a:srgbClr val="232536"/>
                </a:solidFill>
                <a:effectLst/>
                <a:latin typeface="Helvetica" panose="020B0604020202020204" pitchFamily="34" charset="0"/>
              </a:rPr>
            </a:br>
            <a:r>
              <a:rPr lang="en-US" b="0" i="0" dirty="0">
                <a:solidFill>
                  <a:srgbClr val="525252"/>
                </a:solidFill>
                <a:effectLst/>
                <a:latin typeface="Helvetica" panose="020B0604020202020204" pitchFamily="34" charset="0"/>
              </a:rPr>
              <a:t>This is the DevOps basic principle which allows companies to use machine powered and avoid repetitive work for employees.</a:t>
            </a:r>
            <a:br>
              <a:rPr lang="en-US" b="0" i="0" dirty="0">
                <a:solidFill>
                  <a:srgbClr val="525252"/>
                </a:solidFill>
                <a:effectLst/>
                <a:latin typeface="Helvetica" panose="020B0604020202020204" pitchFamily="34" charset="0"/>
              </a:rPr>
            </a:br>
            <a:r>
              <a:rPr lang="en-US" b="0" i="0" dirty="0">
                <a:solidFill>
                  <a:srgbClr val="525252"/>
                </a:solidFill>
                <a:effectLst/>
                <a:latin typeface="Helvetica" panose="020B0604020202020204" pitchFamily="34" charset="0"/>
              </a:rPr>
              <a:t>Automation provides an uninterrupted development process with the least amount of manual work. </a:t>
            </a:r>
          </a:p>
          <a:p>
            <a:pPr lvl="1" algn="l">
              <a:buFont typeface="+mj-lt"/>
              <a:buNone/>
            </a:pPr>
            <a:endParaRPr lang="en-US" b="0" i="0" dirty="0">
              <a:solidFill>
                <a:srgbClr val="525252"/>
              </a:solidFill>
              <a:effectLst/>
              <a:latin typeface="Helvetica" panose="020B0604020202020204" pitchFamily="34" charset="0"/>
            </a:endParaRPr>
          </a:p>
          <a:p>
            <a:pPr lvl="1" algn="l">
              <a:buFont typeface="+mj-lt"/>
              <a:buNone/>
            </a:pPr>
            <a:r>
              <a:rPr lang="en-US" b="0" i="0" dirty="0">
                <a:solidFill>
                  <a:srgbClr val="525252"/>
                </a:solidFill>
                <a:effectLst/>
                <a:latin typeface="Helvetica" panose="020B0604020202020204" pitchFamily="34" charset="0"/>
              </a:rPr>
              <a:t>DevOps automation is accomplished by using third-party tools for your</a:t>
            </a:r>
          </a:p>
          <a:p>
            <a:pPr lvl="1" algn="l">
              <a:buFont typeface="+mj-lt"/>
              <a:buNone/>
            </a:pPr>
            <a:r>
              <a:rPr lang="en-US" b="0" i="0" dirty="0">
                <a:solidFill>
                  <a:srgbClr val="525252"/>
                </a:solidFill>
                <a:effectLst/>
                <a:latin typeface="Helvetica" panose="020B0604020202020204" pitchFamily="34" charset="0"/>
              </a:rPr>
              <a:t> - Agile planning</a:t>
            </a:r>
          </a:p>
          <a:p>
            <a:pPr lvl="1" algn="l">
              <a:buFont typeface="+mj-lt"/>
              <a:buNone/>
            </a:pPr>
            <a:r>
              <a:rPr lang="en-US" b="0" i="0" dirty="0">
                <a:solidFill>
                  <a:srgbClr val="525252"/>
                </a:solidFill>
                <a:effectLst/>
                <a:latin typeface="Helvetica" panose="020B0604020202020204" pitchFamily="34" charset="0"/>
              </a:rPr>
              <a:t> - </a:t>
            </a:r>
            <a:r>
              <a:rPr lang="en-US" b="1" i="0" dirty="0">
                <a:solidFill>
                  <a:srgbClr val="525252"/>
                </a:solidFill>
                <a:effectLst/>
                <a:latin typeface="Helvetica" panose="020B0604020202020204" pitchFamily="34" charset="0"/>
              </a:rPr>
              <a:t>Source code control (probably already have this)</a:t>
            </a:r>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en-US" b="0" i="0" dirty="0">
                <a:solidFill>
                  <a:srgbClr val="525252"/>
                </a:solidFill>
                <a:effectLst/>
                <a:latin typeface="Helvetica" panose="020B0604020202020204" pitchFamily="34" charset="0"/>
              </a:rPr>
              <a:t> - </a:t>
            </a:r>
            <a:r>
              <a:rPr lang="en-US" b="1" i="0" dirty="0">
                <a:solidFill>
                  <a:srgbClr val="525252"/>
                </a:solidFill>
                <a:effectLst/>
                <a:latin typeface="Helvetica" panose="020B0604020202020204" pitchFamily="34" charset="0"/>
              </a:rPr>
              <a:t>Software build processes (probably already have this)</a:t>
            </a:r>
          </a:p>
          <a:p>
            <a:pPr lvl="1" algn="l">
              <a:buFont typeface="+mj-lt"/>
              <a:buNone/>
            </a:pPr>
            <a:r>
              <a:rPr lang="en-US" b="0" i="0" dirty="0">
                <a:solidFill>
                  <a:srgbClr val="525252"/>
                </a:solidFill>
                <a:effectLst/>
                <a:latin typeface="Helvetica" panose="020B0604020202020204" pitchFamily="34" charset="0"/>
              </a:rPr>
              <a:t> - </a:t>
            </a:r>
            <a:r>
              <a:rPr lang="en-US" b="1" i="0" dirty="0">
                <a:solidFill>
                  <a:srgbClr val="525252"/>
                </a:solidFill>
                <a:effectLst/>
                <a:latin typeface="Helvetica" panose="020B0604020202020204" pitchFamily="34" charset="0"/>
              </a:rPr>
              <a:t>Automated testing – leverage Infrastructure as Code (</a:t>
            </a:r>
            <a:r>
              <a:rPr lang="en-US" b="1" i="0" dirty="0" err="1">
                <a:solidFill>
                  <a:srgbClr val="525252"/>
                </a:solidFill>
                <a:effectLst/>
                <a:latin typeface="Helvetica" panose="020B0604020202020204" pitchFamily="34" charset="0"/>
              </a:rPr>
              <a:t>IaC</a:t>
            </a:r>
            <a:r>
              <a:rPr lang="en-US" b="1" i="0" dirty="0">
                <a:solidFill>
                  <a:srgbClr val="525252"/>
                </a:solidFill>
                <a:effectLst/>
                <a:latin typeface="Helvetica" panose="020B0604020202020204" pitchFamily="34" charset="0"/>
              </a:rPr>
              <a:t>) </a:t>
            </a:r>
            <a:r>
              <a:rPr lang="en-US" b="0" i="0" dirty="0">
                <a:solidFill>
                  <a:srgbClr val="525252"/>
                </a:solidFill>
                <a:effectLst/>
                <a:latin typeface="Helvetica" panose="020B0604020202020204" pitchFamily="34" charset="0"/>
              </a:rPr>
              <a:t>to automate environment setup</a:t>
            </a:r>
          </a:p>
          <a:p>
            <a:pPr lvl="1" algn="l">
              <a:buFont typeface="+mj-lt"/>
              <a:buNone/>
            </a:pPr>
            <a:r>
              <a:rPr lang="en-US" b="0" i="0" dirty="0">
                <a:solidFill>
                  <a:srgbClr val="525252"/>
                </a:solidFill>
                <a:effectLst/>
                <a:latin typeface="Helvetica" panose="020B0604020202020204" pitchFamily="34" charset="0"/>
              </a:rPr>
              <a:t> - </a:t>
            </a:r>
            <a:r>
              <a:rPr lang="en-US" b="1" i="0" dirty="0">
                <a:solidFill>
                  <a:srgbClr val="525252"/>
                </a:solidFill>
                <a:effectLst/>
                <a:latin typeface="Helvetica" panose="020B0604020202020204" pitchFamily="34" charset="0"/>
              </a:rPr>
              <a:t>Security vulnerability scans</a:t>
            </a:r>
          </a:p>
          <a:p>
            <a:pPr lvl="1" algn="l">
              <a:buFont typeface="+mj-lt"/>
              <a:buNone/>
            </a:pPr>
            <a:r>
              <a:rPr lang="en-US" b="0" i="0" dirty="0">
                <a:solidFill>
                  <a:srgbClr val="525252"/>
                </a:solidFill>
                <a:effectLst/>
                <a:latin typeface="Helvetica" panose="020B0604020202020204" pitchFamily="34" charset="0"/>
              </a:rPr>
              <a:t> - Delivery to staging systems</a:t>
            </a:r>
          </a:p>
          <a:p>
            <a:pPr lvl="1" algn="l">
              <a:buFont typeface="+mj-lt"/>
              <a:buNone/>
            </a:pPr>
            <a:r>
              <a:rPr lang="en-US" b="0" i="0" dirty="0">
                <a:solidFill>
                  <a:srgbClr val="525252"/>
                </a:solidFill>
                <a:effectLst/>
                <a:latin typeface="Helvetica" panose="020B0604020202020204" pitchFamily="34" charset="0"/>
              </a:rPr>
              <a:t> - Repeatable system testing: load, performance, etc.</a:t>
            </a:r>
          </a:p>
          <a:p>
            <a:pPr lvl="1" algn="l">
              <a:buFont typeface="+mj-lt"/>
              <a:buNone/>
            </a:pPr>
            <a:endParaRPr lang="en-US" b="0" i="0" dirty="0">
              <a:solidFill>
                <a:srgbClr val="525252"/>
              </a:solidFill>
              <a:effectLst/>
              <a:latin typeface="Helvetica" panose="020B0604020202020204" pitchFamily="34" charset="0"/>
            </a:endParaRPr>
          </a:p>
          <a:p>
            <a:pPr lvl="1" algn="l">
              <a:buFont typeface="+mj-lt"/>
              <a:buNone/>
            </a:pPr>
            <a:r>
              <a:rPr lang="en-US" b="0" i="0" dirty="0">
                <a:solidFill>
                  <a:srgbClr val="525252"/>
                </a:solidFill>
                <a:effectLst/>
                <a:latin typeface="Helvetica" panose="020B0604020202020204" pitchFamily="34" charset="0"/>
              </a:rPr>
              <a:t>We will look at some of these automaton tools later on.</a:t>
            </a:r>
          </a:p>
        </p:txBody>
      </p:sp>
      <p:sp>
        <p:nvSpPr>
          <p:cNvPr id="4" name="Slide Number Placeholder 3"/>
          <p:cNvSpPr>
            <a:spLocks noGrp="1"/>
          </p:cNvSpPr>
          <p:nvPr>
            <p:ph type="sldNum" sz="quarter" idx="5"/>
          </p:nvPr>
        </p:nvSpPr>
        <p:spPr/>
        <p:txBody>
          <a:bodyPr/>
          <a:lstStyle/>
          <a:p>
            <a:fld id="{293019A1-94FF-4EE3-817F-0E236D94A3C5}" type="slidenum">
              <a:rPr lang="id-ID" smtClean="0"/>
              <a:pPr/>
              <a:t>6</a:t>
            </a:fld>
            <a:endParaRPr lang="id-ID"/>
          </a:p>
        </p:txBody>
      </p:sp>
    </p:spTree>
    <p:extLst>
      <p:ext uri="{BB962C8B-B14F-4D97-AF65-F5344CB8AC3E}">
        <p14:creationId xmlns:p14="http://schemas.microsoft.com/office/powerpoint/2010/main" val="514026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a:buFont typeface="+mj-lt"/>
              <a:buNone/>
            </a:pPr>
            <a:r>
              <a:rPr lang="en-US" sz="1200" b="1" i="0" kern="1200" dirty="0">
                <a:solidFill>
                  <a:srgbClr val="232536"/>
                </a:solidFill>
                <a:effectLst/>
                <a:latin typeface="Helvetica" panose="020B0604020202020204" pitchFamily="34" charset="0"/>
                <a:ea typeface="+mn-ea"/>
                <a:cs typeface="+mn-cs"/>
              </a:rPr>
              <a:t>2. Iteration</a:t>
            </a:r>
          </a:p>
          <a:p>
            <a:pPr lvl="1" algn="l">
              <a:buFont typeface="+mj-lt"/>
              <a:buNone/>
            </a:pPr>
            <a:endParaRPr lang="en-US" sz="1200" b="0" i="0" kern="1200" dirty="0">
              <a:solidFill>
                <a:srgbClr val="232536"/>
              </a:solidFill>
              <a:effectLst/>
              <a:latin typeface="Helvetica" panose="020B0604020202020204" pitchFamily="34" charset="0"/>
              <a:ea typeface="+mn-ea"/>
              <a:cs typeface="+mn-cs"/>
            </a:endParaRPr>
          </a:p>
          <a:p>
            <a:pPr lvl="1" algn="l">
              <a:buFont typeface="+mj-lt"/>
              <a:buNone/>
            </a:pPr>
            <a:r>
              <a:rPr lang="en-US" sz="1200" b="0" i="0" kern="1200" dirty="0">
                <a:solidFill>
                  <a:srgbClr val="232536"/>
                </a:solidFill>
                <a:effectLst/>
                <a:latin typeface="Helvetica" panose="020B0604020202020204" pitchFamily="34" charset="0"/>
                <a:ea typeface="+mn-ea"/>
                <a:cs typeface="+mn-cs"/>
              </a:rPr>
              <a:t>DevOps must define is a repeatable process that is triggered automatically when new code is checked-in. </a:t>
            </a:r>
          </a:p>
          <a:p>
            <a:pPr lvl="1" algn="l">
              <a:buFont typeface="+mj-lt"/>
              <a:buNone/>
            </a:pPr>
            <a:r>
              <a:rPr lang="en-US" sz="1200" b="0" i="0" kern="1200" dirty="0">
                <a:solidFill>
                  <a:srgbClr val="232536"/>
                </a:solidFill>
                <a:effectLst/>
                <a:latin typeface="Helvetica" panose="020B0604020202020204" pitchFamily="34" charset="0"/>
                <a:ea typeface="+mn-ea"/>
                <a:cs typeface="+mn-cs"/>
              </a:rPr>
              <a:t>This </a:t>
            </a:r>
            <a:r>
              <a:rPr lang="en-US" b="0" i="0" dirty="0">
                <a:solidFill>
                  <a:srgbClr val="525252"/>
                </a:solidFill>
                <a:effectLst/>
                <a:latin typeface="Helvetica" panose="020B0604020202020204" pitchFamily="34" charset="0"/>
              </a:rPr>
              <a:t>provides immediate feedback on the quality of the code checked-in, rather than having to wait days or even weeks to get information on the impact of their code changes. </a:t>
            </a:r>
            <a:endParaRPr lang="en-US" sz="1200" b="0" i="0" kern="1200" dirty="0">
              <a:solidFill>
                <a:srgbClr val="232536"/>
              </a:solidFill>
              <a:effectLst/>
              <a:latin typeface="Helvetica" panose="020B0604020202020204" pitchFamily="34" charset="0"/>
              <a:ea typeface="+mn-ea"/>
              <a:cs typeface="+mn-cs"/>
            </a:endParaRPr>
          </a:p>
          <a:p>
            <a:pPr lvl="1" algn="l">
              <a:buFont typeface="+mj-lt"/>
              <a:buNone/>
            </a:pPr>
            <a:endParaRPr lang="en-US" sz="1200" b="0" i="0" kern="1200" dirty="0">
              <a:solidFill>
                <a:srgbClr val="232536"/>
              </a:solidFill>
              <a:effectLst/>
              <a:latin typeface="Helvetica" panose="020B0604020202020204" pitchFamily="34" charset="0"/>
              <a:ea typeface="+mn-ea"/>
              <a:cs typeface="+mn-cs"/>
            </a:endParaRPr>
          </a:p>
          <a:p>
            <a:pPr lvl="1" algn="l">
              <a:buFont typeface="+mj-lt"/>
              <a:buNone/>
            </a:pPr>
            <a:r>
              <a:rPr lang="en-US" sz="1200" b="0" i="0" kern="1200" dirty="0">
                <a:solidFill>
                  <a:srgbClr val="232536"/>
                </a:solidFill>
                <a:effectLst/>
                <a:latin typeface="Helvetica" panose="020B0604020202020204" pitchFamily="34" charset="0"/>
                <a:ea typeface="+mn-ea"/>
                <a:cs typeface="+mn-cs"/>
              </a:rPr>
              <a:t>This automated, iterative process allows development organizations to “shift left”, finding issues early in the development cycle.</a:t>
            </a:r>
          </a:p>
          <a:p>
            <a:pPr lvl="1" algn="l">
              <a:buFont typeface="+mj-lt"/>
              <a:buNone/>
            </a:pPr>
            <a:endParaRPr lang="en-US" sz="1200" b="0" i="0" kern="1200" dirty="0">
              <a:solidFill>
                <a:srgbClr val="232536"/>
              </a:solidFill>
              <a:effectLst/>
              <a:latin typeface="Helvetica" panose="020B0604020202020204" pitchFamily="34" charset="0"/>
              <a:ea typeface="+mn-ea"/>
              <a:cs typeface="+mn-cs"/>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7</a:t>
            </a:fld>
            <a:endParaRPr lang="id-ID"/>
          </a:p>
        </p:txBody>
      </p:sp>
    </p:spTree>
    <p:extLst>
      <p:ext uri="{BB962C8B-B14F-4D97-AF65-F5344CB8AC3E}">
        <p14:creationId xmlns:p14="http://schemas.microsoft.com/office/powerpoint/2010/main" val="2064786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r>
              <a:rPr lang="en-US" b="1" i="0" dirty="0">
                <a:solidFill>
                  <a:srgbClr val="232536"/>
                </a:solidFill>
                <a:effectLst/>
                <a:latin typeface="Helvetica" panose="020B0604020202020204" pitchFamily="34" charset="0"/>
              </a:rPr>
              <a:t>3. Monitoring</a:t>
            </a:r>
          </a:p>
          <a:p>
            <a:pPr lvl="1" algn="l">
              <a:buFont typeface="+mj-lt"/>
              <a:buNone/>
            </a:pPr>
            <a:br>
              <a:rPr lang="en-US" b="1" i="0" dirty="0">
                <a:solidFill>
                  <a:srgbClr val="232536"/>
                </a:solidFill>
                <a:effectLst/>
                <a:latin typeface="Helvetica" panose="020B0604020202020204" pitchFamily="34" charset="0"/>
              </a:rPr>
            </a:br>
            <a:r>
              <a:rPr lang="en-US" b="0" i="0" dirty="0">
                <a:solidFill>
                  <a:srgbClr val="525252"/>
                </a:solidFill>
                <a:effectLst/>
                <a:latin typeface="Helvetica" panose="020B0604020202020204" pitchFamily="34" charset="0"/>
              </a:rPr>
              <a:t>Getting continuous feedback on software quality allow organizations to move quickly and address integration and systemic issues immediately</a:t>
            </a:r>
          </a:p>
          <a:p>
            <a:pPr lvl="1" algn="l">
              <a:buFont typeface="+mj-lt"/>
              <a:buNone/>
            </a:pPr>
            <a:endParaRPr lang="en-US" b="0" i="0" dirty="0">
              <a:solidFill>
                <a:srgbClr val="525252"/>
              </a:solidFill>
              <a:effectLst/>
              <a:latin typeface="Helvetica" panose="020B0604020202020204" pitchFamily="34" charset="0"/>
            </a:endParaRPr>
          </a:p>
          <a:p>
            <a:pPr lvl="1" algn="l">
              <a:buFont typeface="+mj-lt"/>
              <a:buNone/>
            </a:pPr>
            <a:r>
              <a:rPr lang="en-US" b="0" i="0" dirty="0">
                <a:solidFill>
                  <a:srgbClr val="525252"/>
                </a:solidFill>
                <a:effectLst/>
                <a:latin typeface="Helvetica" panose="020B0604020202020204" pitchFamily="34" charset="0"/>
              </a:rPr>
              <a:t>Many tools provide metrics than provide trending data to track improvement and identify areas of the process that are not working well. </a:t>
            </a:r>
          </a:p>
          <a:p>
            <a:pPr lvl="1" algn="l">
              <a:buFont typeface="+mj-lt"/>
              <a:buNone/>
            </a:pPr>
            <a:endParaRPr lang="en-US" b="0" i="0" dirty="0">
              <a:solidFill>
                <a:srgbClr val="525252"/>
              </a:solidFill>
              <a:effectLst/>
              <a:latin typeface="Helvetica" panose="020B0604020202020204" pitchFamily="34" charset="0"/>
            </a:endParaRPr>
          </a:p>
          <a:p>
            <a:pPr lvl="1" algn="l">
              <a:buFont typeface="+mj-lt"/>
              <a:buNone/>
            </a:pPr>
            <a:r>
              <a:rPr lang="en-US" b="0" i="0" dirty="0">
                <a:solidFill>
                  <a:srgbClr val="525252"/>
                </a:solidFill>
                <a:effectLst/>
                <a:latin typeface="Helvetica" panose="020B0604020202020204" pitchFamily="34" charset="0"/>
              </a:rPr>
              <a:t>With the goal of well-tested, secure software deployment, improvements to the process allow developers to fix issues, improve functionality and usability, and optimize the time of solution deployment. </a:t>
            </a:r>
            <a:br>
              <a:rPr lang="en-US" b="0" i="0" dirty="0">
                <a:solidFill>
                  <a:srgbClr val="525252"/>
                </a:solidFill>
                <a:effectLst/>
                <a:latin typeface="Helvetica" panose="020B0604020202020204" pitchFamily="34" charset="0"/>
              </a:rPr>
            </a:br>
            <a:endParaRPr lang="en-US" b="0" i="0" dirty="0">
              <a:solidFill>
                <a:srgbClr val="525252"/>
              </a:solidFill>
              <a:effectLst/>
              <a:latin typeface="Helvetica" panose="020B0604020202020204" pitchFamily="34" charset="0"/>
            </a:endParaRPr>
          </a:p>
          <a:p>
            <a:pPr algn="l">
              <a:buFont typeface="+mj-lt"/>
              <a:buNone/>
            </a:pPr>
            <a:r>
              <a:rPr lang="en-US" b="0" i="0" dirty="0">
                <a:solidFill>
                  <a:srgbClr val="525252"/>
                </a:solidFill>
                <a:effectLst/>
                <a:latin typeface="Helvetica" panose="020B0604020202020204" pitchFamily="34" charset="0"/>
              </a:rPr>
              <a:t>. </a:t>
            </a: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8</a:t>
            </a:fld>
            <a:endParaRPr lang="id-ID"/>
          </a:p>
        </p:txBody>
      </p:sp>
    </p:spTree>
    <p:extLst>
      <p:ext uri="{BB962C8B-B14F-4D97-AF65-F5344CB8AC3E}">
        <p14:creationId xmlns:p14="http://schemas.microsoft.com/office/powerpoint/2010/main" val="2675482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endParaRPr lang="en-US" b="0" i="0" dirty="0">
              <a:solidFill>
                <a:srgbClr val="525252"/>
              </a:solidFill>
              <a:effectLst/>
              <a:latin typeface="Helvetica" panose="020B0604020202020204" pitchFamily="34" charset="0"/>
            </a:endParaRPr>
          </a:p>
          <a:p>
            <a:pPr algn="l">
              <a:buFont typeface="+mj-lt"/>
              <a:buNone/>
            </a:pPr>
            <a:r>
              <a:rPr lang="en-US" b="1" i="0" dirty="0">
                <a:solidFill>
                  <a:srgbClr val="232536"/>
                </a:solidFill>
                <a:effectLst/>
                <a:latin typeface="Helvetica" panose="020B0604020202020204" pitchFamily="34" charset="0"/>
              </a:rPr>
              <a:t>4. Collaboration</a:t>
            </a:r>
          </a:p>
          <a:p>
            <a:pPr lvl="1" algn="l">
              <a:buFont typeface="+mj-lt"/>
              <a:buNone/>
            </a:pPr>
            <a:br>
              <a:rPr lang="en-US" b="1" i="0" dirty="0">
                <a:solidFill>
                  <a:srgbClr val="232536"/>
                </a:solidFill>
                <a:effectLst/>
                <a:latin typeface="Helvetica" panose="020B0604020202020204" pitchFamily="34" charset="0"/>
              </a:rPr>
            </a:br>
            <a:r>
              <a:rPr lang="en-US" b="0" i="0" dirty="0">
                <a:solidFill>
                  <a:srgbClr val="232536"/>
                </a:solidFill>
                <a:effectLst/>
                <a:latin typeface="Helvetica" panose="020B0604020202020204" pitchFamily="34" charset="0"/>
              </a:rPr>
              <a:t>Let’s just say that </a:t>
            </a:r>
            <a:r>
              <a:rPr lang="en-US" b="0" i="0" dirty="0">
                <a:solidFill>
                  <a:srgbClr val="525252"/>
                </a:solidFill>
                <a:effectLst/>
                <a:latin typeface="Helvetica" panose="020B0604020202020204" pitchFamily="34" charset="0"/>
              </a:rPr>
              <a:t>DevOps will not work without clear and intentional collaboration between the development and operations departments.</a:t>
            </a:r>
          </a:p>
          <a:p>
            <a:pPr lvl="1" algn="l">
              <a:buFont typeface="+mj-lt"/>
              <a:buNone/>
            </a:pPr>
            <a:r>
              <a:rPr lang="en-US" b="0" i="0" dirty="0">
                <a:solidFill>
                  <a:srgbClr val="525252"/>
                </a:solidFill>
                <a:effectLst/>
                <a:latin typeface="Helvetica" panose="020B0604020202020204" pitchFamily="34" charset="0"/>
              </a:rPr>
              <a:t>They must work together on defining the requirements, assessing the output and improving the process. </a:t>
            </a:r>
          </a:p>
          <a:p>
            <a:pPr lvl="1" algn="l">
              <a:buFont typeface="+mj-lt"/>
              <a:buNone/>
            </a:pPr>
            <a:endParaRPr lang="en-US" b="0" i="0" dirty="0">
              <a:solidFill>
                <a:srgbClr val="525252"/>
              </a:solidFill>
              <a:effectLst/>
              <a:latin typeface="Helvetica" panose="020B0604020202020204" pitchFamily="34" charset="0"/>
            </a:endParaRPr>
          </a:p>
          <a:p>
            <a:pPr lvl="1" algn="l">
              <a:buFont typeface="+mj-lt"/>
              <a:buNone/>
            </a:pPr>
            <a:r>
              <a:rPr lang="en-US" b="0" i="0" dirty="0">
                <a:solidFill>
                  <a:srgbClr val="525252"/>
                </a:solidFill>
                <a:effectLst/>
                <a:latin typeface="Helvetica" panose="020B0604020202020204" pitchFamily="34" charset="0"/>
              </a:rPr>
              <a:t>No blaming environment</a:t>
            </a: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9</a:t>
            </a:fld>
            <a:endParaRPr lang="id-ID"/>
          </a:p>
        </p:txBody>
      </p:sp>
    </p:spTree>
    <p:extLst>
      <p:ext uri="{BB962C8B-B14F-4D97-AF65-F5344CB8AC3E}">
        <p14:creationId xmlns:p14="http://schemas.microsoft.com/office/powerpoint/2010/main" val="2039033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10</a:t>
            </a:fld>
            <a:endParaRPr lang="id-ID"/>
          </a:p>
        </p:txBody>
      </p:sp>
    </p:spTree>
    <p:extLst>
      <p:ext uri="{BB962C8B-B14F-4D97-AF65-F5344CB8AC3E}">
        <p14:creationId xmlns:p14="http://schemas.microsoft.com/office/powerpoint/2010/main" val="4180506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robotoregular"/>
              </a:rPr>
              <a:t>You have probably seen this infinity symbol used to define DevOps. The key here is to note that it is a continuous, never-ending process.</a:t>
            </a:r>
          </a:p>
          <a:p>
            <a:endParaRPr lang="en-US" b="0" i="0" dirty="0">
              <a:solidFill>
                <a:srgbClr val="000000"/>
              </a:solidFill>
              <a:effectLst/>
              <a:latin typeface="robotoregular"/>
            </a:endParaRPr>
          </a:p>
          <a:p>
            <a:endParaRPr lang="en-US" b="0" i="0" dirty="0">
              <a:solidFill>
                <a:srgbClr val="000000"/>
              </a:solidFill>
              <a:effectLst/>
              <a:latin typeface="robotoregular"/>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11</a:t>
            </a:fld>
            <a:endParaRPr lang="id-ID"/>
          </a:p>
        </p:txBody>
      </p:sp>
    </p:spTree>
    <p:extLst>
      <p:ext uri="{BB962C8B-B14F-4D97-AF65-F5344CB8AC3E}">
        <p14:creationId xmlns:p14="http://schemas.microsoft.com/office/powerpoint/2010/main" val="502249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robotoregular"/>
              </a:rPr>
              <a:t>It is also important to note that I have introduced a third concept into the process which is security.</a:t>
            </a:r>
          </a:p>
          <a:p>
            <a:r>
              <a:rPr lang="en-US" b="0" i="0" dirty="0">
                <a:solidFill>
                  <a:srgbClr val="000000"/>
                </a:solidFill>
                <a:effectLst/>
                <a:latin typeface="robotoregular"/>
              </a:rPr>
              <a:t>As we all know, today’s world highlights everything security related including you DevOps practices. Security needs to be thought of at every step</a:t>
            </a:r>
          </a:p>
          <a:p>
            <a:r>
              <a:rPr lang="en-US" b="0" i="0" dirty="0">
                <a:solidFill>
                  <a:srgbClr val="000000"/>
                </a:solidFill>
                <a:effectLst/>
                <a:latin typeface="robotoregular"/>
              </a:rPr>
              <a:t>Whether it’s a feature, a process or a testing model.</a:t>
            </a:r>
          </a:p>
          <a:p>
            <a:endParaRPr lang="en-US" b="0" i="0" dirty="0">
              <a:solidFill>
                <a:srgbClr val="000000"/>
              </a:solidFill>
              <a:effectLst/>
              <a:latin typeface="robotoregular"/>
            </a:endParaRPr>
          </a:p>
          <a:p>
            <a:pPr algn="l" fontAlgn="base"/>
            <a:r>
              <a:rPr lang="en-US" b="0" i="0" dirty="0">
                <a:solidFill>
                  <a:srgbClr val="000000"/>
                </a:solidFill>
                <a:effectLst/>
                <a:latin typeface="robotoregular"/>
              </a:rPr>
              <a:t>Let’s look at each step.</a:t>
            </a:r>
            <a:endParaRPr lang="en-US" b="0" i="0" dirty="0">
              <a:solidFill>
                <a:srgbClr val="000000"/>
              </a:solidFill>
              <a:effectLst/>
              <a:latin typeface="inherit"/>
            </a:endParaRPr>
          </a:p>
          <a:p>
            <a:endParaRPr lang="en-US" b="0" i="0" dirty="0">
              <a:solidFill>
                <a:srgbClr val="000000"/>
              </a:solidFill>
              <a:effectLst/>
              <a:latin typeface="robotoregular"/>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12</a:t>
            </a:fld>
            <a:endParaRPr lang="id-ID"/>
          </a:p>
        </p:txBody>
      </p:sp>
    </p:spTree>
    <p:extLst>
      <p:ext uri="{BB962C8B-B14F-4D97-AF65-F5344CB8AC3E}">
        <p14:creationId xmlns:p14="http://schemas.microsoft.com/office/powerpoint/2010/main" val="1167226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16161"/>
                </a:solidFill>
                <a:effectLst/>
                <a:latin typeface="__inter_afea11"/>
              </a:rPr>
              <a:t>The Plan phase is where the enhancements, changes, or bug fixes are set up for the remainder of the process. </a:t>
            </a:r>
          </a:p>
          <a:p>
            <a:endParaRPr lang="en-US" b="0" i="0" dirty="0">
              <a:solidFill>
                <a:srgbClr val="616161"/>
              </a:solidFill>
              <a:effectLst/>
              <a:latin typeface="__inter_afea11"/>
            </a:endParaRPr>
          </a:p>
          <a:p>
            <a:r>
              <a:rPr lang="en-US" b="0" i="0" dirty="0">
                <a:solidFill>
                  <a:srgbClr val="616161"/>
                </a:solidFill>
                <a:effectLst/>
                <a:latin typeface="__inter_afea11"/>
              </a:rPr>
              <a:t>In an AGILE environment, this is where sprints would be set up and tasks assigned to the developers to work on </a:t>
            </a:r>
          </a:p>
          <a:p>
            <a:r>
              <a:rPr lang="en-US" b="0" i="0" dirty="0">
                <a:solidFill>
                  <a:srgbClr val="616161"/>
                </a:solidFill>
                <a:effectLst/>
                <a:latin typeface="__inter_afea11"/>
              </a:rPr>
              <a:t>with the goal of releasing a new set of changes to the application.</a:t>
            </a: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13</a:t>
            </a:fld>
            <a:endParaRPr lang="id-ID"/>
          </a:p>
        </p:txBody>
      </p:sp>
    </p:spTree>
    <p:extLst>
      <p:ext uri="{BB962C8B-B14F-4D97-AF65-F5344CB8AC3E}">
        <p14:creationId xmlns:p14="http://schemas.microsoft.com/office/powerpoint/2010/main" val="1048618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16161"/>
                </a:solidFill>
                <a:effectLst/>
                <a:latin typeface="__inter_afea11"/>
              </a:rPr>
              <a:t>Once the work for the sprint has been agreed upon, developers can start writing code. </a:t>
            </a:r>
          </a:p>
          <a:p>
            <a:endParaRPr lang="en-US" b="0" i="0" dirty="0">
              <a:solidFill>
                <a:srgbClr val="616161"/>
              </a:solidFill>
              <a:effectLst/>
              <a:latin typeface="__inter_afea11"/>
            </a:endParaRPr>
          </a:p>
          <a:p>
            <a:r>
              <a:rPr lang="en-US" b="0" i="0" dirty="0">
                <a:solidFill>
                  <a:srgbClr val="616161"/>
                </a:solidFill>
                <a:effectLst/>
                <a:latin typeface="__inter_afea11"/>
              </a:rPr>
              <a:t>As features are completed and set up for testing, cards on the work board slowly move from the </a:t>
            </a:r>
            <a:r>
              <a:rPr lang="en-US" b="1" i="0" dirty="0">
                <a:solidFill>
                  <a:srgbClr val="616161"/>
                </a:solidFill>
                <a:effectLst/>
                <a:latin typeface="__inter_afea11"/>
              </a:rPr>
              <a:t>To Do </a:t>
            </a:r>
            <a:r>
              <a:rPr lang="en-US" b="0" i="0" dirty="0">
                <a:solidFill>
                  <a:srgbClr val="616161"/>
                </a:solidFill>
                <a:effectLst/>
                <a:latin typeface="__inter_afea11"/>
              </a:rPr>
              <a:t>state to </a:t>
            </a:r>
            <a:r>
              <a:rPr lang="en-US" b="1" i="0" dirty="0">
                <a:solidFill>
                  <a:srgbClr val="616161"/>
                </a:solidFill>
                <a:effectLst/>
                <a:latin typeface="__inter_afea11"/>
              </a:rPr>
              <a:t>Done</a:t>
            </a:r>
            <a:r>
              <a:rPr lang="en-US" b="0" i="0" dirty="0">
                <a:solidFill>
                  <a:srgbClr val="616161"/>
                </a:solidFill>
                <a:effectLst/>
                <a:latin typeface="__inter_afea11"/>
              </a:rPr>
              <a:t>.</a:t>
            </a:r>
          </a:p>
          <a:p>
            <a:r>
              <a:rPr lang="en-US" b="0" i="0" dirty="0">
                <a:solidFill>
                  <a:srgbClr val="616161"/>
                </a:solidFill>
                <a:effectLst/>
                <a:latin typeface="__inter_afea11"/>
              </a:rPr>
              <a:t>Of course, bug fixes and enhancement might be part of this phase.</a:t>
            </a:r>
          </a:p>
          <a:p>
            <a:endParaRPr lang="en-US" b="0" i="0" dirty="0">
              <a:solidFill>
                <a:srgbClr val="616161"/>
              </a:solidFill>
              <a:effectLst/>
              <a:latin typeface="__inter_afea11"/>
            </a:endParaRPr>
          </a:p>
          <a:p>
            <a:r>
              <a:rPr lang="en-US" b="0" i="0" dirty="0">
                <a:solidFill>
                  <a:srgbClr val="616161"/>
                </a:solidFill>
                <a:effectLst/>
                <a:latin typeface="__inter_afea11"/>
              </a:rPr>
              <a:t>Before the code can be checked in, senior engineers or peers code review and approve the changes.</a:t>
            </a:r>
          </a:p>
          <a:p>
            <a:r>
              <a:rPr lang="en-US" b="0" i="0" dirty="0">
                <a:solidFill>
                  <a:srgbClr val="616161"/>
                </a:solidFill>
                <a:effectLst/>
                <a:latin typeface="__inter_afea11"/>
              </a:rPr>
              <a:t>This is a very important step, especially in SCRUM teams. One person should not be solely responsible for the changes.</a:t>
            </a:r>
          </a:p>
          <a:p>
            <a:r>
              <a:rPr lang="en-US" b="0" i="0" dirty="0">
                <a:solidFill>
                  <a:srgbClr val="616161"/>
                </a:solidFill>
                <a:effectLst/>
                <a:latin typeface="__inter_afea11"/>
              </a:rPr>
              <a:t>Code reviews can also be used to enforce consistency across the organization.</a:t>
            </a: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14</a:t>
            </a:fld>
            <a:endParaRPr lang="id-ID"/>
          </a:p>
        </p:txBody>
      </p:sp>
    </p:spTree>
    <p:extLst>
      <p:ext uri="{BB962C8B-B14F-4D97-AF65-F5344CB8AC3E}">
        <p14:creationId xmlns:p14="http://schemas.microsoft.com/office/powerpoint/2010/main" val="3194160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16161"/>
                </a:solidFill>
                <a:effectLst/>
                <a:latin typeface="__inter_afea11"/>
              </a:rPr>
              <a:t>Once the code is checked in, the build phase utilizes automation tools to build the components.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616161"/>
              </a:solidFill>
              <a:effectLst/>
              <a:latin typeface="__inter_afea11"/>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616161"/>
                </a:solidFill>
                <a:effectLst/>
                <a:latin typeface="__inter_afea11"/>
              </a:rPr>
              <a:t>These components are called artifacts and are promoted to a location where they can be packaged for testing. </a:t>
            </a:r>
          </a:p>
          <a:p>
            <a:endParaRPr lang="en-US" b="0" i="0" dirty="0">
              <a:solidFill>
                <a:srgbClr val="616161"/>
              </a:solidFill>
              <a:effectLst/>
              <a:latin typeface="__inter_afea11"/>
            </a:endParaRPr>
          </a:p>
          <a:p>
            <a:r>
              <a:rPr lang="en-US" b="0" i="0" dirty="0">
                <a:solidFill>
                  <a:srgbClr val="616161"/>
                </a:solidFill>
                <a:effectLst/>
                <a:latin typeface="__inter_afea11"/>
              </a:rPr>
              <a:t>You might want to extend what you currently are doing here. Do you run unit tests? Are there security gates in place to avoid introducing vulnerabilities.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616161"/>
                </a:solidFill>
                <a:effectLst/>
                <a:latin typeface="__inter_afea11"/>
              </a:rPr>
              <a:t>Ideally a set of fast running sanity tests are executed here to quickly validate if the build will pass or fail before the artifact is promoted into the larger build.</a:t>
            </a:r>
          </a:p>
          <a:p>
            <a:endParaRPr lang="en-US" b="0" i="0" dirty="0">
              <a:solidFill>
                <a:srgbClr val="616161"/>
              </a:solidFill>
              <a:effectLst/>
              <a:latin typeface="__inter_afea11"/>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15</a:t>
            </a:fld>
            <a:endParaRPr lang="id-ID"/>
          </a:p>
        </p:txBody>
      </p:sp>
    </p:spTree>
    <p:extLst>
      <p:ext uri="{BB962C8B-B14F-4D97-AF65-F5344CB8AC3E}">
        <p14:creationId xmlns:p14="http://schemas.microsoft.com/office/powerpoint/2010/main" val="1660198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616161"/>
                </a:solidFill>
                <a:effectLst/>
                <a:latin typeface="__inter_afea11"/>
              </a:rPr>
              <a:t>The test phase is where component and system tests are run to validate the quality of the new version.</a:t>
            </a:r>
          </a:p>
          <a:p>
            <a:pPr algn="l"/>
            <a:r>
              <a:rPr lang="en-US" b="0" i="0" dirty="0">
                <a:solidFill>
                  <a:srgbClr val="616161"/>
                </a:solidFill>
                <a:effectLst/>
                <a:latin typeface="__inter_afea11"/>
              </a:rPr>
              <a:t> </a:t>
            </a:r>
          </a:p>
          <a:p>
            <a:pPr algn="l"/>
            <a:r>
              <a:rPr lang="en-US" b="0" i="0" dirty="0">
                <a:solidFill>
                  <a:srgbClr val="616161"/>
                </a:solidFill>
                <a:effectLst/>
                <a:latin typeface="__inter_afea11"/>
              </a:rPr>
              <a:t>Most of these tests are automated. This is where </a:t>
            </a:r>
            <a:r>
              <a:rPr lang="en-US" b="0" i="0" dirty="0" err="1">
                <a:solidFill>
                  <a:srgbClr val="616161"/>
                </a:solidFill>
                <a:effectLst/>
                <a:latin typeface="__inter_afea11"/>
              </a:rPr>
              <a:t>IaC</a:t>
            </a:r>
            <a:r>
              <a:rPr lang="en-US" b="0" i="0" dirty="0">
                <a:solidFill>
                  <a:srgbClr val="616161"/>
                </a:solidFill>
                <a:effectLst/>
                <a:latin typeface="__inter_afea11"/>
              </a:rPr>
              <a:t> can be used to automate the process of provisioning entire environments dedicated to testing the application. </a:t>
            </a:r>
          </a:p>
          <a:p>
            <a:pPr algn="l"/>
            <a:r>
              <a:rPr lang="en-US" b="0" i="0" dirty="0" err="1">
                <a:solidFill>
                  <a:srgbClr val="616161"/>
                </a:solidFill>
                <a:effectLst/>
                <a:latin typeface="__inter_afea11"/>
              </a:rPr>
              <a:t>IaC</a:t>
            </a:r>
            <a:r>
              <a:rPr lang="en-US" b="0" i="0" dirty="0">
                <a:solidFill>
                  <a:srgbClr val="616161"/>
                </a:solidFill>
                <a:effectLst/>
                <a:latin typeface="__inter_afea11"/>
              </a:rPr>
              <a:t> can be used to test a single version of the product on different operating systems or different system configurations. All done automatically during this testing phase.</a:t>
            </a:r>
          </a:p>
          <a:p>
            <a:pPr algn="l"/>
            <a:endParaRPr lang="en-US" b="0" i="0" dirty="0">
              <a:solidFill>
                <a:srgbClr val="616161"/>
              </a:solidFill>
              <a:effectLst/>
              <a:latin typeface="__inter_afea11"/>
            </a:endParaRPr>
          </a:p>
          <a:p>
            <a:pPr algn="l"/>
            <a:r>
              <a:rPr lang="en-US" b="0" i="0" dirty="0">
                <a:solidFill>
                  <a:srgbClr val="616161"/>
                </a:solidFill>
                <a:effectLst/>
                <a:latin typeface="__inter_afea11"/>
              </a:rPr>
              <a:t>There are some tests that might require someone to manually validate the behavior.</a:t>
            </a:r>
          </a:p>
          <a:p>
            <a:pPr algn="l"/>
            <a:r>
              <a:rPr lang="en-US" b="0" i="0" dirty="0">
                <a:solidFill>
                  <a:srgbClr val="616161"/>
                </a:solidFill>
                <a:effectLst/>
                <a:latin typeface="__inter_afea11"/>
              </a:rPr>
              <a:t>Complicated tests such as performance, stress testing, and integration tests need to also be considered.</a:t>
            </a:r>
          </a:p>
          <a:p>
            <a:pPr algn="l"/>
            <a:endParaRPr lang="en-US" b="0" i="0" dirty="0">
              <a:solidFill>
                <a:srgbClr val="616161"/>
              </a:solidFill>
              <a:effectLst/>
              <a:latin typeface="__inter_afea11"/>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16</a:t>
            </a:fld>
            <a:endParaRPr lang="id-ID"/>
          </a:p>
        </p:txBody>
      </p:sp>
    </p:spTree>
    <p:extLst>
      <p:ext uri="{BB962C8B-B14F-4D97-AF65-F5344CB8AC3E}">
        <p14:creationId xmlns:p14="http://schemas.microsoft.com/office/powerpoint/2010/main" val="2613298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16161"/>
                </a:solidFill>
                <a:effectLst/>
                <a:latin typeface="__inter_afea11"/>
              </a:rPr>
              <a:t>The release stage acts as a milestone in the entire DevOps process and is where the “Ops” part of the process begins. </a:t>
            </a:r>
          </a:p>
          <a:p>
            <a:r>
              <a:rPr lang="en-US" b="0" i="0" dirty="0">
                <a:solidFill>
                  <a:srgbClr val="616161"/>
                </a:solidFill>
                <a:effectLst/>
                <a:latin typeface="__inter_afea11"/>
              </a:rPr>
              <a:t>By this point, all of the tests should have passed, and the product can be packaged for release.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616161"/>
              </a:solidFill>
              <a:effectLst/>
              <a:latin typeface="__inter_afea11"/>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616161"/>
                </a:solidFill>
                <a:effectLst/>
                <a:latin typeface="__inter_afea11"/>
              </a:rPr>
              <a:t>Truthfully, the code, build and test steps are normally what is run on every check-in to get that immediate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616161"/>
                </a:solidFill>
                <a:effectLst/>
                <a:latin typeface="__inter_afea11"/>
              </a:rPr>
              <a:t>Complex systems like OpenEdge runs these three steps many times throughout the day and continue the process at defined times.</a:t>
            </a:r>
          </a:p>
          <a:p>
            <a:endParaRPr lang="en-US" b="0" i="0" dirty="0">
              <a:solidFill>
                <a:srgbClr val="616161"/>
              </a:solidFill>
              <a:effectLst/>
              <a:latin typeface="__inter_afea11"/>
            </a:endParaRPr>
          </a:p>
          <a:p>
            <a:r>
              <a:rPr lang="en-US" b="0" i="0" dirty="0">
                <a:solidFill>
                  <a:srgbClr val="616161"/>
                </a:solidFill>
                <a:effectLst/>
                <a:latin typeface="__inter_afea11"/>
              </a:rPr>
              <a:t>I think of the release step as the packaging of the Gold candidate, which still must be further validated. For OpenEdge, we move the gold candidate to a special location where it can be further tested.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616161"/>
                </a:solidFill>
                <a:effectLst/>
                <a:latin typeface="__inter_afea11"/>
              </a:rPr>
              <a:t>Including: load testing, performance degradations, long running stability tests, that we need to test before the software is made available to the customer.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616161"/>
              </a:solidFill>
              <a:effectLst/>
              <a:latin typeface="__inter_afea11"/>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616161"/>
                </a:solidFill>
                <a:effectLst/>
                <a:latin typeface="__inter_afea11"/>
              </a:rPr>
              <a:t>Some of these can be automated by </a:t>
            </a:r>
            <a:r>
              <a:rPr lang="en-US" b="0" i="0" dirty="0" err="1">
                <a:solidFill>
                  <a:srgbClr val="616161"/>
                </a:solidFill>
                <a:effectLst/>
                <a:latin typeface="__inter_afea11"/>
              </a:rPr>
              <a:t>IaC</a:t>
            </a:r>
            <a:r>
              <a:rPr lang="en-US" b="0" i="0" dirty="0">
                <a:solidFill>
                  <a:srgbClr val="616161"/>
                </a:solidFill>
                <a:effectLst/>
                <a:latin typeface="__inter_afea11"/>
              </a:rPr>
              <a:t> but they are probably not run for every build since these tests require extensive system resources and take hours or days to complete. So, I include those in the release step. </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17</a:t>
            </a:fld>
            <a:endParaRPr lang="id-ID"/>
          </a:p>
        </p:txBody>
      </p:sp>
    </p:spTree>
    <p:extLst>
      <p:ext uri="{BB962C8B-B14F-4D97-AF65-F5344CB8AC3E}">
        <p14:creationId xmlns:p14="http://schemas.microsoft.com/office/powerpoint/2010/main" val="606523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16161"/>
                </a:solidFill>
                <a:effectLst/>
                <a:latin typeface="__inter_afea11"/>
              </a:rPr>
              <a:t>This is the stage where the Gold candidate is deployed to production for use by your customers. </a:t>
            </a:r>
          </a:p>
          <a:p>
            <a:r>
              <a:rPr lang="en-US" b="0" i="0" dirty="0">
                <a:solidFill>
                  <a:srgbClr val="616161"/>
                </a:solidFill>
                <a:effectLst/>
                <a:latin typeface="__inter_afea11"/>
              </a:rPr>
              <a:t>In true DevOps this is also automated but not many software companies want the product deployed without someone at the controls. We will talk about this more in the CI/CD section.</a:t>
            </a:r>
          </a:p>
        </p:txBody>
      </p:sp>
      <p:sp>
        <p:nvSpPr>
          <p:cNvPr id="4" name="Slide Number Placeholder 3"/>
          <p:cNvSpPr>
            <a:spLocks noGrp="1"/>
          </p:cNvSpPr>
          <p:nvPr>
            <p:ph type="sldNum" sz="quarter" idx="5"/>
          </p:nvPr>
        </p:nvSpPr>
        <p:spPr/>
        <p:txBody>
          <a:bodyPr/>
          <a:lstStyle/>
          <a:p>
            <a:fld id="{293019A1-94FF-4EE3-817F-0E236D94A3C5}" type="slidenum">
              <a:rPr lang="id-ID" smtClean="0"/>
              <a:pPr/>
              <a:t>18</a:t>
            </a:fld>
            <a:endParaRPr lang="id-ID"/>
          </a:p>
        </p:txBody>
      </p:sp>
    </p:spTree>
    <p:extLst>
      <p:ext uri="{BB962C8B-B14F-4D97-AF65-F5344CB8AC3E}">
        <p14:creationId xmlns:p14="http://schemas.microsoft.com/office/powerpoint/2010/main" val="1987338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16161"/>
                </a:solidFill>
                <a:effectLst/>
                <a:latin typeface="__inter_afea11"/>
              </a:rPr>
              <a:t>The Operate step is where infrastructure changes can be made to accommodate the new product configuration or requirements. </a:t>
            </a:r>
          </a:p>
          <a:p>
            <a:endParaRPr lang="en-US" b="0" i="0" dirty="0">
              <a:solidFill>
                <a:srgbClr val="616161"/>
              </a:solidFill>
              <a:effectLst/>
              <a:latin typeface="__inter_afea11"/>
            </a:endParaRPr>
          </a:p>
          <a:p>
            <a:pPr algn="l"/>
            <a:r>
              <a:rPr lang="en-US" b="0" i="0" dirty="0">
                <a:solidFill>
                  <a:srgbClr val="616161"/>
                </a:solidFill>
                <a:effectLst/>
                <a:latin typeface="__inter_afea11"/>
              </a:rPr>
              <a:t>This may mean scaling up or down as resources are needed. </a:t>
            </a:r>
          </a:p>
          <a:p>
            <a:pPr algn="l"/>
            <a:endParaRPr lang="en-US" b="0" i="0" dirty="0">
              <a:solidFill>
                <a:srgbClr val="616161"/>
              </a:solidFill>
              <a:effectLst/>
              <a:latin typeface="__inter_afea11"/>
            </a:endParaRPr>
          </a:p>
          <a:p>
            <a:pPr algn="l"/>
            <a:r>
              <a:rPr lang="en-US" b="0" i="0" dirty="0">
                <a:solidFill>
                  <a:srgbClr val="616161"/>
                </a:solidFill>
                <a:effectLst/>
                <a:latin typeface="__inter_afea11"/>
              </a:rPr>
              <a:t>Some environments simplify this by providing methods to monitor the load on your system and automatically spinning up new nodes to properly balance the work.</a:t>
            </a:r>
          </a:p>
          <a:p>
            <a:pPr algn="l"/>
            <a:endParaRPr lang="en-US" b="0" i="0" dirty="0">
              <a:solidFill>
                <a:srgbClr val="616161"/>
              </a:solidFill>
              <a:effectLst/>
              <a:latin typeface="__inter_afea11"/>
            </a:endParaRPr>
          </a:p>
          <a:p>
            <a:pPr algn="l"/>
            <a:r>
              <a:rPr lang="en-US" b="0" i="0" dirty="0">
                <a:solidFill>
                  <a:srgbClr val="616161"/>
                </a:solidFill>
                <a:effectLst/>
                <a:latin typeface="__inter_afea11"/>
              </a:rPr>
              <a:t>User feedback can also be gathered in this step to drive future development efforts.</a:t>
            </a: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19</a:t>
            </a:fld>
            <a:endParaRPr lang="id-ID"/>
          </a:p>
        </p:txBody>
      </p:sp>
    </p:spTree>
    <p:extLst>
      <p:ext uri="{BB962C8B-B14F-4D97-AF65-F5344CB8AC3E}">
        <p14:creationId xmlns:p14="http://schemas.microsoft.com/office/powerpoint/2010/main" val="3820105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16161"/>
                </a:solidFill>
                <a:effectLst/>
                <a:latin typeface="__inter_afea11"/>
              </a:rPr>
              <a:t>Monitoring goes a step beyond just metrics and is critical to any system to ensure that the product and process are moving in the right direction. </a:t>
            </a:r>
          </a:p>
          <a:p>
            <a:r>
              <a:rPr lang="en-US" b="0" i="0" dirty="0">
                <a:solidFill>
                  <a:srgbClr val="616161"/>
                </a:solidFill>
                <a:effectLst/>
                <a:latin typeface="__inter_afea11"/>
              </a:rPr>
              <a:t>This can be monitoring test failures, system failures or other process flaws.</a:t>
            </a:r>
          </a:p>
          <a:p>
            <a:endParaRPr lang="en-US" b="0" i="0" dirty="0">
              <a:solidFill>
                <a:srgbClr val="616161"/>
              </a:solidFill>
              <a:effectLst/>
              <a:latin typeface="__inter_afea11"/>
            </a:endParaRPr>
          </a:p>
          <a:p>
            <a:r>
              <a:rPr lang="en-US" b="0" i="0" dirty="0">
                <a:solidFill>
                  <a:srgbClr val="616161"/>
                </a:solidFill>
                <a:effectLst/>
                <a:latin typeface="__inter_afea11"/>
              </a:rPr>
              <a:t>This can also be gathering analytical data on how customers use the product can help provide a more holistic picture of what can be improved</a:t>
            </a:r>
          </a:p>
          <a:p>
            <a:r>
              <a:rPr lang="en-US" b="0" i="0" dirty="0">
                <a:solidFill>
                  <a:srgbClr val="616161"/>
                </a:solidFill>
                <a:effectLst/>
                <a:latin typeface="__inter_afea11"/>
              </a:rPr>
              <a:t>This is another place where a retrospective can identify trouble spots and </a:t>
            </a:r>
            <a:r>
              <a:rPr lang="en-US" b="0" i="0">
                <a:solidFill>
                  <a:srgbClr val="616161"/>
                </a:solidFill>
                <a:effectLst/>
                <a:latin typeface="__inter_afea11"/>
              </a:rPr>
              <a:t>work to simplify </a:t>
            </a:r>
            <a:r>
              <a:rPr lang="en-US" b="0" i="0" dirty="0">
                <a:solidFill>
                  <a:srgbClr val="616161"/>
                </a:solidFill>
                <a:effectLst/>
                <a:latin typeface="__inter_afea11"/>
              </a:rPr>
              <a:t>procedures going forward, leading to a smoother flow overall.</a:t>
            </a: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20</a:t>
            </a:fld>
            <a:endParaRPr lang="id-ID"/>
          </a:p>
        </p:txBody>
      </p:sp>
    </p:spTree>
    <p:extLst>
      <p:ext uri="{BB962C8B-B14F-4D97-AF65-F5344CB8AC3E}">
        <p14:creationId xmlns:p14="http://schemas.microsoft.com/office/powerpoint/2010/main" val="3155622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REPEAT!! And we are back ready to start new work. </a:t>
            </a:r>
          </a:p>
        </p:txBody>
      </p:sp>
      <p:sp>
        <p:nvSpPr>
          <p:cNvPr id="4" name="Slide Number Placeholder 3"/>
          <p:cNvSpPr>
            <a:spLocks noGrp="1"/>
          </p:cNvSpPr>
          <p:nvPr>
            <p:ph type="sldNum" sz="quarter" idx="5"/>
          </p:nvPr>
        </p:nvSpPr>
        <p:spPr/>
        <p:txBody>
          <a:bodyPr/>
          <a:lstStyle/>
          <a:p>
            <a:fld id="{293019A1-94FF-4EE3-817F-0E236D94A3C5}" type="slidenum">
              <a:rPr lang="id-ID" smtClean="0"/>
              <a:pPr/>
              <a:t>21</a:t>
            </a:fld>
            <a:endParaRPr lang="id-ID"/>
          </a:p>
        </p:txBody>
      </p:sp>
    </p:spTree>
    <p:extLst>
      <p:ext uri="{BB962C8B-B14F-4D97-AF65-F5344CB8AC3E}">
        <p14:creationId xmlns:p14="http://schemas.microsoft.com/office/powerpoint/2010/main" val="3864777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a lot of steps to follow and is there really benefit of moving to an agile process?</a:t>
            </a:r>
          </a:p>
          <a:p>
            <a:r>
              <a:rPr lang="en-US" dirty="0"/>
              <a:t>Organizations say yes and here are the areas where they have seen benefits.</a:t>
            </a:r>
          </a:p>
          <a:p>
            <a:pPr marL="0" indent="0">
              <a:lnSpc>
                <a:spcPct val="100000"/>
              </a:lnSpc>
              <a:buFont typeface="Arial" panose="020B0604020202020204" pitchFamily="34" charset="0"/>
              <a:buNone/>
            </a:pPr>
            <a:endParaRPr lang="en-US" sz="1200" b="1" dirty="0">
              <a:solidFill>
                <a:schemeClr val="tx2">
                  <a:lumMod val="75000"/>
                </a:schemeClr>
              </a:solidFill>
            </a:endParaRPr>
          </a:p>
          <a:p>
            <a:pPr marL="0" indent="0">
              <a:lnSpc>
                <a:spcPct val="100000"/>
              </a:lnSpc>
              <a:buFont typeface="Arial" panose="020B0604020202020204" pitchFamily="34" charset="0"/>
              <a:buNone/>
            </a:pPr>
            <a:r>
              <a:rPr lang="en-US" sz="1200" b="1" dirty="0">
                <a:solidFill>
                  <a:schemeClr val="tx2">
                    <a:lumMod val="75000"/>
                  </a:schemeClr>
                </a:solidFill>
              </a:rPr>
              <a:t>Developers</a:t>
            </a:r>
          </a:p>
          <a:p>
            <a:pPr>
              <a:lnSpc>
                <a:spcPct val="100000"/>
              </a:lnSpc>
              <a:spcAft>
                <a:spcPts val="0"/>
              </a:spcAft>
            </a:pPr>
            <a:r>
              <a:rPr lang="en-US" sz="1200" dirty="0"/>
              <a:t>Automation allows focus for programming rather than repetitive tasks</a:t>
            </a:r>
          </a:p>
          <a:p>
            <a:endParaRPr lang="en-US" dirty="0"/>
          </a:p>
          <a:p>
            <a:pPr marL="0" indent="0">
              <a:lnSpc>
                <a:spcPct val="100000"/>
              </a:lnSpc>
              <a:buFont typeface="Arial" panose="020B0604020202020204" pitchFamily="34" charset="0"/>
              <a:buNone/>
            </a:pPr>
            <a:r>
              <a:rPr lang="en-US" sz="1200" b="1" dirty="0">
                <a:solidFill>
                  <a:schemeClr val="tx2">
                    <a:lumMod val="75000"/>
                  </a:schemeClr>
                </a:solidFill>
              </a:rPr>
              <a:t>Product Managers</a:t>
            </a:r>
          </a:p>
          <a:p>
            <a:pPr>
              <a:lnSpc>
                <a:spcPct val="100000"/>
              </a:lnSpc>
              <a:spcAft>
                <a:spcPts val="0"/>
              </a:spcAft>
            </a:pPr>
            <a:r>
              <a:rPr lang="en-US" sz="1200" dirty="0"/>
              <a:t>Faster turnaround for features</a:t>
            </a:r>
          </a:p>
          <a:p>
            <a:pPr>
              <a:lnSpc>
                <a:spcPct val="100000"/>
              </a:lnSpc>
              <a:spcAft>
                <a:spcPts val="0"/>
              </a:spcAft>
            </a:pPr>
            <a:r>
              <a:rPr lang="en-US" sz="1200" dirty="0"/>
              <a:t>Predictable delivery schedule</a:t>
            </a:r>
          </a:p>
          <a:p>
            <a:endParaRPr lang="en-US" dirty="0"/>
          </a:p>
          <a:p>
            <a:pPr marL="0" indent="0">
              <a:lnSpc>
                <a:spcPct val="100000"/>
              </a:lnSpc>
              <a:buFont typeface="Arial" panose="020B0604020202020204" pitchFamily="34" charset="0"/>
              <a:buNone/>
            </a:pPr>
            <a:r>
              <a:rPr lang="en-US" sz="1200" b="1" dirty="0">
                <a:solidFill>
                  <a:schemeClr val="tx2">
                    <a:lumMod val="75000"/>
                  </a:schemeClr>
                </a:solidFill>
              </a:rPr>
              <a:t>System Administrators</a:t>
            </a:r>
          </a:p>
          <a:p>
            <a:pPr>
              <a:lnSpc>
                <a:spcPct val="100000"/>
              </a:lnSpc>
              <a:spcAft>
                <a:spcPts val="0"/>
              </a:spcAft>
            </a:pPr>
            <a:r>
              <a:rPr lang="en-US" sz="1200" dirty="0"/>
              <a:t>Repeatable build process</a:t>
            </a:r>
          </a:p>
          <a:p>
            <a:pPr>
              <a:lnSpc>
                <a:spcPct val="100000"/>
              </a:lnSpc>
              <a:spcAft>
                <a:spcPts val="0"/>
              </a:spcAft>
            </a:pPr>
            <a:r>
              <a:rPr lang="en-US" sz="1200" dirty="0"/>
              <a:t>Infrastructure as code (IAC) </a:t>
            </a:r>
          </a:p>
          <a:p>
            <a:pPr>
              <a:lnSpc>
                <a:spcPct val="100000"/>
              </a:lnSpc>
              <a:spcAft>
                <a:spcPts val="0"/>
              </a:spcAft>
            </a:pPr>
            <a:r>
              <a:rPr lang="en-US" sz="1200" dirty="0"/>
              <a:t>Less complex to manage</a:t>
            </a:r>
          </a:p>
          <a:p>
            <a:endParaRPr lang="en-US" dirty="0"/>
          </a:p>
          <a:p>
            <a:pPr marL="0" indent="0">
              <a:lnSpc>
                <a:spcPct val="100000"/>
              </a:lnSpc>
              <a:buNone/>
            </a:pPr>
            <a:r>
              <a:rPr lang="en-US" sz="1200" b="1" dirty="0">
                <a:solidFill>
                  <a:schemeClr val="tx2">
                    <a:lumMod val="75000"/>
                  </a:schemeClr>
                </a:solidFill>
              </a:rPr>
              <a:t>Test Engineers</a:t>
            </a:r>
          </a:p>
          <a:p>
            <a:pPr>
              <a:lnSpc>
                <a:spcPct val="100000"/>
              </a:lnSpc>
              <a:spcAft>
                <a:spcPts val="0"/>
              </a:spcAft>
            </a:pPr>
            <a:r>
              <a:rPr lang="en-US" sz="1200" dirty="0"/>
              <a:t>Consistent test results</a:t>
            </a:r>
          </a:p>
          <a:p>
            <a:pPr>
              <a:lnSpc>
                <a:spcPct val="100000"/>
              </a:lnSpc>
              <a:spcAft>
                <a:spcPts val="0"/>
              </a:spcAft>
            </a:pPr>
            <a:r>
              <a:rPr lang="en-US" sz="1200" dirty="0"/>
              <a:t>Faster resolution with increased visibility</a:t>
            </a:r>
          </a:p>
          <a:p>
            <a:pPr>
              <a:lnSpc>
                <a:spcPct val="100000"/>
              </a:lnSpc>
              <a:spcAft>
                <a:spcPts val="0"/>
              </a:spcAft>
            </a:pPr>
            <a:endParaRPr lang="en-US" sz="1200" dirty="0"/>
          </a:p>
          <a:p>
            <a:pPr marL="0" indent="0">
              <a:lnSpc>
                <a:spcPct val="100000"/>
              </a:lnSpc>
              <a:buFont typeface="Arial" panose="020B0604020202020204" pitchFamily="34" charset="0"/>
              <a:buNone/>
            </a:pPr>
            <a:r>
              <a:rPr lang="en-US" sz="1200" b="1" dirty="0">
                <a:solidFill>
                  <a:schemeClr val="tx2">
                    <a:lumMod val="75000"/>
                  </a:schemeClr>
                </a:solidFill>
              </a:rPr>
              <a:t>Customer Service</a:t>
            </a:r>
          </a:p>
          <a:p>
            <a:pPr>
              <a:lnSpc>
                <a:spcPct val="100000"/>
              </a:lnSpc>
              <a:spcAft>
                <a:spcPts val="0"/>
              </a:spcAft>
            </a:pPr>
            <a:r>
              <a:rPr lang="en-US" sz="1200" dirty="0"/>
              <a:t>Less bugs, focus on quality</a:t>
            </a:r>
          </a:p>
          <a:p>
            <a:pPr>
              <a:lnSpc>
                <a:spcPct val="100000"/>
              </a:lnSpc>
              <a:spcAft>
                <a:spcPts val="0"/>
              </a:spcAft>
            </a:pPr>
            <a:r>
              <a:rPr lang="en-US" sz="1200" dirty="0"/>
              <a:t>Integrated into the process</a:t>
            </a:r>
          </a:p>
          <a:p>
            <a:pPr>
              <a:lnSpc>
                <a:spcPct val="100000"/>
              </a:lnSpc>
              <a:spcAft>
                <a:spcPts val="0"/>
              </a:spcAft>
            </a:pPr>
            <a:endParaRPr lang="en-US" sz="1200" dirty="0"/>
          </a:p>
          <a:p>
            <a:pPr marL="0" indent="0">
              <a:lnSpc>
                <a:spcPct val="100000"/>
              </a:lnSpc>
              <a:buFont typeface="Arial" panose="020B0604020202020204" pitchFamily="34" charset="0"/>
              <a:buNone/>
            </a:pPr>
            <a:r>
              <a:rPr lang="en-US" sz="1200" b="1" dirty="0">
                <a:solidFill>
                  <a:schemeClr val="tx2">
                    <a:lumMod val="75000"/>
                  </a:schemeClr>
                </a:solidFill>
              </a:rPr>
              <a:t>End users</a:t>
            </a:r>
          </a:p>
          <a:p>
            <a:pPr>
              <a:lnSpc>
                <a:spcPct val="100000"/>
              </a:lnSpc>
              <a:spcAft>
                <a:spcPts val="0"/>
              </a:spcAft>
            </a:pPr>
            <a:r>
              <a:rPr lang="en-US" sz="1200" dirty="0"/>
              <a:t>More stable software</a:t>
            </a:r>
          </a:p>
          <a:p>
            <a:pPr>
              <a:lnSpc>
                <a:spcPct val="100000"/>
              </a:lnSpc>
              <a:spcAft>
                <a:spcPts val="0"/>
              </a:spcAft>
            </a:pPr>
            <a:r>
              <a:rPr lang="en-US" sz="1200" dirty="0"/>
              <a:t>Consistent deployment dates</a:t>
            </a:r>
          </a:p>
          <a:p>
            <a:pPr>
              <a:lnSpc>
                <a:spcPct val="100000"/>
              </a:lnSpc>
              <a:spcAft>
                <a:spcPts val="0"/>
              </a:spcAft>
            </a:pPr>
            <a:endParaRPr lang="en-US" sz="1200" dirty="0"/>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22</a:t>
            </a:fld>
            <a:endParaRPr lang="id-ID"/>
          </a:p>
        </p:txBody>
      </p:sp>
    </p:spTree>
    <p:extLst>
      <p:ext uri="{BB962C8B-B14F-4D97-AF65-F5344CB8AC3E}">
        <p14:creationId xmlns:p14="http://schemas.microsoft.com/office/powerpoint/2010/main" val="3765419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1181D"/>
                </a:solidFill>
                <a:effectLst/>
                <a:latin typeface="Roboto" panose="02000000000000000000" pitchFamily="2" charset="0"/>
              </a:rPr>
              <a:t>Many of you might be saying, we already have a DevOps process in place. What can taking a second look do for me? </a:t>
            </a:r>
          </a:p>
          <a:p>
            <a:r>
              <a:rPr lang="en-US" b="0" i="0" dirty="0">
                <a:solidFill>
                  <a:srgbClr val="11181D"/>
                </a:solidFill>
                <a:effectLst/>
                <a:latin typeface="Roboto" panose="02000000000000000000" pitchFamily="2" charset="0"/>
              </a:rPr>
              <a:t> talk about the stages of DevOps Maturity and see where you process falls.</a:t>
            </a:r>
          </a:p>
          <a:p>
            <a:endParaRPr lang="en-US" b="0" i="0" dirty="0">
              <a:solidFill>
                <a:srgbClr val="11181D"/>
              </a:solidFill>
              <a:effectLst/>
              <a:latin typeface="Roboto" panose="02000000000000000000" pitchFamily="2" charset="0"/>
            </a:endParaRPr>
          </a:p>
          <a:p>
            <a:endParaRPr lang="en-US" b="0" i="0" dirty="0">
              <a:solidFill>
                <a:srgbClr val="11181D"/>
              </a:solidFill>
              <a:effectLst/>
              <a:latin typeface="Roboto" panose="02000000000000000000" pitchFamily="2" charset="0"/>
            </a:endParaRPr>
          </a:p>
          <a:p>
            <a:endParaRPr lang="en-US" b="0" i="0" dirty="0">
              <a:solidFill>
                <a:srgbClr val="11181D"/>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23</a:t>
            </a:fld>
            <a:endParaRPr lang="id-ID"/>
          </a:p>
        </p:txBody>
      </p:sp>
    </p:spTree>
    <p:extLst>
      <p:ext uri="{BB962C8B-B14F-4D97-AF65-F5344CB8AC3E}">
        <p14:creationId xmlns:p14="http://schemas.microsoft.com/office/powerpoint/2010/main" val="24784337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1181D"/>
                </a:solidFill>
                <a:effectLst/>
                <a:latin typeface="Roboto" panose="02000000000000000000" pitchFamily="2" charset="0"/>
              </a:rPr>
              <a:t>1. We all start with a shift from manual siloed processes to agility in the development teams and automation for operations. The process becomes REPEATABLE</a:t>
            </a:r>
          </a:p>
          <a:p>
            <a:endParaRPr lang="en-US" b="0" i="0" dirty="0">
              <a:solidFill>
                <a:srgbClr val="11181D"/>
              </a:solidFill>
              <a:effectLst/>
              <a:latin typeface="Roboto" panose="02000000000000000000" pitchFamily="2" charset="0"/>
            </a:endParaRPr>
          </a:p>
          <a:p>
            <a:endParaRPr lang="en-US" b="0" i="0" dirty="0">
              <a:solidFill>
                <a:srgbClr val="11181D"/>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24</a:t>
            </a:fld>
            <a:endParaRPr lang="id-ID"/>
          </a:p>
        </p:txBody>
      </p:sp>
    </p:spTree>
    <p:extLst>
      <p:ext uri="{BB962C8B-B14F-4D97-AF65-F5344CB8AC3E}">
        <p14:creationId xmlns:p14="http://schemas.microsoft.com/office/powerpoint/2010/main" val="39685768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1181D"/>
                </a:solidFill>
                <a:effectLst/>
                <a:latin typeface="Roboto" panose="02000000000000000000" pitchFamily="2" charset="0"/>
              </a:rPr>
              <a:t>2. Next is true collaboration and organizational transformation with well defined processes and automation. In this stage we can start to MEASURE the impact of DevOps</a:t>
            </a:r>
          </a:p>
          <a:p>
            <a:endParaRPr lang="en-US" b="0" i="0" dirty="0">
              <a:solidFill>
                <a:srgbClr val="11181D"/>
              </a:solidFill>
              <a:effectLst/>
              <a:latin typeface="Roboto" panose="02000000000000000000" pitchFamily="2" charset="0"/>
            </a:endParaRPr>
          </a:p>
          <a:p>
            <a:endParaRPr lang="en-US" b="0" i="0" dirty="0">
              <a:solidFill>
                <a:srgbClr val="11181D"/>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25</a:t>
            </a:fld>
            <a:endParaRPr lang="id-ID"/>
          </a:p>
        </p:txBody>
      </p:sp>
    </p:spTree>
    <p:extLst>
      <p:ext uri="{BB962C8B-B14F-4D97-AF65-F5344CB8AC3E}">
        <p14:creationId xmlns:p14="http://schemas.microsoft.com/office/powerpoint/2010/main" val="1642673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1181D"/>
                </a:solidFill>
                <a:effectLst/>
                <a:latin typeface="Roboto" panose="02000000000000000000" pitchFamily="2" charset="0"/>
              </a:rPr>
              <a:t>3. The process is fully AUTOMATED and understood. Continuous improvement is naturally part of the process iterations.</a:t>
            </a:r>
          </a:p>
          <a:p>
            <a:endParaRPr lang="en-US" b="0" i="0" dirty="0">
              <a:solidFill>
                <a:srgbClr val="11181D"/>
              </a:solidFill>
              <a:effectLst/>
              <a:latin typeface="Roboto" panose="02000000000000000000" pitchFamily="2" charset="0"/>
            </a:endParaRPr>
          </a:p>
          <a:p>
            <a:r>
              <a:rPr lang="en-US" b="0" i="0" dirty="0">
                <a:solidFill>
                  <a:srgbClr val="11181D"/>
                </a:solidFill>
                <a:effectLst/>
                <a:latin typeface="Roboto" panose="02000000000000000000" pitchFamily="2" charset="0"/>
              </a:rPr>
              <a:t>This is the step OpenEdge is working on. We want to have a truly automated pipeline up to actually delivery and we did a project called go green</a:t>
            </a:r>
          </a:p>
          <a:p>
            <a:r>
              <a:rPr lang="en-US" b="0" i="0" dirty="0">
                <a:solidFill>
                  <a:srgbClr val="11181D"/>
                </a:solidFill>
                <a:effectLst/>
                <a:latin typeface="Roboto" panose="02000000000000000000" pitchFamily="2" charset="0"/>
              </a:rPr>
              <a:t>The idea here is that builds and tests always succeed. This is the baseline. Then when there are failures, they are easy to identify and fix.</a:t>
            </a:r>
          </a:p>
          <a:p>
            <a:endParaRPr lang="en-US" b="0" i="0" dirty="0">
              <a:solidFill>
                <a:srgbClr val="11181D"/>
              </a:solidFill>
              <a:effectLst/>
              <a:latin typeface="Roboto" panose="02000000000000000000" pitchFamily="2" charset="0"/>
            </a:endParaRPr>
          </a:p>
          <a:p>
            <a:r>
              <a:rPr lang="en-US" b="0" i="0" dirty="0">
                <a:solidFill>
                  <a:srgbClr val="11181D"/>
                </a:solidFill>
                <a:effectLst/>
                <a:latin typeface="Roboto" panose="02000000000000000000" pitchFamily="2" charset="0"/>
              </a:rPr>
              <a:t>But this is not as easy as it sounds. You can put </a:t>
            </a:r>
            <a:r>
              <a:rPr lang="en-US" b="0" i="0" dirty="0" err="1">
                <a:solidFill>
                  <a:srgbClr val="11181D"/>
                </a:solidFill>
                <a:effectLst/>
                <a:latin typeface="Roboto" panose="02000000000000000000" pitchFamily="2" charset="0"/>
              </a:rPr>
              <a:t>IaC</a:t>
            </a:r>
            <a:r>
              <a:rPr lang="en-US" b="0" i="0" dirty="0">
                <a:solidFill>
                  <a:srgbClr val="11181D"/>
                </a:solidFill>
                <a:effectLst/>
                <a:latin typeface="Roboto" panose="02000000000000000000" pitchFamily="2" charset="0"/>
              </a:rPr>
              <a:t> in place but what if the network has a glitch, those tests will fail and give false negatives.</a:t>
            </a:r>
          </a:p>
          <a:p>
            <a:r>
              <a:rPr lang="en-US" b="0" i="0" dirty="0">
                <a:solidFill>
                  <a:srgbClr val="11181D"/>
                </a:solidFill>
                <a:effectLst/>
                <a:latin typeface="Roboto" panose="02000000000000000000" pitchFamily="2" charset="0"/>
              </a:rPr>
              <a:t>What about complex testing scenarios where many machines need to be configured and maybe you throw error conditions at it to see what the system can handle. </a:t>
            </a:r>
          </a:p>
          <a:p>
            <a:r>
              <a:rPr lang="en-US" b="0" i="0" dirty="0">
                <a:solidFill>
                  <a:srgbClr val="11181D"/>
                </a:solidFill>
                <a:effectLst/>
                <a:latin typeface="Roboto" panose="02000000000000000000" pitchFamily="2" charset="0"/>
              </a:rPr>
              <a:t>These scenarios and others keep full automation at bay.</a:t>
            </a:r>
          </a:p>
          <a:p>
            <a:endParaRPr lang="en-US" b="0" i="0" dirty="0">
              <a:solidFill>
                <a:srgbClr val="11181D"/>
              </a:solidFill>
              <a:effectLst/>
              <a:latin typeface="Roboto" panose="02000000000000000000" pitchFamily="2" charset="0"/>
            </a:endParaRPr>
          </a:p>
          <a:p>
            <a:endParaRPr lang="en-US" b="0" i="0" dirty="0">
              <a:solidFill>
                <a:srgbClr val="11181D"/>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26</a:t>
            </a:fld>
            <a:endParaRPr lang="id-ID"/>
          </a:p>
        </p:txBody>
      </p:sp>
    </p:spTree>
    <p:extLst>
      <p:ext uri="{BB962C8B-B14F-4D97-AF65-F5344CB8AC3E}">
        <p14:creationId xmlns:p14="http://schemas.microsoft.com/office/powerpoint/2010/main" val="1841851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1181D"/>
                </a:solidFill>
                <a:effectLst/>
                <a:latin typeface="Roboto" panose="02000000000000000000" pitchFamily="2" charset="0"/>
              </a:rPr>
              <a:t>And finally Optimized.</a:t>
            </a:r>
          </a:p>
          <a:p>
            <a:endParaRPr lang="en-US" b="0" i="0" dirty="0">
              <a:solidFill>
                <a:srgbClr val="11181D"/>
              </a:solidFill>
              <a:effectLst/>
              <a:latin typeface="Roboto" panose="02000000000000000000" pitchFamily="2" charset="0"/>
            </a:endParaRPr>
          </a:p>
          <a:p>
            <a:r>
              <a:rPr lang="en-US" b="0" i="0" dirty="0">
                <a:solidFill>
                  <a:srgbClr val="11181D"/>
                </a:solidFill>
                <a:effectLst/>
                <a:latin typeface="Roboto" panose="02000000000000000000" pitchFamily="2" charset="0"/>
              </a:rPr>
              <a:t>4. Benefits are seen, development and operations work seamlessly, and continuous value is delivered and improved daily.</a:t>
            </a:r>
          </a:p>
          <a:p>
            <a:r>
              <a:rPr lang="en-US" b="0" i="0" dirty="0">
                <a:solidFill>
                  <a:srgbClr val="11181D"/>
                </a:solidFill>
                <a:effectLst/>
                <a:latin typeface="Roboto" panose="02000000000000000000" pitchFamily="2" charset="0"/>
              </a:rPr>
              <a:t>Incrementally improving the processes over time and company-wide.</a:t>
            </a:r>
          </a:p>
          <a:p>
            <a:endParaRPr lang="en-US" b="0" i="0" dirty="0">
              <a:solidFill>
                <a:srgbClr val="11181D"/>
              </a:solidFill>
              <a:effectLst/>
              <a:latin typeface="Roboto" panose="02000000000000000000" pitchFamily="2" charset="0"/>
            </a:endParaRPr>
          </a:p>
          <a:p>
            <a:endParaRPr lang="en-US" b="0" i="0" dirty="0">
              <a:solidFill>
                <a:srgbClr val="11181D"/>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27</a:t>
            </a:fld>
            <a:endParaRPr lang="id-ID"/>
          </a:p>
        </p:txBody>
      </p:sp>
    </p:spTree>
    <p:extLst>
      <p:ext uri="{BB962C8B-B14F-4D97-AF65-F5344CB8AC3E}">
        <p14:creationId xmlns:p14="http://schemas.microsoft.com/office/powerpoint/2010/main" val="1034106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mentioned earlier that continuous integration/ continuous delivery are a major component of DevOps.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think of this as your build/delivery pipeline.</a:t>
            </a:r>
            <a:r>
              <a:rPr lang="en-US" sz="1200" dirty="0">
                <a:effectLst/>
                <a:latin typeface="Calibri" panose="020F0502020204030204" pitchFamily="34" charset="0"/>
                <a:ea typeface="Calibri" panose="020F0502020204030204" pitchFamily="34" charset="0"/>
                <a:cs typeface="Times New Roman" panose="02020603050405020304" pitchFamily="18" charset="0"/>
              </a:rPr>
              <a:t> It is where you will build, validate code quality, test and identify security threats in your product.</a:t>
            </a:r>
            <a:endParaRPr lang="en-US" b="0" i="0" dirty="0">
              <a:solidFill>
                <a:srgbClr val="11181D"/>
              </a:solidFill>
              <a:effectLst/>
              <a:latin typeface="Roboto" panose="02000000000000000000" pitchFamily="2" charset="0"/>
            </a:endParaRPr>
          </a:p>
          <a:p>
            <a:r>
              <a:rPr lang="en-US" dirty="0"/>
              <a:t> </a:t>
            </a:r>
          </a:p>
          <a:p>
            <a:r>
              <a:rPr lang="en-US" dirty="0"/>
              <a:t>There are many terms used in this area so let’s start by trying to level set on terminology. </a:t>
            </a:r>
          </a:p>
        </p:txBody>
      </p:sp>
      <p:sp>
        <p:nvSpPr>
          <p:cNvPr id="4" name="Slide Number Placeholder 3"/>
          <p:cNvSpPr>
            <a:spLocks noGrp="1"/>
          </p:cNvSpPr>
          <p:nvPr>
            <p:ph type="sldNum" sz="quarter" idx="5"/>
          </p:nvPr>
        </p:nvSpPr>
        <p:spPr/>
        <p:txBody>
          <a:bodyPr/>
          <a:lstStyle/>
          <a:p>
            <a:fld id="{293019A1-94FF-4EE3-817F-0E236D94A3C5}" type="slidenum">
              <a:rPr lang="id-ID" smtClean="0"/>
              <a:pPr/>
              <a:t>28</a:t>
            </a:fld>
            <a:endParaRPr lang="id-ID"/>
          </a:p>
        </p:txBody>
      </p:sp>
    </p:spTree>
    <p:extLst>
      <p:ext uri="{BB962C8B-B14F-4D97-AF65-F5344CB8AC3E}">
        <p14:creationId xmlns:p14="http://schemas.microsoft.com/office/powerpoint/2010/main" val="25750749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solidFill>
                <a:srgbClr val="11181D"/>
              </a:solidFill>
              <a:effectLst/>
              <a:latin typeface="Roboto" panose="02000000000000000000" pitchFamily="2" charset="0"/>
            </a:endParaRPr>
          </a:p>
          <a:p>
            <a:pPr algn="l"/>
            <a:r>
              <a:rPr lang="en-US" b="0" i="0" dirty="0">
                <a:solidFill>
                  <a:srgbClr val="11181D"/>
                </a:solidFill>
                <a:effectLst/>
                <a:latin typeface="Roboto" panose="02000000000000000000" pitchFamily="2" charset="0"/>
              </a:rPr>
              <a:t>Continuous Integration is what we all think of as the build step. There is a Continuous Integration server that automatically builds and produces compiled artifacts when new code is checked in. </a:t>
            </a:r>
          </a:p>
          <a:p>
            <a:pPr algn="l"/>
            <a:r>
              <a:rPr lang="en-US" b="0" i="0" dirty="0">
                <a:solidFill>
                  <a:srgbClr val="11181D"/>
                </a:solidFill>
                <a:effectLst/>
                <a:latin typeface="Roboto" panose="02000000000000000000" pitchFamily="2" charset="0"/>
              </a:rPr>
              <a:t>This is often where sanity and/or unit tests are done.  </a:t>
            </a:r>
          </a:p>
          <a:p>
            <a:pPr algn="l"/>
            <a:r>
              <a:rPr lang="en-US" b="0" i="0" dirty="0">
                <a:solidFill>
                  <a:srgbClr val="11181D"/>
                </a:solidFill>
                <a:effectLst/>
                <a:latin typeface="Roboto" panose="02000000000000000000" pitchFamily="2" charset="0"/>
              </a:rPr>
              <a:t>It quickly will identify build and basic test failures before the new code gets into the product. This is where developers spend most of their time.</a:t>
            </a:r>
          </a:p>
          <a:p>
            <a:pPr algn="l"/>
            <a:endParaRPr lang="en-US" b="0" i="0" dirty="0">
              <a:solidFill>
                <a:srgbClr val="11181D"/>
              </a:solidFill>
              <a:effectLst/>
              <a:latin typeface="Roboto" panose="02000000000000000000" pitchFamily="2" charset="0"/>
            </a:endParaRPr>
          </a:p>
          <a:p>
            <a:pPr algn="l"/>
            <a:r>
              <a:rPr lang="en-US" b="0" i="0" dirty="0">
                <a:solidFill>
                  <a:srgbClr val="11181D"/>
                </a:solidFill>
                <a:effectLst/>
                <a:latin typeface="Roboto" panose="02000000000000000000" pitchFamily="2" charset="0"/>
              </a:rPr>
              <a:t>Often this is further broken out into a Continuous Testing or Continuous Validation phase since it is responsible for ensuring the quality of the new code and its affect on the rest of the product.</a:t>
            </a:r>
          </a:p>
          <a:p>
            <a:pPr algn="l"/>
            <a:r>
              <a:rPr lang="en-US" b="0" i="0" dirty="0">
                <a:solidFill>
                  <a:srgbClr val="11181D"/>
                </a:solidFill>
                <a:effectLst/>
                <a:latin typeface="Roboto" panose="02000000000000000000" pitchFamily="2" charset="0"/>
              </a:rPr>
              <a:t>This is where </a:t>
            </a:r>
            <a:r>
              <a:rPr lang="en-US" b="0" i="0" dirty="0" err="1">
                <a:solidFill>
                  <a:srgbClr val="11181D"/>
                </a:solidFill>
                <a:effectLst/>
                <a:latin typeface="Roboto" panose="02000000000000000000" pitchFamily="2" charset="0"/>
              </a:rPr>
              <a:t>IaC</a:t>
            </a:r>
            <a:r>
              <a:rPr lang="en-US" b="0" i="0" dirty="0">
                <a:solidFill>
                  <a:srgbClr val="11181D"/>
                </a:solidFill>
                <a:effectLst/>
                <a:latin typeface="Roboto" panose="02000000000000000000" pitchFamily="2" charset="0"/>
              </a:rPr>
              <a:t> really comes into play. Setting up the test environments, build systems and then running extensive component and integration tests can all be automated. </a:t>
            </a:r>
          </a:p>
          <a:p>
            <a:pPr algn="l"/>
            <a:r>
              <a:rPr lang="en-US" b="0" i="0" dirty="0">
                <a:solidFill>
                  <a:srgbClr val="11181D"/>
                </a:solidFill>
                <a:effectLst/>
                <a:latin typeface="Roboto" panose="02000000000000000000" pitchFamily="2" charset="0"/>
              </a:rPr>
              <a:t>The output of this is a Gold Candidate.</a:t>
            </a:r>
          </a:p>
          <a:p>
            <a:pPr algn="l"/>
            <a:endParaRPr lang="en-US" b="0" i="0" dirty="0">
              <a:solidFill>
                <a:srgbClr val="11181D"/>
              </a:solidFill>
              <a:effectLst/>
              <a:latin typeface="Roboto" panose="02000000000000000000" pitchFamily="2" charset="0"/>
            </a:endParaRPr>
          </a:p>
          <a:p>
            <a:r>
              <a:rPr lang="en-US" b="0" i="0" dirty="0">
                <a:solidFill>
                  <a:srgbClr val="202124"/>
                </a:solidFill>
                <a:effectLst/>
                <a:latin typeface="Google Sans"/>
              </a:rPr>
              <a:t>Continuous Delivery takes </a:t>
            </a:r>
            <a:r>
              <a:rPr lang="en-US" b="0" i="0" dirty="0">
                <a:solidFill>
                  <a:srgbClr val="11181D"/>
                </a:solidFill>
                <a:effectLst/>
                <a:latin typeface="Roboto"/>
                <a:ea typeface="Roboto"/>
                <a:cs typeface="Roboto"/>
              </a:rPr>
              <a:t>the Gold candidate and gets it ready to ship. The focus is to </a:t>
            </a:r>
            <a:r>
              <a:rPr lang="en-US" b="0" i="0" dirty="0">
                <a:solidFill>
                  <a:srgbClr val="202124"/>
                </a:solidFill>
                <a:effectLst/>
                <a:latin typeface="Google Sans"/>
              </a:rPr>
              <a:t>ensure software is always release-ready but </a:t>
            </a:r>
            <a:r>
              <a:rPr lang="en-US" dirty="0">
                <a:solidFill>
                  <a:srgbClr val="202124"/>
                </a:solidFill>
                <a:latin typeface="Google Sans"/>
              </a:rPr>
              <a:t>only deployed after</a:t>
            </a:r>
            <a:r>
              <a:rPr lang="en-US" b="0" i="0" dirty="0">
                <a:solidFill>
                  <a:srgbClr val="202124"/>
                </a:solidFill>
                <a:effectLst/>
                <a:latin typeface="Google Sans"/>
              </a:rPr>
              <a:t> further testing and manual approval.</a:t>
            </a:r>
          </a:p>
          <a:p>
            <a:pPr algn="l"/>
            <a:endParaRPr lang="en-US" b="0" i="0" dirty="0">
              <a:solidFill>
                <a:srgbClr val="202124"/>
              </a:solidFill>
              <a:effectLst/>
              <a:latin typeface="Google Sans"/>
            </a:endParaRPr>
          </a:p>
          <a:p>
            <a:pPr algn="l"/>
            <a:r>
              <a:rPr lang="en-US" b="0" i="0" dirty="0">
                <a:solidFill>
                  <a:srgbClr val="202124"/>
                </a:solidFill>
                <a:effectLst/>
                <a:latin typeface="Google Sans"/>
              </a:rPr>
              <a:t>Continuous Deployment automates the release process by taking the </a:t>
            </a:r>
            <a:r>
              <a:rPr lang="en-US" b="0" i="0" dirty="0">
                <a:solidFill>
                  <a:srgbClr val="11181D"/>
                </a:solidFill>
                <a:effectLst/>
                <a:latin typeface="Roboto" panose="02000000000000000000" pitchFamily="2" charset="0"/>
              </a:rPr>
              <a:t>same Gold Candidate</a:t>
            </a:r>
            <a:r>
              <a:rPr lang="en-US" b="0" i="0" dirty="0">
                <a:solidFill>
                  <a:srgbClr val="202124"/>
                </a:solidFill>
                <a:effectLst/>
                <a:latin typeface="Google Sans"/>
              </a:rPr>
              <a:t> and deploying it to production automatically. This is often not desirable for complex, integrated systems since some system level and manual validation are required. </a:t>
            </a:r>
          </a:p>
          <a:p>
            <a:pPr algn="l"/>
            <a:r>
              <a:rPr lang="en-US" b="0" i="0" dirty="0">
                <a:solidFill>
                  <a:srgbClr val="22222A"/>
                </a:solidFill>
                <a:effectLst/>
                <a:latin typeface="Inter"/>
              </a:rPr>
              <a:t>The go or no-go decision is often complex in modern software delivery teams and cannot just be pushed into production.</a:t>
            </a:r>
          </a:p>
          <a:p>
            <a:pPr algn="l"/>
            <a:endParaRPr lang="en-US" b="0" i="0" dirty="0">
              <a:solidFill>
                <a:srgbClr val="22222A"/>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91E42"/>
                </a:solidFill>
                <a:effectLst/>
                <a:latin typeface="Charlie Text"/>
              </a:rPr>
              <a:t>But continuous deployment does make sense in certain scenarios. It is a way to accelerate the feedback loop with your customers and release software when ready with no true "release day" anymore. Developers can focus on building software, and they see their work go live minutes after they've finished working on it.</a:t>
            </a:r>
          </a:p>
          <a:p>
            <a:pPr algn="l"/>
            <a:endParaRPr lang="en-US" b="0" i="0" dirty="0">
              <a:solidFill>
                <a:srgbClr val="11181D"/>
              </a:solidFill>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29</a:t>
            </a:fld>
            <a:endParaRPr lang="id-ID"/>
          </a:p>
        </p:txBody>
      </p:sp>
    </p:spTree>
    <p:extLst>
      <p:ext uri="{BB962C8B-B14F-4D97-AF65-F5344CB8AC3E}">
        <p14:creationId xmlns:p14="http://schemas.microsoft.com/office/powerpoint/2010/main" val="441471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91E42"/>
                </a:solidFill>
                <a:effectLst/>
                <a:latin typeface="Charlie Text"/>
              </a:rPr>
              <a:t>The full CI/CD pipeline defined an automated process that is kicked off when code is committed into the main development branch.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91E42"/>
                </a:solidFill>
                <a:effectLst/>
                <a:latin typeface="Charlie Text"/>
              </a:rPr>
              <a:t>You will find many different variations on the steps needed for the pipeline and it really depends on your needs and your deployment models. On premise deployments might look different than hosted solutions. Customized products will have unique testing criteria. You need to find what works for your product.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91E42"/>
              </a:solidFill>
              <a:effectLst/>
              <a:latin typeface="Charlie Tex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91E42"/>
                </a:solidFill>
                <a:effectLst/>
                <a:latin typeface="Charlie Text"/>
              </a:rPr>
              <a:t>In OE engineering, we use the steps shown here and I would like to go through each step and what happens there. All of the steps are automated but there are still some manual steps today. Since we always need to continue to support existing customers, we need to keep the business running while incrementally improving our processes.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91E42"/>
              </a:solidFill>
              <a:effectLst/>
              <a:latin typeface="Charlie Tex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91E42"/>
              </a:solidFill>
              <a:effectLst/>
              <a:latin typeface="Charlie Text"/>
            </a:endParaRPr>
          </a:p>
          <a:p>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30</a:t>
            </a:fld>
            <a:endParaRPr lang="id-ID"/>
          </a:p>
        </p:txBody>
      </p:sp>
    </p:spTree>
    <p:extLst>
      <p:ext uri="{BB962C8B-B14F-4D97-AF65-F5344CB8AC3E}">
        <p14:creationId xmlns:p14="http://schemas.microsoft.com/office/powerpoint/2010/main" val="5121388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Developers work in sandboxes where they can validate changes before committing those changes into the build pipeline. Developers are expected to build locally, run unit test, and any additional validation required for integration. Once completed, the developer asks for a peer review and checks in their new code to a version control system. </a:t>
            </a:r>
          </a:p>
          <a:p>
            <a:endParaRPr lang="en-US"/>
          </a:p>
          <a:p>
            <a:r>
              <a:rPr lang="en-US"/>
              <a:t>Most of us are already doing this.</a:t>
            </a:r>
          </a:p>
        </p:txBody>
      </p:sp>
      <p:sp>
        <p:nvSpPr>
          <p:cNvPr id="4" name="Slide Number Placeholder 3"/>
          <p:cNvSpPr>
            <a:spLocks noGrp="1"/>
          </p:cNvSpPr>
          <p:nvPr>
            <p:ph type="sldNum" sz="quarter" idx="5"/>
          </p:nvPr>
        </p:nvSpPr>
        <p:spPr/>
        <p:txBody>
          <a:bodyPr/>
          <a:lstStyle/>
          <a:p>
            <a:fld id="{293019A1-94FF-4EE3-817F-0E236D94A3C5}" type="slidenum">
              <a:rPr lang="id-ID" smtClean="0"/>
              <a:pPr/>
              <a:t>31</a:t>
            </a:fld>
            <a:endParaRPr lang="id-ID"/>
          </a:p>
        </p:txBody>
      </p:sp>
    </p:spTree>
    <p:extLst>
      <p:ext uri="{BB962C8B-B14F-4D97-AF65-F5344CB8AC3E}">
        <p14:creationId xmlns:p14="http://schemas.microsoft.com/office/powerpoint/2010/main" val="10937876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solidFill>
                  <a:srgbClr val="222222"/>
                </a:solidFill>
                <a:effectLst/>
                <a:latin typeface="Roboto" panose="02000000000000000000" pitchFamily="2" charset="0"/>
              </a:rPr>
              <a:t>Roundtable</a:t>
            </a:r>
            <a:r>
              <a:rPr lang="en-US" b="0" i="0">
                <a:solidFill>
                  <a:srgbClr val="222222"/>
                </a:solidFill>
                <a:effectLst/>
                <a:latin typeface="Roboto" panose="02000000000000000000" pitchFamily="2" charset="0"/>
              </a:rPr>
              <a:t> provides a complete system for tracking and managing ongoing changes to development projects, application source code and related files. This innovative solution delivers powerful team collaboration and parallel development tools at a very competitive price point.</a:t>
            </a:r>
          </a:p>
          <a:p>
            <a:endParaRPr lang="en-US" b="0" i="0">
              <a:solidFill>
                <a:srgbClr val="222222"/>
              </a:solidFill>
              <a:effectLst/>
              <a:latin typeface="Roboto" panose="02000000000000000000" pitchFamily="2" charset="0"/>
            </a:endParaRPr>
          </a:p>
          <a:p>
            <a:r>
              <a:rPr lang="en-US" b="1" i="0">
                <a:solidFill>
                  <a:srgbClr val="202124"/>
                </a:solidFill>
                <a:effectLst/>
                <a:latin typeface="Google Sans"/>
              </a:rPr>
              <a:t>GitHub</a:t>
            </a:r>
            <a:r>
              <a:rPr lang="en-US" b="0" i="0">
                <a:solidFill>
                  <a:srgbClr val="202124"/>
                </a:solidFill>
                <a:effectLst/>
                <a:latin typeface="Google Sans"/>
              </a:rPr>
              <a:t> </a:t>
            </a:r>
            <a:r>
              <a:rPr lang="en-US" b="0" i="0">
                <a:solidFill>
                  <a:srgbClr val="6E7076"/>
                </a:solidFill>
                <a:effectLst/>
                <a:latin typeface="Roboto" panose="02000000000000000000" pitchFamily="2" charset="0"/>
              </a:rPr>
              <a:t>is a cloud-based service </a:t>
            </a:r>
            <a:r>
              <a:rPr lang="en-US" b="0" i="0">
                <a:solidFill>
                  <a:srgbClr val="040C28"/>
                </a:solidFill>
                <a:effectLst/>
                <a:latin typeface="Google Sans"/>
              </a:rPr>
              <a:t>for version control and collaboration</a:t>
            </a:r>
            <a:r>
              <a:rPr lang="en-US" b="0" i="0">
                <a:solidFill>
                  <a:srgbClr val="4D5156"/>
                </a:solidFill>
                <a:effectLst/>
                <a:latin typeface="Google Sans"/>
              </a:rPr>
              <a:t>. It </a:t>
            </a:r>
            <a:r>
              <a:rPr lang="en-US" b="0" i="0">
                <a:solidFill>
                  <a:srgbClr val="6E7076"/>
                </a:solidFill>
                <a:effectLst/>
                <a:latin typeface="Roboto" panose="02000000000000000000" pitchFamily="2" charset="0"/>
              </a:rPr>
              <a:t>helps teams store and manage their code, as well as track and control changes to their code. </a:t>
            </a:r>
            <a:r>
              <a:rPr lang="en-US" b="0" i="0">
                <a:solidFill>
                  <a:srgbClr val="4D5156"/>
                </a:solidFill>
                <a:effectLst/>
                <a:latin typeface="Google Sans"/>
              </a:rPr>
              <a:t>It lets teams work together on projects from anywhere using repositories, branches, commits, and pull requests.</a:t>
            </a:r>
            <a:endParaRPr lang="en-US" b="0" i="0">
              <a:solidFill>
                <a:srgbClr val="202124"/>
              </a:solidFill>
              <a:effectLst/>
              <a:latin typeface="Google San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0">
              <a:solidFill>
                <a:srgbClr val="202124"/>
              </a:solidFill>
              <a:effectLst/>
              <a:latin typeface="Google Sans"/>
            </a:endParaRPr>
          </a:p>
          <a:p>
            <a:endParaRPr lang="en-US" b="0" i="0">
              <a:solidFill>
                <a:srgbClr val="202124"/>
              </a:solidFill>
              <a:effectLst/>
              <a:latin typeface="Google Sans"/>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32</a:t>
            </a:fld>
            <a:endParaRPr lang="id-ID"/>
          </a:p>
        </p:txBody>
      </p:sp>
    </p:spTree>
    <p:extLst>
      <p:ext uri="{BB962C8B-B14F-4D97-AF65-F5344CB8AC3E}">
        <p14:creationId xmlns:p14="http://schemas.microsoft.com/office/powerpoint/2010/main" val="15989850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333333"/>
                </a:solidFill>
                <a:effectLst/>
                <a:latin typeface="latoregular"/>
              </a:rPr>
              <a:t>Continuous Integration allows development teams to push new code changes as and when they write it. This process triggers automatically when code is integrated in to the main code base. Instead of developing in isolation and then integrating them at end of development cycle, continuous integration allow developers to integrate and test their code multiple times throughout the day.</a:t>
            </a:r>
            <a:endParaRPr lang="en-US"/>
          </a:p>
          <a:p>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33</a:t>
            </a:fld>
            <a:endParaRPr lang="id-ID"/>
          </a:p>
        </p:txBody>
      </p:sp>
    </p:spTree>
    <p:extLst>
      <p:ext uri="{BB962C8B-B14F-4D97-AF65-F5344CB8AC3E}">
        <p14:creationId xmlns:p14="http://schemas.microsoft.com/office/powerpoint/2010/main" val="36965077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202124"/>
              </a:solidFill>
              <a:effectLst/>
              <a:latin typeface="Google Sans"/>
            </a:endParaRPr>
          </a:p>
          <a:p>
            <a:r>
              <a:rPr lang="en-US" b="1" i="0">
                <a:solidFill>
                  <a:srgbClr val="4D5156"/>
                </a:solidFill>
                <a:effectLst/>
                <a:latin typeface="Google Sans"/>
              </a:rPr>
              <a:t>Apache Maven </a:t>
            </a:r>
            <a:r>
              <a:rPr lang="en-US" b="0" i="0">
                <a:solidFill>
                  <a:srgbClr val="202122"/>
                </a:solidFill>
                <a:effectLst/>
                <a:latin typeface="Arial" panose="020B0604020202020204" pitchFamily="34" charset="0"/>
              </a:rPr>
              <a:t> </a:t>
            </a:r>
            <a:r>
              <a:rPr lang="en-US" u="none"/>
              <a:t>is an </a:t>
            </a:r>
            <a:r>
              <a:rPr lang="en-US" u="none">
                <a:hlinkClick r:id="rId3" tooltip="Build automation">
                  <a:extLst>
                    <a:ext uri="{A12FA001-AC4F-418D-AE19-62706E023703}">
                      <ahyp:hlinkClr xmlns:ahyp="http://schemas.microsoft.com/office/drawing/2018/hyperlinkcolor" val="tx"/>
                    </a:ext>
                  </a:extLst>
                </a:hlinkClick>
              </a:rPr>
              <a:t>automation</a:t>
            </a:r>
            <a:r>
              <a:rPr lang="en-US" u="none"/>
              <a:t> tool used </a:t>
            </a:r>
            <a:r>
              <a:rPr lang="en-US" b="0" i="0">
                <a:solidFill>
                  <a:srgbClr val="202122"/>
                </a:solidFill>
                <a:effectLst/>
                <a:latin typeface="Arial" panose="020B0604020202020204" pitchFamily="34" charset="0"/>
              </a:rPr>
              <a:t>to build and manage software development projects. It comes with pre-defined targets for performing certain well-defined tasks such as compilation of code and its packaging. </a:t>
            </a:r>
          </a:p>
          <a:p>
            <a:endParaRPr lang="en-US" b="0" i="0">
              <a:solidFill>
                <a:srgbClr val="202122"/>
              </a:solidFill>
              <a:effectLst/>
              <a:latin typeface="Arial" panose="020B0604020202020204" pitchFamily="34" charset="0"/>
            </a:endParaRPr>
          </a:p>
          <a:p>
            <a:pPr algn="l"/>
            <a:r>
              <a:rPr lang="en-US" b="1" i="0">
                <a:solidFill>
                  <a:srgbClr val="202122"/>
                </a:solidFill>
                <a:effectLst/>
                <a:latin typeface="Arial" panose="020B0604020202020204" pitchFamily="34" charset="0"/>
              </a:rPr>
              <a:t>Jenkins</a:t>
            </a:r>
            <a:r>
              <a:rPr lang="en-US" b="0" i="0">
                <a:solidFill>
                  <a:srgbClr val="202122"/>
                </a:solidFill>
                <a:effectLst/>
                <a:latin typeface="Arial" panose="020B0604020202020204" pitchFamily="34" charset="0"/>
              </a:rPr>
              <a:t> </a:t>
            </a:r>
            <a:r>
              <a:rPr lang="en-US" b="0" i="0">
                <a:solidFill>
                  <a:srgbClr val="4D5156"/>
                </a:solidFill>
                <a:effectLst/>
                <a:latin typeface="Google Sans"/>
              </a:rPr>
              <a:t>is an open-source automation tool with plugins built for continuous integration. Jenkins is used </a:t>
            </a:r>
            <a:r>
              <a:rPr lang="en-US" b="0" i="0">
                <a:solidFill>
                  <a:srgbClr val="040C28"/>
                </a:solidFill>
                <a:effectLst/>
                <a:latin typeface="Google Sans"/>
              </a:rPr>
              <a:t>to build and test your software projects continuously making it easier for developers to integrate changes to the project and making it easier for users to obtain a fresh build</a:t>
            </a:r>
            <a:r>
              <a:rPr lang="en-US" b="0" i="0">
                <a:solidFill>
                  <a:srgbClr val="4D5156"/>
                </a:solidFill>
                <a:effectLst/>
                <a:latin typeface="Google Sans"/>
              </a:rPr>
              <a:t>. </a:t>
            </a:r>
            <a:endParaRPr lang="en-US" b="0" i="0">
              <a:solidFill>
                <a:srgbClr val="202122"/>
              </a:solidFill>
              <a:effectLst/>
              <a:latin typeface="Arial" panose="020B0604020202020204" pitchFamily="34" charset="0"/>
            </a:endParaRPr>
          </a:p>
          <a:p>
            <a:endParaRPr lang="en-US" b="1" i="0">
              <a:solidFill>
                <a:srgbClr val="4D5156"/>
              </a:solidFill>
              <a:effectLst/>
              <a:latin typeface="Google Sans"/>
            </a:endParaRPr>
          </a:p>
          <a:p>
            <a:r>
              <a:rPr lang="en-US" b="1" i="0">
                <a:solidFill>
                  <a:srgbClr val="4D5156"/>
                </a:solidFill>
                <a:effectLst/>
                <a:latin typeface="Google Sans"/>
              </a:rPr>
              <a:t>TeamCity</a:t>
            </a:r>
            <a:r>
              <a:rPr lang="en-US" b="0" i="0">
                <a:solidFill>
                  <a:srgbClr val="4D5156"/>
                </a:solidFill>
                <a:effectLst/>
                <a:latin typeface="Google Sans"/>
              </a:rPr>
              <a:t> is a CI server that </a:t>
            </a:r>
            <a:r>
              <a:rPr lang="en-US" b="0" i="0">
                <a:solidFill>
                  <a:srgbClr val="040C28"/>
                </a:solidFill>
                <a:effectLst/>
                <a:latin typeface="Google Sans"/>
              </a:rPr>
              <a:t>allows developers to integrate, code, and is easier to configure with simple steps</a:t>
            </a:r>
            <a:r>
              <a:rPr lang="en-US" b="0" i="0">
                <a:solidFill>
                  <a:srgbClr val="4D5156"/>
                </a:solidFill>
                <a:effectLst/>
                <a:latin typeface="Google Sans"/>
              </a:rPr>
              <a:t>. On TeamCity parallel builds run simultaneously on different platforms and environments.</a:t>
            </a:r>
            <a:endParaRPr lang="en-US" b="0" i="0">
              <a:solidFill>
                <a:srgbClr val="202124"/>
              </a:solidFill>
              <a:effectLst/>
              <a:latin typeface="Google Sans"/>
            </a:endParaRPr>
          </a:p>
          <a:p>
            <a:endParaRPr lang="en-US" b="0" i="0">
              <a:solidFill>
                <a:srgbClr val="202124"/>
              </a:solidFill>
              <a:effectLst/>
              <a:latin typeface="Google Sans"/>
            </a:endParaRPr>
          </a:p>
          <a:p>
            <a:endParaRPr lang="en-US" b="0" i="0">
              <a:solidFill>
                <a:srgbClr val="202124"/>
              </a:solidFill>
              <a:effectLst/>
              <a:latin typeface="Google Sans"/>
            </a:endParaRPr>
          </a:p>
          <a:p>
            <a:r>
              <a:rPr lang="en-US" b="1" i="0">
                <a:solidFill>
                  <a:srgbClr val="202124"/>
                </a:solidFill>
                <a:effectLst/>
                <a:latin typeface="Google Sans"/>
              </a:rPr>
              <a:t>Gradle</a:t>
            </a:r>
            <a:r>
              <a:rPr lang="en-US" b="0" i="0">
                <a:solidFill>
                  <a:srgbClr val="202124"/>
                </a:solidFill>
                <a:effectLst/>
                <a:latin typeface="Google Sans"/>
              </a:rPr>
              <a:t> </a:t>
            </a:r>
            <a:r>
              <a:rPr lang="en-US" b="0" i="0">
                <a:solidFill>
                  <a:srgbClr val="4D5156"/>
                </a:solidFill>
                <a:effectLst/>
                <a:latin typeface="Roboto" panose="02000000000000000000" pitchFamily="2" charset="0"/>
              </a:rPr>
              <a:t>is a build automation tool for multi-language software development. It controls the development process in the tasks of compilation and packaging to testing, deployment, and publishing.</a:t>
            </a:r>
            <a:endParaRPr lang="en-US" b="0" i="0">
              <a:solidFill>
                <a:srgbClr val="202124"/>
              </a:solidFill>
              <a:effectLst/>
              <a:latin typeface="Google Sans"/>
            </a:endParaRPr>
          </a:p>
          <a:p>
            <a:endParaRPr lang="en-US" b="0" i="0">
              <a:solidFill>
                <a:srgbClr val="202124"/>
              </a:solidFill>
              <a:effectLst/>
              <a:latin typeface="Google Sans"/>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34</a:t>
            </a:fld>
            <a:endParaRPr lang="id-ID"/>
          </a:p>
        </p:txBody>
      </p:sp>
    </p:spTree>
    <p:extLst>
      <p:ext uri="{BB962C8B-B14F-4D97-AF65-F5344CB8AC3E}">
        <p14:creationId xmlns:p14="http://schemas.microsoft.com/office/powerpoint/2010/main" val="17967914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a:solidFill>
                  <a:srgbClr val="000000"/>
                </a:solidFill>
                <a:effectLst/>
                <a:latin typeface="Source Sans Pro" panose="020B0503030403020204" pitchFamily="34" charset="0"/>
              </a:rPr>
              <a:t>Continuous testing in DevOps is the process of executing automated tests as part of the pipeline when new code is checked-in. </a:t>
            </a:r>
            <a:r>
              <a:rPr lang="en-US" b="0" i="0">
                <a:solidFill>
                  <a:srgbClr val="333333"/>
                </a:solidFill>
                <a:effectLst/>
                <a:latin typeface="latoregular"/>
              </a:rPr>
              <a:t>This can also be </a:t>
            </a:r>
            <a:r>
              <a:rPr lang="en-US" i="0">
                <a:solidFill>
                  <a:srgbClr val="000000"/>
                </a:solidFill>
                <a:effectLst/>
                <a:latin typeface="Source Sans Pro" panose="020B0503030403020204" pitchFamily="34" charset="0"/>
              </a:rPr>
              <a:t>referred to as continuous validation.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a:solidFill>
                <a:srgbClr val="000000"/>
              </a:solidFill>
              <a:effectLst/>
              <a:latin typeface="Source Sans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333333"/>
                </a:solidFill>
                <a:effectLst/>
                <a:latin typeface="latoregular"/>
              </a:rPr>
              <a:t>Continuous testing/validation covers functional testing, both white box and black box along with non-functional requirements identified as additional validation criteria. </a:t>
            </a:r>
            <a:r>
              <a:rPr lang="en-US" b="0" i="0">
                <a:solidFill>
                  <a:srgbClr val="101315"/>
                </a:solidFill>
                <a:effectLst/>
                <a:latin typeface="Lato" panose="020F0502020204030203" pitchFamily="34" charset="0"/>
              </a:rPr>
              <a:t>Automated test tools help streamline the functional testing process and enable quick feedback, reducing the time and effort required for repetitive tasks.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101315"/>
              </a:solidFill>
              <a:effectLst/>
              <a:latin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333333"/>
                </a:solidFill>
                <a:effectLst/>
                <a:latin typeface="latoregular"/>
              </a:rPr>
              <a:t>Non-functional testing include code quality and security vulnerability scans. When functional </a:t>
            </a:r>
            <a:r>
              <a:rPr lang="en-US" i="0">
                <a:solidFill>
                  <a:srgbClr val="000000"/>
                </a:solidFill>
                <a:effectLst/>
                <a:latin typeface="Source Sans Pro" panose="020B0503030403020204" pitchFamily="34" charset="0"/>
              </a:rPr>
              <a:t>bugs or quality issues are identified, instant feedback to developers ensures rapid fixes long before the final release.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a:solidFill>
                <a:srgbClr val="000000"/>
              </a:solidFill>
              <a:effectLst/>
              <a:latin typeface="Source Sans Pro" panose="020B0503030403020204" pitchFamily="34" charset="0"/>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35</a:t>
            </a:fld>
            <a:endParaRPr lang="id-ID"/>
          </a:p>
        </p:txBody>
      </p:sp>
    </p:spTree>
    <p:extLst>
      <p:ext uri="{BB962C8B-B14F-4D97-AF65-F5344CB8AC3E}">
        <p14:creationId xmlns:p14="http://schemas.microsoft.com/office/powerpoint/2010/main" val="15342377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solidFill>
                  <a:srgbClr val="202124"/>
                </a:solidFill>
                <a:effectLst/>
                <a:latin typeface="Google Sans"/>
              </a:rPr>
              <a:t>SonarQube</a:t>
            </a:r>
            <a:r>
              <a:rPr lang="en-US" b="0" i="0">
                <a:solidFill>
                  <a:srgbClr val="202124"/>
                </a:solidFill>
                <a:effectLst/>
                <a:latin typeface="Google Sans"/>
              </a:rPr>
              <a:t> is a Code Quality Assurance tool that </a:t>
            </a:r>
            <a:r>
              <a:rPr lang="en-US" b="0" i="0">
                <a:solidFill>
                  <a:srgbClr val="040C28"/>
                </a:solidFill>
                <a:effectLst/>
                <a:latin typeface="Google Sans"/>
              </a:rPr>
              <a:t>collects and analyzes source code, It provides reports for the code quality of your project</a:t>
            </a:r>
            <a:r>
              <a:rPr lang="en-US" b="0" i="0">
                <a:solidFill>
                  <a:srgbClr val="202124"/>
                </a:solidFill>
                <a:effectLst/>
                <a:latin typeface="Google Sans"/>
              </a:rPr>
              <a:t>. It combines static and dynamic analysis tools and enables quality to be measured continually over time.</a:t>
            </a:r>
          </a:p>
          <a:p>
            <a:endParaRPr lang="en-US" b="0" i="0">
              <a:solidFill>
                <a:srgbClr val="202124"/>
              </a:solidFill>
              <a:effectLst/>
              <a:latin typeface="Google Sans"/>
            </a:endParaRPr>
          </a:p>
          <a:p>
            <a:r>
              <a:rPr lang="en-US" b="1" i="0">
                <a:solidFill>
                  <a:srgbClr val="5F6368"/>
                </a:solidFill>
                <a:effectLst/>
                <a:latin typeface="Roboto" panose="02000000000000000000" pitchFamily="2" charset="0"/>
              </a:rPr>
              <a:t>Selenium</a:t>
            </a:r>
            <a:r>
              <a:rPr lang="en-US" b="0" i="0">
                <a:solidFill>
                  <a:srgbClr val="4D5156"/>
                </a:solidFill>
                <a:effectLst/>
                <a:latin typeface="Roboto" panose="02000000000000000000" pitchFamily="2" charset="0"/>
              </a:rPr>
              <a:t> is an open-source, automated </a:t>
            </a:r>
            <a:r>
              <a:rPr lang="en-US" b="1" i="0">
                <a:solidFill>
                  <a:srgbClr val="5F6368"/>
                </a:solidFill>
                <a:effectLst/>
                <a:latin typeface="Roboto" panose="02000000000000000000" pitchFamily="2" charset="0"/>
              </a:rPr>
              <a:t>testing</a:t>
            </a:r>
            <a:r>
              <a:rPr lang="en-US" b="0" i="0">
                <a:solidFill>
                  <a:srgbClr val="4D5156"/>
                </a:solidFill>
                <a:effectLst/>
                <a:latin typeface="Roboto" panose="02000000000000000000" pitchFamily="2" charset="0"/>
              </a:rPr>
              <a:t> tool used to </a:t>
            </a:r>
            <a:r>
              <a:rPr lang="en-US" b="1" i="0">
                <a:solidFill>
                  <a:srgbClr val="5F6368"/>
                </a:solidFill>
                <a:effectLst/>
                <a:latin typeface="Roboto" panose="02000000000000000000" pitchFamily="2" charset="0"/>
              </a:rPr>
              <a:t>test</a:t>
            </a:r>
            <a:r>
              <a:rPr lang="en-US" b="0" i="0">
                <a:solidFill>
                  <a:srgbClr val="4D5156"/>
                </a:solidFill>
                <a:effectLst/>
                <a:latin typeface="Roboto" panose="02000000000000000000" pitchFamily="2" charset="0"/>
              </a:rPr>
              <a:t> web applications across various browsers.</a:t>
            </a:r>
            <a:endParaRPr lang="en-US" b="0" i="0">
              <a:solidFill>
                <a:srgbClr val="202124"/>
              </a:solidFill>
              <a:effectLst/>
              <a:latin typeface="Google Sans"/>
            </a:endParaRPr>
          </a:p>
          <a:p>
            <a:endParaRPr lang="en-US" b="0" i="0">
              <a:solidFill>
                <a:srgbClr val="202124"/>
              </a:solidFill>
              <a:effectLst/>
              <a:latin typeface="Google Sans"/>
            </a:endParaRPr>
          </a:p>
          <a:p>
            <a:r>
              <a:rPr lang="en-US" b="1" i="0">
                <a:solidFill>
                  <a:srgbClr val="202124"/>
                </a:solidFill>
                <a:effectLst/>
                <a:latin typeface="Google Sans"/>
              </a:rPr>
              <a:t>Jasmine</a:t>
            </a:r>
            <a:r>
              <a:rPr lang="en-US" b="0" i="0">
                <a:solidFill>
                  <a:srgbClr val="202124"/>
                </a:solidFill>
                <a:effectLst/>
                <a:latin typeface="Google Sans"/>
              </a:rPr>
              <a:t> is one of the popular JavaScript unit testing frameworks which is capable of testing synchronous and asynchronous JavaScript code.</a:t>
            </a:r>
          </a:p>
          <a:p>
            <a:endParaRPr lang="en-US" b="0" i="0">
              <a:solidFill>
                <a:srgbClr val="202124"/>
              </a:solidFill>
              <a:effectLst/>
              <a:latin typeface="Google Sans"/>
            </a:endParaRPr>
          </a:p>
          <a:p>
            <a:r>
              <a:rPr lang="en-US" b="1" i="0" err="1">
                <a:solidFill>
                  <a:srgbClr val="5F6368"/>
                </a:solidFill>
                <a:effectLst/>
                <a:latin typeface="Roboto" panose="02000000000000000000" pitchFamily="2" charset="0"/>
              </a:rPr>
              <a:t>NUnit</a:t>
            </a:r>
            <a:r>
              <a:rPr lang="en-US" b="0" i="0">
                <a:solidFill>
                  <a:srgbClr val="4D5156"/>
                </a:solidFill>
                <a:effectLst/>
                <a:latin typeface="Roboto" panose="02000000000000000000" pitchFamily="2" charset="0"/>
              </a:rPr>
              <a:t> is a unit-</a:t>
            </a:r>
            <a:r>
              <a:rPr lang="en-US" b="1" i="0">
                <a:solidFill>
                  <a:srgbClr val="5F6368"/>
                </a:solidFill>
                <a:effectLst/>
                <a:latin typeface="Roboto" panose="02000000000000000000" pitchFamily="2" charset="0"/>
              </a:rPr>
              <a:t>testing</a:t>
            </a:r>
            <a:r>
              <a:rPr lang="en-US" b="0" i="0">
                <a:solidFill>
                  <a:srgbClr val="4D5156"/>
                </a:solidFill>
                <a:effectLst/>
                <a:latin typeface="Roboto" panose="02000000000000000000" pitchFamily="2" charset="0"/>
              </a:rPr>
              <a:t> framework for all </a:t>
            </a:r>
            <a:r>
              <a:rPr lang="en-US" b="0" i="0" err="1">
                <a:solidFill>
                  <a:srgbClr val="4D5156"/>
                </a:solidFill>
                <a:effectLst/>
                <a:latin typeface="Roboto" panose="02000000000000000000" pitchFamily="2" charset="0"/>
              </a:rPr>
              <a:t>.Net</a:t>
            </a:r>
            <a:r>
              <a:rPr lang="en-US" b="0" i="0">
                <a:solidFill>
                  <a:srgbClr val="4D5156"/>
                </a:solidFill>
                <a:effectLst/>
                <a:latin typeface="Roboto" panose="02000000000000000000" pitchFamily="2" charset="0"/>
              </a:rPr>
              <a:t> languages that was initially ported from JUnit.</a:t>
            </a:r>
          </a:p>
          <a:p>
            <a:endParaRPr lang="en-US" b="0" i="0">
              <a:solidFill>
                <a:srgbClr val="4D5156"/>
              </a:solidFill>
              <a:effectLst/>
              <a:latin typeface="Roboto" panose="02000000000000000000" pitchFamily="2" charset="0"/>
            </a:endParaRPr>
          </a:p>
          <a:p>
            <a:endParaRPr lang="en-US" b="0" i="0">
              <a:solidFill>
                <a:srgbClr val="202124"/>
              </a:solidFill>
              <a:effectLst/>
              <a:latin typeface="Google Sans"/>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36</a:t>
            </a:fld>
            <a:endParaRPr lang="id-ID"/>
          </a:p>
        </p:txBody>
      </p:sp>
    </p:spTree>
    <p:extLst>
      <p:ext uri="{BB962C8B-B14F-4D97-AF65-F5344CB8AC3E}">
        <p14:creationId xmlns:p14="http://schemas.microsoft.com/office/powerpoint/2010/main" val="26614285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Continuous delivery automates the software delivery process so that teams can easily deploy code into the required environments at any given time. Continuous delivery ensure high code quality as it comes once continuous integration is completed. Teams combine continuous delivery with continuous integration along with continuous testing to ensure high code quality as it comes once continuous integration is completed.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Continuous delivery leans heavily on the pipeline to automate the testing and promotion process. Newly built code from development runs through QA for continuous and automated testing. Reliable continuous integration setup is a pre-requisite to implement continuous delivery. This step also provide a place for provisioning and packaging of artifacts into candidate releases for real-world and manual testing that is required before the software is ready for release.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accent5"/>
                </a:solidFill>
              </a:rPr>
              <a:t>Continuous Delivery</a:t>
            </a:r>
            <a:r>
              <a:rPr lang="en-US" sz="1200">
                <a:solidFill>
                  <a:schemeClr val="accent5"/>
                </a:solidFill>
              </a:rPr>
              <a:t> means that artifacts are built and made ready to be deployed. But they will not be deployed without a manual step by a human being.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37</a:t>
            </a:fld>
            <a:endParaRPr lang="id-ID"/>
          </a:p>
        </p:txBody>
      </p:sp>
    </p:spTree>
    <p:extLst>
      <p:ext uri="{BB962C8B-B14F-4D97-AF65-F5344CB8AC3E}">
        <p14:creationId xmlns:p14="http://schemas.microsoft.com/office/powerpoint/2010/main" val="38312966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a:solidFill>
                  <a:schemeClr val="tx1"/>
                </a:solidFill>
              </a:rPr>
              <a:t>Ansible</a:t>
            </a:r>
            <a:r>
              <a:rPr lang="en-US">
                <a:solidFill>
                  <a:schemeClr val="tx1"/>
                </a:solidFill>
              </a:rPr>
              <a:t> is an open-source suite of software tools that enables </a:t>
            </a:r>
            <a:r>
              <a:rPr lang="en-US">
                <a:solidFill>
                  <a:schemeClr val="tx1"/>
                </a:solidFill>
                <a:hlinkClick r:id="rId3" tooltip="Infrastructure as code">
                  <a:extLst>
                    <a:ext uri="{A12FA001-AC4F-418D-AE19-62706E023703}">
                      <ahyp:hlinkClr xmlns:ahyp="http://schemas.microsoft.com/office/drawing/2018/hyperlinkcolor" val="tx"/>
                    </a:ext>
                  </a:extLst>
                </a:hlinkClick>
              </a:rPr>
              <a:t>infrastructure as code</a:t>
            </a:r>
            <a:r>
              <a:rPr lang="en-US">
                <a:solidFill>
                  <a:schemeClr val="tx1"/>
                </a:solidFill>
              </a:rPr>
              <a:t> for both </a:t>
            </a:r>
            <a:r>
              <a:rPr lang="en-US">
                <a:solidFill>
                  <a:schemeClr val="tx1"/>
                </a:solidFill>
                <a:hlinkClick r:id="rId4" tooltip="Unix-like">
                  <a:extLst>
                    <a:ext uri="{A12FA001-AC4F-418D-AE19-62706E023703}">
                      <ahyp:hlinkClr xmlns:ahyp="http://schemas.microsoft.com/office/drawing/2018/hyperlinkcolor" val="tx"/>
                    </a:ext>
                  </a:extLst>
                </a:hlinkClick>
              </a:rPr>
              <a:t>Unix-like</a:t>
            </a:r>
            <a:r>
              <a:rPr lang="en-US">
                <a:solidFill>
                  <a:schemeClr val="tx1"/>
                </a:solidFill>
              </a:rPr>
              <a:t> systems and </a:t>
            </a:r>
            <a:r>
              <a:rPr lang="en-US">
                <a:solidFill>
                  <a:schemeClr val="tx1"/>
                </a:solidFill>
                <a:hlinkClick r:id="rId5" tooltip="Microsoft Windows">
                  <a:extLst>
                    <a:ext uri="{A12FA001-AC4F-418D-AE19-62706E023703}">
                      <ahyp:hlinkClr xmlns:ahyp="http://schemas.microsoft.com/office/drawing/2018/hyperlinkcolor" val="tx"/>
                    </a:ext>
                  </a:extLst>
                </a:hlinkClick>
              </a:rPr>
              <a:t>Microsoft Windows</a:t>
            </a:r>
            <a:r>
              <a:rPr lang="en-US">
                <a:solidFill>
                  <a:schemeClr val="tx1"/>
                </a:solidFill>
              </a:rPr>
              <a:t>. It includes software </a:t>
            </a:r>
            <a:r>
              <a:rPr lang="en-US">
                <a:solidFill>
                  <a:schemeClr val="tx1"/>
                </a:solidFill>
                <a:hlinkClick r:id="rId6" tooltip="Provisioning (technology)">
                  <a:extLst>
                    <a:ext uri="{A12FA001-AC4F-418D-AE19-62706E023703}">
                      <ahyp:hlinkClr xmlns:ahyp="http://schemas.microsoft.com/office/drawing/2018/hyperlinkcolor" val="tx"/>
                    </a:ext>
                  </a:extLst>
                </a:hlinkClick>
              </a:rPr>
              <a:t>provisioning</a:t>
            </a:r>
            <a:r>
              <a:rPr lang="en-US">
                <a:solidFill>
                  <a:schemeClr val="tx1"/>
                </a:solidFill>
              </a:rPr>
              <a:t>, </a:t>
            </a:r>
            <a:r>
              <a:rPr lang="en-US">
                <a:solidFill>
                  <a:schemeClr val="tx1"/>
                </a:solidFill>
                <a:hlinkClick r:id="rId7" tooltip="Software configuration management">
                  <a:extLst>
                    <a:ext uri="{A12FA001-AC4F-418D-AE19-62706E023703}">
                      <ahyp:hlinkClr xmlns:ahyp="http://schemas.microsoft.com/office/drawing/2018/hyperlinkcolor" val="tx"/>
                    </a:ext>
                  </a:extLst>
                </a:hlinkClick>
              </a:rPr>
              <a:t>configuration management</a:t>
            </a:r>
            <a:r>
              <a:rPr lang="en-US">
                <a:solidFill>
                  <a:schemeClr val="tx1"/>
                </a:solidFill>
              </a:rPr>
              <a:t>, and </a:t>
            </a:r>
            <a:r>
              <a:rPr lang="en-US">
                <a:solidFill>
                  <a:schemeClr val="tx1"/>
                </a:solidFill>
                <a:hlinkClick r:id="rId8" tooltip="Application deployment">
                  <a:extLst>
                    <a:ext uri="{A12FA001-AC4F-418D-AE19-62706E023703}">
                      <ahyp:hlinkClr xmlns:ahyp="http://schemas.microsoft.com/office/drawing/2018/hyperlinkcolor" val="tx"/>
                    </a:ext>
                  </a:extLst>
                </a:hlinkClick>
              </a:rPr>
              <a:t>application deployment</a:t>
            </a:r>
            <a:r>
              <a:rPr lang="en-US">
                <a:solidFill>
                  <a:schemeClr val="tx1"/>
                </a:solidFill>
              </a:rPr>
              <a:t> </a:t>
            </a:r>
          </a:p>
          <a:p>
            <a:pPr algn="l"/>
            <a:r>
              <a:rPr lang="en-US">
                <a:solidFill>
                  <a:schemeClr val="tx1"/>
                </a:solidFill>
              </a:rPr>
              <a:t> </a:t>
            </a:r>
            <a:endParaRPr lang="en-US" b="0" i="0">
              <a:solidFill>
                <a:srgbClr val="4D5156"/>
              </a:solidFill>
              <a:effectLst/>
              <a:latin typeface="Roboto" panose="02000000000000000000" pitchFamily="2" charset="0"/>
            </a:endParaRPr>
          </a:p>
          <a:p>
            <a:r>
              <a:rPr lang="en-US" b="1" i="0">
                <a:solidFill>
                  <a:srgbClr val="5F6368"/>
                </a:solidFill>
                <a:effectLst/>
                <a:latin typeface="Roboto" panose="02000000000000000000" pitchFamily="2" charset="0"/>
              </a:rPr>
              <a:t>Terraform</a:t>
            </a:r>
            <a:r>
              <a:rPr lang="en-US" b="0" i="0">
                <a:solidFill>
                  <a:srgbClr val="4D5156"/>
                </a:solidFill>
                <a:effectLst/>
                <a:latin typeface="Roboto" panose="02000000000000000000" pitchFamily="2" charset="0"/>
              </a:rPr>
              <a:t> is an infrastructure as code </a:t>
            </a:r>
            <a:r>
              <a:rPr lang="en-US" b="0" i="0">
                <a:solidFill>
                  <a:srgbClr val="5F6368"/>
                </a:solidFill>
                <a:effectLst/>
                <a:latin typeface="Roboto" panose="02000000000000000000" pitchFamily="2" charset="0"/>
              </a:rPr>
              <a:t>tool</a:t>
            </a:r>
            <a:r>
              <a:rPr lang="en-US" b="0" i="0">
                <a:solidFill>
                  <a:srgbClr val="4D5156"/>
                </a:solidFill>
                <a:effectLst/>
                <a:latin typeface="Roboto" panose="02000000000000000000" pitchFamily="2" charset="0"/>
              </a:rPr>
              <a:t> that enables you to safely and predictably provision and manage infrastructure in any cloud.</a:t>
            </a:r>
          </a:p>
          <a:p>
            <a:endParaRPr lang="en-US" b="0" i="0">
              <a:solidFill>
                <a:srgbClr val="4D5156"/>
              </a:solidFill>
              <a:effectLst/>
              <a:latin typeface="Roboto" panose="02000000000000000000" pitchFamily="2" charset="0"/>
            </a:endParaRPr>
          </a:p>
          <a:p>
            <a:r>
              <a:rPr lang="en-US" b="1" i="0">
                <a:solidFill>
                  <a:srgbClr val="5F6368"/>
                </a:solidFill>
                <a:effectLst/>
                <a:latin typeface="Roboto" panose="02000000000000000000" pitchFamily="2" charset="0"/>
              </a:rPr>
              <a:t>Kubernetes</a:t>
            </a:r>
            <a:r>
              <a:rPr lang="en-US" b="0" i="0">
                <a:solidFill>
                  <a:srgbClr val="4D5156"/>
                </a:solidFill>
                <a:effectLst/>
                <a:latin typeface="Roboto" panose="02000000000000000000" pitchFamily="2" charset="0"/>
              </a:rPr>
              <a:t>, also known as K8s, is an open-source system for automating deployment, scaling, and management of containerized applications.</a:t>
            </a:r>
          </a:p>
          <a:p>
            <a:endParaRPr lang="en-US" b="0" i="0">
              <a:solidFill>
                <a:srgbClr val="4D5156"/>
              </a:solidFill>
              <a:effectLst/>
              <a:latin typeface="Roboto" panose="02000000000000000000" pitchFamily="2" charset="0"/>
            </a:endParaRPr>
          </a:p>
          <a:p>
            <a:r>
              <a:rPr lang="en-US" b="1" i="0">
                <a:solidFill>
                  <a:srgbClr val="232F3E"/>
                </a:solidFill>
                <a:effectLst/>
                <a:latin typeface="AmazonEmberLight"/>
              </a:rPr>
              <a:t>Docker</a:t>
            </a:r>
            <a:r>
              <a:rPr lang="en-US" b="0" i="0">
                <a:solidFill>
                  <a:srgbClr val="232F3E"/>
                </a:solidFill>
                <a:effectLst/>
                <a:latin typeface="AmazonEmberLight"/>
              </a:rPr>
              <a:t> </a:t>
            </a:r>
            <a:r>
              <a:rPr lang="en-US" b="0" i="0">
                <a:solidFill>
                  <a:srgbClr val="000000"/>
                </a:solidFill>
                <a:effectLst/>
                <a:latin typeface="Roboto" panose="02000000000000000000" pitchFamily="2" charset="0"/>
              </a:rPr>
              <a:t>is an open platform for developing, shipping, and running applications. Docker enables you to separate your applications from your infrastructure so you can deliver software quickly. With Docker, you can manage your infrastructure in the same ways you manage your applications. By taking advantage of Docker's methodologies for shipping, testing, and deploying code, you can significantly reduce the delay between writing code and running it in production.</a:t>
            </a:r>
          </a:p>
          <a:p>
            <a:endParaRPr lang="en-US" b="0" i="0">
              <a:solidFill>
                <a:srgbClr val="000000"/>
              </a:solidFill>
              <a:effectLst/>
              <a:latin typeface="Roboto" panose="02000000000000000000" pitchFamily="2" charset="0"/>
            </a:endParaRPr>
          </a:p>
          <a:p>
            <a:endParaRPr lang="en-US" b="0" i="0">
              <a:solidFill>
                <a:srgbClr val="202124"/>
              </a:solidFill>
              <a:effectLst/>
              <a:latin typeface="Google Sans"/>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38</a:t>
            </a:fld>
            <a:endParaRPr lang="id-ID"/>
          </a:p>
        </p:txBody>
      </p:sp>
    </p:spTree>
    <p:extLst>
      <p:ext uri="{BB962C8B-B14F-4D97-AF65-F5344CB8AC3E}">
        <p14:creationId xmlns:p14="http://schemas.microsoft.com/office/powerpoint/2010/main" val="8145308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101315"/>
                </a:solidFill>
                <a:effectLst/>
                <a:latin typeface="Lato" panose="020F0502020204030203" pitchFamily="34" charset="0"/>
              </a:rPr>
              <a:t>System and manual testing verifies the software once the automated tests and quality scans have passed. This is the step where you can perform functional tests that are not automated and complex tests that require a complex system configuration. </a:t>
            </a:r>
          </a:p>
          <a:p>
            <a:endParaRPr lang="en-US" b="0" i="0">
              <a:solidFill>
                <a:srgbClr val="101315"/>
              </a:solidFill>
              <a:effectLst/>
              <a:latin typeface="Lato" panose="020F0502020204030203" pitchFamily="34" charset="0"/>
            </a:endParaRPr>
          </a:p>
          <a:p>
            <a:r>
              <a:rPr lang="en-US" b="0" i="0">
                <a:solidFill>
                  <a:srgbClr val="101315"/>
                </a:solidFill>
                <a:effectLst/>
                <a:latin typeface="Lato" panose="020F0502020204030203" pitchFamily="34" charset="0"/>
              </a:rPr>
              <a:t>Often these are </a:t>
            </a:r>
            <a:r>
              <a:rPr lang="en-US" b="0" i="0">
                <a:solidFill>
                  <a:srgbClr val="000000"/>
                </a:solidFill>
                <a:effectLst/>
                <a:latin typeface="Source Sans Pro" panose="020B0503030403020204" pitchFamily="34" charset="0"/>
              </a:rPr>
              <a:t>tests are written to validate that components are working together as expected and </a:t>
            </a:r>
            <a:r>
              <a:rPr lang="en-US" b="0" i="0">
                <a:solidFill>
                  <a:srgbClr val="241F3D"/>
                </a:solidFill>
                <a:effectLst/>
                <a:latin typeface="Source Sans Pro" panose="020B0503030403020204" pitchFamily="34" charset="0"/>
              </a:rPr>
              <a:t>End-to-End Tests which test</a:t>
            </a:r>
            <a:r>
              <a:rPr lang="en-US" b="0" i="0">
                <a:solidFill>
                  <a:srgbClr val="000000"/>
                </a:solidFill>
                <a:effectLst/>
                <a:latin typeface="Source Sans Pro" panose="020B0503030403020204" pitchFamily="34" charset="0"/>
              </a:rPr>
              <a:t> the entire functionality of the product. Given the large area they cover, naturally these tests tend to be fairly large in volume and are not run on every check-in.</a:t>
            </a:r>
          </a:p>
          <a:p>
            <a:endParaRPr lang="en-US" b="0" i="0">
              <a:solidFill>
                <a:srgbClr val="101315"/>
              </a:solidFill>
              <a:effectLst/>
              <a:latin typeface="Lato" panose="020F0502020204030203" pitchFamily="34" charset="0"/>
            </a:endParaRPr>
          </a:p>
          <a:p>
            <a:endParaRPr lang="en-US" b="0" i="0">
              <a:solidFill>
                <a:srgbClr val="101315"/>
              </a:solidFill>
              <a:effectLst/>
              <a:latin typeface="Lato" panose="020F0502020204030203" pitchFamily="34" charset="0"/>
            </a:endParaRPr>
          </a:p>
          <a:p>
            <a:r>
              <a:rPr lang="en-US" b="0" i="0">
                <a:solidFill>
                  <a:srgbClr val="101315"/>
                </a:solidFill>
                <a:effectLst/>
                <a:latin typeface="Lato" panose="020F0502020204030203" pitchFamily="34" charset="0"/>
              </a:rPr>
              <a:t>. </a:t>
            </a:r>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39</a:t>
            </a:fld>
            <a:endParaRPr lang="id-ID"/>
          </a:p>
        </p:txBody>
      </p:sp>
    </p:spTree>
    <p:extLst>
      <p:ext uri="{BB962C8B-B14F-4D97-AF65-F5344CB8AC3E}">
        <p14:creationId xmlns:p14="http://schemas.microsoft.com/office/powerpoint/2010/main" val="33010214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solidFill>
                  <a:srgbClr val="000000"/>
                </a:solidFill>
                <a:effectLst/>
                <a:latin typeface="DejaVu Sans"/>
              </a:rPr>
              <a:t>Apache JMeter </a:t>
            </a:r>
            <a:r>
              <a:rPr lang="en-US" b="0" i="0">
                <a:solidFill>
                  <a:srgbClr val="000000"/>
                </a:solidFill>
                <a:effectLst/>
                <a:latin typeface="DejaVu Sans"/>
              </a:rPr>
              <a:t>is open-source software designed to load test functional behavior and measure performance. JMeter can be used to simulate a heavy load on a server, group of servers, network or object to test its strength or to analyze overall performance under different load types.</a:t>
            </a:r>
            <a:endParaRPr lang="en-US" b="0" i="0">
              <a:solidFill>
                <a:srgbClr val="232F3E"/>
              </a:solidFill>
              <a:effectLst/>
              <a:latin typeface="AmazonEmberLight"/>
            </a:endParaRPr>
          </a:p>
          <a:p>
            <a:endParaRPr lang="en-US" b="0" i="0">
              <a:solidFill>
                <a:srgbClr val="232F3E"/>
              </a:solidFill>
              <a:effectLst/>
              <a:latin typeface="AmazonEmberLight"/>
            </a:endParaRPr>
          </a:p>
          <a:p>
            <a:r>
              <a:rPr lang="en-US" b="1" i="0" err="1">
                <a:solidFill>
                  <a:srgbClr val="232F3E"/>
                </a:solidFill>
                <a:effectLst/>
                <a:latin typeface="AmazonEmberLight"/>
              </a:rPr>
              <a:t>BlazeMeter</a:t>
            </a:r>
            <a:r>
              <a:rPr lang="en-US" b="0" i="0">
                <a:solidFill>
                  <a:srgbClr val="232F3E"/>
                </a:solidFill>
                <a:effectLst/>
                <a:latin typeface="AmazonEmberLight"/>
              </a:rPr>
              <a:t> </a:t>
            </a:r>
            <a:r>
              <a:rPr lang="en-US" b="0" i="0">
                <a:solidFill>
                  <a:srgbClr val="FFFFFF"/>
                </a:solidFill>
                <a:effectLst/>
                <a:latin typeface="canada-type-gibson"/>
              </a:rPr>
              <a:t>is an open-source platform for load and performance testing for all your apps, from web and mobile apps to microservices and APIs. Validate performance at every software delivery stage with advanced analytics, collaboration, and more.</a:t>
            </a:r>
          </a:p>
          <a:p>
            <a:endParaRPr lang="en-US" b="0" i="0">
              <a:solidFill>
                <a:srgbClr val="FFFFFF"/>
              </a:solidFill>
              <a:effectLst/>
              <a:latin typeface="canada-type-gibson"/>
            </a:endParaRPr>
          </a:p>
          <a:p>
            <a:r>
              <a:rPr lang="en-US" b="1" i="0">
                <a:solidFill>
                  <a:srgbClr val="040C28"/>
                </a:solidFill>
                <a:effectLst/>
                <a:latin typeface="Google Sans"/>
              </a:rPr>
              <a:t>TeamCity</a:t>
            </a:r>
            <a:r>
              <a:rPr lang="en-US" b="0" i="0">
                <a:solidFill>
                  <a:srgbClr val="040C28"/>
                </a:solidFill>
                <a:effectLst/>
                <a:latin typeface="Google Sans"/>
              </a:rPr>
              <a:t> is used to build and test software products in an automated manner</a:t>
            </a:r>
            <a:r>
              <a:rPr lang="en-US" b="0" i="0">
                <a:solidFill>
                  <a:srgbClr val="4D5156"/>
                </a:solidFill>
                <a:effectLst/>
                <a:latin typeface="Google Sans"/>
              </a:rPr>
              <a:t>. It provides rapid feedback on every code change, reduces code integration problems, and leads to more effective teamwork.</a:t>
            </a:r>
          </a:p>
          <a:p>
            <a:endParaRPr lang="en-US" b="0" i="0">
              <a:solidFill>
                <a:srgbClr val="4D5156"/>
              </a:solidFill>
              <a:effectLst/>
              <a:latin typeface="Google Sans"/>
            </a:endParaRPr>
          </a:p>
          <a:p>
            <a:r>
              <a:rPr lang="en-US" b="1" i="0" err="1">
                <a:solidFill>
                  <a:srgbClr val="4D5156"/>
                </a:solidFill>
                <a:effectLst/>
                <a:latin typeface="Google Sans"/>
              </a:rPr>
              <a:t>Loadrunner</a:t>
            </a:r>
            <a:r>
              <a:rPr lang="en-US" b="0" i="0">
                <a:solidFill>
                  <a:srgbClr val="4D5156"/>
                </a:solidFill>
                <a:effectLst/>
                <a:latin typeface="Google Sans"/>
              </a:rPr>
              <a:t> </a:t>
            </a:r>
            <a:r>
              <a:rPr lang="en-US"/>
              <a:t>can be used to test performance across a wide range of application types, different network conditions and varying service levels, LoadRunner Professional delivers an intuitive and versatile solution that saves you time, improves code coverage and provides accurate results. </a:t>
            </a:r>
            <a:endParaRPr lang="en-US" b="0" i="0">
              <a:solidFill>
                <a:srgbClr val="4D5156"/>
              </a:solidFill>
              <a:effectLst/>
              <a:latin typeface="Google Sans"/>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40</a:t>
            </a:fld>
            <a:endParaRPr lang="id-ID"/>
          </a:p>
        </p:txBody>
      </p:sp>
    </p:spTree>
    <p:extLst>
      <p:ext uri="{BB962C8B-B14F-4D97-AF65-F5344CB8AC3E}">
        <p14:creationId xmlns:p14="http://schemas.microsoft.com/office/powerpoint/2010/main" val="3923629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91E42"/>
                </a:solidFill>
                <a:effectLst/>
                <a:latin typeface="Charlie Text"/>
              </a:rPr>
              <a:t>Continuous deployment takes the software one step further than continuous delivery. With this model, every change that passes all stages of your production pipeline is released directly to your customers. There's no human intervention, and only a failed test will prevent a new change to be deployed to production.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91E42"/>
              </a:solidFill>
              <a:effectLst/>
              <a:latin typeface="Charlie Tex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91E42"/>
                </a:solidFill>
                <a:effectLst/>
                <a:latin typeface="Charlie Text"/>
              </a:rPr>
              <a:t>Most organizations want a manual step where someone can push the button when the software is ready.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91E42"/>
              </a:solidFill>
              <a:effectLst/>
              <a:latin typeface="Charlie Tex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91E42"/>
                </a:solidFill>
                <a:effectLst/>
                <a:latin typeface="Charlie Text"/>
              </a:rPr>
              <a:t>But continuous deployment does make sense in certain scenarios. It is a way to accelerate the feedback loop with your customers and release software when ready with no true "release day" anymore. Developers can focus on building software, and they see their work go live minutes after they've finished working on it.</a:t>
            </a:r>
          </a:p>
          <a:p>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41</a:t>
            </a:fld>
            <a:endParaRPr lang="id-ID"/>
          </a:p>
        </p:txBody>
      </p:sp>
    </p:spTree>
    <p:extLst>
      <p:ext uri="{BB962C8B-B14F-4D97-AF65-F5344CB8AC3E}">
        <p14:creationId xmlns:p14="http://schemas.microsoft.com/office/powerpoint/2010/main" val="2005932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solidFill>
                  <a:srgbClr val="454545"/>
                </a:solidFill>
                <a:effectLst/>
                <a:latin typeface="proxima-nova"/>
              </a:rPr>
              <a:t>Microsoft Azure</a:t>
            </a:r>
            <a:r>
              <a:rPr lang="en-US" b="0" i="0">
                <a:solidFill>
                  <a:srgbClr val="454545"/>
                </a:solidFill>
                <a:effectLst/>
                <a:latin typeface="proxima-nova"/>
              </a:rPr>
              <a:t> is a public cloud computing platform—with solutions including </a:t>
            </a:r>
            <a:r>
              <a:rPr lang="en-US" b="1" i="0">
                <a:solidFill>
                  <a:srgbClr val="454545"/>
                </a:solidFill>
                <a:effectLst/>
                <a:latin typeface="proxima-nova"/>
              </a:rPr>
              <a:t>Infrastructure as a Service</a:t>
            </a:r>
            <a:r>
              <a:rPr lang="en-US" b="0" i="0">
                <a:solidFill>
                  <a:srgbClr val="454545"/>
                </a:solidFill>
                <a:effectLst/>
                <a:latin typeface="proxima-nova"/>
              </a:rPr>
              <a:t> (IaaS), </a:t>
            </a:r>
            <a:r>
              <a:rPr lang="en-US" b="1" i="0">
                <a:solidFill>
                  <a:srgbClr val="454545"/>
                </a:solidFill>
                <a:effectLst/>
                <a:latin typeface="proxima-nova"/>
              </a:rPr>
              <a:t>Platform as a Service</a:t>
            </a:r>
            <a:r>
              <a:rPr lang="en-US" b="0" i="0">
                <a:solidFill>
                  <a:srgbClr val="454545"/>
                </a:solidFill>
                <a:effectLst/>
                <a:latin typeface="proxima-nova"/>
              </a:rPr>
              <a:t> (PaaS), and </a:t>
            </a:r>
            <a:r>
              <a:rPr lang="en-US" b="1" i="0">
                <a:solidFill>
                  <a:srgbClr val="454545"/>
                </a:solidFill>
                <a:effectLst/>
                <a:latin typeface="proxima-nova"/>
              </a:rPr>
              <a:t>Software as a Service</a:t>
            </a:r>
            <a:r>
              <a:rPr lang="en-US" b="0" i="0">
                <a:solidFill>
                  <a:srgbClr val="454545"/>
                </a:solidFill>
                <a:effectLst/>
                <a:latin typeface="proxima-nova"/>
              </a:rPr>
              <a:t> (SaaS) that can be used for services such as analytics, virtual computing, storage, networking, and much more. It can be used to replace or supplement your on-premise servers.</a:t>
            </a:r>
          </a:p>
          <a:p>
            <a:endParaRPr lang="en-US" b="0" i="0">
              <a:solidFill>
                <a:srgbClr val="202124"/>
              </a:solidFill>
              <a:effectLst/>
              <a:latin typeface="Google Sans"/>
            </a:endParaRPr>
          </a:p>
          <a:p>
            <a:pPr algn="l"/>
            <a:r>
              <a:rPr lang="en-US" b="1" i="0">
                <a:solidFill>
                  <a:srgbClr val="424242"/>
                </a:solidFill>
                <a:effectLst/>
                <a:latin typeface="Gartner sans"/>
              </a:rPr>
              <a:t>Amazon Web Services (AWS) </a:t>
            </a:r>
            <a:r>
              <a:rPr lang="en-US" b="0" i="0">
                <a:solidFill>
                  <a:srgbClr val="424242"/>
                </a:solidFill>
                <a:effectLst/>
                <a:latin typeface="Gartner sans"/>
              </a:rPr>
              <a:t>is focused on being a broad-based provider of IT services, ranging from cloud-native and edge to ERP and mission-critical workloads. </a:t>
            </a:r>
            <a:r>
              <a:rPr lang="en-US" b="0" i="0">
                <a:solidFill>
                  <a:srgbClr val="51565E"/>
                </a:solidFill>
                <a:effectLst/>
                <a:latin typeface="Roboto" panose="02000000000000000000" pitchFamily="2" charset="0"/>
              </a:rPr>
              <a:t>Amazon web service is an online platform that provides scalable and cost-effective cloud computing solutions.</a:t>
            </a:r>
          </a:p>
          <a:p>
            <a:pPr algn="l"/>
            <a:r>
              <a:rPr lang="en-US" b="0" i="0">
                <a:solidFill>
                  <a:srgbClr val="51565E"/>
                </a:solidFill>
                <a:effectLst/>
                <a:latin typeface="Roboto" panose="02000000000000000000" pitchFamily="2" charset="0"/>
              </a:rPr>
              <a:t>AWS is a broadly adopted cloud platform that offers several on-demand operations like compute power, database storage, content delivery, etc., to help corporates scale and grow.</a:t>
            </a:r>
          </a:p>
          <a:p>
            <a:pPr algn="l"/>
            <a:endParaRPr lang="en-US" b="0" i="0">
              <a:solidFill>
                <a:srgbClr val="51565E"/>
              </a:solidFill>
              <a:effectLst/>
              <a:latin typeface="Roboto" panose="02000000000000000000" pitchFamily="2" charset="0"/>
            </a:endParaRPr>
          </a:p>
          <a:p>
            <a:pPr algn="l"/>
            <a:r>
              <a:rPr lang="en-US" b="0" i="0">
                <a:solidFill>
                  <a:srgbClr val="323E48"/>
                </a:solidFill>
                <a:effectLst/>
                <a:latin typeface="Source Sans Pro" panose="020B0503030403020204" pitchFamily="34" charset="0"/>
              </a:rPr>
              <a:t>The </a:t>
            </a:r>
            <a:r>
              <a:rPr lang="en-US" b="1" i="0">
                <a:solidFill>
                  <a:srgbClr val="323E48"/>
                </a:solidFill>
                <a:effectLst/>
                <a:latin typeface="Source Sans Pro" panose="020B0503030403020204" pitchFamily="34" charset="0"/>
              </a:rPr>
              <a:t>Google Cloud Platform </a:t>
            </a:r>
            <a:r>
              <a:rPr lang="en-US" b="0" i="0">
                <a:solidFill>
                  <a:srgbClr val="323E48"/>
                </a:solidFill>
                <a:effectLst/>
                <a:latin typeface="Source Sans Pro" panose="020B0503030403020204" pitchFamily="34" charset="0"/>
              </a:rPr>
              <a:t>(GCP) is a suite of cloud services that offers server space on virtual machines, internal networks, VPN connections, disk storage, machine language SaaS (Software as a Service) applications, and even something called TPU (Tensor Processing Units). </a:t>
            </a:r>
          </a:p>
          <a:p>
            <a:pPr algn="l"/>
            <a:endParaRPr lang="en-US" b="0" i="0">
              <a:solidFill>
                <a:srgbClr val="323E48"/>
              </a:solidFill>
              <a:effectLst/>
              <a:latin typeface="Source Sans Pro" panose="020B0503030403020204" pitchFamily="34" charset="0"/>
            </a:endParaRPr>
          </a:p>
          <a:p>
            <a:pPr algn="l"/>
            <a:r>
              <a:rPr lang="en-US" b="1" i="0">
                <a:solidFill>
                  <a:srgbClr val="51565E"/>
                </a:solidFill>
                <a:effectLst/>
                <a:latin typeface="Roboto" panose="02000000000000000000" pitchFamily="2" charset="0"/>
              </a:rPr>
              <a:t>Progress Chef </a:t>
            </a:r>
            <a:r>
              <a:rPr lang="en-US" b="0" i="0">
                <a:solidFill>
                  <a:srgbClr val="51565E"/>
                </a:solidFill>
                <a:effectLst/>
                <a:latin typeface="Roboto" panose="02000000000000000000" pitchFamily="2" charset="0"/>
              </a:rPr>
              <a:t>can</a:t>
            </a:r>
            <a:r>
              <a:rPr lang="en-US" b="1" i="0">
                <a:solidFill>
                  <a:srgbClr val="51565E"/>
                </a:solidFill>
                <a:effectLst/>
                <a:latin typeface="Roboto" panose="02000000000000000000" pitchFamily="2" charset="0"/>
              </a:rPr>
              <a:t> </a:t>
            </a:r>
            <a:r>
              <a:rPr lang="en-US" b="0" i="0">
                <a:solidFill>
                  <a:srgbClr val="51565E"/>
                </a:solidFill>
                <a:effectLst/>
                <a:latin typeface="Roboto" panose="02000000000000000000" pitchFamily="2" charset="0"/>
              </a:rPr>
              <a:t>automate configuration management to define policies that are repeatable, consistent and reusable. The result is increased business agility and security because all systems and resources are continuously and automatically evaluated, corrected, and modified.</a:t>
            </a:r>
          </a:p>
          <a:p>
            <a:endParaRPr lang="en-US" b="0" i="0">
              <a:solidFill>
                <a:srgbClr val="202124"/>
              </a:solidFill>
              <a:effectLst/>
              <a:latin typeface="Google Sans"/>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42</a:t>
            </a:fld>
            <a:endParaRPr lang="id-ID"/>
          </a:p>
        </p:txBody>
      </p:sp>
    </p:spTree>
    <p:extLst>
      <p:ext uri="{BB962C8B-B14F-4D97-AF65-F5344CB8AC3E}">
        <p14:creationId xmlns:p14="http://schemas.microsoft.com/office/powerpoint/2010/main" val="1247897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43</a:t>
            </a:fld>
            <a:endParaRPr lang="id-ID"/>
          </a:p>
        </p:txBody>
      </p:sp>
    </p:spTree>
    <p:extLst>
      <p:ext uri="{BB962C8B-B14F-4D97-AF65-F5344CB8AC3E}">
        <p14:creationId xmlns:p14="http://schemas.microsoft.com/office/powerpoint/2010/main" val="2399225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a:t>Example of ‘old’ style deployment architecture being replaced with ‘new’ style one.</a:t>
            </a:r>
          </a:p>
          <a:p>
            <a:pPr marL="0" indent="0">
              <a:buFont typeface="Arial" panose="020B0604020202020204" pitchFamily="34" charset="0"/>
              <a:buNone/>
            </a:pPr>
            <a:endParaRPr lang="en-GB"/>
          </a:p>
          <a:p>
            <a:pPr marL="0" indent="0">
              <a:buFont typeface="Arial" panose="020B0604020202020204" pitchFamily="34" charset="0"/>
              <a:buNone/>
            </a:pPr>
            <a:r>
              <a:rPr lang="en-GB"/>
              <a:t>Often part of a wider modernisation project</a:t>
            </a:r>
          </a:p>
          <a:p>
            <a:pPr marL="0" indent="0">
              <a:buFont typeface="Arial" panose="020B0604020202020204" pitchFamily="34" charset="0"/>
              <a:buNone/>
            </a:pPr>
            <a:endParaRPr lang="en-GB"/>
          </a:p>
          <a:p>
            <a:pPr marL="0" indent="0">
              <a:buFont typeface="Arial" panose="020B0604020202020204" pitchFamily="34" charset="0"/>
              <a:buNone/>
            </a:pPr>
            <a:r>
              <a:rPr lang="en-GB"/>
              <a:t>Single big box : common model, often with batch jobs and maybe character clients</a:t>
            </a:r>
          </a:p>
          <a:p>
            <a:pPr marL="171450" indent="-171450">
              <a:buFont typeface="Arial" panose="020B0604020202020204" pitchFamily="34" charset="0"/>
              <a:buChar char="•"/>
            </a:pPr>
            <a:endParaRPr lang="en-GB"/>
          </a:p>
          <a:p>
            <a:pPr marL="0" indent="0">
              <a:buFont typeface="Arial" panose="020B0604020202020204" pitchFamily="34" charset="0"/>
              <a:buNone/>
            </a:pPr>
            <a:r>
              <a:rPr lang="en-GB"/>
              <a:t>Move to multiple machines:</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Some corporates want app servers off the DB machines</a:t>
            </a:r>
          </a:p>
          <a:p>
            <a:pPr marL="171450" indent="-171450">
              <a:buFont typeface="Arial" panose="020B0604020202020204" pitchFamily="34" charset="0"/>
              <a:buChar char="•"/>
            </a:pPr>
            <a:r>
              <a:rPr lang="en-GB"/>
              <a:t>Add resilience and scalability </a:t>
            </a:r>
          </a:p>
          <a:p>
            <a:pPr marL="171450" indent="-171450">
              <a:buFont typeface="Arial" panose="020B0604020202020204" pitchFamily="34" charset="0"/>
              <a:buChar char="•"/>
            </a:pPr>
            <a:r>
              <a:rPr lang="en-GB"/>
              <a:t>PASOE straightforward to deploy, configure and update automatically</a:t>
            </a:r>
          </a:p>
          <a:p>
            <a:pPr marL="171450" indent="-171450">
              <a:buFont typeface="Arial" panose="020B0604020202020204" pitchFamily="34" charset="0"/>
              <a:buChar char="•"/>
            </a:pPr>
            <a:r>
              <a:rPr lang="en-GB"/>
              <a:t>Not about re-writing the application, but redeploying existing code</a:t>
            </a:r>
          </a:p>
          <a:p>
            <a:pPr marL="171450" indent="-171450">
              <a:buFont typeface="Arial" panose="020B0604020202020204" pitchFamily="34" charset="0"/>
              <a:buChar char="•"/>
            </a:pPr>
            <a:endParaRPr lang="en-GB"/>
          </a:p>
          <a:p>
            <a:pPr marL="0" indent="0">
              <a:buFont typeface="Arial" panose="020B0604020202020204" pitchFamily="34" charset="0"/>
              <a:buNone/>
            </a:pPr>
            <a:r>
              <a:rPr lang="en-GB"/>
              <a:t>Biggest stumbling block: switch from direct DB connection to client/server</a:t>
            </a:r>
          </a:p>
        </p:txBody>
      </p:sp>
      <p:sp>
        <p:nvSpPr>
          <p:cNvPr id="4" name="Slide Number Placeholder 3"/>
          <p:cNvSpPr>
            <a:spLocks noGrp="1"/>
          </p:cNvSpPr>
          <p:nvPr>
            <p:ph type="sldNum" sz="quarter" idx="5"/>
          </p:nvPr>
        </p:nvSpPr>
        <p:spPr/>
        <p:txBody>
          <a:bodyPr/>
          <a:lstStyle/>
          <a:p>
            <a:fld id="{293019A1-94FF-4EE3-817F-0E236D94A3C5}" type="slidenum">
              <a:rPr lang="id-ID" smtClean="0"/>
              <a:pPr/>
              <a:t>49</a:t>
            </a:fld>
            <a:endParaRPr lang="id-ID"/>
          </a:p>
        </p:txBody>
      </p:sp>
    </p:spTree>
    <p:extLst>
      <p:ext uri="{BB962C8B-B14F-4D97-AF65-F5344CB8AC3E}">
        <p14:creationId xmlns:p14="http://schemas.microsoft.com/office/powerpoint/2010/main" val="32641248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a:t>Example of ‘old’ style deployment architecture being replaced with ‘new’ style one.</a:t>
            </a:r>
          </a:p>
          <a:p>
            <a:pPr marL="0" indent="0">
              <a:buFont typeface="Arial" panose="020B0604020202020204" pitchFamily="34" charset="0"/>
              <a:buNone/>
            </a:pPr>
            <a:endParaRPr lang="en-GB"/>
          </a:p>
          <a:p>
            <a:pPr marL="0" indent="0">
              <a:buFont typeface="Arial" panose="020B0604020202020204" pitchFamily="34" charset="0"/>
              <a:buNone/>
            </a:pPr>
            <a:r>
              <a:rPr lang="en-GB"/>
              <a:t>Often part of a wider modernisation project</a:t>
            </a:r>
          </a:p>
          <a:p>
            <a:pPr marL="0" indent="0">
              <a:buFont typeface="Arial" panose="020B0604020202020204" pitchFamily="34" charset="0"/>
              <a:buNone/>
            </a:pPr>
            <a:endParaRPr lang="en-GB"/>
          </a:p>
          <a:p>
            <a:pPr marL="0" indent="0">
              <a:buFont typeface="Arial" panose="020B0604020202020204" pitchFamily="34" charset="0"/>
              <a:buNone/>
            </a:pPr>
            <a:r>
              <a:rPr lang="en-GB"/>
              <a:t>Single big box : common model, often with batch jobs and maybe character clients</a:t>
            </a:r>
          </a:p>
          <a:p>
            <a:pPr marL="171450" indent="-171450">
              <a:buFont typeface="Arial" panose="020B0604020202020204" pitchFamily="34" charset="0"/>
              <a:buChar char="•"/>
            </a:pPr>
            <a:endParaRPr lang="en-GB"/>
          </a:p>
          <a:p>
            <a:pPr marL="0" indent="0">
              <a:buFont typeface="Arial" panose="020B0604020202020204" pitchFamily="34" charset="0"/>
              <a:buNone/>
            </a:pPr>
            <a:r>
              <a:rPr lang="en-GB"/>
              <a:t>Move to multiple machines:</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Some corporates want app servers off the DB machines</a:t>
            </a:r>
          </a:p>
          <a:p>
            <a:pPr marL="171450" indent="-171450">
              <a:buFont typeface="Arial" panose="020B0604020202020204" pitchFamily="34" charset="0"/>
              <a:buChar char="•"/>
            </a:pPr>
            <a:r>
              <a:rPr lang="en-GB"/>
              <a:t>Add resilience and scalability </a:t>
            </a:r>
          </a:p>
          <a:p>
            <a:pPr marL="171450" indent="-171450">
              <a:buFont typeface="Arial" panose="020B0604020202020204" pitchFamily="34" charset="0"/>
              <a:buChar char="•"/>
            </a:pPr>
            <a:r>
              <a:rPr lang="en-GB"/>
              <a:t>PASOE straightforward to deploy, configure and update automatically</a:t>
            </a:r>
          </a:p>
          <a:p>
            <a:pPr marL="171450" indent="-171450">
              <a:buFont typeface="Arial" panose="020B0604020202020204" pitchFamily="34" charset="0"/>
              <a:buChar char="•"/>
            </a:pPr>
            <a:r>
              <a:rPr lang="en-GB"/>
              <a:t>Not about re-writing the application, but redeploying existing code</a:t>
            </a:r>
          </a:p>
          <a:p>
            <a:pPr marL="171450" indent="-171450">
              <a:buFont typeface="Arial" panose="020B0604020202020204" pitchFamily="34" charset="0"/>
              <a:buChar char="•"/>
            </a:pPr>
            <a:endParaRPr lang="en-GB"/>
          </a:p>
          <a:p>
            <a:pPr marL="0" indent="0">
              <a:buFont typeface="Arial" panose="020B0604020202020204" pitchFamily="34" charset="0"/>
              <a:buNone/>
            </a:pPr>
            <a:r>
              <a:rPr lang="en-GB"/>
              <a:t>Biggest stumbling block: switch from direct DB connection to client/server</a:t>
            </a:r>
          </a:p>
        </p:txBody>
      </p:sp>
      <p:sp>
        <p:nvSpPr>
          <p:cNvPr id="4" name="Slide Number Placeholder 3"/>
          <p:cNvSpPr>
            <a:spLocks noGrp="1"/>
          </p:cNvSpPr>
          <p:nvPr>
            <p:ph type="sldNum" sz="quarter" idx="5"/>
          </p:nvPr>
        </p:nvSpPr>
        <p:spPr/>
        <p:txBody>
          <a:bodyPr/>
          <a:lstStyle/>
          <a:p>
            <a:fld id="{293019A1-94FF-4EE3-817F-0E236D94A3C5}" type="slidenum">
              <a:rPr lang="id-ID" smtClean="0"/>
              <a:pPr/>
              <a:t>50</a:t>
            </a:fld>
            <a:endParaRPr lang="id-ID"/>
          </a:p>
        </p:txBody>
      </p:sp>
    </p:spTree>
    <p:extLst>
      <p:ext uri="{BB962C8B-B14F-4D97-AF65-F5344CB8AC3E}">
        <p14:creationId xmlns:p14="http://schemas.microsoft.com/office/powerpoint/2010/main" val="1731622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8595B"/>
                </a:solidFill>
                <a:effectLst/>
                <a:latin typeface="Roboto" panose="02000000000000000000" pitchFamily="2" charset="0"/>
              </a:rPr>
              <a:t>compilation, repository integration, testing, and packaging. It also provides the convenience of sharing the CI pipeline configuration between the development and production build processes.</a:t>
            </a:r>
          </a:p>
          <a:p>
            <a:endParaRPr lang="en-US" b="0" i="0" dirty="0">
              <a:solidFill>
                <a:srgbClr val="58595B"/>
              </a:solidFill>
              <a:effectLst/>
              <a:latin typeface="Roboto" panose="02000000000000000000" pitchFamily="2" charset="0"/>
            </a:endParaRPr>
          </a:p>
          <a:p>
            <a:r>
              <a:rPr lang="en-US" dirty="0">
                <a:latin typeface="Arial"/>
                <a:cs typeface="Arial"/>
              </a:rPr>
              <a:t>For ABL applications, the OpenEdge DevOps Framework is designed to help with implementing an efficient CI pipeline that handles compilation, repository integration, testing, and packaging. It also provides the convenience of sharing the CI pipeline configuration between the development and production build processes.</a:t>
            </a:r>
          </a:p>
          <a:p>
            <a:endParaRPr lang="en-US" dirty="0">
              <a:latin typeface="Arial"/>
              <a:cs typeface="Arial"/>
            </a:endParaRPr>
          </a:p>
          <a:p>
            <a:r>
              <a:rPr lang="en-US" dirty="0">
                <a:latin typeface="Arial"/>
                <a:cs typeface="Arial"/>
              </a:rPr>
              <a:t>OEDF is a set of Gradle plugin that provide a command line interface to build and packaging</a:t>
            </a: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52</a:t>
            </a:fld>
            <a:endParaRPr lang="id-ID"/>
          </a:p>
        </p:txBody>
      </p:sp>
    </p:spTree>
    <p:extLst>
      <p:ext uri="{BB962C8B-B14F-4D97-AF65-F5344CB8AC3E}">
        <p14:creationId xmlns:p14="http://schemas.microsoft.com/office/powerpoint/2010/main" val="26135106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55</a:t>
            </a:fld>
            <a:endParaRPr lang="id-ID"/>
          </a:p>
        </p:txBody>
      </p:sp>
    </p:spTree>
    <p:extLst>
      <p:ext uri="{BB962C8B-B14F-4D97-AF65-F5344CB8AC3E}">
        <p14:creationId xmlns:p14="http://schemas.microsoft.com/office/powerpoint/2010/main" val="1765166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56</a:t>
            </a:fld>
            <a:endParaRPr lang="id-ID"/>
          </a:p>
        </p:txBody>
      </p:sp>
    </p:spTree>
    <p:extLst>
      <p:ext uri="{BB962C8B-B14F-4D97-AF65-F5344CB8AC3E}">
        <p14:creationId xmlns:p14="http://schemas.microsoft.com/office/powerpoint/2010/main" val="8029403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sv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sv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12.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13.png"/><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1.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2.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25.xml"/><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12.pn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27.xml"/><Relationship Id="rId5" Type="http://schemas.openxmlformats.org/officeDocument/2006/relationships/image" Target="../media/image13.pn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27.bin"/></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1.emf"/><Relationship Id="rId5" Type="http://schemas.openxmlformats.org/officeDocument/2006/relationships/oleObject" Target="../embeddings/oleObject28.bin"/><Relationship Id="rId4" Type="http://schemas.openxmlformats.org/officeDocument/2006/relationships/image" Target="../media/image24.sv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oleObject" Target="../embeddings/oleObject29.bin"/><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31.xml"/><Relationship Id="rId6" Type="http://schemas.openxmlformats.org/officeDocument/2006/relationships/image" Target="../media/image1.emf"/><Relationship Id="rId5" Type="http://schemas.openxmlformats.org/officeDocument/2006/relationships/oleObject" Target="../embeddings/oleObject30.bin"/><Relationship Id="rId4" Type="http://schemas.openxmlformats.org/officeDocument/2006/relationships/image" Target="../media/image24.sv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oleObject" Target="../embeddings/oleObject31.bin"/><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1.emf"/><Relationship Id="rId5" Type="http://schemas.openxmlformats.org/officeDocument/2006/relationships/oleObject" Target="../embeddings/oleObject32.bin"/><Relationship Id="rId4" Type="http://schemas.openxmlformats.org/officeDocument/2006/relationships/image" Target="../media/image24.sv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5.png"/><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1.emf"/><Relationship Id="rId5" Type="http://schemas.openxmlformats.org/officeDocument/2006/relationships/oleObject" Target="../embeddings/oleObject33.bin"/><Relationship Id="rId4" Type="http://schemas.openxmlformats.org/officeDocument/2006/relationships/image" Target="../media/image26.sv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35.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1.xml"/><Relationship Id="rId1" Type="http://schemas.openxmlformats.org/officeDocument/2006/relationships/tags" Target="../tags/tag37.xml"/><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1.xml"/><Relationship Id="rId1" Type="http://schemas.openxmlformats.org/officeDocument/2006/relationships/tags" Target="../tags/tag38.xml"/><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1.xml"/><Relationship Id="rId1" Type="http://schemas.openxmlformats.org/officeDocument/2006/relationships/tags" Target="../tags/tag39.xml"/><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1.png"/><Relationship Id="rId4" Type="http://schemas.openxmlformats.org/officeDocument/2006/relationships/image" Target="../media/image3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0041145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Text Placeholder 3">
            <a:extLst>
              <a:ext uri="{FF2B5EF4-FFF2-40B4-BE49-F238E27FC236}">
                <a16:creationId xmlns:a16="http://schemas.microsoft.com/office/drawing/2014/main" id="{B1AA0DB6-5A8E-3741-A2E5-D936D902DDC8}"/>
              </a:ext>
            </a:extLst>
          </p:cNvPr>
          <p:cNvSpPr>
            <a:spLocks noGrp="1"/>
          </p:cNvSpPr>
          <p:nvPr>
            <p:ph type="body" sz="quarter" idx="12" hasCustomPrompt="1"/>
          </p:nvPr>
        </p:nvSpPr>
        <p:spPr>
          <a:xfrm>
            <a:off x="738973" y="4846683"/>
            <a:ext cx="5278437" cy="388554"/>
          </a:xfrm>
        </p:spPr>
        <p:txBody>
          <a:bodyPr tIns="36000" anchor="ctr" anchorCtr="0">
            <a:noAutofit/>
          </a:bodyPr>
          <a:lstStyle>
            <a:lvl1pPr marL="0" indent="0" algn="l">
              <a:lnSpc>
                <a:spcPts val="1800"/>
              </a:lnSpc>
              <a:buNone/>
              <a:defRPr sz="2400" b="1" i="0" baseline="0">
                <a:solidFill>
                  <a:schemeClr val="tx1"/>
                </a:solidFill>
                <a:latin typeface="Arial" panose="020B0604020202020204" pitchFamily="34" charset="0"/>
                <a:cs typeface="Arial" panose="020B0604020202020204" pitchFamily="34" charset="0"/>
              </a:defRPr>
            </a:lvl1pPr>
          </a:lstStyle>
          <a:p>
            <a:pPr lvl="0"/>
            <a:r>
              <a:rPr lang="en-US"/>
              <a:t>Speaker Name</a:t>
            </a:r>
          </a:p>
        </p:txBody>
      </p:sp>
      <p:sp>
        <p:nvSpPr>
          <p:cNvPr id="26" name="Text Placeholder 3">
            <a:extLst>
              <a:ext uri="{FF2B5EF4-FFF2-40B4-BE49-F238E27FC236}">
                <a16:creationId xmlns:a16="http://schemas.microsoft.com/office/drawing/2014/main" id="{ED3701CF-5DFA-EE46-92C6-82EBEFFD8348}"/>
              </a:ext>
            </a:extLst>
          </p:cNvPr>
          <p:cNvSpPr>
            <a:spLocks noGrp="1"/>
          </p:cNvSpPr>
          <p:nvPr>
            <p:ph type="body" sz="quarter" idx="14" hasCustomPrompt="1"/>
          </p:nvPr>
        </p:nvSpPr>
        <p:spPr>
          <a:xfrm>
            <a:off x="738973" y="5312130"/>
            <a:ext cx="5278437" cy="312131"/>
          </a:xfrm>
        </p:spPr>
        <p:txBody>
          <a:bodyPr tIns="72000" anchor="ctr" anchorCtr="0">
            <a:noAutofit/>
          </a:bodyPr>
          <a:lstStyle>
            <a:lvl1pPr marL="0" indent="0" algn="l">
              <a:lnSpc>
                <a:spcPts val="1800"/>
              </a:lnSpc>
              <a:buNone/>
              <a:defRPr sz="1800" b="0" baseline="0">
                <a:solidFill>
                  <a:schemeClr val="tx1"/>
                </a:solidFill>
              </a:defRPr>
            </a:lvl1pPr>
          </a:lstStyle>
          <a:p>
            <a:pPr lvl="0"/>
            <a:r>
              <a:rPr lang="en-US"/>
              <a:t>Speaker Title</a:t>
            </a:r>
          </a:p>
        </p:txBody>
      </p:sp>
      <p:sp>
        <p:nvSpPr>
          <p:cNvPr id="27" name="Text Placeholder 3">
            <a:extLst>
              <a:ext uri="{FF2B5EF4-FFF2-40B4-BE49-F238E27FC236}">
                <a16:creationId xmlns:a16="http://schemas.microsoft.com/office/drawing/2014/main" id="{08E4E795-5B28-AA4F-9CA0-12577F806AAC}"/>
              </a:ext>
            </a:extLst>
          </p:cNvPr>
          <p:cNvSpPr>
            <a:spLocks noGrp="1"/>
          </p:cNvSpPr>
          <p:nvPr>
            <p:ph type="body" sz="quarter" idx="15" hasCustomPrompt="1"/>
          </p:nvPr>
        </p:nvSpPr>
        <p:spPr>
          <a:xfrm>
            <a:off x="738973" y="5771692"/>
            <a:ext cx="5278437" cy="312131"/>
          </a:xfrm>
        </p:spPr>
        <p:txBody>
          <a:bodyPr tIns="72000" anchor="ctr" anchorCtr="0">
            <a:noAutofit/>
          </a:bodyPr>
          <a:lstStyle>
            <a:lvl1pPr marL="0" indent="0" algn="l">
              <a:lnSpc>
                <a:spcPts val="1800"/>
              </a:lnSpc>
              <a:buNone/>
              <a:defRPr sz="1800" b="0" i="0" baseline="0">
                <a:solidFill>
                  <a:schemeClr val="tx1">
                    <a:lumMod val="50000"/>
                    <a:lumOff val="50000"/>
                  </a:schemeClr>
                </a:solidFill>
                <a:latin typeface="Arial" panose="020B0604020202020204" pitchFamily="34" charset="0"/>
                <a:cs typeface="Arial" panose="020B0604020202020204" pitchFamily="34" charset="0"/>
              </a:defRPr>
            </a:lvl1pPr>
          </a:lstStyle>
          <a:p>
            <a:pPr lvl="0"/>
            <a:r>
              <a:rPr lang="en-US"/>
              <a:t>Date</a:t>
            </a:r>
          </a:p>
        </p:txBody>
      </p:sp>
      <p:sp>
        <p:nvSpPr>
          <p:cNvPr id="28" name="Title 3">
            <a:extLst>
              <a:ext uri="{FF2B5EF4-FFF2-40B4-BE49-F238E27FC236}">
                <a16:creationId xmlns:a16="http://schemas.microsoft.com/office/drawing/2014/main" id="{9EE63D74-8A47-0A4F-A4FD-DE60CD33AB69}"/>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Master title style</a:t>
            </a:r>
            <a:endParaRPr lang="en-BG"/>
          </a:p>
        </p:txBody>
      </p:sp>
      <p:pic>
        <p:nvPicPr>
          <p:cNvPr id="13" name="Picture 2">
            <a:extLst>
              <a:ext uri="{FF2B5EF4-FFF2-40B4-BE49-F238E27FC236}">
                <a16:creationId xmlns:a16="http://schemas.microsoft.com/office/drawing/2014/main" id="{77BE795C-072A-459C-8648-8D68BC93FAA5}"/>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26315" y="745314"/>
            <a:ext cx="1341526" cy="311178"/>
          </a:xfrm>
          <a:prstGeom prst="rect">
            <a:avLst/>
          </a:prstGeom>
        </p:spPr>
      </p:pic>
      <p:pic>
        <p:nvPicPr>
          <p:cNvPr id="30" name="Picture 29">
            <a:extLst>
              <a:ext uri="{FF2B5EF4-FFF2-40B4-BE49-F238E27FC236}">
                <a16:creationId xmlns:a16="http://schemas.microsoft.com/office/drawing/2014/main" id="{4D3546BD-7E45-4960-A98F-8DEA36022CB4}"/>
              </a:ext>
            </a:extLst>
          </p:cNvPr>
          <p:cNvPicPr>
            <a:picLocks noChangeAspect="1"/>
          </p:cNvPicPr>
          <p:nvPr userDrawn="1"/>
        </p:nvPicPr>
        <p:blipFill>
          <a:blip r:embed="rId7"/>
          <a:stretch>
            <a:fillRect/>
          </a:stretch>
        </p:blipFill>
        <p:spPr>
          <a:xfrm>
            <a:off x="6437375" y="0"/>
            <a:ext cx="5755123" cy="6858594"/>
          </a:xfrm>
          <a:prstGeom prst="rect">
            <a:avLst/>
          </a:prstGeom>
        </p:spPr>
      </p:pic>
      <p:sp>
        <p:nvSpPr>
          <p:cNvPr id="4" name="Text Placeholder 3">
            <a:extLst>
              <a:ext uri="{FF2B5EF4-FFF2-40B4-BE49-F238E27FC236}">
                <a16:creationId xmlns:a16="http://schemas.microsoft.com/office/drawing/2014/main" id="{66B76E93-9883-F34D-AFCA-0B3B56986894}"/>
              </a:ext>
            </a:extLst>
          </p:cNvPr>
          <p:cNvSpPr>
            <a:spLocks noGrp="1"/>
          </p:cNvSpPr>
          <p:nvPr>
            <p:ph type="body" sz="quarter" idx="16" hasCustomPrompt="1"/>
          </p:nvPr>
        </p:nvSpPr>
        <p:spPr>
          <a:xfrm>
            <a:off x="738973" y="3356068"/>
            <a:ext cx="5294312" cy="674687"/>
          </a:xfrm>
        </p:spPr>
        <p:txBody>
          <a:bodyPr/>
          <a:lstStyle>
            <a:lvl1pPr marL="0" indent="0">
              <a:buNone/>
              <a:defRPr sz="2800">
                <a:solidFill>
                  <a:schemeClr val="tx1">
                    <a:lumMod val="50000"/>
                    <a:lumOff val="50000"/>
                  </a:schemeClr>
                </a:solidFill>
              </a:defRPr>
            </a:lvl1pPr>
          </a:lstStyle>
          <a:p>
            <a:pPr lvl="0"/>
            <a:r>
              <a:rPr lang="en-GB" err="1"/>
              <a:t>Subheadline</a:t>
            </a:r>
            <a:endParaRPr lang="en-BG"/>
          </a:p>
        </p:txBody>
      </p:sp>
    </p:spTree>
    <p:extLst>
      <p:ext uri="{BB962C8B-B14F-4D97-AF65-F5344CB8AC3E}">
        <p14:creationId xmlns:p14="http://schemas.microsoft.com/office/powerpoint/2010/main" val="3270806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5" name="Picture 4" descr="A picture containing icon&#10;&#10;Description automatically generated">
            <a:extLst>
              <a:ext uri="{FF2B5EF4-FFF2-40B4-BE49-F238E27FC236}">
                <a16:creationId xmlns:a16="http://schemas.microsoft.com/office/drawing/2014/main" id="{850CDD4B-2846-BDD7-A79C-A20F139DFF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0041145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5" name="Text Placeholder 3">
            <a:extLst>
              <a:ext uri="{FF2B5EF4-FFF2-40B4-BE49-F238E27FC236}">
                <a16:creationId xmlns:a16="http://schemas.microsoft.com/office/drawing/2014/main" id="{B1AA0DB6-5A8E-3741-A2E5-D936D902DDC8}"/>
              </a:ext>
            </a:extLst>
          </p:cNvPr>
          <p:cNvSpPr>
            <a:spLocks noGrp="1"/>
          </p:cNvSpPr>
          <p:nvPr>
            <p:ph type="body" sz="quarter" idx="12" hasCustomPrompt="1"/>
          </p:nvPr>
        </p:nvSpPr>
        <p:spPr>
          <a:xfrm>
            <a:off x="738973" y="4846683"/>
            <a:ext cx="5278437" cy="388554"/>
          </a:xfrm>
        </p:spPr>
        <p:txBody>
          <a:bodyPr tIns="36000" anchor="ctr" anchorCtr="0">
            <a:noAutofit/>
          </a:bodyPr>
          <a:lstStyle>
            <a:lvl1pPr marL="0" indent="0" algn="l">
              <a:lnSpc>
                <a:spcPts val="1800"/>
              </a:lnSpc>
              <a:buNone/>
              <a:defRPr sz="2400" b="1" i="0"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26" name="Text Placeholder 3">
            <a:extLst>
              <a:ext uri="{FF2B5EF4-FFF2-40B4-BE49-F238E27FC236}">
                <a16:creationId xmlns:a16="http://schemas.microsoft.com/office/drawing/2014/main" id="{ED3701CF-5DFA-EE46-92C6-82EBEFFD8348}"/>
              </a:ext>
            </a:extLst>
          </p:cNvPr>
          <p:cNvSpPr>
            <a:spLocks noGrp="1"/>
          </p:cNvSpPr>
          <p:nvPr>
            <p:ph type="body" sz="quarter" idx="14" hasCustomPrompt="1"/>
          </p:nvPr>
        </p:nvSpPr>
        <p:spPr>
          <a:xfrm>
            <a:off x="738973" y="5312130"/>
            <a:ext cx="5278437" cy="312131"/>
          </a:xfrm>
        </p:spPr>
        <p:txBody>
          <a:bodyPr tIns="72000" anchor="ctr" anchorCtr="0">
            <a:noAutofit/>
          </a:bodyPr>
          <a:lstStyle>
            <a:lvl1pPr marL="0" indent="0" algn="l">
              <a:lnSpc>
                <a:spcPts val="1800"/>
              </a:lnSpc>
              <a:buNone/>
              <a:defRPr sz="1800" b="0" baseline="0">
                <a:solidFill>
                  <a:schemeClr val="bg1"/>
                </a:solidFill>
              </a:defRPr>
            </a:lvl1pPr>
          </a:lstStyle>
          <a:p>
            <a:pPr lvl="0"/>
            <a:r>
              <a:rPr lang="en-US"/>
              <a:t>Speaker Title</a:t>
            </a:r>
          </a:p>
        </p:txBody>
      </p:sp>
      <p:sp>
        <p:nvSpPr>
          <p:cNvPr id="27" name="Text Placeholder 3">
            <a:extLst>
              <a:ext uri="{FF2B5EF4-FFF2-40B4-BE49-F238E27FC236}">
                <a16:creationId xmlns:a16="http://schemas.microsoft.com/office/drawing/2014/main" id="{08E4E795-5B28-AA4F-9CA0-12577F806AAC}"/>
              </a:ext>
            </a:extLst>
          </p:cNvPr>
          <p:cNvSpPr>
            <a:spLocks noGrp="1"/>
          </p:cNvSpPr>
          <p:nvPr>
            <p:ph type="body" sz="quarter" idx="15" hasCustomPrompt="1"/>
          </p:nvPr>
        </p:nvSpPr>
        <p:spPr>
          <a:xfrm>
            <a:off x="738973" y="5771692"/>
            <a:ext cx="5278437" cy="312131"/>
          </a:xfrm>
        </p:spPr>
        <p:txBody>
          <a:bodyPr tIns="72000" anchor="ctr" anchorCtr="0">
            <a:noAutofit/>
          </a:bodyPr>
          <a:lstStyle>
            <a:lvl1pPr marL="0" indent="0" algn="l">
              <a:lnSpc>
                <a:spcPts val="1800"/>
              </a:lnSpc>
              <a:buNone/>
              <a:defRPr sz="1800" b="0" i="0" baseline="0">
                <a:solidFill>
                  <a:srgbClr val="90EF8E"/>
                </a:solidFill>
                <a:latin typeface="Arial" panose="020B0604020202020204" pitchFamily="34" charset="0"/>
                <a:cs typeface="Arial" panose="020B0604020202020204" pitchFamily="34" charset="0"/>
              </a:defRPr>
            </a:lvl1pPr>
          </a:lstStyle>
          <a:p>
            <a:pPr lvl="0"/>
            <a:r>
              <a:rPr lang="en-US"/>
              <a:t>Date</a:t>
            </a:r>
          </a:p>
        </p:txBody>
      </p:sp>
      <p:sp>
        <p:nvSpPr>
          <p:cNvPr id="28" name="Title 3">
            <a:extLst>
              <a:ext uri="{FF2B5EF4-FFF2-40B4-BE49-F238E27FC236}">
                <a16:creationId xmlns:a16="http://schemas.microsoft.com/office/drawing/2014/main" id="{9EE63D74-8A47-0A4F-A4FD-DE60CD33AB69}"/>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4" name="Text Placeholder 3">
            <a:extLst>
              <a:ext uri="{FF2B5EF4-FFF2-40B4-BE49-F238E27FC236}">
                <a16:creationId xmlns:a16="http://schemas.microsoft.com/office/drawing/2014/main" id="{66B76E93-9883-F34D-AFCA-0B3B56986894}"/>
              </a:ext>
            </a:extLst>
          </p:cNvPr>
          <p:cNvSpPr>
            <a:spLocks noGrp="1"/>
          </p:cNvSpPr>
          <p:nvPr>
            <p:ph type="body" sz="quarter" idx="16" hasCustomPrompt="1"/>
          </p:nvPr>
        </p:nvSpPr>
        <p:spPr>
          <a:xfrm>
            <a:off x="738973" y="3356068"/>
            <a:ext cx="5294312" cy="674687"/>
          </a:xfrm>
        </p:spPr>
        <p:txBody>
          <a:bodyPr/>
          <a:lstStyle>
            <a:lvl1pPr marL="0" indent="0">
              <a:buNone/>
              <a:defRPr sz="2800">
                <a:solidFill>
                  <a:schemeClr val="bg1"/>
                </a:solidFill>
              </a:defRPr>
            </a:lvl1pPr>
          </a:lstStyle>
          <a:p>
            <a:pPr lvl="0"/>
            <a:r>
              <a:rPr lang="en-GB" err="1"/>
              <a:t>Subheadline</a:t>
            </a:r>
            <a:endParaRPr lang="en-BG"/>
          </a:p>
        </p:txBody>
      </p:sp>
      <p:pic>
        <p:nvPicPr>
          <p:cNvPr id="7" name="Picture 3">
            <a:extLst>
              <a:ext uri="{FF2B5EF4-FFF2-40B4-BE49-F238E27FC236}">
                <a16:creationId xmlns:a16="http://schemas.microsoft.com/office/drawing/2014/main" id="{1BF77081-915D-60B8-D241-861306746354}"/>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745314"/>
            <a:ext cx="1342800" cy="311474"/>
          </a:xfrm>
          <a:prstGeom prst="rect">
            <a:avLst/>
          </a:prstGeom>
        </p:spPr>
      </p:pic>
    </p:spTree>
    <p:extLst>
      <p:ext uri="{BB962C8B-B14F-4D97-AF65-F5344CB8AC3E}">
        <p14:creationId xmlns:p14="http://schemas.microsoft.com/office/powerpoint/2010/main" val="2635782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Blue with Photo">
    <p:spTree>
      <p:nvGrpSpPr>
        <p:cNvPr id="1" name=""/>
        <p:cNvGrpSpPr/>
        <p:nvPr/>
      </p:nvGrpSpPr>
      <p:grpSpPr>
        <a:xfrm>
          <a:off x="0" y="0"/>
          <a:ext cx="0" cy="0"/>
          <a:chOff x="0" y="0"/>
          <a:chExt cx="0" cy="0"/>
        </a:xfrm>
      </p:grpSpPr>
      <p:pic>
        <p:nvPicPr>
          <p:cNvPr id="22" name="Picture 21" descr="Background pattern&#10;&#10;Description automatically generated">
            <a:extLst>
              <a:ext uri="{FF2B5EF4-FFF2-40B4-BE49-F238E27FC236}">
                <a16:creationId xmlns:a16="http://schemas.microsoft.com/office/drawing/2014/main" id="{0AA7A2AD-DF24-40EA-A53E-3386C69575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32123212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Rectangle 6">
            <a:extLst>
              <a:ext uri="{FF2B5EF4-FFF2-40B4-BE49-F238E27FC236}">
                <a16:creationId xmlns:a16="http://schemas.microsoft.com/office/drawing/2014/main" id="{A87FB057-54B4-994F-8BD3-467867D7B63A}"/>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
        <p:nvSpPr>
          <p:cNvPr id="10" name="Title 3">
            <a:extLst>
              <a:ext uri="{FF2B5EF4-FFF2-40B4-BE49-F238E27FC236}">
                <a16:creationId xmlns:a16="http://schemas.microsoft.com/office/drawing/2014/main" id="{A41AE411-511D-8146-8417-A7B559E66E3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sp>
        <p:nvSpPr>
          <p:cNvPr id="38" name="Picture Placeholder 37">
            <a:extLst>
              <a:ext uri="{FF2B5EF4-FFF2-40B4-BE49-F238E27FC236}">
                <a16:creationId xmlns:a16="http://schemas.microsoft.com/office/drawing/2014/main" id="{2BF545EA-B47D-46DC-9BE9-5554CA1726A4}"/>
              </a:ext>
            </a:extLst>
          </p:cNvPr>
          <p:cNvSpPr>
            <a:spLocks noGrp="1"/>
          </p:cNvSpPr>
          <p:nvPr>
            <p:ph type="pic" sz="quarter" idx="10"/>
          </p:nvPr>
        </p:nvSpPr>
        <p:spPr>
          <a:xfrm>
            <a:off x="1207452" y="0"/>
            <a:ext cx="10984548" cy="6858000"/>
          </a:xfrm>
          <a:custGeom>
            <a:avLst/>
            <a:gdLst>
              <a:gd name="connsiteX0" fmla="*/ 0 w 10984548"/>
              <a:gd name="connsiteY0" fmla="*/ 0 h 6851650"/>
              <a:gd name="connsiteX1" fmla="*/ 6617336 w 10984548"/>
              <a:gd name="connsiteY1" fmla="*/ 0 h 6851650"/>
              <a:gd name="connsiteX2" fmla="*/ 10717848 w 10984548"/>
              <a:gd name="connsiteY2" fmla="*/ 0 h 6851650"/>
              <a:gd name="connsiteX3" fmla="*/ 10961688 w 10984548"/>
              <a:gd name="connsiteY3" fmla="*/ 0 h 6851650"/>
              <a:gd name="connsiteX4" fmla="*/ 10984548 w 10984548"/>
              <a:gd name="connsiteY4" fmla="*/ 0 h 6851650"/>
              <a:gd name="connsiteX5" fmla="*/ 10984548 w 10984548"/>
              <a:gd name="connsiteY5" fmla="*/ 2921000 h 6851650"/>
              <a:gd name="connsiteX6" fmla="*/ 10984548 w 10984548"/>
              <a:gd name="connsiteY6" fmla="*/ 6851650 h 6851650"/>
              <a:gd name="connsiteX7" fmla="*/ 10961688 w 10984548"/>
              <a:gd name="connsiteY7" fmla="*/ 6851650 h 6851650"/>
              <a:gd name="connsiteX8" fmla="*/ 10717848 w 10984548"/>
              <a:gd name="connsiteY8" fmla="*/ 6851650 h 6851650"/>
              <a:gd name="connsiteX9" fmla="*/ 10529888 w 10984548"/>
              <a:gd name="connsiteY9" fmla="*/ 6851650 h 6851650"/>
              <a:gd name="connsiteX10" fmla="*/ 10529888 w 10984548"/>
              <a:gd name="connsiteY10" fmla="*/ 6270625 h 6851650"/>
              <a:gd name="connsiteX11" fmla="*/ 10529888 w 10984548"/>
              <a:gd name="connsiteY11" fmla="*/ 6238875 h 6851650"/>
              <a:gd name="connsiteX12" fmla="*/ 10523538 w 10984548"/>
              <a:gd name="connsiteY12" fmla="*/ 6203950 h 6851650"/>
              <a:gd name="connsiteX13" fmla="*/ 10514013 w 10984548"/>
              <a:gd name="connsiteY13" fmla="*/ 6172200 h 6851650"/>
              <a:gd name="connsiteX14" fmla="*/ 10501313 w 10984548"/>
              <a:gd name="connsiteY14" fmla="*/ 6140450 h 6851650"/>
              <a:gd name="connsiteX15" fmla="*/ 10479088 w 10984548"/>
              <a:gd name="connsiteY15" fmla="*/ 6099175 h 6851650"/>
              <a:gd name="connsiteX16" fmla="*/ 10453688 w 10984548"/>
              <a:gd name="connsiteY16" fmla="*/ 6061075 h 6851650"/>
              <a:gd name="connsiteX17" fmla="*/ 10421938 w 10984548"/>
              <a:gd name="connsiteY17" fmla="*/ 6029325 h 6851650"/>
              <a:gd name="connsiteX18" fmla="*/ 10387013 w 10984548"/>
              <a:gd name="connsiteY18" fmla="*/ 6000750 h 6851650"/>
              <a:gd name="connsiteX19" fmla="*/ 10347325 w 10984548"/>
              <a:gd name="connsiteY19" fmla="*/ 5975350 h 6851650"/>
              <a:gd name="connsiteX20" fmla="*/ 10309225 w 10984548"/>
              <a:gd name="connsiteY20" fmla="*/ 5949950 h 6851650"/>
              <a:gd name="connsiteX21" fmla="*/ 10226675 w 10984548"/>
              <a:gd name="connsiteY21" fmla="*/ 5902325 h 685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84548" h="6851650">
                <a:moveTo>
                  <a:pt x="0" y="0"/>
                </a:moveTo>
                <a:lnTo>
                  <a:pt x="6617336" y="0"/>
                </a:lnTo>
                <a:lnTo>
                  <a:pt x="10717848" y="0"/>
                </a:lnTo>
                <a:lnTo>
                  <a:pt x="10961688" y="0"/>
                </a:lnTo>
                <a:lnTo>
                  <a:pt x="10984548" y="0"/>
                </a:lnTo>
                <a:lnTo>
                  <a:pt x="10984548" y="2921000"/>
                </a:lnTo>
                <a:lnTo>
                  <a:pt x="10984548" y="6851650"/>
                </a:lnTo>
                <a:lnTo>
                  <a:pt x="10961688" y="6851650"/>
                </a:lnTo>
                <a:lnTo>
                  <a:pt x="10717848" y="6851650"/>
                </a:lnTo>
                <a:lnTo>
                  <a:pt x="10529888" y="6851650"/>
                </a:lnTo>
                <a:lnTo>
                  <a:pt x="10529888" y="6270625"/>
                </a:lnTo>
                <a:lnTo>
                  <a:pt x="10529888" y="6238875"/>
                </a:lnTo>
                <a:lnTo>
                  <a:pt x="10523538" y="6203950"/>
                </a:lnTo>
                <a:lnTo>
                  <a:pt x="10514013" y="6172200"/>
                </a:lnTo>
                <a:lnTo>
                  <a:pt x="10501313" y="6140450"/>
                </a:lnTo>
                <a:lnTo>
                  <a:pt x="10479088" y="6099175"/>
                </a:lnTo>
                <a:lnTo>
                  <a:pt x="10453688" y="6061075"/>
                </a:lnTo>
                <a:lnTo>
                  <a:pt x="10421938" y="6029325"/>
                </a:lnTo>
                <a:lnTo>
                  <a:pt x="10387013" y="6000750"/>
                </a:lnTo>
                <a:lnTo>
                  <a:pt x="10347325" y="5975350"/>
                </a:lnTo>
                <a:lnTo>
                  <a:pt x="10309225" y="5949950"/>
                </a:lnTo>
                <a:lnTo>
                  <a:pt x="10226675" y="5902325"/>
                </a:lnTo>
                <a:close/>
              </a:path>
            </a:pathLst>
          </a:custGeom>
          <a:solidFill>
            <a:schemeClr val="bg2"/>
          </a:solidFill>
        </p:spPr>
        <p:txBody>
          <a:bodyPr vert="horz" wrap="square" lIns="0" tIns="0" rIns="0" bIns="0" rtlCol="0" anchor="t" anchorCtr="0">
            <a:noAutofit/>
          </a:bodyPr>
          <a:lstStyle>
            <a:lvl1pPr marL="0" indent="0" algn="r">
              <a:buNone/>
              <a:defRPr lang="id-ID" b="1">
                <a:solidFill>
                  <a:srgbClr val="F1627A"/>
                </a:solidFill>
                <a:latin typeface="Arial" panose="020B0604020202020204" pitchFamily="34" charset="0"/>
                <a:cs typeface="Arial" panose="020B0604020202020204" pitchFamily="34" charset="0"/>
              </a:defRPr>
            </a:lvl1pPr>
          </a:lstStyle>
          <a:p>
            <a:pPr lvl="0" algn="r"/>
            <a:r>
              <a:rPr lang="en-GB"/>
              <a:t>Click icon to add picture</a:t>
            </a:r>
            <a:endParaRPr lang="id-ID"/>
          </a:p>
        </p:txBody>
      </p:sp>
      <p:pic>
        <p:nvPicPr>
          <p:cNvPr id="12" name="Picture 3">
            <a:extLst>
              <a:ext uri="{FF2B5EF4-FFF2-40B4-BE49-F238E27FC236}">
                <a16:creationId xmlns:a16="http://schemas.microsoft.com/office/drawing/2014/main" id="{5FFB1DD7-A134-4800-A20B-F8CB2D63D44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Tree>
    <p:extLst>
      <p:ext uri="{BB962C8B-B14F-4D97-AF65-F5344CB8AC3E}">
        <p14:creationId xmlns:p14="http://schemas.microsoft.com/office/powerpoint/2010/main" val="3308485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Blue No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A3E233-1134-EA42-BC96-EE2143559B72}"/>
              </a:ext>
            </a:extLst>
          </p:cNvPr>
          <p:cNvSpPr/>
          <p:nvPr userDrawn="1"/>
        </p:nvSpPr>
        <p:spPr>
          <a:xfrm>
            <a:off x="0" y="0"/>
            <a:ext cx="12192000"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22" name="Picture 21" descr="Background pattern&#10;&#10;Description automatically generated">
            <a:extLst>
              <a:ext uri="{FF2B5EF4-FFF2-40B4-BE49-F238E27FC236}">
                <a16:creationId xmlns:a16="http://schemas.microsoft.com/office/drawing/2014/main" id="{0AA7A2AD-DF24-40EA-A53E-3386C69575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42400781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le 3">
            <a:extLst>
              <a:ext uri="{FF2B5EF4-FFF2-40B4-BE49-F238E27FC236}">
                <a16:creationId xmlns:a16="http://schemas.microsoft.com/office/drawing/2014/main" id="{A41AE411-511D-8146-8417-A7B559E66E3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pic>
        <p:nvPicPr>
          <p:cNvPr id="12" name="Picture 3">
            <a:extLst>
              <a:ext uri="{FF2B5EF4-FFF2-40B4-BE49-F238E27FC236}">
                <a16:creationId xmlns:a16="http://schemas.microsoft.com/office/drawing/2014/main" id="{5FFB1DD7-A134-4800-A20B-F8CB2D63D44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
        <p:nvSpPr>
          <p:cNvPr id="8" name="Rectangle 6">
            <a:extLst>
              <a:ext uri="{FF2B5EF4-FFF2-40B4-BE49-F238E27FC236}">
                <a16:creationId xmlns:a16="http://schemas.microsoft.com/office/drawing/2014/main" id="{EC20BF15-B521-4443-B82F-AD15675E6FEF}"/>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Tree>
    <p:extLst>
      <p:ext uri="{BB962C8B-B14F-4D97-AF65-F5344CB8AC3E}">
        <p14:creationId xmlns:p14="http://schemas.microsoft.com/office/powerpoint/2010/main" val="3952780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Green with Photo">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AFED4F88-4F8F-456C-B545-1EA180BAE7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594410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Picture Placeholder 33">
            <a:extLst>
              <a:ext uri="{FF2B5EF4-FFF2-40B4-BE49-F238E27FC236}">
                <a16:creationId xmlns:a16="http://schemas.microsoft.com/office/drawing/2014/main" id="{F16280BD-A737-4168-AD03-8CFA3C9E7894}"/>
              </a:ext>
            </a:extLst>
          </p:cNvPr>
          <p:cNvSpPr>
            <a:spLocks noGrp="1"/>
          </p:cNvSpPr>
          <p:nvPr>
            <p:ph type="pic" sz="quarter" idx="10"/>
          </p:nvPr>
        </p:nvSpPr>
        <p:spPr>
          <a:xfrm>
            <a:off x="1207452" y="0"/>
            <a:ext cx="10984548" cy="6858000"/>
          </a:xfrm>
          <a:custGeom>
            <a:avLst/>
            <a:gdLst>
              <a:gd name="connsiteX0" fmla="*/ 0 w 10984548"/>
              <a:gd name="connsiteY0" fmla="*/ 0 h 6851650"/>
              <a:gd name="connsiteX1" fmla="*/ 6617336 w 10984548"/>
              <a:gd name="connsiteY1" fmla="*/ 0 h 6851650"/>
              <a:gd name="connsiteX2" fmla="*/ 10717848 w 10984548"/>
              <a:gd name="connsiteY2" fmla="*/ 0 h 6851650"/>
              <a:gd name="connsiteX3" fmla="*/ 10961688 w 10984548"/>
              <a:gd name="connsiteY3" fmla="*/ 0 h 6851650"/>
              <a:gd name="connsiteX4" fmla="*/ 10984548 w 10984548"/>
              <a:gd name="connsiteY4" fmla="*/ 0 h 6851650"/>
              <a:gd name="connsiteX5" fmla="*/ 10984548 w 10984548"/>
              <a:gd name="connsiteY5" fmla="*/ 2921000 h 6851650"/>
              <a:gd name="connsiteX6" fmla="*/ 10984548 w 10984548"/>
              <a:gd name="connsiteY6" fmla="*/ 6851650 h 6851650"/>
              <a:gd name="connsiteX7" fmla="*/ 10961688 w 10984548"/>
              <a:gd name="connsiteY7" fmla="*/ 6851650 h 6851650"/>
              <a:gd name="connsiteX8" fmla="*/ 10717848 w 10984548"/>
              <a:gd name="connsiteY8" fmla="*/ 6851650 h 6851650"/>
              <a:gd name="connsiteX9" fmla="*/ 10529888 w 10984548"/>
              <a:gd name="connsiteY9" fmla="*/ 6851650 h 6851650"/>
              <a:gd name="connsiteX10" fmla="*/ 10529888 w 10984548"/>
              <a:gd name="connsiteY10" fmla="*/ 6270625 h 6851650"/>
              <a:gd name="connsiteX11" fmla="*/ 10529888 w 10984548"/>
              <a:gd name="connsiteY11" fmla="*/ 6238875 h 6851650"/>
              <a:gd name="connsiteX12" fmla="*/ 10523538 w 10984548"/>
              <a:gd name="connsiteY12" fmla="*/ 6203950 h 6851650"/>
              <a:gd name="connsiteX13" fmla="*/ 10514013 w 10984548"/>
              <a:gd name="connsiteY13" fmla="*/ 6172200 h 6851650"/>
              <a:gd name="connsiteX14" fmla="*/ 10501313 w 10984548"/>
              <a:gd name="connsiteY14" fmla="*/ 6140450 h 6851650"/>
              <a:gd name="connsiteX15" fmla="*/ 10479088 w 10984548"/>
              <a:gd name="connsiteY15" fmla="*/ 6099175 h 6851650"/>
              <a:gd name="connsiteX16" fmla="*/ 10453688 w 10984548"/>
              <a:gd name="connsiteY16" fmla="*/ 6061075 h 6851650"/>
              <a:gd name="connsiteX17" fmla="*/ 10421938 w 10984548"/>
              <a:gd name="connsiteY17" fmla="*/ 6029325 h 6851650"/>
              <a:gd name="connsiteX18" fmla="*/ 10387013 w 10984548"/>
              <a:gd name="connsiteY18" fmla="*/ 6000750 h 6851650"/>
              <a:gd name="connsiteX19" fmla="*/ 10347325 w 10984548"/>
              <a:gd name="connsiteY19" fmla="*/ 5975350 h 6851650"/>
              <a:gd name="connsiteX20" fmla="*/ 10309225 w 10984548"/>
              <a:gd name="connsiteY20" fmla="*/ 5949950 h 6851650"/>
              <a:gd name="connsiteX21" fmla="*/ 10226675 w 10984548"/>
              <a:gd name="connsiteY21" fmla="*/ 5902325 h 685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84548" h="6851650">
                <a:moveTo>
                  <a:pt x="0" y="0"/>
                </a:moveTo>
                <a:lnTo>
                  <a:pt x="6617336" y="0"/>
                </a:lnTo>
                <a:lnTo>
                  <a:pt x="10717848" y="0"/>
                </a:lnTo>
                <a:lnTo>
                  <a:pt x="10961688" y="0"/>
                </a:lnTo>
                <a:lnTo>
                  <a:pt x="10984548" y="0"/>
                </a:lnTo>
                <a:lnTo>
                  <a:pt x="10984548" y="2921000"/>
                </a:lnTo>
                <a:lnTo>
                  <a:pt x="10984548" y="6851650"/>
                </a:lnTo>
                <a:lnTo>
                  <a:pt x="10961688" y="6851650"/>
                </a:lnTo>
                <a:lnTo>
                  <a:pt x="10717848" y="6851650"/>
                </a:lnTo>
                <a:lnTo>
                  <a:pt x="10529888" y="6851650"/>
                </a:lnTo>
                <a:lnTo>
                  <a:pt x="10529888" y="6270625"/>
                </a:lnTo>
                <a:lnTo>
                  <a:pt x="10529888" y="6238875"/>
                </a:lnTo>
                <a:lnTo>
                  <a:pt x="10523538" y="6203950"/>
                </a:lnTo>
                <a:lnTo>
                  <a:pt x="10514013" y="6172200"/>
                </a:lnTo>
                <a:lnTo>
                  <a:pt x="10501313" y="6140450"/>
                </a:lnTo>
                <a:lnTo>
                  <a:pt x="10479088" y="6099175"/>
                </a:lnTo>
                <a:lnTo>
                  <a:pt x="10453688" y="6061075"/>
                </a:lnTo>
                <a:lnTo>
                  <a:pt x="10421938" y="6029325"/>
                </a:lnTo>
                <a:lnTo>
                  <a:pt x="10387013" y="6000750"/>
                </a:lnTo>
                <a:lnTo>
                  <a:pt x="10347325" y="5975350"/>
                </a:lnTo>
                <a:lnTo>
                  <a:pt x="10309225" y="5949950"/>
                </a:lnTo>
                <a:lnTo>
                  <a:pt x="10226675" y="5902325"/>
                </a:lnTo>
                <a:close/>
              </a:path>
            </a:pathLst>
          </a:custGeom>
          <a:solidFill>
            <a:schemeClr val="bg2"/>
          </a:solidFill>
        </p:spPr>
        <p:txBody>
          <a:bodyPr vert="horz" wrap="square" lIns="0" tIns="0" rIns="0" bIns="0" rtlCol="0" anchor="t" anchorCtr="0">
            <a:noAutofit/>
          </a:bodyPr>
          <a:lstStyle>
            <a:lvl1pPr marL="0" indent="0" algn="r">
              <a:buNone/>
              <a:defRPr lang="id-ID" b="1" dirty="0">
                <a:solidFill>
                  <a:srgbClr val="F1627A"/>
                </a:solidFill>
                <a:latin typeface="Arial" panose="020B0604020202020204" pitchFamily="34" charset="0"/>
                <a:cs typeface="Arial" panose="020B0604020202020204" pitchFamily="34" charset="0"/>
              </a:defRPr>
            </a:lvl1pPr>
          </a:lstStyle>
          <a:p>
            <a:pPr lvl="0" algn="r"/>
            <a:r>
              <a:rPr lang="en-GB"/>
              <a:t>Click icon to add picture</a:t>
            </a:r>
            <a:endParaRPr lang="id-ID"/>
          </a:p>
        </p:txBody>
      </p:sp>
      <p:pic>
        <p:nvPicPr>
          <p:cNvPr id="9" name="Picture 3">
            <a:extLst>
              <a:ext uri="{FF2B5EF4-FFF2-40B4-BE49-F238E27FC236}">
                <a16:creationId xmlns:a16="http://schemas.microsoft.com/office/drawing/2014/main" id="{42615BD2-DBC2-4343-8DF8-9969F28A3FE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
        <p:nvSpPr>
          <p:cNvPr id="11" name="Title 3">
            <a:extLst>
              <a:ext uri="{FF2B5EF4-FFF2-40B4-BE49-F238E27FC236}">
                <a16:creationId xmlns:a16="http://schemas.microsoft.com/office/drawing/2014/main" id="{EB967D1A-E798-264D-B1A3-AC4BE601660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sp>
        <p:nvSpPr>
          <p:cNvPr id="10" name="Rectangle 6">
            <a:extLst>
              <a:ext uri="{FF2B5EF4-FFF2-40B4-BE49-F238E27FC236}">
                <a16:creationId xmlns:a16="http://schemas.microsoft.com/office/drawing/2014/main" id="{473BAE51-FD0F-4746-8109-F3B14362DD28}"/>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Tree>
    <p:extLst>
      <p:ext uri="{BB962C8B-B14F-4D97-AF65-F5344CB8AC3E}">
        <p14:creationId xmlns:p14="http://schemas.microsoft.com/office/powerpoint/2010/main" val="3999697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Green No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1724D4-36EF-F249-838C-3689608AF6E1}"/>
              </a:ext>
            </a:extLst>
          </p:cNvPr>
          <p:cNvSpPr/>
          <p:nvPr userDrawn="1"/>
        </p:nvSpPr>
        <p:spPr>
          <a:xfrm>
            <a:off x="0" y="0"/>
            <a:ext cx="12192000"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6" name="Picture 5" descr="Background pattern&#10;&#10;Description automatically generated">
            <a:extLst>
              <a:ext uri="{FF2B5EF4-FFF2-40B4-BE49-F238E27FC236}">
                <a16:creationId xmlns:a16="http://schemas.microsoft.com/office/drawing/2014/main" id="{AFED4F88-4F8F-456C-B545-1EA180BAE7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7783868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9" name="Picture 3">
            <a:extLst>
              <a:ext uri="{FF2B5EF4-FFF2-40B4-BE49-F238E27FC236}">
                <a16:creationId xmlns:a16="http://schemas.microsoft.com/office/drawing/2014/main" id="{42615BD2-DBC2-4343-8DF8-9969F28A3FE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
        <p:nvSpPr>
          <p:cNvPr id="11" name="Title 3">
            <a:extLst>
              <a:ext uri="{FF2B5EF4-FFF2-40B4-BE49-F238E27FC236}">
                <a16:creationId xmlns:a16="http://schemas.microsoft.com/office/drawing/2014/main" id="{EB967D1A-E798-264D-B1A3-AC4BE601660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sp>
        <p:nvSpPr>
          <p:cNvPr id="10" name="Rectangle 6">
            <a:extLst>
              <a:ext uri="{FF2B5EF4-FFF2-40B4-BE49-F238E27FC236}">
                <a16:creationId xmlns:a16="http://schemas.microsoft.com/office/drawing/2014/main" id="{7C3FF833-110B-2842-8181-E026C0AE7476}"/>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Tree>
    <p:extLst>
      <p:ext uri="{BB962C8B-B14F-4D97-AF65-F5344CB8AC3E}">
        <p14:creationId xmlns:p14="http://schemas.microsoft.com/office/powerpoint/2010/main" val="1031122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1">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8136525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26C0B3B-05EA-CB4C-8298-3E30D48F2316}"/>
              </a:ext>
            </a:extLst>
          </p:cNvPr>
          <p:cNvSpPr>
            <a:spLocks noGrp="1"/>
          </p:cNvSpPr>
          <p:nvPr>
            <p:ph type="title"/>
          </p:nvPr>
        </p:nvSpPr>
        <p:spPr>
          <a:xfrm>
            <a:off x="722313" y="538164"/>
            <a:ext cx="5278437" cy="1130526"/>
          </a:xfrm>
          <a:prstGeom prst="rect">
            <a:avLst/>
          </a:prstGeom>
        </p:spPr>
        <p:txBody>
          <a:bodyPr vert="horz" lIns="0" tIns="108000" rIns="0" bIns="0" rtlCol="0" anchor="t" anchorCtr="0">
            <a:noAutofit/>
          </a:bodyPr>
          <a:lstStyle>
            <a:lvl1pPr>
              <a:defRPr sz="4000"/>
            </a:lvl1pPr>
          </a:lstStyle>
          <a:p>
            <a:r>
              <a:rPr lang="en-GB"/>
              <a:t>Click to edit Master title style</a:t>
            </a:r>
            <a:endParaRPr lang="en-BG"/>
          </a:p>
        </p:txBody>
      </p:sp>
      <p:pic>
        <p:nvPicPr>
          <p:cNvPr id="20" name="Picture 19">
            <a:extLst>
              <a:ext uri="{FF2B5EF4-FFF2-40B4-BE49-F238E27FC236}">
                <a16:creationId xmlns:a16="http://schemas.microsoft.com/office/drawing/2014/main" id="{BEB901A0-A63B-44BE-9928-1BA455334FD0}"/>
              </a:ext>
            </a:extLst>
          </p:cNvPr>
          <p:cNvPicPr>
            <a:picLocks noChangeAspect="1"/>
          </p:cNvPicPr>
          <p:nvPr userDrawn="1"/>
        </p:nvPicPr>
        <p:blipFill>
          <a:blip r:embed="rId5"/>
          <a:stretch>
            <a:fillRect/>
          </a:stretch>
        </p:blipFill>
        <p:spPr>
          <a:xfrm>
            <a:off x="5998463" y="0"/>
            <a:ext cx="6193537" cy="6858000"/>
          </a:xfrm>
          <a:prstGeom prst="rect">
            <a:avLst/>
          </a:prstGeom>
        </p:spPr>
      </p:pic>
      <p:sp>
        <p:nvSpPr>
          <p:cNvPr id="4" name="Text Placeholder 3">
            <a:extLst>
              <a:ext uri="{FF2B5EF4-FFF2-40B4-BE49-F238E27FC236}">
                <a16:creationId xmlns:a16="http://schemas.microsoft.com/office/drawing/2014/main" id="{6005EFEB-1D93-3249-BDDE-45B54D5103C5}"/>
              </a:ext>
            </a:extLst>
          </p:cNvPr>
          <p:cNvSpPr>
            <a:spLocks noGrp="1"/>
          </p:cNvSpPr>
          <p:nvPr>
            <p:ph type="body" sz="quarter" idx="10"/>
          </p:nvPr>
        </p:nvSpPr>
        <p:spPr>
          <a:xfrm>
            <a:off x="722313"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1762881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33620581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6C447A6B-E87C-9A42-8E46-8CE8E1730B00}"/>
              </a:ext>
            </a:extLst>
          </p:cNvPr>
          <p:cNvSpPr>
            <a:spLocks noGrp="1"/>
          </p:cNvSpPr>
          <p:nvPr>
            <p:ph type="title"/>
          </p:nvPr>
        </p:nvSpPr>
        <p:spPr>
          <a:xfrm>
            <a:off x="722313" y="538164"/>
            <a:ext cx="5278437" cy="1130526"/>
          </a:xfrm>
          <a:prstGeom prst="rect">
            <a:avLst/>
          </a:prstGeom>
        </p:spPr>
        <p:txBody>
          <a:bodyPr vert="horz" lIns="0" tIns="108000" rIns="0" bIns="0" rtlCol="0" anchor="t" anchorCtr="0">
            <a:noAutofit/>
          </a:bodyPr>
          <a:lstStyle/>
          <a:p>
            <a:r>
              <a:rPr lang="en-GB"/>
              <a:t>Click to edit Master title style</a:t>
            </a:r>
            <a:endParaRPr lang="en-BG"/>
          </a:p>
        </p:txBody>
      </p:sp>
      <p:pic>
        <p:nvPicPr>
          <p:cNvPr id="7" name="Picture 6">
            <a:extLst>
              <a:ext uri="{FF2B5EF4-FFF2-40B4-BE49-F238E27FC236}">
                <a16:creationId xmlns:a16="http://schemas.microsoft.com/office/drawing/2014/main" id="{620CF4B4-0184-4909-9086-FB77EB4D5C21}"/>
              </a:ext>
            </a:extLst>
          </p:cNvPr>
          <p:cNvPicPr>
            <a:picLocks noChangeAspect="1"/>
          </p:cNvPicPr>
          <p:nvPr userDrawn="1"/>
        </p:nvPicPr>
        <p:blipFill>
          <a:blip r:embed="rId5"/>
          <a:stretch>
            <a:fillRect/>
          </a:stretch>
        </p:blipFill>
        <p:spPr>
          <a:xfrm>
            <a:off x="5558977" y="0"/>
            <a:ext cx="6633023" cy="6858594"/>
          </a:xfrm>
          <a:prstGeom prst="rect">
            <a:avLst/>
          </a:prstGeom>
        </p:spPr>
      </p:pic>
      <p:sp>
        <p:nvSpPr>
          <p:cNvPr id="6" name="Text Placeholder 3">
            <a:extLst>
              <a:ext uri="{FF2B5EF4-FFF2-40B4-BE49-F238E27FC236}">
                <a16:creationId xmlns:a16="http://schemas.microsoft.com/office/drawing/2014/main" id="{5456E819-62F6-6340-8234-646A501DFD09}"/>
              </a:ext>
            </a:extLst>
          </p:cNvPr>
          <p:cNvSpPr>
            <a:spLocks noGrp="1"/>
          </p:cNvSpPr>
          <p:nvPr>
            <p:ph type="body" sz="quarter" idx="10"/>
          </p:nvPr>
        </p:nvSpPr>
        <p:spPr>
          <a:xfrm>
            <a:off x="722313"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3047116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gue 1">
    <p:bg>
      <p:bgPr>
        <a:solidFill>
          <a:schemeClr val="accent3"/>
        </a:solidFill>
        <a:effectLst/>
      </p:bgPr>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74C79588-1FE1-4CDA-B32E-63BF1A9993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aphicFrame>
        <p:nvGraphicFramePr>
          <p:cNvPr id="4" name="Object 3" hidden="1">
            <a:extLst>
              <a:ext uri="{FF2B5EF4-FFF2-40B4-BE49-F238E27FC236}">
                <a16:creationId xmlns:a16="http://schemas.microsoft.com/office/drawing/2014/main" id="{A6B2E4E0-B8DD-4922-949D-C7084FC2C89A}"/>
              </a:ext>
            </a:extLst>
          </p:cNvPr>
          <p:cNvGraphicFramePr>
            <a:graphicFrameLocks noChangeAspect="1"/>
          </p:cNvGraphicFramePr>
          <p:nvPr userDrawn="1">
            <p:custDataLst>
              <p:tags r:id="rId1"/>
            </p:custDataLst>
            <p:extLst>
              <p:ext uri="{D42A27DB-BD31-4B8C-83A1-F6EECF244321}">
                <p14:modId xmlns:p14="http://schemas.microsoft.com/office/powerpoint/2010/main" val="2521641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A6B2E4E0-B8DD-4922-949D-C7084FC2C8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Slide Number Placeholder 5">
            <a:extLst>
              <a:ext uri="{FF2B5EF4-FFF2-40B4-BE49-F238E27FC236}">
                <a16:creationId xmlns:a16="http://schemas.microsoft.com/office/drawing/2014/main" id="{521E477A-A006-6C49-BE36-436BBA49EDF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9" name="Picture 2">
            <a:extLst>
              <a:ext uri="{FF2B5EF4-FFF2-40B4-BE49-F238E27FC236}">
                <a16:creationId xmlns:a16="http://schemas.microsoft.com/office/drawing/2014/main" id="{93D826D9-3D3E-476E-A11B-913B3AC87677}"/>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7" name="Rectangle 3">
            <a:extLst>
              <a:ext uri="{FF2B5EF4-FFF2-40B4-BE49-F238E27FC236}">
                <a16:creationId xmlns:a16="http://schemas.microsoft.com/office/drawing/2014/main" id="{5B538863-68A3-644B-8B9A-9DB40A50F50B}"/>
              </a:ext>
            </a:extLst>
          </p:cNvPr>
          <p:cNvSpPr>
            <a:spLocks noGrp="1" noChangeArrowheads="1"/>
          </p:cNvSpPr>
          <p:nvPr>
            <p:ph type="ctrTitle" hasCustomPrompt="1"/>
          </p:nvPr>
        </p:nvSpPr>
        <p:spPr bwMode="auto">
          <a:xfrm>
            <a:off x="2609126" y="2592388"/>
            <a:ext cx="6973747" cy="1606550"/>
          </a:xfrm>
          <a:prstGeom prst="rect">
            <a:avLst/>
          </a:prstGeom>
          <a:ln algn="ctr"/>
        </p:spPr>
        <p:txBody>
          <a:bodyPr vert="horz" lIns="0" tIns="0" rIns="0" bIns="0" anchor="ctr" anchorCtr="0">
            <a:noAutofit/>
          </a:bodyPr>
          <a:lstStyle>
            <a:lvl1pPr algn="ctr">
              <a:lnSpc>
                <a:spcPts val="3600"/>
              </a:lnSpc>
              <a:defRPr sz="4000" b="1">
                <a:solidFill>
                  <a:schemeClr val="bg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sp>
        <p:nvSpPr>
          <p:cNvPr id="10" name="TextBox 9">
            <a:extLst>
              <a:ext uri="{FF2B5EF4-FFF2-40B4-BE49-F238E27FC236}">
                <a16:creationId xmlns:a16="http://schemas.microsoft.com/office/drawing/2014/main" id="{54F55290-69B1-864A-8ECE-A49757FA39FA}"/>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015270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gue 2">
    <p:bg>
      <p:bgPr>
        <a:solidFill>
          <a:schemeClr val="accent4"/>
        </a:solidFill>
        <a:effectLst/>
      </p:bgPr>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664C5359-6168-450F-A3B2-F9B3EC03B1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10" name="Slide Number Placeholder 5">
            <a:extLst>
              <a:ext uri="{FF2B5EF4-FFF2-40B4-BE49-F238E27FC236}">
                <a16:creationId xmlns:a16="http://schemas.microsoft.com/office/drawing/2014/main" id="{7CB40B33-A7C9-794A-8DD4-F029935874E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9" name="Picture 2">
            <a:extLst>
              <a:ext uri="{FF2B5EF4-FFF2-40B4-BE49-F238E27FC236}">
                <a16:creationId xmlns:a16="http://schemas.microsoft.com/office/drawing/2014/main" id="{550B0453-9552-405E-BEEB-A3A1CB1E158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4075" y="6453499"/>
            <a:ext cx="939600" cy="217948"/>
          </a:xfrm>
          <a:prstGeom prst="rect">
            <a:avLst/>
          </a:prstGeom>
        </p:spPr>
      </p:pic>
      <p:sp>
        <p:nvSpPr>
          <p:cNvPr id="7" name="Rectangle 3">
            <a:extLst>
              <a:ext uri="{FF2B5EF4-FFF2-40B4-BE49-F238E27FC236}">
                <a16:creationId xmlns:a16="http://schemas.microsoft.com/office/drawing/2014/main" id="{65F74E2B-B2FC-9A42-9B6A-5C0ED73A15B6}"/>
              </a:ext>
            </a:extLst>
          </p:cNvPr>
          <p:cNvSpPr>
            <a:spLocks noGrp="1" noChangeArrowheads="1"/>
          </p:cNvSpPr>
          <p:nvPr>
            <p:ph type="ctrTitle" hasCustomPrompt="1"/>
          </p:nvPr>
        </p:nvSpPr>
        <p:spPr bwMode="auto">
          <a:xfrm>
            <a:off x="2609126" y="2592388"/>
            <a:ext cx="6973747" cy="1606550"/>
          </a:xfrm>
          <a:prstGeom prst="rect">
            <a:avLst/>
          </a:prstGeom>
          <a:ln algn="ctr"/>
        </p:spPr>
        <p:txBody>
          <a:bodyPr vert="horz" lIns="0" tIns="0" rIns="0" bIns="0" anchor="ctr" anchorCtr="0">
            <a:noAutofit/>
          </a:bodyPr>
          <a:lstStyle>
            <a:lvl1pPr algn="ctr">
              <a:lnSpc>
                <a:spcPts val="3600"/>
              </a:lnSpc>
              <a:defRPr sz="4000" b="1">
                <a:solidFill>
                  <a:schemeClr val="bg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sp>
        <p:nvSpPr>
          <p:cNvPr id="6" name="TextBox 5">
            <a:extLst>
              <a:ext uri="{FF2B5EF4-FFF2-40B4-BE49-F238E27FC236}">
                <a16:creationId xmlns:a16="http://schemas.microsoft.com/office/drawing/2014/main" id="{086C245B-9648-EA4E-836E-6BBB5FA39829}"/>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81162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gue 3">
    <p:bg>
      <p:bgPr>
        <a:solidFill>
          <a:schemeClr val="bg2"/>
        </a:solidFill>
        <a:effectLst/>
      </p:bgPr>
    </p:bg>
    <p:spTree>
      <p:nvGrpSpPr>
        <p:cNvPr id="1" name=""/>
        <p:cNvGrpSpPr/>
        <p:nvPr/>
      </p:nvGrpSpPr>
      <p:grpSpPr>
        <a:xfrm>
          <a:off x="0" y="0"/>
          <a:ext cx="0" cy="0"/>
          <a:chOff x="0" y="0"/>
          <a:chExt cx="0" cy="0"/>
        </a:xfrm>
      </p:grpSpPr>
      <p:pic>
        <p:nvPicPr>
          <p:cNvPr id="8" name="Picture 7" descr="A picture containing background pattern&#10;&#10;Description automatically generated">
            <a:extLst>
              <a:ext uri="{FF2B5EF4-FFF2-40B4-BE49-F238E27FC236}">
                <a16:creationId xmlns:a16="http://schemas.microsoft.com/office/drawing/2014/main" id="{D76F96D7-3861-4A18-8BE8-BFE2C16BD1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9" name="Slide Number Placeholder 5">
            <a:extLst>
              <a:ext uri="{FF2B5EF4-FFF2-40B4-BE49-F238E27FC236}">
                <a16:creationId xmlns:a16="http://schemas.microsoft.com/office/drawing/2014/main" id="{939E0605-A019-8B42-9A32-973C0229803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lumMod val="65000"/>
                  </a:schemeClr>
                </a:solidFill>
                <a:latin typeface="Arial" panose="020B0604020202020204" pitchFamily="34" charset="0"/>
                <a:cs typeface="Arial" panose="020B0604020202020204" pitchFamily="34" charset="0"/>
              </a:rPr>
              <a:pPr lvl="0" algn="r"/>
              <a:t>‹#›</a:t>
            </a:fld>
            <a:endParaRPr lang="en-US" sz="800" b="1">
              <a:solidFill>
                <a:schemeClr val="bg1">
                  <a:lumMod val="65000"/>
                </a:schemeClr>
              </a:solidFill>
              <a:latin typeface="Arial" panose="020B0604020202020204" pitchFamily="34" charset="0"/>
              <a:cs typeface="Arial" panose="020B0604020202020204" pitchFamily="34" charset="0"/>
            </a:endParaRPr>
          </a:p>
        </p:txBody>
      </p:sp>
      <p:pic>
        <p:nvPicPr>
          <p:cNvPr id="12" name="Picture 2">
            <a:extLst>
              <a:ext uri="{FF2B5EF4-FFF2-40B4-BE49-F238E27FC236}">
                <a16:creationId xmlns:a16="http://schemas.microsoft.com/office/drawing/2014/main" id="{59C976F3-4B2A-4592-A02C-33E0810006D6}"/>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4075" y="6453499"/>
            <a:ext cx="939600" cy="217948"/>
          </a:xfrm>
          <a:prstGeom prst="rect">
            <a:avLst/>
          </a:prstGeom>
        </p:spPr>
      </p:pic>
      <p:sp>
        <p:nvSpPr>
          <p:cNvPr id="6" name="Rectangle 3">
            <a:extLst>
              <a:ext uri="{FF2B5EF4-FFF2-40B4-BE49-F238E27FC236}">
                <a16:creationId xmlns:a16="http://schemas.microsoft.com/office/drawing/2014/main" id="{2CD28ED7-631C-7840-9872-270900F9D50F}"/>
              </a:ext>
            </a:extLst>
          </p:cNvPr>
          <p:cNvSpPr>
            <a:spLocks noGrp="1" noChangeArrowheads="1"/>
          </p:cNvSpPr>
          <p:nvPr>
            <p:ph type="ctrTitle" hasCustomPrompt="1"/>
          </p:nvPr>
        </p:nvSpPr>
        <p:spPr bwMode="auto">
          <a:xfrm>
            <a:off x="2540642" y="2592388"/>
            <a:ext cx="6973747" cy="1606550"/>
          </a:xfrm>
          <a:prstGeom prst="rect">
            <a:avLst/>
          </a:prstGeom>
          <a:ln algn="ctr"/>
        </p:spPr>
        <p:txBody>
          <a:bodyPr vert="horz" lIns="0" tIns="0" rIns="0" bIns="0" anchor="ctr" anchorCtr="0">
            <a:noAutofit/>
          </a:bodyPr>
          <a:lstStyle>
            <a:lvl1pPr algn="ctr">
              <a:lnSpc>
                <a:spcPts val="3600"/>
              </a:lnSpc>
              <a:defRPr sz="4000" b="1">
                <a:solidFill>
                  <a:schemeClr val="tx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sp>
        <p:nvSpPr>
          <p:cNvPr id="10" name="TextBox 9">
            <a:extLst>
              <a:ext uri="{FF2B5EF4-FFF2-40B4-BE49-F238E27FC236}">
                <a16:creationId xmlns:a16="http://schemas.microsoft.com/office/drawing/2014/main" id="{8527377C-2599-4543-9545-AACF65E5CE68}"/>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668980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Placeholder 7">
            <a:extLst>
              <a:ext uri="{FF2B5EF4-FFF2-40B4-BE49-F238E27FC236}">
                <a16:creationId xmlns:a16="http://schemas.microsoft.com/office/drawing/2014/main" id="{61753ADC-75D8-4448-B5D4-E9BBB1B32F37}"/>
              </a:ext>
            </a:extLst>
          </p:cNvPr>
          <p:cNvSpPr>
            <a:spLocks noGrp="1"/>
          </p:cNvSpPr>
          <p:nvPr>
            <p:ph type="title" hasCustomPrompt="1"/>
          </p:nvPr>
        </p:nvSpPr>
        <p:spPr>
          <a:xfrm>
            <a:off x="6191251" y="538162"/>
            <a:ext cx="5278437" cy="1117523"/>
          </a:xfrm>
          <a:prstGeom prst="rect">
            <a:avLst/>
          </a:prstGeom>
        </p:spPr>
        <p:txBody>
          <a:bodyPr vert="horz" lIns="0" tIns="108000" rIns="0" bIns="0" rtlCol="0" anchor="t" anchorCtr="0">
            <a:noAutofit/>
          </a:bodyPr>
          <a:lstStyle/>
          <a:p>
            <a:r>
              <a:rPr lang="en-GB"/>
              <a:t>Agenda</a:t>
            </a:r>
            <a:endParaRPr lang="en-BG"/>
          </a:p>
        </p:txBody>
      </p:sp>
      <p:pic>
        <p:nvPicPr>
          <p:cNvPr id="7" name="Picture 6">
            <a:extLst>
              <a:ext uri="{FF2B5EF4-FFF2-40B4-BE49-F238E27FC236}">
                <a16:creationId xmlns:a16="http://schemas.microsoft.com/office/drawing/2014/main" id="{008ADCBA-BAEE-4E90-8DF9-D7E526486364}"/>
              </a:ext>
            </a:extLst>
          </p:cNvPr>
          <p:cNvPicPr>
            <a:picLocks noChangeAspect="1"/>
          </p:cNvPicPr>
          <p:nvPr userDrawn="1"/>
        </p:nvPicPr>
        <p:blipFill>
          <a:blip r:embed="rId2"/>
          <a:stretch>
            <a:fillRect/>
          </a:stretch>
        </p:blipFill>
        <p:spPr>
          <a:xfrm>
            <a:off x="0" y="0"/>
            <a:ext cx="6010656" cy="6858000"/>
          </a:xfrm>
          <a:prstGeom prst="rect">
            <a:avLst/>
          </a:prstGeom>
        </p:spPr>
      </p:pic>
      <p:sp>
        <p:nvSpPr>
          <p:cNvPr id="5" name="Text Placeholder 3">
            <a:extLst>
              <a:ext uri="{FF2B5EF4-FFF2-40B4-BE49-F238E27FC236}">
                <a16:creationId xmlns:a16="http://schemas.microsoft.com/office/drawing/2014/main" id="{7717AEA2-C535-A841-90FA-42041EABB7A1}"/>
              </a:ext>
            </a:extLst>
          </p:cNvPr>
          <p:cNvSpPr>
            <a:spLocks noGrp="1"/>
          </p:cNvSpPr>
          <p:nvPr>
            <p:ph type="body" sz="quarter" idx="10"/>
          </p:nvPr>
        </p:nvSpPr>
        <p:spPr>
          <a:xfrm>
            <a:off x="6181346"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2275638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4ADF09-6F6D-4AEF-93DA-46336FD70447}"/>
              </a:ext>
            </a:extLst>
          </p:cNvPr>
          <p:cNvPicPr>
            <a:picLocks noChangeAspect="1"/>
          </p:cNvPicPr>
          <p:nvPr userDrawn="1"/>
        </p:nvPicPr>
        <p:blipFill>
          <a:blip r:embed="rId2"/>
          <a:stretch>
            <a:fillRect/>
          </a:stretch>
        </p:blipFill>
        <p:spPr>
          <a:xfrm>
            <a:off x="0" y="0"/>
            <a:ext cx="6059424" cy="6858000"/>
          </a:xfrm>
          <a:prstGeom prst="rect">
            <a:avLst/>
          </a:prstGeom>
        </p:spPr>
      </p:pic>
      <p:sp>
        <p:nvSpPr>
          <p:cNvPr id="7" name="Title Placeholder 7">
            <a:extLst>
              <a:ext uri="{FF2B5EF4-FFF2-40B4-BE49-F238E27FC236}">
                <a16:creationId xmlns:a16="http://schemas.microsoft.com/office/drawing/2014/main" id="{1D14C74F-C6B8-BA4D-B7D2-50D8BE1D38CD}"/>
              </a:ext>
            </a:extLst>
          </p:cNvPr>
          <p:cNvSpPr>
            <a:spLocks noGrp="1"/>
          </p:cNvSpPr>
          <p:nvPr>
            <p:ph type="title" hasCustomPrompt="1"/>
          </p:nvPr>
        </p:nvSpPr>
        <p:spPr>
          <a:xfrm>
            <a:off x="6191251" y="538162"/>
            <a:ext cx="5278437" cy="1117523"/>
          </a:xfrm>
          <a:prstGeom prst="rect">
            <a:avLst/>
          </a:prstGeom>
        </p:spPr>
        <p:txBody>
          <a:bodyPr vert="horz" lIns="0" tIns="108000" rIns="0" bIns="0" rtlCol="0" anchor="t" anchorCtr="0">
            <a:noAutofit/>
          </a:bodyPr>
          <a:lstStyle/>
          <a:p>
            <a:r>
              <a:rPr lang="en-GB"/>
              <a:t>Agenda</a:t>
            </a:r>
            <a:endParaRPr lang="en-BG"/>
          </a:p>
        </p:txBody>
      </p:sp>
      <p:sp>
        <p:nvSpPr>
          <p:cNvPr id="8" name="Text Placeholder 3">
            <a:extLst>
              <a:ext uri="{FF2B5EF4-FFF2-40B4-BE49-F238E27FC236}">
                <a16:creationId xmlns:a16="http://schemas.microsoft.com/office/drawing/2014/main" id="{5ABA020A-167C-8548-B132-41F414F8BC19}"/>
              </a:ext>
            </a:extLst>
          </p:cNvPr>
          <p:cNvSpPr>
            <a:spLocks noGrp="1"/>
          </p:cNvSpPr>
          <p:nvPr>
            <p:ph type="body" sz="quarter" idx="10"/>
          </p:nvPr>
        </p:nvSpPr>
        <p:spPr>
          <a:xfrm>
            <a:off x="6181346"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2473697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Image Slid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53A27003-DC61-C64B-B594-FC0DBDB245CA}"/>
              </a:ext>
            </a:extLst>
          </p:cNvPr>
          <p:cNvSpPr>
            <a:spLocks noGrp="1"/>
          </p:cNvSpPr>
          <p:nvPr>
            <p:ph type="pic" sz="quarter" idx="10"/>
          </p:nvPr>
        </p:nvSpPr>
        <p:spPr>
          <a:xfrm>
            <a:off x="0" y="0"/>
            <a:ext cx="12192000" cy="6858000"/>
          </a:xfrm>
          <a:prstGeom prst="rect">
            <a:avLst/>
          </a:prstGeom>
          <a:solidFill>
            <a:srgbClr val="DDE9F7"/>
          </a:solidFill>
        </p:spPr>
        <p:txBody>
          <a:bodyPr vert="horz" lIns="91440" tIns="72000" rIns="91440" bIns="756000" rtlCol="0" anchor="ctr">
            <a:noAutofit/>
          </a:bodyPr>
          <a:lstStyle>
            <a:lvl1pPr algn="ctr">
              <a:defRPr lang="id-ID" sz="1800" b="0">
                <a:latin typeface="Arial" panose="020B0604020202020204" pitchFamily="34" charset="0"/>
                <a:cs typeface="Arial" panose="020B0604020202020204" pitchFamily="34" charset="0"/>
              </a:defRPr>
            </a:lvl1pPr>
          </a:lstStyle>
          <a:p>
            <a:pPr marL="0" lvl="0" indent="0" algn="ctr">
              <a:buNone/>
            </a:pPr>
            <a:r>
              <a:rPr lang="en-GB"/>
              <a:t>Click icon to add picture</a:t>
            </a:r>
            <a:endParaRPr lang="id-ID"/>
          </a:p>
        </p:txBody>
      </p:sp>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5641450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0914E58E-8C0C-C445-92B6-E34490EA0F17}"/>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ts val="5400"/>
              </a:lnSpc>
              <a:defRPr lang="en-US" sz="5000" b="1" i="0" kern="0" spc="-150" noProof="0" dirty="0">
                <a:solidFill>
                  <a:schemeClr val="tx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12" name="Slide Number Placeholder 5">
            <a:extLst>
              <a:ext uri="{FF2B5EF4-FFF2-40B4-BE49-F238E27FC236}">
                <a16:creationId xmlns:a16="http://schemas.microsoft.com/office/drawing/2014/main" id="{24BB9F5E-A805-46CD-8420-640AE6C67799}"/>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smtClean="0">
                <a:solidFill>
                  <a:schemeClr val="bg1">
                    <a:alpha val="69766"/>
                  </a:schemeClr>
                </a:solidFill>
                <a:latin typeface="Arial" panose="020B0604020202020204" pitchFamily="34" charset="0"/>
                <a:cs typeface="Arial" panose="020B0604020202020204" pitchFamily="34" charset="0"/>
              </a:rPr>
              <a:pPr lvl="0" algn="r"/>
              <a:t>‹#›</a:t>
            </a:fld>
            <a:endParaRPr lang="en-US" sz="800" b="0">
              <a:solidFill>
                <a:schemeClr val="bg1">
                  <a:alpha val="69766"/>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493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tatement slide 1">
    <p:bg>
      <p:bgPr>
        <a:solidFill>
          <a:schemeClr val="accent3"/>
        </a:solidFill>
        <a:effectLst/>
      </p:bgPr>
    </p:bg>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438742F8-5A41-4D57-8915-9A3A10D784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aphicFrame>
        <p:nvGraphicFramePr>
          <p:cNvPr id="7" name="Object 6" hidden="1">
            <a:extLst>
              <a:ext uri="{FF2B5EF4-FFF2-40B4-BE49-F238E27FC236}">
                <a16:creationId xmlns:a16="http://schemas.microsoft.com/office/drawing/2014/main" id="{703DF981-DDA8-4688-9D48-4FA539CF78E7}"/>
              </a:ext>
            </a:extLst>
          </p:cNvPr>
          <p:cNvGraphicFramePr>
            <a:graphicFrameLocks noChangeAspect="1"/>
          </p:cNvGraphicFramePr>
          <p:nvPr userDrawn="1">
            <p:custDataLst>
              <p:tags r:id="rId1"/>
            </p:custDataLst>
            <p:extLst>
              <p:ext uri="{D42A27DB-BD31-4B8C-83A1-F6EECF244321}">
                <p14:modId xmlns:p14="http://schemas.microsoft.com/office/powerpoint/2010/main" val="282828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7" name="Object 6" hidden="1">
                        <a:extLst>
                          <a:ext uri="{FF2B5EF4-FFF2-40B4-BE49-F238E27FC236}">
                            <a16:creationId xmlns:a16="http://schemas.microsoft.com/office/drawing/2014/main" id="{703DF981-DDA8-4688-9D48-4FA539CF78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D353A27C-9CA1-41C1-8BC3-5CD8A698484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6CEBBCEF-39BE-0E4C-9FD9-5B7346DB4405}"/>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ts val="5400"/>
              </a:lnSpc>
              <a:defRPr lang="en-US" sz="5000" b="1" i="0" kern="0" spc="-150" noProof="0" dirty="0">
                <a:solidFill>
                  <a:schemeClr val="bg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6" name="TextBox 5">
            <a:extLst>
              <a:ext uri="{FF2B5EF4-FFF2-40B4-BE49-F238E27FC236}">
                <a16:creationId xmlns:a16="http://schemas.microsoft.com/office/drawing/2014/main" id="{1644D47E-2B4A-414F-B983-788987889D27}"/>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999991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tatement Slide 2">
    <p:bg>
      <p:bgPr>
        <a:solidFill>
          <a:schemeClr val="accent4"/>
        </a:solidFill>
        <a:effectLst/>
      </p:bgPr>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8C9E8280-2F6B-4947-9931-9EE1011B90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5" name="Slide Number Placeholder 5">
            <a:extLst>
              <a:ext uri="{FF2B5EF4-FFF2-40B4-BE49-F238E27FC236}">
                <a16:creationId xmlns:a16="http://schemas.microsoft.com/office/drawing/2014/main" id="{48EB774F-D493-4254-A24C-E9681757802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047C19ED-F2B0-4B41-893A-30A30DCEE0E9}"/>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ts val="5400"/>
              </a:lnSpc>
              <a:defRPr lang="en-US" sz="5000" b="1" i="0" kern="0" spc="-150" noProof="0" dirty="0">
                <a:solidFill>
                  <a:schemeClr val="bg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6" name="TextBox 5">
            <a:extLst>
              <a:ext uri="{FF2B5EF4-FFF2-40B4-BE49-F238E27FC236}">
                <a16:creationId xmlns:a16="http://schemas.microsoft.com/office/drawing/2014/main" id="{2806FEC3-598C-8A4B-9E0E-C28EF72E794F}"/>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712336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tement Slide 3">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12192000" cy="6858000"/>
          </a:xfrm>
          <a:prstGeom prst="rect">
            <a:avLst/>
          </a:prstGeom>
          <a:solidFill>
            <a:srgbClr val="DDE9F7"/>
          </a:solidFill>
        </p:spPr>
        <p:txBody>
          <a:bodyPr vert="horz" lIns="91440" tIns="72000" rIns="91440" bIns="756000" rtlCol="0" anchor="ctr">
            <a:noAutofit/>
          </a:bodyPr>
          <a:lstStyle>
            <a:lvl1pPr algn="ctr">
              <a:defRPr lang="id-ID" sz="1800"/>
            </a:lvl1pPr>
          </a:lstStyle>
          <a:p>
            <a:pPr marL="0" lvl="0" indent="0" algn="ctr">
              <a:buNone/>
            </a:pPr>
            <a:r>
              <a:rPr lang="en-GB"/>
              <a:t>Click icon to add picture</a:t>
            </a:r>
            <a:endParaRPr lang="id-ID"/>
          </a:p>
        </p:txBody>
      </p:sp>
    </p:spTree>
    <p:extLst>
      <p:ext uri="{BB962C8B-B14F-4D97-AF65-F5344CB8AC3E}">
        <p14:creationId xmlns:p14="http://schemas.microsoft.com/office/powerpoint/2010/main" val="3886050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with Bullet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1869719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p>
            <a:r>
              <a:rPr lang="en-GB"/>
              <a:t>Click to edit Master title style</a:t>
            </a:r>
            <a:endParaRPr lang="en-BG"/>
          </a:p>
        </p:txBody>
      </p:sp>
      <p:sp>
        <p:nvSpPr>
          <p:cNvPr id="2" name="TextBox 1">
            <a:extLst>
              <a:ext uri="{FF2B5EF4-FFF2-40B4-BE49-F238E27FC236}">
                <a16:creationId xmlns:a16="http://schemas.microsoft.com/office/drawing/2014/main" id="{B3097676-D6A1-2D4B-BDD3-E7E914641366}"/>
              </a:ext>
            </a:extLst>
          </p:cNvPr>
          <p:cNvSpPr txBox="1"/>
          <p:nvPr userDrawn="1"/>
        </p:nvSpPr>
        <p:spPr>
          <a:xfrm>
            <a:off x="722313" y="1780674"/>
            <a:ext cx="10747374" cy="4449010"/>
          </a:xfrm>
          <a:prstGeom prst="rect">
            <a:avLst/>
          </a:prstGeom>
        </p:spPr>
        <p:txBody>
          <a:bodyPr vert="horz" wrap="square" lIns="0" tIns="0" rIns="0" bIns="0" rtlCol="0">
            <a:noAutofit/>
          </a:bodyPr>
          <a:lstStyle/>
          <a:p>
            <a:pPr algn="l">
              <a:lnSpc>
                <a:spcPts val="2700"/>
              </a:lnSpc>
            </a:pPr>
            <a:endParaRPr lang="en-BG" sz="2400"/>
          </a:p>
        </p:txBody>
      </p:sp>
      <p:sp>
        <p:nvSpPr>
          <p:cNvPr id="6" name="Text Placeholder 5">
            <a:extLst>
              <a:ext uri="{FF2B5EF4-FFF2-40B4-BE49-F238E27FC236}">
                <a16:creationId xmlns:a16="http://schemas.microsoft.com/office/drawing/2014/main" id="{58C9353E-244A-3B4E-B54E-FCA42C07336F}"/>
              </a:ext>
            </a:extLst>
          </p:cNvPr>
          <p:cNvSpPr>
            <a:spLocks noGrp="1"/>
          </p:cNvSpPr>
          <p:nvPr>
            <p:ph type="body" sz="quarter" idx="10"/>
          </p:nvPr>
        </p:nvSpPr>
        <p:spPr>
          <a:xfrm>
            <a:off x="722313" y="1863725"/>
            <a:ext cx="10747375" cy="43656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78651739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with bullet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9749760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hasCustomPrompt="1"/>
          </p:nvPr>
        </p:nvSpPr>
        <p:spPr>
          <a:xfrm>
            <a:off x="722313" y="538163"/>
            <a:ext cx="10747374" cy="1139825"/>
          </a:xfrm>
          <a:prstGeom prst="rect">
            <a:avLst/>
          </a:prstGeom>
        </p:spPr>
        <p:txBody>
          <a:bodyPr vert="horz" lIns="0" tIns="108000" rIns="0" bIns="0" rtlCol="0" anchor="t" anchorCtr="0">
            <a:noAutofit/>
          </a:bodyPr>
          <a:lstStyle/>
          <a:p>
            <a:r>
              <a:rPr lang="en-GB"/>
              <a:t>Sample Long Agenda</a:t>
            </a:r>
            <a:endParaRPr lang="en-BG"/>
          </a:p>
        </p:txBody>
      </p:sp>
      <p:sp>
        <p:nvSpPr>
          <p:cNvPr id="7" name="Text Placeholder 2">
            <a:extLst>
              <a:ext uri="{FF2B5EF4-FFF2-40B4-BE49-F238E27FC236}">
                <a16:creationId xmlns:a16="http://schemas.microsoft.com/office/drawing/2014/main" id="{99A1C1DC-057B-7F49-B87B-ADDF223045DC}"/>
              </a:ext>
            </a:extLst>
          </p:cNvPr>
          <p:cNvSpPr>
            <a:spLocks noGrp="1"/>
          </p:cNvSpPr>
          <p:nvPr>
            <p:ph type="body" sz="quarter" idx="12"/>
          </p:nvPr>
        </p:nvSpPr>
        <p:spPr>
          <a:xfrm>
            <a:off x="6215064" y="1805153"/>
            <a:ext cx="5254625" cy="4409909"/>
          </a:xfrm>
        </p:spPr>
        <p:txBody>
          <a:bodyPr/>
          <a:lstStyle>
            <a:lvl1pPr marL="314325" indent="-314325">
              <a:lnSpc>
                <a:spcPct val="100000"/>
              </a:lnSpc>
              <a:buClr>
                <a:schemeClr val="tx2"/>
              </a:buClr>
              <a:buSzPct val="100000"/>
              <a:buFont typeface="+mj-lt"/>
              <a:buAutoNum type="arabicPeriod"/>
              <a:tabLst/>
              <a:defRPr/>
            </a:lvl1pPr>
            <a:lvl2pPr marL="536575" indent="-314325">
              <a:lnSpc>
                <a:spcPct val="100000"/>
              </a:lnSpc>
              <a:buSzPct val="90000"/>
              <a:buFont typeface="+mj-lt"/>
              <a:buAutoNum type="alphaLcPeriod"/>
              <a:tabLst/>
              <a:defRPr/>
            </a:lvl2pPr>
            <a:lvl3pPr marL="760413" indent="-223838">
              <a:lnSpc>
                <a:spcPct val="100000"/>
              </a:lnSpc>
              <a:tabLst/>
              <a:defRPr/>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6" name="Text Placeholder 3">
            <a:extLst>
              <a:ext uri="{FF2B5EF4-FFF2-40B4-BE49-F238E27FC236}">
                <a16:creationId xmlns:a16="http://schemas.microsoft.com/office/drawing/2014/main" id="{F5E9E2C4-1C97-974A-8848-7C28BE3C3A2D}"/>
              </a:ext>
            </a:extLst>
          </p:cNvPr>
          <p:cNvSpPr>
            <a:spLocks noGrp="1"/>
          </p:cNvSpPr>
          <p:nvPr>
            <p:ph type="body" sz="quarter" idx="10"/>
          </p:nvPr>
        </p:nvSpPr>
        <p:spPr>
          <a:xfrm>
            <a:off x="722311"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2761278823"/>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0513228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p>
            <a:r>
              <a:rPr lang="en-GB"/>
              <a:t>Click to edit Master title style</a:t>
            </a:r>
            <a:endParaRPr lang="en-BG"/>
          </a:p>
        </p:txBody>
      </p:sp>
    </p:spTree>
    <p:extLst>
      <p:ext uri="{BB962C8B-B14F-4D97-AF65-F5344CB8AC3E}">
        <p14:creationId xmlns:p14="http://schemas.microsoft.com/office/powerpoint/2010/main" val="3411003571"/>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4282674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50983760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slide 1/3">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1CB98D92-10C3-0C4B-8531-7B51301E38A2}"/>
              </a:ext>
            </a:extLst>
          </p:cNvPr>
          <p:cNvSpPr>
            <a:spLocks noGrp="1"/>
          </p:cNvSpPr>
          <p:nvPr>
            <p:ph idx="1"/>
          </p:nvPr>
        </p:nvSpPr>
        <p:spPr>
          <a:xfrm>
            <a:off x="723600" y="1813033"/>
            <a:ext cx="7101188" cy="4401954"/>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4072052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7102475" cy="1139825"/>
          </a:xfrm>
          <a:prstGeom prst="rect">
            <a:avLst/>
          </a:prstGeom>
        </p:spPr>
        <p:txBody>
          <a:bodyPr vert="horz" lIns="0" tIns="108000" rIns="0" bIns="0" rtlCol="0" anchor="t" anchorCtr="0">
            <a:noAutofit/>
          </a:bodyPr>
          <a:lstStyle/>
          <a:p>
            <a:r>
              <a:rPr lang="en-GB"/>
              <a:t>Click to edit Master title style</a:t>
            </a:r>
            <a:endParaRPr lang="en-BG"/>
          </a:p>
        </p:txBody>
      </p:sp>
    </p:spTree>
    <p:extLst>
      <p:ext uri="{BB962C8B-B14F-4D97-AF65-F5344CB8AC3E}">
        <p14:creationId xmlns:p14="http://schemas.microsoft.com/office/powerpoint/2010/main" val="39152548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00356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9">
            <a:extLst>
              <a:ext uri="{FF2B5EF4-FFF2-40B4-BE49-F238E27FC236}">
                <a16:creationId xmlns:a16="http://schemas.microsoft.com/office/drawing/2014/main" id="{A1E54A24-0A79-4645-95BB-872276B99F3A}"/>
              </a:ext>
            </a:extLst>
          </p:cNvPr>
          <p:cNvSpPr>
            <a:spLocks noGrp="1"/>
          </p:cNvSpPr>
          <p:nvPr>
            <p:ph type="title" hasCustomPrompt="1"/>
          </p:nvPr>
        </p:nvSpPr>
        <p:spPr>
          <a:xfrm>
            <a:off x="723600" y="538163"/>
            <a:ext cx="10746088" cy="1139825"/>
          </a:xfrm>
        </p:spPr>
        <p:txBody>
          <a:bodyPr vert="horz"/>
          <a:lstStyle/>
          <a:p>
            <a:r>
              <a:rPr lang="en-GB"/>
              <a:t>Click to edit Master title style</a:t>
            </a:r>
            <a:br>
              <a:rPr lang="en-GB"/>
            </a:br>
            <a:r>
              <a:rPr lang="en-GB"/>
              <a:t>Two Column Style</a:t>
            </a:r>
            <a:endParaRPr lang="en-US"/>
          </a:p>
        </p:txBody>
      </p:sp>
      <p:sp>
        <p:nvSpPr>
          <p:cNvPr id="6" name="Text Placeholder 3">
            <a:extLst>
              <a:ext uri="{FF2B5EF4-FFF2-40B4-BE49-F238E27FC236}">
                <a16:creationId xmlns:a16="http://schemas.microsoft.com/office/drawing/2014/main" id="{6E974D47-3A79-8246-9C85-B26A11235A2A}"/>
              </a:ext>
            </a:extLst>
          </p:cNvPr>
          <p:cNvSpPr>
            <a:spLocks noGrp="1"/>
          </p:cNvSpPr>
          <p:nvPr>
            <p:ph type="body" sz="quarter" idx="10"/>
          </p:nvPr>
        </p:nvSpPr>
        <p:spPr>
          <a:xfrm>
            <a:off x="722311"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8" name="Text Placeholder 3">
            <a:extLst>
              <a:ext uri="{FF2B5EF4-FFF2-40B4-BE49-F238E27FC236}">
                <a16:creationId xmlns:a16="http://schemas.microsoft.com/office/drawing/2014/main" id="{54A7AE83-B9C1-1D4E-9469-01C3D28EF60A}"/>
              </a:ext>
            </a:extLst>
          </p:cNvPr>
          <p:cNvSpPr>
            <a:spLocks noGrp="1"/>
          </p:cNvSpPr>
          <p:nvPr>
            <p:ph type="body" sz="quarter" idx="11"/>
          </p:nvPr>
        </p:nvSpPr>
        <p:spPr>
          <a:xfrm>
            <a:off x="6192838"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9719639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811382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3B4A0B0-544B-4680-B496-7634409EEF20}"/>
              </a:ext>
            </a:extLst>
          </p:cNvPr>
          <p:cNvSpPr>
            <a:spLocks noGrp="1"/>
          </p:cNvSpPr>
          <p:nvPr>
            <p:ph type="title"/>
          </p:nvPr>
        </p:nvSpPr>
        <p:spPr>
          <a:xfrm>
            <a:off x="723600" y="538163"/>
            <a:ext cx="10746088" cy="1139825"/>
          </a:xfrm>
        </p:spPr>
        <p:txBody>
          <a:bodyPr vert="horz"/>
          <a:lstStyle>
            <a:lvl1pPr>
              <a:defRPr>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7" name="Text Placeholder 3">
            <a:extLst>
              <a:ext uri="{FF2B5EF4-FFF2-40B4-BE49-F238E27FC236}">
                <a16:creationId xmlns:a16="http://schemas.microsoft.com/office/drawing/2014/main" id="{1124C9F4-9F1E-5D4F-8CC2-BAA0F34CFBF4}"/>
              </a:ext>
            </a:extLst>
          </p:cNvPr>
          <p:cNvSpPr>
            <a:spLocks noGrp="1"/>
          </p:cNvSpPr>
          <p:nvPr>
            <p:ph type="body" sz="quarter" idx="10"/>
          </p:nvPr>
        </p:nvSpPr>
        <p:spPr>
          <a:xfrm>
            <a:off x="722311" y="1814513"/>
            <a:ext cx="3459164"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9" name="Text Placeholder 3">
            <a:extLst>
              <a:ext uri="{FF2B5EF4-FFF2-40B4-BE49-F238E27FC236}">
                <a16:creationId xmlns:a16="http://schemas.microsoft.com/office/drawing/2014/main" id="{B28A142A-B0F7-C544-B3CD-9A6546563D76}"/>
              </a:ext>
            </a:extLst>
          </p:cNvPr>
          <p:cNvSpPr>
            <a:spLocks noGrp="1"/>
          </p:cNvSpPr>
          <p:nvPr>
            <p:ph type="body" sz="quarter" idx="11"/>
          </p:nvPr>
        </p:nvSpPr>
        <p:spPr>
          <a:xfrm>
            <a:off x="4358709" y="1814513"/>
            <a:ext cx="3459164"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10" name="Text Placeholder 3">
            <a:extLst>
              <a:ext uri="{FF2B5EF4-FFF2-40B4-BE49-F238E27FC236}">
                <a16:creationId xmlns:a16="http://schemas.microsoft.com/office/drawing/2014/main" id="{F8E67F24-9CF1-9547-BD5E-84589B31B4E8}"/>
              </a:ext>
            </a:extLst>
          </p:cNvPr>
          <p:cNvSpPr>
            <a:spLocks noGrp="1"/>
          </p:cNvSpPr>
          <p:nvPr>
            <p:ph type="body" sz="quarter" idx="12"/>
          </p:nvPr>
        </p:nvSpPr>
        <p:spPr>
          <a:xfrm>
            <a:off x="8010527" y="1814513"/>
            <a:ext cx="3459161"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1346583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9982930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3B29C63-2AD6-4DE5-B0A2-CB6E5C4AD96A}"/>
              </a:ext>
            </a:extLst>
          </p:cNvPr>
          <p:cNvSpPr>
            <a:spLocks noGrp="1"/>
          </p:cNvSpPr>
          <p:nvPr>
            <p:ph type="title"/>
          </p:nvPr>
        </p:nvSpPr>
        <p:spPr>
          <a:xfrm>
            <a:off x="723600" y="538163"/>
            <a:ext cx="10746088" cy="1139825"/>
          </a:xfrm>
        </p:spPr>
        <p:txBody>
          <a:bodyPr vert="horz"/>
          <a:lstStyle>
            <a:lvl1pPr>
              <a:defRPr>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1" name="Text Placeholder 3">
            <a:extLst>
              <a:ext uri="{FF2B5EF4-FFF2-40B4-BE49-F238E27FC236}">
                <a16:creationId xmlns:a16="http://schemas.microsoft.com/office/drawing/2014/main" id="{D7A8F6A1-E4E4-4646-933F-3032F97511D8}"/>
              </a:ext>
            </a:extLst>
          </p:cNvPr>
          <p:cNvSpPr>
            <a:spLocks noGrp="1"/>
          </p:cNvSpPr>
          <p:nvPr>
            <p:ph type="body" sz="quarter" idx="11"/>
          </p:nvPr>
        </p:nvSpPr>
        <p:spPr>
          <a:xfrm>
            <a:off x="722313" y="1814513"/>
            <a:ext cx="2528887"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GB"/>
              <a:t>Click to edit Master text styles</a:t>
            </a:r>
          </a:p>
        </p:txBody>
      </p:sp>
      <p:sp>
        <p:nvSpPr>
          <p:cNvPr id="13" name="Text Placeholder 3">
            <a:extLst>
              <a:ext uri="{FF2B5EF4-FFF2-40B4-BE49-F238E27FC236}">
                <a16:creationId xmlns:a16="http://schemas.microsoft.com/office/drawing/2014/main" id="{A3A8B205-3828-1A4D-9D4B-309BF2F3FFFF}"/>
              </a:ext>
            </a:extLst>
          </p:cNvPr>
          <p:cNvSpPr>
            <a:spLocks noGrp="1"/>
          </p:cNvSpPr>
          <p:nvPr>
            <p:ph type="body" sz="quarter" idx="12"/>
          </p:nvPr>
        </p:nvSpPr>
        <p:spPr>
          <a:xfrm>
            <a:off x="3446660"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GB"/>
              <a:t>Click to edit Master text styles</a:t>
            </a:r>
          </a:p>
        </p:txBody>
      </p:sp>
      <p:sp>
        <p:nvSpPr>
          <p:cNvPr id="14" name="Text Placeholder 3">
            <a:extLst>
              <a:ext uri="{FF2B5EF4-FFF2-40B4-BE49-F238E27FC236}">
                <a16:creationId xmlns:a16="http://schemas.microsoft.com/office/drawing/2014/main" id="{B4C483FE-70FF-7041-9119-FDE32D70CACE}"/>
              </a:ext>
            </a:extLst>
          </p:cNvPr>
          <p:cNvSpPr>
            <a:spLocks noGrp="1"/>
          </p:cNvSpPr>
          <p:nvPr>
            <p:ph type="body" sz="quarter" idx="13"/>
          </p:nvPr>
        </p:nvSpPr>
        <p:spPr>
          <a:xfrm>
            <a:off x="6171006"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GB"/>
              <a:t>Click to edit Master text styles</a:t>
            </a:r>
          </a:p>
        </p:txBody>
      </p:sp>
      <p:sp>
        <p:nvSpPr>
          <p:cNvPr id="15" name="Text Placeholder 3">
            <a:extLst>
              <a:ext uri="{FF2B5EF4-FFF2-40B4-BE49-F238E27FC236}">
                <a16:creationId xmlns:a16="http://schemas.microsoft.com/office/drawing/2014/main" id="{F6086923-DD39-8546-9401-95099CDCAACA}"/>
              </a:ext>
            </a:extLst>
          </p:cNvPr>
          <p:cNvSpPr>
            <a:spLocks noGrp="1"/>
          </p:cNvSpPr>
          <p:nvPr>
            <p:ph type="body" sz="quarter" idx="14"/>
          </p:nvPr>
        </p:nvSpPr>
        <p:spPr>
          <a:xfrm>
            <a:off x="8923633"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GB"/>
              <a:t>Click to edit Master text styles</a:t>
            </a:r>
          </a:p>
        </p:txBody>
      </p:sp>
    </p:spTree>
    <p:extLst>
      <p:ext uri="{BB962C8B-B14F-4D97-AF65-F5344CB8AC3E}">
        <p14:creationId xmlns:p14="http://schemas.microsoft.com/office/powerpoint/2010/main" val="4468382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p:nvPr>
        </p:nvSpPr>
        <p:spPr>
          <a:xfrm>
            <a:off x="722313" y="538163"/>
            <a:ext cx="8010525" cy="909637"/>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6" name="Text Placeholder 7">
            <a:extLst>
              <a:ext uri="{FF2B5EF4-FFF2-40B4-BE49-F238E27FC236}">
                <a16:creationId xmlns:a16="http://schemas.microsoft.com/office/drawing/2014/main" id="{05F93B13-79C7-D043-BA6B-61F781D9B5FA}"/>
              </a:ext>
            </a:extLst>
          </p:cNvPr>
          <p:cNvSpPr>
            <a:spLocks noGrp="1"/>
          </p:cNvSpPr>
          <p:nvPr>
            <p:ph type="body" sz="quarter" idx="13" hasCustomPrompt="1"/>
          </p:nvPr>
        </p:nvSpPr>
        <p:spPr>
          <a:xfrm>
            <a:off x="722313" y="1677988"/>
            <a:ext cx="5278437" cy="455611"/>
          </a:xfrm>
        </p:spPr>
        <p:txBody>
          <a:bodyPr/>
          <a:lstStyle>
            <a:lvl1pPr marL="0" indent="0">
              <a:buNone/>
              <a:defRPr b="1" i="0" spc="-100" baseline="0">
                <a:solidFill>
                  <a:schemeClr val="tx1"/>
                </a:solidFill>
                <a:latin typeface="Arial" panose="020B0604020202020204" pitchFamily="34" charset="0"/>
                <a:cs typeface="Arial" panose="020B0604020202020204" pitchFamily="34" charset="0"/>
              </a:defRPr>
            </a:lvl1pPr>
          </a:lstStyle>
          <a:p>
            <a:r>
              <a:rPr lang="en-GB"/>
              <a:t>Topic 1</a:t>
            </a:r>
            <a:endParaRPr lang="en-BG"/>
          </a:p>
        </p:txBody>
      </p:sp>
      <p:sp>
        <p:nvSpPr>
          <p:cNvPr id="3" name="TextBox 2">
            <a:extLst>
              <a:ext uri="{FF2B5EF4-FFF2-40B4-BE49-F238E27FC236}">
                <a16:creationId xmlns:a16="http://schemas.microsoft.com/office/drawing/2014/main" id="{DCC55D09-8538-334E-A1E1-71B22D8027B5}"/>
              </a:ext>
            </a:extLst>
          </p:cNvPr>
          <p:cNvSpPr txBox="1"/>
          <p:nvPr userDrawn="1"/>
        </p:nvSpPr>
        <p:spPr>
          <a:xfrm>
            <a:off x="2151529" y="1882588"/>
            <a:ext cx="0" cy="0"/>
          </a:xfrm>
          <a:prstGeom prst="rect">
            <a:avLst/>
          </a:prstGeom>
          <a:noFill/>
        </p:spPr>
        <p:txBody>
          <a:bodyPr wrap="none" rtlCol="0">
            <a:noAutofit/>
          </a:bodyPr>
          <a:lstStyle/>
          <a:p>
            <a:pPr algn="l"/>
            <a:endParaRPr lang="en-BG">
              <a:latin typeface="Arial" panose="020B0604020202020204" pitchFamily="34" charset="0"/>
              <a:cs typeface="Arial" panose="020B0604020202020204" pitchFamily="34" charset="0"/>
            </a:endParaRPr>
          </a:p>
        </p:txBody>
      </p:sp>
      <p:sp>
        <p:nvSpPr>
          <p:cNvPr id="10" name="Text Placeholder 7">
            <a:extLst>
              <a:ext uri="{FF2B5EF4-FFF2-40B4-BE49-F238E27FC236}">
                <a16:creationId xmlns:a16="http://schemas.microsoft.com/office/drawing/2014/main" id="{B67CE013-E7C8-B849-A3FC-A0574A8A9A30}"/>
              </a:ext>
            </a:extLst>
          </p:cNvPr>
          <p:cNvSpPr>
            <a:spLocks noGrp="1"/>
          </p:cNvSpPr>
          <p:nvPr>
            <p:ph type="body" sz="quarter" idx="17" hasCustomPrompt="1"/>
          </p:nvPr>
        </p:nvSpPr>
        <p:spPr>
          <a:xfrm>
            <a:off x="6197283" y="1677988"/>
            <a:ext cx="5278437" cy="455611"/>
          </a:xfrm>
        </p:spPr>
        <p:txBody>
          <a:bodyPr/>
          <a:lstStyle>
            <a:lvl1pPr marL="0" indent="0">
              <a:buNone/>
              <a:defRPr b="1" i="0" spc="-100" baseline="0">
                <a:solidFill>
                  <a:schemeClr val="tx1"/>
                </a:solidFill>
                <a:latin typeface="Arial" panose="020B0604020202020204" pitchFamily="34" charset="0"/>
                <a:cs typeface="Arial" panose="020B0604020202020204" pitchFamily="34" charset="0"/>
              </a:defRPr>
            </a:lvl1pPr>
          </a:lstStyle>
          <a:p>
            <a:r>
              <a:rPr lang="en-GB"/>
              <a:t>Topic 2</a:t>
            </a:r>
            <a:endParaRPr lang="en-BG"/>
          </a:p>
        </p:txBody>
      </p:sp>
      <p:sp>
        <p:nvSpPr>
          <p:cNvPr id="11" name="Text Placeholder 3">
            <a:extLst>
              <a:ext uri="{FF2B5EF4-FFF2-40B4-BE49-F238E27FC236}">
                <a16:creationId xmlns:a16="http://schemas.microsoft.com/office/drawing/2014/main" id="{D148B8A9-EDCF-FE41-AFC9-FAEC5D5C7BBF}"/>
              </a:ext>
            </a:extLst>
          </p:cNvPr>
          <p:cNvSpPr>
            <a:spLocks noGrp="1"/>
          </p:cNvSpPr>
          <p:nvPr>
            <p:ph type="body" sz="quarter" idx="11"/>
          </p:nvPr>
        </p:nvSpPr>
        <p:spPr>
          <a:xfrm>
            <a:off x="723900" y="2362200"/>
            <a:ext cx="5276850" cy="38750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12" name="Text Placeholder 3">
            <a:extLst>
              <a:ext uri="{FF2B5EF4-FFF2-40B4-BE49-F238E27FC236}">
                <a16:creationId xmlns:a16="http://schemas.microsoft.com/office/drawing/2014/main" id="{8EB97B37-7995-DB4F-ACD9-6F4ED7D8061D}"/>
              </a:ext>
            </a:extLst>
          </p:cNvPr>
          <p:cNvSpPr>
            <a:spLocks noGrp="1"/>
          </p:cNvSpPr>
          <p:nvPr>
            <p:ph type="body" sz="quarter" idx="18"/>
          </p:nvPr>
        </p:nvSpPr>
        <p:spPr>
          <a:xfrm>
            <a:off x="6182020" y="2362200"/>
            <a:ext cx="5276850" cy="38750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2791945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lumn with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p:nvPr>
        </p:nvSpPr>
        <p:spPr>
          <a:xfrm>
            <a:off x="722313" y="538163"/>
            <a:ext cx="7102475" cy="909637"/>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7" name="Text Placeholder 7">
            <a:extLst>
              <a:ext uri="{FF2B5EF4-FFF2-40B4-BE49-F238E27FC236}">
                <a16:creationId xmlns:a16="http://schemas.microsoft.com/office/drawing/2014/main" id="{14E6BE96-7B0A-F94A-B96E-1C7E0D03F31B}"/>
              </a:ext>
            </a:extLst>
          </p:cNvPr>
          <p:cNvSpPr>
            <a:spLocks noGrp="1"/>
          </p:cNvSpPr>
          <p:nvPr>
            <p:ph type="body" sz="quarter" idx="14" hasCustomPrompt="1"/>
          </p:nvPr>
        </p:nvSpPr>
        <p:spPr>
          <a:xfrm>
            <a:off x="722313" y="2226366"/>
            <a:ext cx="3459162"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9" name="Text Placeholder 7">
            <a:extLst>
              <a:ext uri="{FF2B5EF4-FFF2-40B4-BE49-F238E27FC236}">
                <a16:creationId xmlns:a16="http://schemas.microsoft.com/office/drawing/2014/main" id="{9F9D9998-0CE0-0441-A69C-969496405532}"/>
              </a:ext>
            </a:extLst>
          </p:cNvPr>
          <p:cNvSpPr>
            <a:spLocks noGrp="1"/>
          </p:cNvSpPr>
          <p:nvPr>
            <p:ph type="body" sz="quarter" idx="15" hasCustomPrompt="1"/>
          </p:nvPr>
        </p:nvSpPr>
        <p:spPr>
          <a:xfrm>
            <a:off x="4359275" y="2226366"/>
            <a:ext cx="3467099"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8" name="Text Placeholder 7">
            <a:extLst>
              <a:ext uri="{FF2B5EF4-FFF2-40B4-BE49-F238E27FC236}">
                <a16:creationId xmlns:a16="http://schemas.microsoft.com/office/drawing/2014/main" id="{04C25D13-53AB-804E-8F48-9FEEE4C8F851}"/>
              </a:ext>
            </a:extLst>
          </p:cNvPr>
          <p:cNvSpPr>
            <a:spLocks noGrp="1"/>
          </p:cNvSpPr>
          <p:nvPr>
            <p:ph type="body" sz="quarter" idx="16" hasCustomPrompt="1"/>
          </p:nvPr>
        </p:nvSpPr>
        <p:spPr>
          <a:xfrm>
            <a:off x="8002588" y="2226366"/>
            <a:ext cx="3467099"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3" name="TextBox 2">
            <a:extLst>
              <a:ext uri="{FF2B5EF4-FFF2-40B4-BE49-F238E27FC236}">
                <a16:creationId xmlns:a16="http://schemas.microsoft.com/office/drawing/2014/main" id="{6726DDAF-094D-974B-82E0-4E14EC03BAE4}"/>
              </a:ext>
            </a:extLst>
          </p:cNvPr>
          <p:cNvSpPr txBox="1"/>
          <p:nvPr userDrawn="1"/>
        </p:nvSpPr>
        <p:spPr>
          <a:xfrm>
            <a:off x="2624866" y="1947134"/>
            <a:ext cx="0" cy="0"/>
          </a:xfrm>
          <a:prstGeom prst="rect">
            <a:avLst/>
          </a:prstGeom>
        </p:spPr>
        <p:txBody>
          <a:bodyPr vert="horz" wrap="none" lIns="0" tIns="0" rIns="0" bIns="0" rtlCol="0">
            <a:noAutofit/>
          </a:bodyPr>
          <a:lstStyle/>
          <a:p>
            <a:pPr algn="l">
              <a:lnSpc>
                <a:spcPts val="2700"/>
              </a:lnSpc>
            </a:pPr>
            <a:endParaRPr lang="en-BG" sz="2400">
              <a:latin typeface="Arial" panose="020B0604020202020204" pitchFamily="34" charset="0"/>
              <a:cs typeface="Arial" panose="020B0604020202020204" pitchFamily="34" charset="0"/>
            </a:endParaRPr>
          </a:p>
        </p:txBody>
      </p:sp>
      <p:sp>
        <p:nvSpPr>
          <p:cNvPr id="10" name="Text Placeholder 7">
            <a:extLst>
              <a:ext uri="{FF2B5EF4-FFF2-40B4-BE49-F238E27FC236}">
                <a16:creationId xmlns:a16="http://schemas.microsoft.com/office/drawing/2014/main" id="{291E0E34-AD4F-0F47-AF74-1B26AAD2B2F2}"/>
              </a:ext>
            </a:extLst>
          </p:cNvPr>
          <p:cNvSpPr>
            <a:spLocks noGrp="1"/>
          </p:cNvSpPr>
          <p:nvPr>
            <p:ph type="body" sz="quarter" idx="13" hasCustomPrompt="1"/>
          </p:nvPr>
        </p:nvSpPr>
        <p:spPr>
          <a:xfrm>
            <a:off x="722313" y="1568658"/>
            <a:ext cx="7102475" cy="474150"/>
          </a:xfrm>
        </p:spPr>
        <p:txBody>
          <a:bodyPr/>
          <a:lstStyle>
            <a:lvl1pPr marL="0" indent="0">
              <a:buNone/>
              <a:defRPr b="0" i="0" spc="0" baseline="0">
                <a:solidFill>
                  <a:schemeClr val="tx1">
                    <a:lumMod val="50000"/>
                    <a:lumOff val="50000"/>
                  </a:schemeClr>
                </a:solidFill>
                <a:latin typeface="Arial" panose="020B0604020202020204" pitchFamily="34" charset="0"/>
                <a:cs typeface="Arial" panose="020B0604020202020204" pitchFamily="34" charset="0"/>
              </a:defRPr>
            </a:lvl1pPr>
          </a:lstStyle>
          <a:p>
            <a:r>
              <a:rPr lang="en-GB" err="1"/>
              <a:t>Subheadline</a:t>
            </a:r>
            <a:endParaRPr lang="en-BG"/>
          </a:p>
        </p:txBody>
      </p:sp>
    </p:spTree>
    <p:extLst>
      <p:ext uri="{BB962C8B-B14F-4D97-AF65-F5344CB8AC3E}">
        <p14:creationId xmlns:p14="http://schemas.microsoft.com/office/powerpoint/2010/main" val="4137312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hasCustomPrompt="1"/>
          </p:nvPr>
        </p:nvSpPr>
        <p:spPr>
          <a:xfrm>
            <a:off x="722314" y="538163"/>
            <a:ext cx="7869894" cy="1139825"/>
          </a:xfrm>
        </p:spPr>
        <p:txBody>
          <a:bodyPr tIns="108000"/>
          <a:lstStyle/>
          <a:p>
            <a:r>
              <a:rPr lang="en-GB"/>
              <a:t>Simple Bullet List</a:t>
            </a:r>
            <a:endParaRPr lang="en-BG"/>
          </a:p>
        </p:txBody>
      </p:sp>
      <p:sp>
        <p:nvSpPr>
          <p:cNvPr id="5" name="Text Placeholder 3">
            <a:extLst>
              <a:ext uri="{FF2B5EF4-FFF2-40B4-BE49-F238E27FC236}">
                <a16:creationId xmlns:a16="http://schemas.microsoft.com/office/drawing/2014/main" id="{F2E8E46A-3A9D-D741-84CB-B29020082EA8}"/>
              </a:ext>
            </a:extLst>
          </p:cNvPr>
          <p:cNvSpPr>
            <a:spLocks noGrp="1"/>
          </p:cNvSpPr>
          <p:nvPr>
            <p:ph type="body" sz="quarter" idx="11"/>
          </p:nvPr>
        </p:nvSpPr>
        <p:spPr>
          <a:xfrm>
            <a:off x="723900" y="1814513"/>
            <a:ext cx="7868308"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11367462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hort text half p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87D29E-9CF3-5846-A0A6-ACDFF18C4847}"/>
              </a:ext>
            </a:extLst>
          </p:cNvPr>
          <p:cNvSpPr/>
          <p:nvPr userDrawn="1"/>
        </p:nvSpPr>
        <p:spPr>
          <a:xfrm>
            <a:off x="6191250" y="0"/>
            <a:ext cx="6000750"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41568175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46A8BB2B-AE4D-BB44-A1A2-79A9676470E2}"/>
              </a:ext>
            </a:extLst>
          </p:cNvPr>
          <p:cNvSpPr>
            <a:spLocks noGrp="1"/>
          </p:cNvSpPr>
          <p:nvPr>
            <p:ph type="title"/>
          </p:nvPr>
        </p:nvSpPr>
        <p:spPr>
          <a:xfrm>
            <a:off x="722313"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pic>
        <p:nvPicPr>
          <p:cNvPr id="5" name="Picture 4" descr="Background pattern&#10;&#10;Description automatically generated">
            <a:extLst>
              <a:ext uri="{FF2B5EF4-FFF2-40B4-BE49-F238E27FC236}">
                <a16:creationId xmlns:a16="http://schemas.microsoft.com/office/drawing/2014/main" id="{C0BB56D3-44B0-46C4-805C-637BCD9D58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181725" y="0"/>
            <a:ext cx="6010275" cy="6858000"/>
          </a:xfrm>
          <a:prstGeom prst="rect">
            <a:avLst/>
          </a:prstGeom>
        </p:spPr>
      </p:pic>
      <p:pic>
        <p:nvPicPr>
          <p:cNvPr id="12" name="Picture 2">
            <a:extLst>
              <a:ext uri="{FF2B5EF4-FFF2-40B4-BE49-F238E27FC236}">
                <a16:creationId xmlns:a16="http://schemas.microsoft.com/office/drawing/2014/main" id="{7B56C2E7-8311-4B5A-A6E3-5CD91A5A7960}"/>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10" name="Text Placeholder 7">
            <a:extLst>
              <a:ext uri="{FF2B5EF4-FFF2-40B4-BE49-F238E27FC236}">
                <a16:creationId xmlns:a16="http://schemas.microsoft.com/office/drawing/2014/main" id="{C6A8276B-0F06-604A-9D22-AA9DC5D23B04}"/>
              </a:ext>
            </a:extLst>
          </p:cNvPr>
          <p:cNvSpPr>
            <a:spLocks noGrp="1"/>
          </p:cNvSpPr>
          <p:nvPr>
            <p:ph type="body" sz="quarter" idx="13"/>
          </p:nvPr>
        </p:nvSpPr>
        <p:spPr>
          <a:xfrm>
            <a:off x="722313" y="1808922"/>
            <a:ext cx="5278437" cy="4428366"/>
          </a:xfrm>
        </p:spPr>
        <p:txBody>
          <a:bodyPr/>
          <a:lstStyle>
            <a:lvl1pPr marL="0" indent="0">
              <a:buNone/>
              <a:defRPr/>
            </a:lvl1pPr>
          </a:lstStyle>
          <a:p>
            <a:pPr lvl="0"/>
            <a:r>
              <a:rPr lang="en-GB"/>
              <a:t>Click to edit Master text styles</a:t>
            </a:r>
          </a:p>
        </p:txBody>
      </p:sp>
      <p:sp>
        <p:nvSpPr>
          <p:cNvPr id="9" name="TextBox 8">
            <a:extLst>
              <a:ext uri="{FF2B5EF4-FFF2-40B4-BE49-F238E27FC236}">
                <a16:creationId xmlns:a16="http://schemas.microsoft.com/office/drawing/2014/main" id="{D1D9C409-6129-524A-A370-83CF6434D125}"/>
              </a:ext>
            </a:extLst>
          </p:cNvPr>
          <p:cNvSpPr txBox="1"/>
          <p:nvPr userDrawn="1"/>
        </p:nvSpPr>
        <p:spPr>
          <a:xfrm>
            <a:off x="28331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670680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hort text half page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6D0A292-1CC7-4725-955D-6F0D47183E18}"/>
              </a:ext>
            </a:extLst>
          </p:cNvPr>
          <p:cNvSpPr/>
          <p:nvPr userDrawn="1"/>
        </p:nvSpPr>
        <p:spPr>
          <a:xfrm>
            <a:off x="6178550" y="0"/>
            <a:ext cx="6013450"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10248689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722313"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pic>
        <p:nvPicPr>
          <p:cNvPr id="8" name="Picture 7" descr="Background pattern&#10;&#10;Description automatically generated">
            <a:extLst>
              <a:ext uri="{FF2B5EF4-FFF2-40B4-BE49-F238E27FC236}">
                <a16:creationId xmlns:a16="http://schemas.microsoft.com/office/drawing/2014/main" id="{A13562EE-EF99-40E8-B245-0897306FCB8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181725" y="0"/>
            <a:ext cx="6010275" cy="6858000"/>
          </a:xfrm>
          <a:prstGeom prst="rect">
            <a:avLst/>
          </a:prstGeom>
        </p:spPr>
      </p:pic>
      <p:pic>
        <p:nvPicPr>
          <p:cNvPr id="19" name="Picture 2">
            <a:extLst>
              <a:ext uri="{FF2B5EF4-FFF2-40B4-BE49-F238E27FC236}">
                <a16:creationId xmlns:a16="http://schemas.microsoft.com/office/drawing/2014/main" id="{1B465833-A1E4-4E81-8B46-84ECCC6972BC}"/>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9" name="Text Placeholder 7">
            <a:extLst>
              <a:ext uri="{FF2B5EF4-FFF2-40B4-BE49-F238E27FC236}">
                <a16:creationId xmlns:a16="http://schemas.microsoft.com/office/drawing/2014/main" id="{89818020-1C0A-6F44-B4B9-C417A1D0F28C}"/>
              </a:ext>
            </a:extLst>
          </p:cNvPr>
          <p:cNvSpPr>
            <a:spLocks noGrp="1"/>
          </p:cNvSpPr>
          <p:nvPr>
            <p:ph type="body" sz="quarter" idx="13"/>
          </p:nvPr>
        </p:nvSpPr>
        <p:spPr>
          <a:xfrm>
            <a:off x="722313" y="1808922"/>
            <a:ext cx="5278437" cy="4428366"/>
          </a:xfrm>
        </p:spPr>
        <p:txBody>
          <a:bodyPr/>
          <a:lstStyle>
            <a:lvl1pPr marL="0" indent="0">
              <a:buNone/>
              <a:defRPr/>
            </a:lvl1pPr>
          </a:lstStyle>
          <a:p>
            <a:pPr lvl="0"/>
            <a:r>
              <a:rPr lang="en-GB"/>
              <a:t>Click to edit Master text styles</a:t>
            </a:r>
          </a:p>
        </p:txBody>
      </p:sp>
      <p:sp>
        <p:nvSpPr>
          <p:cNvPr id="12" name="TextBox 11">
            <a:extLst>
              <a:ext uri="{FF2B5EF4-FFF2-40B4-BE49-F238E27FC236}">
                <a16:creationId xmlns:a16="http://schemas.microsoft.com/office/drawing/2014/main" id="{F5982FC7-44A3-9448-8DC9-32DD283EE71D}"/>
              </a:ext>
            </a:extLst>
          </p:cNvPr>
          <p:cNvSpPr txBox="1"/>
          <p:nvPr userDrawn="1"/>
        </p:nvSpPr>
        <p:spPr>
          <a:xfrm>
            <a:off x="28331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3116491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Image Slid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718726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722313"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13" name="Picture Placeholder 13">
            <a:extLst>
              <a:ext uri="{FF2B5EF4-FFF2-40B4-BE49-F238E27FC236}">
                <a16:creationId xmlns:a16="http://schemas.microsoft.com/office/drawing/2014/main" id="{D214D3DB-DB34-F441-B966-C041056B0893}"/>
              </a:ext>
            </a:extLst>
          </p:cNvPr>
          <p:cNvSpPr>
            <a:spLocks noGrp="1"/>
          </p:cNvSpPr>
          <p:nvPr>
            <p:ph type="pic" sz="quarter" idx="10"/>
          </p:nvPr>
        </p:nvSpPr>
        <p:spPr>
          <a:xfrm>
            <a:off x="6198748" y="0"/>
            <a:ext cx="599325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pic>
        <p:nvPicPr>
          <p:cNvPr id="9" name="Picture 2">
            <a:extLst>
              <a:ext uri="{FF2B5EF4-FFF2-40B4-BE49-F238E27FC236}">
                <a16:creationId xmlns:a16="http://schemas.microsoft.com/office/drawing/2014/main" id="{5B3F9C52-3A71-4524-8B14-37E73BA412E1}"/>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94075" y="6453499"/>
            <a:ext cx="939600" cy="217948"/>
          </a:xfrm>
          <a:prstGeom prst="rect">
            <a:avLst/>
          </a:prstGeom>
        </p:spPr>
      </p:pic>
      <p:sp>
        <p:nvSpPr>
          <p:cNvPr id="7" name="Text Placeholder 7">
            <a:extLst>
              <a:ext uri="{FF2B5EF4-FFF2-40B4-BE49-F238E27FC236}">
                <a16:creationId xmlns:a16="http://schemas.microsoft.com/office/drawing/2014/main" id="{798BE631-707E-324E-A381-F3D99D052E2F}"/>
              </a:ext>
            </a:extLst>
          </p:cNvPr>
          <p:cNvSpPr>
            <a:spLocks noGrp="1"/>
          </p:cNvSpPr>
          <p:nvPr>
            <p:ph type="body" sz="quarter" idx="13"/>
          </p:nvPr>
        </p:nvSpPr>
        <p:spPr>
          <a:xfrm>
            <a:off x="722313" y="1808922"/>
            <a:ext cx="5278437" cy="4428366"/>
          </a:xfrm>
        </p:spPr>
        <p:txBody>
          <a:bodyPr/>
          <a:lstStyle>
            <a:lvl1pPr marL="0" indent="0">
              <a:buNone/>
              <a:defRPr/>
            </a:lvl1pPr>
          </a:lstStyle>
          <a:p>
            <a:pPr lvl="0"/>
            <a:r>
              <a:rPr lang="en-GB"/>
              <a:t>Click to edit Master text styles</a:t>
            </a:r>
          </a:p>
        </p:txBody>
      </p:sp>
      <p:sp>
        <p:nvSpPr>
          <p:cNvPr id="8" name="TextBox 7">
            <a:extLst>
              <a:ext uri="{FF2B5EF4-FFF2-40B4-BE49-F238E27FC236}">
                <a16:creationId xmlns:a16="http://schemas.microsoft.com/office/drawing/2014/main" id="{28CB971A-E2FD-954D-BF76-66E98685F3A4}"/>
              </a:ext>
            </a:extLst>
          </p:cNvPr>
          <p:cNvSpPr txBox="1"/>
          <p:nvPr userDrawn="1"/>
        </p:nvSpPr>
        <p:spPr>
          <a:xfrm>
            <a:off x="28331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0484629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Image Slide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16900441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6191252"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13" name="Picture Placeholder 13">
            <a:extLst>
              <a:ext uri="{FF2B5EF4-FFF2-40B4-BE49-F238E27FC236}">
                <a16:creationId xmlns:a16="http://schemas.microsoft.com/office/drawing/2014/main" id="{D214D3DB-DB34-F441-B966-C041056B0893}"/>
              </a:ext>
            </a:extLst>
          </p:cNvPr>
          <p:cNvSpPr>
            <a:spLocks noGrp="1"/>
          </p:cNvSpPr>
          <p:nvPr>
            <p:ph type="pic" sz="quarter" idx="10"/>
          </p:nvPr>
        </p:nvSpPr>
        <p:spPr>
          <a:xfrm>
            <a:off x="0" y="0"/>
            <a:ext cx="5978085"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sp>
        <p:nvSpPr>
          <p:cNvPr id="12" name="Slide Number Placeholder 5">
            <a:extLst>
              <a:ext uri="{FF2B5EF4-FFF2-40B4-BE49-F238E27FC236}">
                <a16:creationId xmlns:a16="http://schemas.microsoft.com/office/drawing/2014/main" id="{CCB16D7C-13E7-8F44-B567-E0CB454B81BD}"/>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7" name="Text Placeholder 7">
            <a:extLst>
              <a:ext uri="{FF2B5EF4-FFF2-40B4-BE49-F238E27FC236}">
                <a16:creationId xmlns:a16="http://schemas.microsoft.com/office/drawing/2014/main" id="{6D956066-0822-7C4E-B1F5-A5FF044796A6}"/>
              </a:ext>
            </a:extLst>
          </p:cNvPr>
          <p:cNvSpPr>
            <a:spLocks noGrp="1"/>
          </p:cNvSpPr>
          <p:nvPr>
            <p:ph type="body" sz="quarter" idx="13"/>
          </p:nvPr>
        </p:nvSpPr>
        <p:spPr>
          <a:xfrm>
            <a:off x="6188767" y="1808922"/>
            <a:ext cx="5278437" cy="4428366"/>
          </a:xfrm>
        </p:spPr>
        <p:txBody>
          <a:bodyPr/>
          <a:lstStyle>
            <a:lvl1pPr marL="0" indent="0">
              <a:buNone/>
              <a:defRPr/>
            </a:lvl1pPr>
          </a:lstStyle>
          <a:p>
            <a:pPr lvl="0"/>
            <a:r>
              <a:rPr lang="en-GB"/>
              <a:t>Click to edit Master text styles</a:t>
            </a:r>
          </a:p>
        </p:txBody>
      </p:sp>
      <p:sp>
        <p:nvSpPr>
          <p:cNvPr id="8" name="TextBox 7">
            <a:extLst>
              <a:ext uri="{FF2B5EF4-FFF2-40B4-BE49-F238E27FC236}">
                <a16:creationId xmlns:a16="http://schemas.microsoft.com/office/drawing/2014/main" id="{348103B8-912B-6840-91F6-51424D8F16B3}"/>
              </a:ext>
            </a:extLst>
          </p:cNvPr>
          <p:cNvSpPr txBox="1"/>
          <p:nvPr userDrawn="1"/>
        </p:nvSpPr>
        <p:spPr>
          <a:xfrm>
            <a:off x="6178550"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240435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ection 1">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8136525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26C0B3B-05EA-CB4C-8298-3E30D48F2316}"/>
              </a:ext>
            </a:extLst>
          </p:cNvPr>
          <p:cNvSpPr>
            <a:spLocks noGrp="1"/>
          </p:cNvSpPr>
          <p:nvPr>
            <p:ph type="title"/>
          </p:nvPr>
        </p:nvSpPr>
        <p:spPr>
          <a:xfrm>
            <a:off x="722313" y="538164"/>
            <a:ext cx="5278437" cy="1130526"/>
          </a:xfrm>
          <a:prstGeom prst="rect">
            <a:avLst/>
          </a:prstGeom>
        </p:spPr>
        <p:txBody>
          <a:bodyPr vert="horz" lIns="0" tIns="108000" rIns="0" bIns="0" rtlCol="0" anchor="t" anchorCtr="0">
            <a:noAutofit/>
          </a:bodyPr>
          <a:lstStyle>
            <a:lvl1pPr>
              <a:defRPr sz="4000"/>
            </a:lvl1pPr>
          </a:lstStyle>
          <a:p>
            <a:r>
              <a:rPr lang="en-GB"/>
              <a:t>Click to edit Master title style</a:t>
            </a:r>
            <a:endParaRPr lang="en-BG"/>
          </a:p>
        </p:txBody>
      </p:sp>
      <p:pic>
        <p:nvPicPr>
          <p:cNvPr id="20" name="Picture 19">
            <a:extLst>
              <a:ext uri="{FF2B5EF4-FFF2-40B4-BE49-F238E27FC236}">
                <a16:creationId xmlns:a16="http://schemas.microsoft.com/office/drawing/2014/main" id="{BEB901A0-A63B-44BE-9928-1BA455334FD0}"/>
              </a:ext>
            </a:extLst>
          </p:cNvPr>
          <p:cNvPicPr>
            <a:picLocks noChangeAspect="1"/>
          </p:cNvPicPr>
          <p:nvPr userDrawn="1"/>
        </p:nvPicPr>
        <p:blipFill>
          <a:blip r:embed="rId5"/>
          <a:stretch>
            <a:fillRect/>
          </a:stretch>
        </p:blipFill>
        <p:spPr>
          <a:xfrm>
            <a:off x="5998463" y="0"/>
            <a:ext cx="6193537" cy="6858000"/>
          </a:xfrm>
          <a:prstGeom prst="rect">
            <a:avLst/>
          </a:prstGeom>
        </p:spPr>
      </p:pic>
      <p:sp>
        <p:nvSpPr>
          <p:cNvPr id="4" name="Text Placeholder 3">
            <a:extLst>
              <a:ext uri="{FF2B5EF4-FFF2-40B4-BE49-F238E27FC236}">
                <a16:creationId xmlns:a16="http://schemas.microsoft.com/office/drawing/2014/main" id="{6005EFEB-1D93-3249-BDDE-45B54D5103C5}"/>
              </a:ext>
            </a:extLst>
          </p:cNvPr>
          <p:cNvSpPr>
            <a:spLocks noGrp="1"/>
          </p:cNvSpPr>
          <p:nvPr>
            <p:ph type="body" sz="quarter" idx="10"/>
          </p:nvPr>
        </p:nvSpPr>
        <p:spPr>
          <a:xfrm>
            <a:off x="722313"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41270467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Section 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33620581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6C447A6B-E87C-9A42-8E46-8CE8E1730B00}"/>
              </a:ext>
            </a:extLst>
          </p:cNvPr>
          <p:cNvSpPr>
            <a:spLocks noGrp="1"/>
          </p:cNvSpPr>
          <p:nvPr>
            <p:ph type="title"/>
          </p:nvPr>
        </p:nvSpPr>
        <p:spPr>
          <a:xfrm>
            <a:off x="722313" y="538164"/>
            <a:ext cx="5278437" cy="1130526"/>
          </a:xfrm>
          <a:prstGeom prst="rect">
            <a:avLst/>
          </a:prstGeom>
        </p:spPr>
        <p:txBody>
          <a:bodyPr vert="horz" lIns="0" tIns="108000" rIns="0" bIns="0" rtlCol="0" anchor="t" anchorCtr="0">
            <a:noAutofit/>
          </a:bodyPr>
          <a:lstStyle/>
          <a:p>
            <a:r>
              <a:rPr lang="en-GB"/>
              <a:t>Click to edit Master title style</a:t>
            </a:r>
            <a:endParaRPr lang="en-BG"/>
          </a:p>
        </p:txBody>
      </p:sp>
      <p:pic>
        <p:nvPicPr>
          <p:cNvPr id="7" name="Picture 6">
            <a:extLst>
              <a:ext uri="{FF2B5EF4-FFF2-40B4-BE49-F238E27FC236}">
                <a16:creationId xmlns:a16="http://schemas.microsoft.com/office/drawing/2014/main" id="{620CF4B4-0184-4909-9086-FB77EB4D5C21}"/>
              </a:ext>
            </a:extLst>
          </p:cNvPr>
          <p:cNvPicPr>
            <a:picLocks noChangeAspect="1"/>
          </p:cNvPicPr>
          <p:nvPr userDrawn="1"/>
        </p:nvPicPr>
        <p:blipFill>
          <a:blip r:embed="rId5"/>
          <a:stretch>
            <a:fillRect/>
          </a:stretch>
        </p:blipFill>
        <p:spPr>
          <a:xfrm>
            <a:off x="5558977" y="0"/>
            <a:ext cx="6633023" cy="6858594"/>
          </a:xfrm>
          <a:prstGeom prst="rect">
            <a:avLst/>
          </a:prstGeom>
        </p:spPr>
      </p:pic>
      <p:sp>
        <p:nvSpPr>
          <p:cNvPr id="6" name="Text Placeholder 3">
            <a:extLst>
              <a:ext uri="{FF2B5EF4-FFF2-40B4-BE49-F238E27FC236}">
                <a16:creationId xmlns:a16="http://schemas.microsoft.com/office/drawing/2014/main" id="{5456E819-62F6-6340-8234-646A501DFD09}"/>
              </a:ext>
            </a:extLst>
          </p:cNvPr>
          <p:cNvSpPr>
            <a:spLocks noGrp="1"/>
          </p:cNvSpPr>
          <p:nvPr>
            <p:ph type="body" sz="quarter" idx="10"/>
          </p:nvPr>
        </p:nvSpPr>
        <p:spPr>
          <a:xfrm>
            <a:off x="722313"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34331808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slide">
    <p:spTree>
      <p:nvGrpSpPr>
        <p:cNvPr id="1" name=""/>
        <p:cNvGrpSpPr/>
        <p:nvPr/>
      </p:nvGrpSpPr>
      <p:grpSpPr>
        <a:xfrm>
          <a:off x="0" y="0"/>
          <a:ext cx="0" cy="0"/>
          <a:chOff x="0" y="0"/>
          <a:chExt cx="0" cy="0"/>
        </a:xfrm>
      </p:grpSpPr>
      <p:pic>
        <p:nvPicPr>
          <p:cNvPr id="23" name="Picture 22" descr="Background pattern&#10;&#10;Description automatically generated">
            <a:extLst>
              <a:ext uri="{FF2B5EF4-FFF2-40B4-BE49-F238E27FC236}">
                <a16:creationId xmlns:a16="http://schemas.microsoft.com/office/drawing/2014/main" id="{6C946DA6-3C38-45FB-884C-BC8FEC522B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6010275"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7413932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8" name="Graphic 10">
            <a:extLst>
              <a:ext uri="{FF2B5EF4-FFF2-40B4-BE49-F238E27FC236}">
                <a16:creationId xmlns:a16="http://schemas.microsoft.com/office/drawing/2014/main" id="{3A6E4564-0AFD-394C-86C5-9468022082D4}"/>
              </a:ext>
            </a:extLst>
          </p:cNvPr>
          <p:cNvGrpSpPr/>
          <p:nvPr userDrawn="1"/>
        </p:nvGrpSpPr>
        <p:grpSpPr>
          <a:xfrm>
            <a:off x="6178550" y="538163"/>
            <a:ext cx="2554288" cy="1464044"/>
            <a:chOff x="7355176" y="1247511"/>
            <a:chExt cx="2101340" cy="1204427"/>
          </a:xfrm>
        </p:grpSpPr>
        <p:sp>
          <p:nvSpPr>
            <p:cNvPr id="9" name="Freeform 8">
              <a:extLst>
                <a:ext uri="{FF2B5EF4-FFF2-40B4-BE49-F238E27FC236}">
                  <a16:creationId xmlns:a16="http://schemas.microsoft.com/office/drawing/2014/main" id="{4E94DD7A-9189-4548-B3D7-D71AED474814}"/>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12" name="Freeform 11">
              <a:extLst>
                <a:ext uri="{FF2B5EF4-FFF2-40B4-BE49-F238E27FC236}">
                  <a16:creationId xmlns:a16="http://schemas.microsoft.com/office/drawing/2014/main" id="{CDEC9423-D3E3-AC4E-8565-1B8DA4881327}"/>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7" name="Text Placeholder 6">
            <a:extLst>
              <a:ext uri="{FF2B5EF4-FFF2-40B4-BE49-F238E27FC236}">
                <a16:creationId xmlns:a16="http://schemas.microsoft.com/office/drawing/2014/main" id="{B0589BE5-6A57-8F4D-9D8C-C52E1A566471}"/>
              </a:ext>
            </a:extLst>
          </p:cNvPr>
          <p:cNvSpPr>
            <a:spLocks noGrp="1"/>
          </p:cNvSpPr>
          <p:nvPr>
            <p:ph type="body" sz="quarter" idx="12" hasCustomPrompt="1"/>
          </p:nvPr>
        </p:nvSpPr>
        <p:spPr>
          <a:xfrm>
            <a:off x="6178551" y="2133601"/>
            <a:ext cx="5291138" cy="3201988"/>
          </a:xfrm>
        </p:spPr>
        <p:txBody>
          <a:bodyPr tIns="108000"/>
          <a:lstStyle>
            <a:lvl1pPr marL="0" indent="0">
              <a:lnSpc>
                <a:spcPts val="3600"/>
              </a:lnSpc>
              <a:buNone/>
              <a:defRPr sz="4000" b="1" spc="-100" baseline="0">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6" name="Text Placeholder 3">
            <a:extLst>
              <a:ext uri="{FF2B5EF4-FFF2-40B4-BE49-F238E27FC236}">
                <a16:creationId xmlns:a16="http://schemas.microsoft.com/office/drawing/2014/main" id="{615FBD6B-2193-5748-97C2-9D65081F37DD}"/>
              </a:ext>
            </a:extLst>
          </p:cNvPr>
          <p:cNvSpPr>
            <a:spLocks noGrp="1"/>
          </p:cNvSpPr>
          <p:nvPr>
            <p:ph type="body" sz="quarter" idx="13" hasCustomPrompt="1"/>
          </p:nvPr>
        </p:nvSpPr>
        <p:spPr>
          <a:xfrm>
            <a:off x="6178551" y="5584345"/>
            <a:ext cx="5297852" cy="414323"/>
          </a:xfrm>
        </p:spPr>
        <p:txBody>
          <a:bodyPr tIns="36000" anchor="ctr" anchorCtr="0">
            <a:noAutofit/>
          </a:bodyPr>
          <a:lstStyle>
            <a:lvl1pPr marL="0" indent="0" algn="l">
              <a:lnSpc>
                <a:spcPts val="1800"/>
              </a:lnSpc>
              <a:buNone/>
              <a:defRPr sz="2000" b="1" baseline="0">
                <a:solidFill>
                  <a:schemeClr val="tx1"/>
                </a:solidFill>
                <a:latin typeface="Arial" panose="020B0604020202020204" pitchFamily="34" charset="0"/>
                <a:cs typeface="Arial" panose="020B0604020202020204" pitchFamily="34" charset="0"/>
              </a:defRPr>
            </a:lvl1pPr>
          </a:lstStyle>
          <a:p>
            <a:pPr lvl="0"/>
            <a:r>
              <a:rPr lang="en-US"/>
              <a:t>Name</a:t>
            </a:r>
          </a:p>
        </p:txBody>
      </p:sp>
      <p:sp>
        <p:nvSpPr>
          <p:cNvPr id="17" name="Text Placeholder 3">
            <a:extLst>
              <a:ext uri="{FF2B5EF4-FFF2-40B4-BE49-F238E27FC236}">
                <a16:creationId xmlns:a16="http://schemas.microsoft.com/office/drawing/2014/main" id="{3F18DBE1-9B92-D54B-A7D7-214D918E2C19}"/>
              </a:ext>
            </a:extLst>
          </p:cNvPr>
          <p:cNvSpPr>
            <a:spLocks noGrp="1"/>
          </p:cNvSpPr>
          <p:nvPr>
            <p:ph type="body" sz="quarter" idx="14" hasCustomPrompt="1"/>
          </p:nvPr>
        </p:nvSpPr>
        <p:spPr>
          <a:xfrm>
            <a:off x="6178551" y="5998670"/>
            <a:ext cx="5297852" cy="321052"/>
          </a:xfrm>
        </p:spPr>
        <p:txBody>
          <a:bodyPr tIns="72000" anchor="t">
            <a:noAutofit/>
          </a:bodyPr>
          <a:lstStyle>
            <a:lvl1pPr marL="0" indent="0" algn="l">
              <a:lnSpc>
                <a:spcPts val="1800"/>
              </a:lnSpc>
              <a:buNone/>
              <a:defRPr sz="1800" b="0" baseline="0">
                <a:solidFill>
                  <a:schemeClr val="tx1"/>
                </a:solidFill>
                <a:latin typeface="Arial" panose="020B0604020202020204" pitchFamily="34" charset="0"/>
                <a:cs typeface="Arial" panose="020B0604020202020204" pitchFamily="34" charset="0"/>
              </a:defRPr>
            </a:lvl1pPr>
          </a:lstStyle>
          <a:p>
            <a:pPr lvl="0"/>
            <a:r>
              <a:rPr lang="en-US"/>
              <a:t>Title</a:t>
            </a:r>
          </a:p>
        </p:txBody>
      </p:sp>
      <p:sp>
        <p:nvSpPr>
          <p:cNvPr id="18" name="Slide Number Placeholder 5">
            <a:extLst>
              <a:ext uri="{FF2B5EF4-FFF2-40B4-BE49-F238E27FC236}">
                <a16:creationId xmlns:a16="http://schemas.microsoft.com/office/drawing/2014/main" id="{795217E5-E444-2F42-BDF3-093FC00C6F30}"/>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0" name="Slide Number Placeholder 5">
            <a:extLst>
              <a:ext uri="{FF2B5EF4-FFF2-40B4-BE49-F238E27FC236}">
                <a16:creationId xmlns:a16="http://schemas.microsoft.com/office/drawing/2014/main" id="{1190F6A3-E932-A24A-9953-B1E4E911E0F0}"/>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lumMod val="65000"/>
                  </a:schemeClr>
                </a:solidFill>
                <a:latin typeface="Arial" panose="020B0604020202020204" pitchFamily="34" charset="0"/>
                <a:cs typeface="Arial" panose="020B0604020202020204" pitchFamily="34" charset="0"/>
              </a:rPr>
              <a:pPr lvl="0" algn="r"/>
              <a:t>‹#›</a:t>
            </a:fld>
            <a:endParaRPr lang="en-US" sz="800" b="1">
              <a:solidFill>
                <a:schemeClr val="bg1">
                  <a:lumMod val="65000"/>
                </a:schemeClr>
              </a:solidFill>
              <a:latin typeface="Arial" panose="020B0604020202020204" pitchFamily="34" charset="0"/>
              <a:cs typeface="Arial" panose="020B0604020202020204" pitchFamily="34" charset="0"/>
            </a:endParaRPr>
          </a:p>
        </p:txBody>
      </p:sp>
      <p:pic>
        <p:nvPicPr>
          <p:cNvPr id="22" name="Picture 2">
            <a:extLst>
              <a:ext uri="{FF2B5EF4-FFF2-40B4-BE49-F238E27FC236}">
                <a16:creationId xmlns:a16="http://schemas.microsoft.com/office/drawing/2014/main" id="{D10AF193-AB1A-43AD-A66E-2CD2F8674A5E}"/>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13" name="TextBox 12">
            <a:extLst>
              <a:ext uri="{FF2B5EF4-FFF2-40B4-BE49-F238E27FC236}">
                <a16:creationId xmlns:a16="http://schemas.microsoft.com/office/drawing/2014/main" id="{7FB7BD70-621C-CC49-8746-9DC52C4D35B9}"/>
              </a:ext>
            </a:extLst>
          </p:cNvPr>
          <p:cNvSpPr txBox="1"/>
          <p:nvPr userDrawn="1"/>
        </p:nvSpPr>
        <p:spPr>
          <a:xfrm>
            <a:off x="6178550"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884129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with pic">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4A2CE8B-6C7B-204B-A553-FDFA7E79572A}"/>
              </a:ext>
            </a:extLst>
          </p:cNvPr>
          <p:cNvSpPr/>
          <p:nvPr userDrawn="1"/>
        </p:nvSpPr>
        <p:spPr>
          <a:xfrm>
            <a:off x="6120852" y="0"/>
            <a:ext cx="6071148"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85EE20A4-56CA-6E43-ADB3-9DCE7A1E5A2F}"/>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72655" t="20588" r="1" b="52733"/>
          <a:stretch/>
        </p:blipFill>
        <p:spPr>
          <a:xfrm>
            <a:off x="6094088" y="0"/>
            <a:ext cx="6109382"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289281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sp>
        <p:nvSpPr>
          <p:cNvPr id="21" name="Text Placeholder 6">
            <a:extLst>
              <a:ext uri="{FF2B5EF4-FFF2-40B4-BE49-F238E27FC236}">
                <a16:creationId xmlns:a16="http://schemas.microsoft.com/office/drawing/2014/main" id="{8508F250-2EEB-4943-96B7-BE0C29A50BDF}"/>
              </a:ext>
            </a:extLst>
          </p:cNvPr>
          <p:cNvSpPr>
            <a:spLocks noGrp="1"/>
          </p:cNvSpPr>
          <p:nvPr>
            <p:ph type="body" sz="quarter" idx="12" hasCustomPrompt="1"/>
          </p:nvPr>
        </p:nvSpPr>
        <p:spPr>
          <a:xfrm>
            <a:off x="6578421" y="2133601"/>
            <a:ext cx="4891268" cy="3201988"/>
          </a:xfrm>
        </p:spPr>
        <p:txBody>
          <a:bodyPr tIns="108000"/>
          <a:lstStyle>
            <a:lvl1pPr marL="0" indent="0">
              <a:lnSpc>
                <a:spcPts val="3600"/>
              </a:lnSpc>
              <a:buNone/>
              <a:defRPr sz="40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22" name="Text Placeholder 3">
            <a:extLst>
              <a:ext uri="{FF2B5EF4-FFF2-40B4-BE49-F238E27FC236}">
                <a16:creationId xmlns:a16="http://schemas.microsoft.com/office/drawing/2014/main" id="{72E0827B-6C4F-7648-A12E-9F41C14AEE70}"/>
              </a:ext>
            </a:extLst>
          </p:cNvPr>
          <p:cNvSpPr>
            <a:spLocks noGrp="1"/>
          </p:cNvSpPr>
          <p:nvPr>
            <p:ph type="body" sz="quarter" idx="14" hasCustomPrompt="1"/>
          </p:nvPr>
        </p:nvSpPr>
        <p:spPr>
          <a:xfrm>
            <a:off x="6578421" y="5571495"/>
            <a:ext cx="4891267" cy="434001"/>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23" name="Text Placeholder 3">
            <a:extLst>
              <a:ext uri="{FF2B5EF4-FFF2-40B4-BE49-F238E27FC236}">
                <a16:creationId xmlns:a16="http://schemas.microsoft.com/office/drawing/2014/main" id="{E20D15AE-8D5B-1F4F-8BD1-2990633572D0}"/>
              </a:ext>
            </a:extLst>
          </p:cNvPr>
          <p:cNvSpPr>
            <a:spLocks noGrp="1"/>
          </p:cNvSpPr>
          <p:nvPr>
            <p:ph type="body" sz="quarter" idx="15" hasCustomPrompt="1"/>
          </p:nvPr>
        </p:nvSpPr>
        <p:spPr>
          <a:xfrm>
            <a:off x="6578421" y="6027738"/>
            <a:ext cx="4891267" cy="315387"/>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25" name="Slide Number Placeholder 5">
            <a:extLst>
              <a:ext uri="{FF2B5EF4-FFF2-40B4-BE49-F238E27FC236}">
                <a16:creationId xmlns:a16="http://schemas.microsoft.com/office/drawing/2014/main" id="{CD079D76-E4BD-2D4D-B1D5-65D76184811D}"/>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7" name="Slide Number Placeholder 5">
            <a:extLst>
              <a:ext uri="{FF2B5EF4-FFF2-40B4-BE49-F238E27FC236}">
                <a16:creationId xmlns:a16="http://schemas.microsoft.com/office/drawing/2014/main" id="{0C2DE4C0-ADB1-9043-9820-BFB73CFF1A39}"/>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pic>
        <p:nvPicPr>
          <p:cNvPr id="16" name="Picture 2">
            <a:extLst>
              <a:ext uri="{FF2B5EF4-FFF2-40B4-BE49-F238E27FC236}">
                <a16:creationId xmlns:a16="http://schemas.microsoft.com/office/drawing/2014/main" id="{C636DF12-45AE-4AC3-BCE8-67EFD22A6F6C}"/>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grpSp>
        <p:nvGrpSpPr>
          <p:cNvPr id="28" name="Graphic 10">
            <a:extLst>
              <a:ext uri="{FF2B5EF4-FFF2-40B4-BE49-F238E27FC236}">
                <a16:creationId xmlns:a16="http://schemas.microsoft.com/office/drawing/2014/main" id="{526FF24D-AF59-ED4F-9818-10A139444EF4}"/>
              </a:ext>
            </a:extLst>
          </p:cNvPr>
          <p:cNvGrpSpPr/>
          <p:nvPr userDrawn="1"/>
        </p:nvGrpSpPr>
        <p:grpSpPr>
          <a:xfrm>
            <a:off x="6362700" y="538163"/>
            <a:ext cx="2554288" cy="1464044"/>
            <a:chOff x="7355176" y="1247511"/>
            <a:chExt cx="2101340" cy="1204427"/>
          </a:xfrm>
        </p:grpSpPr>
        <p:sp>
          <p:nvSpPr>
            <p:cNvPr id="29" name="Freeform 28">
              <a:extLst>
                <a:ext uri="{FF2B5EF4-FFF2-40B4-BE49-F238E27FC236}">
                  <a16:creationId xmlns:a16="http://schemas.microsoft.com/office/drawing/2014/main" id="{DAC17586-BD49-2B4B-9E87-06EDC1BCCFD0}"/>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30" name="Freeform 29">
              <a:extLst>
                <a:ext uri="{FF2B5EF4-FFF2-40B4-BE49-F238E27FC236}">
                  <a16:creationId xmlns:a16="http://schemas.microsoft.com/office/drawing/2014/main" id="{154DE6BB-DC4F-3445-BADE-6D76CC839465}"/>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7" name="TextBox 16">
            <a:extLst>
              <a:ext uri="{FF2B5EF4-FFF2-40B4-BE49-F238E27FC236}">
                <a16:creationId xmlns:a16="http://schemas.microsoft.com/office/drawing/2014/main" id="{A8F910D9-9A7F-3F44-B03C-E6ECB047A817}"/>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176348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with pic 2">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4872374-72A7-7A45-ABE4-B1FF923979E4}"/>
              </a:ext>
            </a:extLst>
          </p:cNvPr>
          <p:cNvSpPr/>
          <p:nvPr userDrawn="1"/>
        </p:nvSpPr>
        <p:spPr>
          <a:xfrm>
            <a:off x="6109382" y="0"/>
            <a:ext cx="6082618"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753233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1" name="Graphic 20">
            <a:extLst>
              <a:ext uri="{FF2B5EF4-FFF2-40B4-BE49-F238E27FC236}">
                <a16:creationId xmlns:a16="http://schemas.microsoft.com/office/drawing/2014/main" id="{26208EE9-BB53-7349-8881-495E3560D374}"/>
              </a:ext>
            </a:extLst>
          </p:cNvPr>
          <p:cNvPicPr>
            <a:picLocks noChangeAspect="1"/>
          </p:cNvPicPr>
          <p:nvPr userDrawn="1"/>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74813" t="20149" r="-101" b="55188"/>
          <a:stretch/>
        </p:blipFill>
        <p:spPr>
          <a:xfrm>
            <a:off x="6109382" y="0"/>
            <a:ext cx="6112136" cy="6858000"/>
          </a:xfrm>
          <a:prstGeom prst="rect">
            <a:avLst/>
          </a:prstGeom>
        </p:spPr>
      </p:pic>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sp>
        <p:nvSpPr>
          <p:cNvPr id="24" name="Slide Number Placeholder 5">
            <a:extLst>
              <a:ext uri="{FF2B5EF4-FFF2-40B4-BE49-F238E27FC236}">
                <a16:creationId xmlns:a16="http://schemas.microsoft.com/office/drawing/2014/main" id="{FE956ECD-98A7-BB48-AD4E-41CD7BA5A6A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6" name="Slide Number Placeholder 5">
            <a:extLst>
              <a:ext uri="{FF2B5EF4-FFF2-40B4-BE49-F238E27FC236}">
                <a16:creationId xmlns:a16="http://schemas.microsoft.com/office/drawing/2014/main" id="{341D0F29-2B64-464A-AF00-6DC7474EA211}"/>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pic>
        <p:nvPicPr>
          <p:cNvPr id="17" name="Picture 2">
            <a:extLst>
              <a:ext uri="{FF2B5EF4-FFF2-40B4-BE49-F238E27FC236}">
                <a16:creationId xmlns:a16="http://schemas.microsoft.com/office/drawing/2014/main" id="{CAF5AAA1-BBCB-40FE-8286-4581A3B9842D}"/>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grpSp>
        <p:nvGrpSpPr>
          <p:cNvPr id="23" name="Graphic 10">
            <a:extLst>
              <a:ext uri="{FF2B5EF4-FFF2-40B4-BE49-F238E27FC236}">
                <a16:creationId xmlns:a16="http://schemas.microsoft.com/office/drawing/2014/main" id="{5B7617CC-6FDB-EA47-A30B-F937416FF4A3}"/>
              </a:ext>
            </a:extLst>
          </p:cNvPr>
          <p:cNvGrpSpPr/>
          <p:nvPr userDrawn="1"/>
        </p:nvGrpSpPr>
        <p:grpSpPr>
          <a:xfrm>
            <a:off x="6362700" y="538163"/>
            <a:ext cx="2554288" cy="1464044"/>
            <a:chOff x="7355176" y="1247511"/>
            <a:chExt cx="2101340" cy="1204427"/>
          </a:xfrm>
        </p:grpSpPr>
        <p:sp>
          <p:nvSpPr>
            <p:cNvPr id="25" name="Freeform 24">
              <a:extLst>
                <a:ext uri="{FF2B5EF4-FFF2-40B4-BE49-F238E27FC236}">
                  <a16:creationId xmlns:a16="http://schemas.microsoft.com/office/drawing/2014/main" id="{102DEC17-749A-5745-A3C8-8A951CB042CD}"/>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rgbClr val="CDFFCA"/>
            </a:solidFill>
            <a:ln w="6369" cap="flat">
              <a:noFill/>
              <a:prstDash val="solid"/>
              <a:miter/>
            </a:ln>
          </p:spPr>
          <p:txBody>
            <a:bodyPr rtlCol="0" anchor="ctr"/>
            <a:lstStyle/>
            <a:p>
              <a:endParaRPr lang="en-BG">
                <a:solidFill>
                  <a:srgbClr val="CDFFCA"/>
                </a:solidFill>
                <a:latin typeface="Arial" panose="020B0604020202020204" pitchFamily="34" charset="0"/>
                <a:cs typeface="Arial" panose="020B0604020202020204" pitchFamily="34" charset="0"/>
              </a:endParaRPr>
            </a:p>
          </p:txBody>
        </p:sp>
        <p:sp>
          <p:nvSpPr>
            <p:cNvPr id="27" name="Freeform 26">
              <a:extLst>
                <a:ext uri="{FF2B5EF4-FFF2-40B4-BE49-F238E27FC236}">
                  <a16:creationId xmlns:a16="http://schemas.microsoft.com/office/drawing/2014/main" id="{0DCD6703-F5A1-2C43-8B04-5009508CED50}"/>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rgbClr val="CDFFCA"/>
            </a:solidFill>
            <a:ln w="6369" cap="flat">
              <a:noFill/>
              <a:prstDash val="solid"/>
              <a:miter/>
            </a:ln>
          </p:spPr>
          <p:txBody>
            <a:bodyPr rtlCol="0" anchor="ctr"/>
            <a:lstStyle/>
            <a:p>
              <a:endParaRPr lang="en-BG">
                <a:solidFill>
                  <a:srgbClr val="CDFFCA"/>
                </a:solidFill>
                <a:latin typeface="Arial" panose="020B0604020202020204" pitchFamily="34" charset="0"/>
                <a:cs typeface="Arial" panose="020B0604020202020204" pitchFamily="34" charset="0"/>
              </a:endParaRPr>
            </a:p>
          </p:txBody>
        </p:sp>
      </p:grpSp>
      <p:sp>
        <p:nvSpPr>
          <p:cNvPr id="19" name="Text Placeholder 3">
            <a:extLst>
              <a:ext uri="{FF2B5EF4-FFF2-40B4-BE49-F238E27FC236}">
                <a16:creationId xmlns:a16="http://schemas.microsoft.com/office/drawing/2014/main" id="{F575823E-4AE2-E44E-AE42-22F39C525D53}"/>
              </a:ext>
            </a:extLst>
          </p:cNvPr>
          <p:cNvSpPr>
            <a:spLocks noGrp="1"/>
          </p:cNvSpPr>
          <p:nvPr>
            <p:ph type="body" sz="quarter" idx="15" hasCustomPrompt="1"/>
          </p:nvPr>
        </p:nvSpPr>
        <p:spPr>
          <a:xfrm>
            <a:off x="6578421" y="6027738"/>
            <a:ext cx="4891267" cy="315387"/>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20" name="Text Placeholder 6">
            <a:extLst>
              <a:ext uri="{FF2B5EF4-FFF2-40B4-BE49-F238E27FC236}">
                <a16:creationId xmlns:a16="http://schemas.microsoft.com/office/drawing/2014/main" id="{817E525C-8A92-6542-B9AF-1EE4C1D86C38}"/>
              </a:ext>
            </a:extLst>
          </p:cNvPr>
          <p:cNvSpPr>
            <a:spLocks noGrp="1"/>
          </p:cNvSpPr>
          <p:nvPr>
            <p:ph type="body" sz="quarter" idx="12" hasCustomPrompt="1"/>
          </p:nvPr>
        </p:nvSpPr>
        <p:spPr>
          <a:xfrm>
            <a:off x="6578421" y="2133601"/>
            <a:ext cx="4891268" cy="3201988"/>
          </a:xfrm>
        </p:spPr>
        <p:txBody>
          <a:bodyPr tIns="108000"/>
          <a:lstStyle>
            <a:lvl1pPr marL="0" indent="0">
              <a:lnSpc>
                <a:spcPts val="3600"/>
              </a:lnSpc>
              <a:buNone/>
              <a:defRPr sz="40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5" name="TextBox 14">
            <a:extLst>
              <a:ext uri="{FF2B5EF4-FFF2-40B4-BE49-F238E27FC236}">
                <a16:creationId xmlns:a16="http://schemas.microsoft.com/office/drawing/2014/main" id="{685BA675-54BD-2446-AC6B-564132E6194A}"/>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
        <p:nvSpPr>
          <p:cNvPr id="16" name="Text Placeholder 3">
            <a:extLst>
              <a:ext uri="{FF2B5EF4-FFF2-40B4-BE49-F238E27FC236}">
                <a16:creationId xmlns:a16="http://schemas.microsoft.com/office/drawing/2014/main" id="{A0A3F1FD-95F0-2948-9D5D-3521866F62D2}"/>
              </a:ext>
            </a:extLst>
          </p:cNvPr>
          <p:cNvSpPr>
            <a:spLocks noGrp="1"/>
          </p:cNvSpPr>
          <p:nvPr>
            <p:ph type="body" sz="quarter" idx="14" hasCustomPrompt="1"/>
          </p:nvPr>
        </p:nvSpPr>
        <p:spPr>
          <a:xfrm>
            <a:off x="6578421" y="5571495"/>
            <a:ext cx="4891267" cy="434001"/>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Tree>
    <p:extLst>
      <p:ext uri="{BB962C8B-B14F-4D97-AF65-F5344CB8AC3E}">
        <p14:creationId xmlns:p14="http://schemas.microsoft.com/office/powerpoint/2010/main" val="42446711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 left 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4A2CE8B-6C7B-204B-A553-FDFA7E79572A}"/>
              </a:ext>
            </a:extLst>
          </p:cNvPr>
          <p:cNvSpPr/>
          <p:nvPr userDrawn="1"/>
        </p:nvSpPr>
        <p:spPr>
          <a:xfrm>
            <a:off x="6120852" y="0"/>
            <a:ext cx="6071148"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85EE20A4-56CA-6E43-ADB3-9DCE7A1E5A2F}"/>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72655" t="20588" r="1" b="52733"/>
          <a:stretch/>
        </p:blipFill>
        <p:spPr>
          <a:xfrm>
            <a:off x="6094088" y="0"/>
            <a:ext cx="6109382"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12542355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sp>
        <p:nvSpPr>
          <p:cNvPr id="25" name="Slide Number Placeholder 5">
            <a:extLst>
              <a:ext uri="{FF2B5EF4-FFF2-40B4-BE49-F238E27FC236}">
                <a16:creationId xmlns:a16="http://schemas.microsoft.com/office/drawing/2014/main" id="{CD079D76-E4BD-2D4D-B1D5-65D76184811D}"/>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7" name="Slide Number Placeholder 5">
            <a:extLst>
              <a:ext uri="{FF2B5EF4-FFF2-40B4-BE49-F238E27FC236}">
                <a16:creationId xmlns:a16="http://schemas.microsoft.com/office/drawing/2014/main" id="{0C2DE4C0-ADB1-9043-9820-BFB73CFF1A39}"/>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A2A3EF89-F6E9-9840-89E6-BE9E0BFAA4C9}"/>
              </a:ext>
            </a:extLst>
          </p:cNvPr>
          <p:cNvSpPr>
            <a:spLocks noGrp="1"/>
          </p:cNvSpPr>
          <p:nvPr>
            <p:ph type="title"/>
          </p:nvPr>
        </p:nvSpPr>
        <p:spPr>
          <a:xfrm>
            <a:off x="6456040" y="538163"/>
            <a:ext cx="5278437" cy="1139825"/>
          </a:xfrm>
        </p:spPr>
        <p:txBody>
          <a:bodyPr tIns="108000"/>
          <a:lstStyle>
            <a:lvl1pPr>
              <a:defRPr>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BG"/>
          </a:p>
        </p:txBody>
      </p:sp>
      <p:pic>
        <p:nvPicPr>
          <p:cNvPr id="12" name="Picture 2">
            <a:extLst>
              <a:ext uri="{FF2B5EF4-FFF2-40B4-BE49-F238E27FC236}">
                <a16:creationId xmlns:a16="http://schemas.microsoft.com/office/drawing/2014/main" id="{B4F3B5D7-63F6-45DB-9D4A-EC1359B26D21}"/>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
        <p:nvSpPr>
          <p:cNvPr id="13" name="Text Placeholder 7">
            <a:extLst>
              <a:ext uri="{FF2B5EF4-FFF2-40B4-BE49-F238E27FC236}">
                <a16:creationId xmlns:a16="http://schemas.microsoft.com/office/drawing/2014/main" id="{F7733DFD-694E-F241-959B-4ECECFC79FC6}"/>
              </a:ext>
            </a:extLst>
          </p:cNvPr>
          <p:cNvSpPr>
            <a:spLocks noGrp="1"/>
          </p:cNvSpPr>
          <p:nvPr>
            <p:ph type="body" sz="quarter" idx="14"/>
          </p:nvPr>
        </p:nvSpPr>
        <p:spPr>
          <a:xfrm>
            <a:off x="6469362" y="1808922"/>
            <a:ext cx="5278437" cy="4428366"/>
          </a:xfrm>
        </p:spPr>
        <p:txBody>
          <a:bodyPr/>
          <a:lstStyle>
            <a:lvl1pPr marL="0" indent="0">
              <a:buNone/>
              <a:defRPr>
                <a:solidFill>
                  <a:schemeClr val="bg1"/>
                </a:solidFill>
              </a:defRPr>
            </a:lvl1pPr>
          </a:lstStyle>
          <a:p>
            <a:pPr lvl="0"/>
            <a:r>
              <a:rPr lang="en-GB"/>
              <a:t>Click to edit Master text styles</a:t>
            </a:r>
          </a:p>
        </p:txBody>
      </p:sp>
      <p:sp>
        <p:nvSpPr>
          <p:cNvPr id="17" name="TextBox 16">
            <a:extLst>
              <a:ext uri="{FF2B5EF4-FFF2-40B4-BE49-F238E27FC236}">
                <a16:creationId xmlns:a16="http://schemas.microsoft.com/office/drawing/2014/main" id="{84F1FFA8-2867-0248-8EF4-6A5194F83596}"/>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2156403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 left 3">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4872374-72A7-7A45-ABE4-B1FF923979E4}"/>
              </a:ext>
            </a:extLst>
          </p:cNvPr>
          <p:cNvSpPr/>
          <p:nvPr userDrawn="1"/>
        </p:nvSpPr>
        <p:spPr>
          <a:xfrm>
            <a:off x="6109382" y="0"/>
            <a:ext cx="6082618"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139296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1" name="Graphic 20">
            <a:extLst>
              <a:ext uri="{FF2B5EF4-FFF2-40B4-BE49-F238E27FC236}">
                <a16:creationId xmlns:a16="http://schemas.microsoft.com/office/drawing/2014/main" id="{26208EE9-BB53-7349-8881-495E3560D374}"/>
              </a:ext>
            </a:extLst>
          </p:cNvPr>
          <p:cNvPicPr>
            <a:picLocks noChangeAspect="1"/>
          </p:cNvPicPr>
          <p:nvPr userDrawn="1"/>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74813" t="20149" r="-101" b="55188"/>
          <a:stretch/>
        </p:blipFill>
        <p:spPr>
          <a:xfrm>
            <a:off x="6109382" y="0"/>
            <a:ext cx="6112136" cy="6858000"/>
          </a:xfrm>
          <a:prstGeom prst="rect">
            <a:avLst/>
          </a:prstGeom>
        </p:spPr>
      </p:pic>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sp>
        <p:nvSpPr>
          <p:cNvPr id="24" name="Slide Number Placeholder 5">
            <a:extLst>
              <a:ext uri="{FF2B5EF4-FFF2-40B4-BE49-F238E27FC236}">
                <a16:creationId xmlns:a16="http://schemas.microsoft.com/office/drawing/2014/main" id="{FE956ECD-98A7-BB48-AD4E-41CD7BA5A6A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6" name="Slide Number Placeholder 5">
            <a:extLst>
              <a:ext uri="{FF2B5EF4-FFF2-40B4-BE49-F238E27FC236}">
                <a16:creationId xmlns:a16="http://schemas.microsoft.com/office/drawing/2014/main" id="{341D0F29-2B64-464A-AF00-6DC7474EA211}"/>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pic>
        <p:nvPicPr>
          <p:cNvPr id="12" name="Picture 2">
            <a:extLst>
              <a:ext uri="{FF2B5EF4-FFF2-40B4-BE49-F238E27FC236}">
                <a16:creationId xmlns:a16="http://schemas.microsoft.com/office/drawing/2014/main" id="{823030AB-527D-41D3-A380-69546129EA46}"/>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
        <p:nvSpPr>
          <p:cNvPr id="14" name="Title 1">
            <a:extLst>
              <a:ext uri="{FF2B5EF4-FFF2-40B4-BE49-F238E27FC236}">
                <a16:creationId xmlns:a16="http://schemas.microsoft.com/office/drawing/2014/main" id="{5D344CE0-7DAB-974C-B074-078E7E3A1BD7}"/>
              </a:ext>
            </a:extLst>
          </p:cNvPr>
          <p:cNvSpPr>
            <a:spLocks noGrp="1"/>
          </p:cNvSpPr>
          <p:nvPr>
            <p:ph type="title"/>
          </p:nvPr>
        </p:nvSpPr>
        <p:spPr>
          <a:xfrm>
            <a:off x="6456040" y="538163"/>
            <a:ext cx="5278437" cy="1139825"/>
          </a:xfrm>
        </p:spPr>
        <p:txBody>
          <a:bodyPr tIns="108000"/>
          <a:lstStyle>
            <a:lvl1pPr>
              <a:defRPr>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15" name="Text Placeholder 7">
            <a:extLst>
              <a:ext uri="{FF2B5EF4-FFF2-40B4-BE49-F238E27FC236}">
                <a16:creationId xmlns:a16="http://schemas.microsoft.com/office/drawing/2014/main" id="{95DD517E-D7CF-5244-9611-DFBB12E8BD1D}"/>
              </a:ext>
            </a:extLst>
          </p:cNvPr>
          <p:cNvSpPr>
            <a:spLocks noGrp="1"/>
          </p:cNvSpPr>
          <p:nvPr>
            <p:ph type="body" sz="quarter" idx="14"/>
          </p:nvPr>
        </p:nvSpPr>
        <p:spPr>
          <a:xfrm>
            <a:off x="6469362" y="1808922"/>
            <a:ext cx="5278437" cy="4428366"/>
          </a:xfrm>
        </p:spPr>
        <p:txBody>
          <a:bodyPr/>
          <a:lstStyle>
            <a:lvl1pPr marL="0" indent="0">
              <a:buNone/>
              <a:defRPr>
                <a:solidFill>
                  <a:schemeClr val="bg1"/>
                </a:solidFill>
              </a:defRPr>
            </a:lvl1pPr>
          </a:lstStyle>
          <a:p>
            <a:pPr lvl="0"/>
            <a:r>
              <a:rPr lang="en-GB"/>
              <a:t>Click to edit Master text styles</a:t>
            </a:r>
          </a:p>
        </p:txBody>
      </p:sp>
      <p:sp>
        <p:nvSpPr>
          <p:cNvPr id="13" name="TextBox 12">
            <a:extLst>
              <a:ext uri="{FF2B5EF4-FFF2-40B4-BE49-F238E27FC236}">
                <a16:creationId xmlns:a16="http://schemas.microsoft.com/office/drawing/2014/main" id="{B7CDCB1F-F122-444B-B4CB-C09A4C407C91}"/>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1398277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full pag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051A2CE-B018-1047-87F9-DBEAEB88FD8B}"/>
              </a:ext>
            </a:extLst>
          </p:cNvPr>
          <p:cNvSpPr/>
          <p:nvPr userDrawn="1"/>
        </p:nvSpPr>
        <p:spPr>
          <a:xfrm>
            <a:off x="0" y="0"/>
            <a:ext cx="12192000" cy="6858000"/>
          </a:xfrm>
          <a:prstGeom prst="rect">
            <a:avLst/>
          </a:prstGeom>
          <a:solidFill>
            <a:schemeClr val="accent3"/>
          </a:solidFill>
          <a:ln w="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29505D2F-6538-C844-974A-0A2C06BA152C}"/>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9936" t="68338" r="8601" b="6501"/>
          <a:stretch/>
        </p:blipFill>
        <p:spPr>
          <a:xfrm>
            <a:off x="0" y="0"/>
            <a:ext cx="12192000"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386005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8" name="Graphic 10">
            <a:extLst>
              <a:ext uri="{FF2B5EF4-FFF2-40B4-BE49-F238E27FC236}">
                <a16:creationId xmlns:a16="http://schemas.microsoft.com/office/drawing/2014/main" id="{3A6E4564-0AFD-394C-86C5-9468022082D4}"/>
              </a:ext>
            </a:extLst>
          </p:cNvPr>
          <p:cNvGrpSpPr/>
          <p:nvPr userDrawn="1"/>
        </p:nvGrpSpPr>
        <p:grpSpPr>
          <a:xfrm>
            <a:off x="757914" y="758595"/>
            <a:ext cx="2493286" cy="1429079"/>
            <a:chOff x="7355176" y="1247511"/>
            <a:chExt cx="2101340" cy="1204427"/>
          </a:xfrm>
        </p:grpSpPr>
        <p:sp>
          <p:nvSpPr>
            <p:cNvPr id="9" name="Freeform 8">
              <a:extLst>
                <a:ext uri="{FF2B5EF4-FFF2-40B4-BE49-F238E27FC236}">
                  <a16:creationId xmlns:a16="http://schemas.microsoft.com/office/drawing/2014/main" id="{4E94DD7A-9189-4548-B3D7-D71AED474814}"/>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12" name="Freeform 11">
              <a:extLst>
                <a:ext uri="{FF2B5EF4-FFF2-40B4-BE49-F238E27FC236}">
                  <a16:creationId xmlns:a16="http://schemas.microsoft.com/office/drawing/2014/main" id="{CDEC9423-D3E3-AC4E-8565-1B8DA4881327}"/>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7" name="Text Placeholder 6">
            <a:extLst>
              <a:ext uri="{FF2B5EF4-FFF2-40B4-BE49-F238E27FC236}">
                <a16:creationId xmlns:a16="http://schemas.microsoft.com/office/drawing/2014/main" id="{B0589BE5-6A57-8F4D-9D8C-C52E1A566471}"/>
              </a:ext>
            </a:extLst>
          </p:cNvPr>
          <p:cNvSpPr>
            <a:spLocks noGrp="1"/>
          </p:cNvSpPr>
          <p:nvPr>
            <p:ph type="body" sz="quarter" idx="12" hasCustomPrompt="1"/>
          </p:nvPr>
        </p:nvSpPr>
        <p:spPr>
          <a:xfrm>
            <a:off x="1306698" y="2351624"/>
            <a:ext cx="9643800" cy="1825012"/>
          </a:xfrm>
        </p:spPr>
        <p:txBody>
          <a:bodyPr tIns="108000"/>
          <a:lstStyle>
            <a:lvl1pPr marL="0" indent="0">
              <a:lnSpc>
                <a:spcPts val="3600"/>
              </a:lnSpc>
              <a:buNone/>
              <a:defRPr sz="44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1" name="Text Placeholder 3">
            <a:extLst>
              <a:ext uri="{FF2B5EF4-FFF2-40B4-BE49-F238E27FC236}">
                <a16:creationId xmlns:a16="http://schemas.microsoft.com/office/drawing/2014/main" id="{7EFA5E5E-DAAF-014E-B8B4-967C914D4FB9}"/>
              </a:ext>
            </a:extLst>
          </p:cNvPr>
          <p:cNvSpPr>
            <a:spLocks noGrp="1"/>
          </p:cNvSpPr>
          <p:nvPr>
            <p:ph type="body" sz="quarter" idx="14" hasCustomPrompt="1"/>
          </p:nvPr>
        </p:nvSpPr>
        <p:spPr>
          <a:xfrm>
            <a:off x="1306699" y="4670326"/>
            <a:ext cx="4694052" cy="346934"/>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13" name="Text Placeholder 3">
            <a:extLst>
              <a:ext uri="{FF2B5EF4-FFF2-40B4-BE49-F238E27FC236}">
                <a16:creationId xmlns:a16="http://schemas.microsoft.com/office/drawing/2014/main" id="{9552D3A5-C740-6E4E-BBFD-2D16D91FA313}"/>
              </a:ext>
            </a:extLst>
          </p:cNvPr>
          <p:cNvSpPr>
            <a:spLocks noGrp="1"/>
          </p:cNvSpPr>
          <p:nvPr>
            <p:ph type="body" sz="quarter" idx="15" hasCustomPrompt="1"/>
          </p:nvPr>
        </p:nvSpPr>
        <p:spPr>
          <a:xfrm>
            <a:off x="1306699" y="5072956"/>
            <a:ext cx="4694052" cy="318328"/>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18" name="Slide Number Placeholder 5">
            <a:extLst>
              <a:ext uri="{FF2B5EF4-FFF2-40B4-BE49-F238E27FC236}">
                <a16:creationId xmlns:a16="http://schemas.microsoft.com/office/drawing/2014/main" id="{5BC718B7-D1C8-234E-8499-E213D028B6F7}"/>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14" name="Picture 2">
            <a:extLst>
              <a:ext uri="{FF2B5EF4-FFF2-40B4-BE49-F238E27FC236}">
                <a16:creationId xmlns:a16="http://schemas.microsoft.com/office/drawing/2014/main" id="{5A2CA354-3C09-41EB-90E3-8AB6A45C06F3}"/>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
        <p:nvSpPr>
          <p:cNvPr id="16" name="TextBox 15">
            <a:extLst>
              <a:ext uri="{FF2B5EF4-FFF2-40B4-BE49-F238E27FC236}">
                <a16:creationId xmlns:a16="http://schemas.microsoft.com/office/drawing/2014/main" id="{049EAEB3-1467-7E47-B524-839C5033BB34}"/>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9199317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full pag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9615A0-0E38-EA4B-A4CD-971B0012D7A7}"/>
              </a:ext>
            </a:extLst>
          </p:cNvPr>
          <p:cNvSpPr/>
          <p:nvPr userDrawn="1"/>
        </p:nvSpPr>
        <p:spPr>
          <a:xfrm>
            <a:off x="0" y="0"/>
            <a:ext cx="12192000" cy="6858000"/>
          </a:xfrm>
          <a:prstGeom prst="rect">
            <a:avLst/>
          </a:prstGeom>
          <a:solidFill>
            <a:schemeClr val="accent4"/>
          </a:solidFill>
          <a:ln w="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458E1F70-633B-1741-81E2-FC0B0A5EBB67}"/>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9758" t="68961" r="9798" b="6376"/>
          <a:stretch/>
        </p:blipFill>
        <p:spPr>
          <a:xfrm>
            <a:off x="-1" y="0"/>
            <a:ext cx="12192001"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4585199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4" name="Slide Number Placeholder 5">
            <a:extLst>
              <a:ext uri="{FF2B5EF4-FFF2-40B4-BE49-F238E27FC236}">
                <a16:creationId xmlns:a16="http://schemas.microsoft.com/office/drawing/2014/main" id="{16F1C15D-96CD-B54C-9B65-84F58E5EFBB7}"/>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14" name="Picture 2">
            <a:extLst>
              <a:ext uri="{FF2B5EF4-FFF2-40B4-BE49-F238E27FC236}">
                <a16:creationId xmlns:a16="http://schemas.microsoft.com/office/drawing/2014/main" id="{7FCBF96B-146F-4F56-AC3D-EB12817277B2}"/>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grpSp>
        <p:nvGrpSpPr>
          <p:cNvPr id="16" name="Graphic 10">
            <a:extLst>
              <a:ext uri="{FF2B5EF4-FFF2-40B4-BE49-F238E27FC236}">
                <a16:creationId xmlns:a16="http://schemas.microsoft.com/office/drawing/2014/main" id="{932DF292-4833-B247-953B-D4EA83227C77}"/>
              </a:ext>
            </a:extLst>
          </p:cNvPr>
          <p:cNvGrpSpPr/>
          <p:nvPr userDrawn="1"/>
        </p:nvGrpSpPr>
        <p:grpSpPr>
          <a:xfrm>
            <a:off x="757914" y="758595"/>
            <a:ext cx="2493286" cy="1429079"/>
            <a:chOff x="7355176" y="1247511"/>
            <a:chExt cx="2101340" cy="1204427"/>
          </a:xfrm>
        </p:grpSpPr>
        <p:sp>
          <p:nvSpPr>
            <p:cNvPr id="25" name="Freeform 24">
              <a:extLst>
                <a:ext uri="{FF2B5EF4-FFF2-40B4-BE49-F238E27FC236}">
                  <a16:creationId xmlns:a16="http://schemas.microsoft.com/office/drawing/2014/main" id="{75D57D39-0B16-A64B-8443-72A68E313FB5}"/>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rgbClr val="CDFFCA"/>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26" name="Freeform 25">
              <a:extLst>
                <a:ext uri="{FF2B5EF4-FFF2-40B4-BE49-F238E27FC236}">
                  <a16:creationId xmlns:a16="http://schemas.microsoft.com/office/drawing/2014/main" id="{56FD022E-5944-DA47-BE61-7F1690CE160F}"/>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rgbClr val="CDFFCA"/>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3" name="Text Placeholder 6">
            <a:extLst>
              <a:ext uri="{FF2B5EF4-FFF2-40B4-BE49-F238E27FC236}">
                <a16:creationId xmlns:a16="http://schemas.microsoft.com/office/drawing/2014/main" id="{033391C7-8702-8C41-B01E-D2B011065E74}"/>
              </a:ext>
            </a:extLst>
          </p:cNvPr>
          <p:cNvSpPr>
            <a:spLocks noGrp="1"/>
          </p:cNvSpPr>
          <p:nvPr>
            <p:ph type="body" sz="quarter" idx="12" hasCustomPrompt="1"/>
          </p:nvPr>
        </p:nvSpPr>
        <p:spPr>
          <a:xfrm>
            <a:off x="1306698" y="2351624"/>
            <a:ext cx="9643800" cy="1825012"/>
          </a:xfrm>
        </p:spPr>
        <p:txBody>
          <a:bodyPr tIns="108000"/>
          <a:lstStyle>
            <a:lvl1pPr marL="0" indent="0">
              <a:lnSpc>
                <a:spcPts val="3600"/>
              </a:lnSpc>
              <a:buNone/>
              <a:defRPr sz="44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7" name="Text Placeholder 3">
            <a:extLst>
              <a:ext uri="{FF2B5EF4-FFF2-40B4-BE49-F238E27FC236}">
                <a16:creationId xmlns:a16="http://schemas.microsoft.com/office/drawing/2014/main" id="{43CE5176-45CA-FA49-B95F-C93300B5B02F}"/>
              </a:ext>
            </a:extLst>
          </p:cNvPr>
          <p:cNvSpPr>
            <a:spLocks noGrp="1"/>
          </p:cNvSpPr>
          <p:nvPr>
            <p:ph type="body" sz="quarter" idx="14" hasCustomPrompt="1"/>
          </p:nvPr>
        </p:nvSpPr>
        <p:spPr>
          <a:xfrm>
            <a:off x="1306699" y="4670326"/>
            <a:ext cx="4694052" cy="346934"/>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18" name="Text Placeholder 3">
            <a:extLst>
              <a:ext uri="{FF2B5EF4-FFF2-40B4-BE49-F238E27FC236}">
                <a16:creationId xmlns:a16="http://schemas.microsoft.com/office/drawing/2014/main" id="{BB114C84-0226-6C4B-A9B5-4A50F19EA3D8}"/>
              </a:ext>
            </a:extLst>
          </p:cNvPr>
          <p:cNvSpPr>
            <a:spLocks noGrp="1"/>
          </p:cNvSpPr>
          <p:nvPr>
            <p:ph type="body" sz="quarter" idx="15" hasCustomPrompt="1"/>
          </p:nvPr>
        </p:nvSpPr>
        <p:spPr>
          <a:xfrm>
            <a:off x="1306699" y="5072956"/>
            <a:ext cx="4694052" cy="318328"/>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19" name="TextBox 18">
            <a:extLst>
              <a:ext uri="{FF2B5EF4-FFF2-40B4-BE49-F238E27FC236}">
                <a16:creationId xmlns:a16="http://schemas.microsoft.com/office/drawing/2014/main" id="{AB570969-DADA-9F43-A66C-7A2FAD252773}"/>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0053991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mple quote with heading">
    <p:spTree>
      <p:nvGrpSpPr>
        <p:cNvPr id="1" name=""/>
        <p:cNvGrpSpPr/>
        <p:nvPr/>
      </p:nvGrpSpPr>
      <p:grpSpPr>
        <a:xfrm>
          <a:off x="0" y="0"/>
          <a:ext cx="0" cy="0"/>
          <a:chOff x="0" y="0"/>
          <a:chExt cx="0" cy="0"/>
        </a:xfrm>
      </p:grpSpPr>
      <p:sp>
        <p:nvSpPr>
          <p:cNvPr id="3" name="Text Placeholder 20">
            <a:extLst>
              <a:ext uri="{FF2B5EF4-FFF2-40B4-BE49-F238E27FC236}">
                <a16:creationId xmlns:a16="http://schemas.microsoft.com/office/drawing/2014/main" id="{F9976DBB-EE70-1B46-926A-70F0623ACE1C}"/>
              </a:ext>
            </a:extLst>
          </p:cNvPr>
          <p:cNvSpPr>
            <a:spLocks noGrp="1"/>
          </p:cNvSpPr>
          <p:nvPr>
            <p:ph type="body" sz="quarter" idx="13" hasCustomPrompt="1"/>
          </p:nvPr>
        </p:nvSpPr>
        <p:spPr>
          <a:xfrm>
            <a:off x="737802" y="2088996"/>
            <a:ext cx="5262948" cy="3907915"/>
          </a:xfrm>
          <a:prstGeom prst="rect">
            <a:avLst/>
          </a:prstGeom>
        </p:spPr>
        <p:txBody>
          <a:bodyPr tIns="0"/>
          <a:lstStyle>
            <a:lvl1pPr marL="0" indent="0">
              <a:lnSpc>
                <a:spcPts val="2700"/>
              </a:lnSpc>
              <a:buFontTx/>
              <a:buNone/>
              <a:defRPr sz="2400" b="0" i="0">
                <a:solidFill>
                  <a:schemeClr val="tx1"/>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5" name="Text Placeholder 20">
            <a:extLst>
              <a:ext uri="{FF2B5EF4-FFF2-40B4-BE49-F238E27FC236}">
                <a16:creationId xmlns:a16="http://schemas.microsoft.com/office/drawing/2014/main" id="{11074453-7ED4-2846-8443-BD0B4F3FAC09}"/>
              </a:ext>
            </a:extLst>
          </p:cNvPr>
          <p:cNvSpPr>
            <a:spLocks noGrp="1"/>
          </p:cNvSpPr>
          <p:nvPr>
            <p:ph type="body" sz="quarter" idx="14" hasCustomPrompt="1"/>
          </p:nvPr>
        </p:nvSpPr>
        <p:spPr>
          <a:xfrm>
            <a:off x="6178550" y="3009747"/>
            <a:ext cx="5291138" cy="2974808"/>
          </a:xfrm>
          <a:prstGeom prst="rect">
            <a:avLst/>
          </a:prstGeom>
        </p:spPr>
        <p:txBody>
          <a:bodyPr tIns="0"/>
          <a:lstStyle>
            <a:lvl1pPr marL="0" indent="0">
              <a:lnSpc>
                <a:spcPts val="2700"/>
              </a:lnSpc>
              <a:buFontTx/>
              <a:buNone/>
              <a:defRPr sz="2400" b="0" i="0">
                <a:solidFill>
                  <a:schemeClr val="tx2"/>
                </a:solidFill>
                <a:latin typeface="Arial" panose="020B0604020202020204" pitchFamily="34" charset="0"/>
                <a:cs typeface="Arial" panose="020B0604020202020204" pitchFamily="34" charset="0"/>
              </a:defRPr>
            </a:lvl1pPr>
          </a:lstStyle>
          <a:p>
            <a:pPr lvl="0"/>
            <a:r>
              <a:rPr lang="en-GB"/>
              <a:t>Quote Text Here</a:t>
            </a:r>
            <a:endParaRPr lang="en-BG"/>
          </a:p>
        </p:txBody>
      </p:sp>
      <p:grpSp>
        <p:nvGrpSpPr>
          <p:cNvPr id="6" name="Graphic 10">
            <a:extLst>
              <a:ext uri="{FF2B5EF4-FFF2-40B4-BE49-F238E27FC236}">
                <a16:creationId xmlns:a16="http://schemas.microsoft.com/office/drawing/2014/main" id="{BB169313-042B-E748-B6D1-611F7EE63DB2}"/>
              </a:ext>
            </a:extLst>
          </p:cNvPr>
          <p:cNvGrpSpPr/>
          <p:nvPr userDrawn="1"/>
        </p:nvGrpSpPr>
        <p:grpSpPr>
          <a:xfrm>
            <a:off x="6175766" y="1371600"/>
            <a:ext cx="2531487" cy="1450975"/>
            <a:chOff x="7355176" y="1247511"/>
            <a:chExt cx="2101340" cy="1204427"/>
          </a:xfrm>
        </p:grpSpPr>
        <p:sp>
          <p:nvSpPr>
            <p:cNvPr id="7" name="Freeform 6">
              <a:extLst>
                <a:ext uri="{FF2B5EF4-FFF2-40B4-BE49-F238E27FC236}">
                  <a16:creationId xmlns:a16="http://schemas.microsoft.com/office/drawing/2014/main" id="{4559F61B-590D-7D40-9809-20BFA3E0EEE8}"/>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6"/>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8" name="Freeform 7">
              <a:extLst>
                <a:ext uri="{FF2B5EF4-FFF2-40B4-BE49-F238E27FC236}">
                  <a16:creationId xmlns:a16="http://schemas.microsoft.com/office/drawing/2014/main" id="{2992E75D-A512-384C-9E90-FC19625012E8}"/>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6"/>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2" name="Title 1">
            <a:extLst>
              <a:ext uri="{FF2B5EF4-FFF2-40B4-BE49-F238E27FC236}">
                <a16:creationId xmlns:a16="http://schemas.microsoft.com/office/drawing/2014/main" id="{18AF90E1-EE23-0941-9333-3F5BC5F04891}"/>
              </a:ext>
            </a:extLst>
          </p:cNvPr>
          <p:cNvSpPr>
            <a:spLocks noGrp="1"/>
          </p:cNvSpPr>
          <p:nvPr>
            <p:ph type="title" hasCustomPrompt="1"/>
          </p:nvPr>
        </p:nvSpPr>
        <p:spPr>
          <a:xfrm>
            <a:off x="722313" y="538164"/>
            <a:ext cx="5278437" cy="1370012"/>
          </a:xfrm>
          <a:prstGeom prst="rect">
            <a:avLst/>
          </a:prstGeom>
        </p:spPr>
        <p:txBody>
          <a:bodyPr tIns="108000" anchor="t">
            <a:noAutofit/>
          </a:bodyPr>
          <a:lstStyle>
            <a:lvl1pPr>
              <a:lnSpc>
                <a:spcPts val="3600"/>
              </a:lnSpc>
              <a:defRPr lang="en-US" sz="4000" b="1" i="0" kern="0" spc="-100" baseline="0" noProof="0" dirty="0">
                <a:solidFill>
                  <a:schemeClr val="tx1"/>
                </a:solidFill>
                <a:latin typeface="Arial" panose="020B0604020202020204" pitchFamily="34" charset="0"/>
                <a:ea typeface="+mj-ea"/>
                <a:cs typeface="Arial" pitchFamily="34" charset="0"/>
              </a:defRPr>
            </a:lvl1pPr>
          </a:lstStyle>
          <a:p>
            <a:r>
              <a:rPr lang="en-US"/>
              <a:t>Headline / Body Text</a:t>
            </a:r>
            <a:br>
              <a:rPr lang="en-US"/>
            </a:br>
            <a:r>
              <a:rPr lang="en-US"/>
              <a:t>&amp; Quote</a:t>
            </a:r>
          </a:p>
        </p:txBody>
      </p:sp>
    </p:spTree>
    <p:extLst>
      <p:ext uri="{BB962C8B-B14F-4D97-AF65-F5344CB8AC3E}">
        <p14:creationId xmlns:p14="http://schemas.microsoft.com/office/powerpoint/2010/main" val="32930653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079DEE5-21BE-4808-BA4C-CB06842D7A5E}"/>
              </a:ext>
            </a:extLst>
          </p:cNvPr>
          <p:cNvGraphicFramePr>
            <a:graphicFrameLocks noChangeAspect="1"/>
          </p:cNvGraphicFramePr>
          <p:nvPr userDrawn="1">
            <p:custDataLst>
              <p:tags r:id="rId1"/>
            </p:custDataLst>
            <p:extLst>
              <p:ext uri="{D42A27DB-BD31-4B8C-83A1-F6EECF244321}">
                <p14:modId xmlns:p14="http://schemas.microsoft.com/office/powerpoint/2010/main" val="20168136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8079DEE5-21BE-4808-BA4C-CB06842D7A5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Graphic 14">
            <a:extLst>
              <a:ext uri="{FF2B5EF4-FFF2-40B4-BE49-F238E27FC236}">
                <a16:creationId xmlns:a16="http://schemas.microsoft.com/office/drawing/2014/main" id="{394358EC-73B1-7346-9DD7-A7EA51307168}"/>
              </a:ext>
            </a:extLst>
          </p:cNvPr>
          <p:cNvPicPr>
            <a:picLocks noChangeAspect="1"/>
          </p:cNvPicPr>
          <p:nvPr userDrawn="1"/>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136" t="63658" r="69121" b="5698"/>
          <a:stretch/>
        </p:blipFill>
        <p:spPr>
          <a:xfrm>
            <a:off x="7742498" y="0"/>
            <a:ext cx="4449502" cy="5057728"/>
          </a:xfrm>
          <a:prstGeom prst="rect">
            <a:avLst/>
          </a:prstGeom>
        </p:spPr>
      </p:pic>
      <p:sp>
        <p:nvSpPr>
          <p:cNvPr id="2" name="Title 1">
            <a:extLst>
              <a:ext uri="{FF2B5EF4-FFF2-40B4-BE49-F238E27FC236}">
                <a16:creationId xmlns:a16="http://schemas.microsoft.com/office/drawing/2014/main" id="{5CD3C179-3A96-4AF2-8537-E4515FA2F23D}"/>
              </a:ext>
            </a:extLst>
          </p:cNvPr>
          <p:cNvSpPr>
            <a:spLocks noGrp="1"/>
          </p:cNvSpPr>
          <p:nvPr>
            <p:ph type="title" hasCustomPrompt="1"/>
          </p:nvPr>
        </p:nvSpPr>
        <p:spPr>
          <a:xfrm>
            <a:off x="723600" y="538163"/>
            <a:ext cx="5277150" cy="1370012"/>
          </a:xfrm>
        </p:spPr>
        <p:txBody>
          <a:bodyPr vert="horz"/>
          <a:lstStyle>
            <a:lvl1pPr>
              <a:defRPr>
                <a:latin typeface="Arial" panose="020B0604020202020204" pitchFamily="34" charset="0"/>
                <a:cs typeface="Arial" panose="020B0604020202020204" pitchFamily="34" charset="0"/>
              </a:defRPr>
            </a:lvl1pPr>
          </a:lstStyle>
          <a:p>
            <a:r>
              <a:rPr lang="en-US"/>
              <a:t>3 Items / Features </a:t>
            </a:r>
            <a:br>
              <a:rPr lang="en-US"/>
            </a:br>
            <a:r>
              <a:rPr lang="en-US"/>
              <a:t>Illustrated Bullet List</a:t>
            </a:r>
          </a:p>
        </p:txBody>
      </p:sp>
      <p:sp>
        <p:nvSpPr>
          <p:cNvPr id="12" name="Text Placeholder 20">
            <a:extLst>
              <a:ext uri="{FF2B5EF4-FFF2-40B4-BE49-F238E27FC236}">
                <a16:creationId xmlns:a16="http://schemas.microsoft.com/office/drawing/2014/main" id="{42E99C1D-FECF-1A48-9EF7-1B84A71BCB67}"/>
              </a:ext>
            </a:extLst>
          </p:cNvPr>
          <p:cNvSpPr>
            <a:spLocks noGrp="1"/>
          </p:cNvSpPr>
          <p:nvPr>
            <p:ph type="body" sz="quarter" idx="13" hasCustomPrompt="1"/>
          </p:nvPr>
        </p:nvSpPr>
        <p:spPr>
          <a:xfrm>
            <a:off x="722313" y="3524345"/>
            <a:ext cx="252888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6" name="Text Placeholder 18">
            <a:extLst>
              <a:ext uri="{FF2B5EF4-FFF2-40B4-BE49-F238E27FC236}">
                <a16:creationId xmlns:a16="http://schemas.microsoft.com/office/drawing/2014/main" id="{A5EF1190-5546-9344-8150-9CFE9B58C8FA}"/>
              </a:ext>
            </a:extLst>
          </p:cNvPr>
          <p:cNvSpPr>
            <a:spLocks noGrp="1"/>
          </p:cNvSpPr>
          <p:nvPr>
            <p:ph type="body" sz="quarter" idx="10" hasCustomPrompt="1"/>
          </p:nvPr>
        </p:nvSpPr>
        <p:spPr>
          <a:xfrm>
            <a:off x="722313" y="2915975"/>
            <a:ext cx="252888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17" name="Text Placeholder 18">
            <a:extLst>
              <a:ext uri="{FF2B5EF4-FFF2-40B4-BE49-F238E27FC236}">
                <a16:creationId xmlns:a16="http://schemas.microsoft.com/office/drawing/2014/main" id="{16A0B128-769D-D245-8408-26CCA207BC10}"/>
              </a:ext>
            </a:extLst>
          </p:cNvPr>
          <p:cNvSpPr>
            <a:spLocks noGrp="1"/>
          </p:cNvSpPr>
          <p:nvPr>
            <p:ph type="body" sz="quarter" idx="23" hasCustomPrompt="1"/>
          </p:nvPr>
        </p:nvSpPr>
        <p:spPr>
          <a:xfrm>
            <a:off x="3452813" y="2915975"/>
            <a:ext cx="254793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18" name="Text Placeholder 18">
            <a:extLst>
              <a:ext uri="{FF2B5EF4-FFF2-40B4-BE49-F238E27FC236}">
                <a16:creationId xmlns:a16="http://schemas.microsoft.com/office/drawing/2014/main" id="{5E8F70FE-71F1-1049-9CF2-2848562EF1A2}"/>
              </a:ext>
            </a:extLst>
          </p:cNvPr>
          <p:cNvSpPr>
            <a:spLocks noGrp="1"/>
          </p:cNvSpPr>
          <p:nvPr>
            <p:ph type="body" sz="quarter" idx="25" hasCustomPrompt="1"/>
          </p:nvPr>
        </p:nvSpPr>
        <p:spPr>
          <a:xfrm>
            <a:off x="6178232" y="2915975"/>
            <a:ext cx="2554605"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21" name="Text Placeholder 20">
            <a:extLst>
              <a:ext uri="{FF2B5EF4-FFF2-40B4-BE49-F238E27FC236}">
                <a16:creationId xmlns:a16="http://schemas.microsoft.com/office/drawing/2014/main" id="{B3C19AD2-A4A1-4544-935C-AFEE661EF767}"/>
              </a:ext>
            </a:extLst>
          </p:cNvPr>
          <p:cNvSpPr>
            <a:spLocks noGrp="1"/>
          </p:cNvSpPr>
          <p:nvPr>
            <p:ph type="body" sz="quarter" idx="28" hasCustomPrompt="1"/>
          </p:nvPr>
        </p:nvSpPr>
        <p:spPr>
          <a:xfrm>
            <a:off x="3452813" y="3524344"/>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4" name="Text Placeholder 20">
            <a:extLst>
              <a:ext uri="{FF2B5EF4-FFF2-40B4-BE49-F238E27FC236}">
                <a16:creationId xmlns:a16="http://schemas.microsoft.com/office/drawing/2014/main" id="{B07DDF4F-EBAE-AE44-900E-77CE0CF9BA91}"/>
              </a:ext>
            </a:extLst>
          </p:cNvPr>
          <p:cNvSpPr>
            <a:spLocks noGrp="1"/>
          </p:cNvSpPr>
          <p:nvPr>
            <p:ph type="body" sz="quarter" idx="29" hasCustomPrompt="1"/>
          </p:nvPr>
        </p:nvSpPr>
        <p:spPr>
          <a:xfrm>
            <a:off x="6183998" y="3532376"/>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Tree>
    <p:extLst>
      <p:ext uri="{BB962C8B-B14F-4D97-AF65-F5344CB8AC3E}">
        <p14:creationId xmlns:p14="http://schemas.microsoft.com/office/powerpoint/2010/main" val="30169013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625A317-569A-41B3-A3AE-1CBF90C53EF0}"/>
              </a:ext>
            </a:extLst>
          </p:cNvPr>
          <p:cNvGraphicFramePr>
            <a:graphicFrameLocks noChangeAspect="1"/>
          </p:cNvGraphicFramePr>
          <p:nvPr userDrawn="1">
            <p:custDataLst>
              <p:tags r:id="rId1"/>
            </p:custDataLst>
            <p:extLst>
              <p:ext uri="{D42A27DB-BD31-4B8C-83A1-F6EECF244321}">
                <p14:modId xmlns:p14="http://schemas.microsoft.com/office/powerpoint/2010/main" val="39314557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2625A317-569A-41B3-A3AE-1CBF90C53EF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20">
            <a:extLst>
              <a:ext uri="{FF2B5EF4-FFF2-40B4-BE49-F238E27FC236}">
                <a16:creationId xmlns:a16="http://schemas.microsoft.com/office/drawing/2014/main" id="{AEE74F99-8271-C34E-885E-3E090017D8E1}"/>
              </a:ext>
            </a:extLst>
          </p:cNvPr>
          <p:cNvSpPr>
            <a:spLocks noGrp="1"/>
          </p:cNvSpPr>
          <p:nvPr>
            <p:ph type="body" sz="quarter" idx="13" hasCustomPrompt="1"/>
          </p:nvPr>
        </p:nvSpPr>
        <p:spPr>
          <a:xfrm>
            <a:off x="722313" y="3524345"/>
            <a:ext cx="252888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2" name="Text Placeholder 18">
            <a:extLst>
              <a:ext uri="{FF2B5EF4-FFF2-40B4-BE49-F238E27FC236}">
                <a16:creationId xmlns:a16="http://schemas.microsoft.com/office/drawing/2014/main" id="{B721594E-7484-5E47-8564-98DE9C29C251}"/>
              </a:ext>
            </a:extLst>
          </p:cNvPr>
          <p:cNvSpPr>
            <a:spLocks noGrp="1"/>
          </p:cNvSpPr>
          <p:nvPr>
            <p:ph type="body" sz="quarter" idx="10" hasCustomPrompt="1"/>
          </p:nvPr>
        </p:nvSpPr>
        <p:spPr>
          <a:xfrm>
            <a:off x="722313" y="2915975"/>
            <a:ext cx="252888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23" name="Text Placeholder 18">
            <a:extLst>
              <a:ext uri="{FF2B5EF4-FFF2-40B4-BE49-F238E27FC236}">
                <a16:creationId xmlns:a16="http://schemas.microsoft.com/office/drawing/2014/main" id="{B1B99D54-15E5-9A44-BD9F-CDC7FA006D19}"/>
              </a:ext>
            </a:extLst>
          </p:cNvPr>
          <p:cNvSpPr>
            <a:spLocks noGrp="1"/>
          </p:cNvSpPr>
          <p:nvPr>
            <p:ph type="body" sz="quarter" idx="23" hasCustomPrompt="1"/>
          </p:nvPr>
        </p:nvSpPr>
        <p:spPr>
          <a:xfrm>
            <a:off x="3452813" y="2915975"/>
            <a:ext cx="254793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25" name="Text Placeholder 18">
            <a:extLst>
              <a:ext uri="{FF2B5EF4-FFF2-40B4-BE49-F238E27FC236}">
                <a16:creationId xmlns:a16="http://schemas.microsoft.com/office/drawing/2014/main" id="{C56CB44F-A428-A24E-9FD6-03C902B8CB13}"/>
              </a:ext>
            </a:extLst>
          </p:cNvPr>
          <p:cNvSpPr>
            <a:spLocks noGrp="1"/>
          </p:cNvSpPr>
          <p:nvPr>
            <p:ph type="body" sz="quarter" idx="25" hasCustomPrompt="1"/>
          </p:nvPr>
        </p:nvSpPr>
        <p:spPr>
          <a:xfrm>
            <a:off x="6178232" y="2915975"/>
            <a:ext cx="2554605"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27" name="Text Placeholder 18">
            <a:extLst>
              <a:ext uri="{FF2B5EF4-FFF2-40B4-BE49-F238E27FC236}">
                <a16:creationId xmlns:a16="http://schemas.microsoft.com/office/drawing/2014/main" id="{4ADD9F6F-04EC-3548-89ED-07083CA31F7A}"/>
              </a:ext>
            </a:extLst>
          </p:cNvPr>
          <p:cNvSpPr>
            <a:spLocks noGrp="1"/>
          </p:cNvSpPr>
          <p:nvPr>
            <p:ph type="body" sz="quarter" idx="27" hasCustomPrompt="1"/>
          </p:nvPr>
        </p:nvSpPr>
        <p:spPr>
          <a:xfrm>
            <a:off x="8916988" y="2915975"/>
            <a:ext cx="2552700"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4</a:t>
            </a:r>
          </a:p>
        </p:txBody>
      </p:sp>
      <p:sp>
        <p:nvSpPr>
          <p:cNvPr id="14" name="Text Placeholder 20">
            <a:extLst>
              <a:ext uri="{FF2B5EF4-FFF2-40B4-BE49-F238E27FC236}">
                <a16:creationId xmlns:a16="http://schemas.microsoft.com/office/drawing/2014/main" id="{59572E56-7E01-9B4B-A25B-1F1656B06DE8}"/>
              </a:ext>
            </a:extLst>
          </p:cNvPr>
          <p:cNvSpPr>
            <a:spLocks noGrp="1"/>
          </p:cNvSpPr>
          <p:nvPr>
            <p:ph type="body" sz="quarter" idx="28" hasCustomPrompt="1"/>
          </p:nvPr>
        </p:nvSpPr>
        <p:spPr>
          <a:xfrm>
            <a:off x="3452813" y="3524344"/>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5" name="Text Placeholder 20">
            <a:extLst>
              <a:ext uri="{FF2B5EF4-FFF2-40B4-BE49-F238E27FC236}">
                <a16:creationId xmlns:a16="http://schemas.microsoft.com/office/drawing/2014/main" id="{526BD833-CFF8-F541-92F8-E3D36BA6D489}"/>
              </a:ext>
            </a:extLst>
          </p:cNvPr>
          <p:cNvSpPr>
            <a:spLocks noGrp="1"/>
          </p:cNvSpPr>
          <p:nvPr>
            <p:ph type="body" sz="quarter" idx="29" hasCustomPrompt="1"/>
          </p:nvPr>
        </p:nvSpPr>
        <p:spPr>
          <a:xfrm>
            <a:off x="6183998" y="3532376"/>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6" name="Text Placeholder 20">
            <a:extLst>
              <a:ext uri="{FF2B5EF4-FFF2-40B4-BE49-F238E27FC236}">
                <a16:creationId xmlns:a16="http://schemas.microsoft.com/office/drawing/2014/main" id="{57862449-EC25-604D-A3A7-CE54B5633543}"/>
              </a:ext>
            </a:extLst>
          </p:cNvPr>
          <p:cNvSpPr>
            <a:spLocks noGrp="1"/>
          </p:cNvSpPr>
          <p:nvPr>
            <p:ph type="body" sz="quarter" idx="30" hasCustomPrompt="1"/>
          </p:nvPr>
        </p:nvSpPr>
        <p:spPr>
          <a:xfrm>
            <a:off x="8916988" y="3524343"/>
            <a:ext cx="2552699"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 name="Title 1">
            <a:extLst>
              <a:ext uri="{FF2B5EF4-FFF2-40B4-BE49-F238E27FC236}">
                <a16:creationId xmlns:a16="http://schemas.microsoft.com/office/drawing/2014/main" id="{1E42960B-5CFE-4CCC-8A7C-819AB126A409}"/>
              </a:ext>
            </a:extLst>
          </p:cNvPr>
          <p:cNvSpPr>
            <a:spLocks noGrp="1"/>
          </p:cNvSpPr>
          <p:nvPr>
            <p:ph type="title" hasCustomPrompt="1"/>
          </p:nvPr>
        </p:nvSpPr>
        <p:spPr>
          <a:xfrm>
            <a:off x="723599" y="538164"/>
            <a:ext cx="10746087" cy="1370012"/>
          </a:xfrm>
        </p:spPr>
        <p:txBody>
          <a:bodyPr vert="horz"/>
          <a:lstStyle>
            <a:lvl1pPr>
              <a:defRPr>
                <a:latin typeface="Arial" panose="020B0604020202020204" pitchFamily="34" charset="0"/>
                <a:cs typeface="Arial" panose="020B0604020202020204" pitchFamily="34" charset="0"/>
              </a:defRPr>
            </a:lvl1pPr>
          </a:lstStyle>
          <a:p>
            <a:r>
              <a:rPr lang="en-US"/>
              <a:t>4 Items / Features </a:t>
            </a:r>
            <a:br>
              <a:rPr lang="en-US"/>
            </a:br>
            <a:r>
              <a:rPr lang="en-US"/>
              <a:t>Illustrated Bullet List</a:t>
            </a:r>
          </a:p>
        </p:txBody>
      </p:sp>
    </p:spTree>
    <p:extLst>
      <p:ext uri="{BB962C8B-B14F-4D97-AF65-F5344CB8AC3E}">
        <p14:creationId xmlns:p14="http://schemas.microsoft.com/office/powerpoint/2010/main" val="28318801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items list with colo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0AF44F5-3F68-4F5B-A7E5-CC271941FC5A}"/>
              </a:ext>
            </a:extLst>
          </p:cNvPr>
          <p:cNvGraphicFramePr>
            <a:graphicFrameLocks noChangeAspect="1"/>
          </p:cNvGraphicFramePr>
          <p:nvPr userDrawn="1">
            <p:custDataLst>
              <p:tags r:id="rId1"/>
            </p:custDataLst>
            <p:extLst>
              <p:ext uri="{D42A27DB-BD31-4B8C-83A1-F6EECF244321}">
                <p14:modId xmlns:p14="http://schemas.microsoft.com/office/powerpoint/2010/main" val="42685040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5" name="Object 4" hidden="1">
                        <a:extLst>
                          <a:ext uri="{FF2B5EF4-FFF2-40B4-BE49-F238E27FC236}">
                            <a16:creationId xmlns:a16="http://schemas.microsoft.com/office/drawing/2014/main" id="{10AF44F5-3F68-4F5B-A7E5-CC271941FC5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DFC8C7E7-A516-41B5-9F14-435519410B77}"/>
              </a:ext>
            </a:extLst>
          </p:cNvPr>
          <p:cNvSpPr>
            <a:spLocks noGrp="1"/>
          </p:cNvSpPr>
          <p:nvPr>
            <p:ph type="title" hasCustomPrompt="1"/>
          </p:nvPr>
        </p:nvSpPr>
        <p:spPr>
          <a:xfrm>
            <a:off x="723599" y="531537"/>
            <a:ext cx="10746087" cy="1370012"/>
          </a:xfrm>
        </p:spPr>
        <p:txBody>
          <a:bodyPr vert="horz"/>
          <a:lstStyle>
            <a:lvl1pPr>
              <a:defRPr>
                <a:latin typeface="Arial" panose="020B0604020202020204" pitchFamily="34" charset="0"/>
                <a:cs typeface="Arial" panose="020B0604020202020204" pitchFamily="34" charset="0"/>
              </a:defRPr>
            </a:lvl1pPr>
          </a:lstStyle>
          <a:p>
            <a:r>
              <a:rPr lang="en-US"/>
              <a:t>4 Items / Features </a:t>
            </a:r>
            <a:br>
              <a:rPr lang="en-US"/>
            </a:br>
            <a:r>
              <a:rPr lang="en-US"/>
              <a:t>Illustrated Bullet List</a:t>
            </a:r>
          </a:p>
        </p:txBody>
      </p:sp>
      <p:sp>
        <p:nvSpPr>
          <p:cNvPr id="13" name="Text Placeholder 20">
            <a:extLst>
              <a:ext uri="{FF2B5EF4-FFF2-40B4-BE49-F238E27FC236}">
                <a16:creationId xmlns:a16="http://schemas.microsoft.com/office/drawing/2014/main" id="{6097E424-2284-1C45-8664-943C17759420}"/>
              </a:ext>
            </a:extLst>
          </p:cNvPr>
          <p:cNvSpPr>
            <a:spLocks noGrp="1"/>
          </p:cNvSpPr>
          <p:nvPr>
            <p:ph type="body" sz="quarter" idx="31" hasCustomPrompt="1"/>
          </p:nvPr>
        </p:nvSpPr>
        <p:spPr>
          <a:xfrm>
            <a:off x="722313" y="3525740"/>
            <a:ext cx="252888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4" name="Text Placeholder 18">
            <a:extLst>
              <a:ext uri="{FF2B5EF4-FFF2-40B4-BE49-F238E27FC236}">
                <a16:creationId xmlns:a16="http://schemas.microsoft.com/office/drawing/2014/main" id="{79C50273-100C-4E43-9758-9D2E2EA1745C}"/>
              </a:ext>
            </a:extLst>
          </p:cNvPr>
          <p:cNvSpPr>
            <a:spLocks noGrp="1"/>
          </p:cNvSpPr>
          <p:nvPr>
            <p:ph type="body" sz="quarter" idx="32" hasCustomPrompt="1"/>
          </p:nvPr>
        </p:nvSpPr>
        <p:spPr>
          <a:xfrm>
            <a:off x="722313" y="2923268"/>
            <a:ext cx="2528887" cy="461963"/>
          </a:xfrm>
          <a:prstGeom prst="rect">
            <a:avLst/>
          </a:prstGeom>
        </p:spPr>
        <p:txBody>
          <a:bodyPr anchor="ctr" anchorCtr="0"/>
          <a:lstStyle>
            <a:lvl1pPr marL="0" indent="0">
              <a:buFontTx/>
              <a:buNone/>
              <a:defRPr sz="2400" b="1" i="0">
                <a:solidFill>
                  <a:schemeClr val="tx2"/>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15" name="Text Placeholder 18">
            <a:extLst>
              <a:ext uri="{FF2B5EF4-FFF2-40B4-BE49-F238E27FC236}">
                <a16:creationId xmlns:a16="http://schemas.microsoft.com/office/drawing/2014/main" id="{FC741B5D-9CA8-0246-A540-76E015AE202A}"/>
              </a:ext>
            </a:extLst>
          </p:cNvPr>
          <p:cNvSpPr>
            <a:spLocks noGrp="1"/>
          </p:cNvSpPr>
          <p:nvPr>
            <p:ph type="body" sz="quarter" idx="33" hasCustomPrompt="1"/>
          </p:nvPr>
        </p:nvSpPr>
        <p:spPr>
          <a:xfrm>
            <a:off x="3452813" y="2923268"/>
            <a:ext cx="2547937" cy="461963"/>
          </a:xfrm>
          <a:prstGeom prst="rect">
            <a:avLst/>
          </a:prstGeom>
        </p:spPr>
        <p:txBody>
          <a:bodyPr anchor="ctr" anchorCtr="0"/>
          <a:lstStyle>
            <a:lvl1pPr marL="0" indent="0">
              <a:buFontTx/>
              <a:buNone/>
              <a:defRPr sz="2400" b="1" i="0">
                <a:solidFill>
                  <a:schemeClr val="accent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16" name="Text Placeholder 18">
            <a:extLst>
              <a:ext uri="{FF2B5EF4-FFF2-40B4-BE49-F238E27FC236}">
                <a16:creationId xmlns:a16="http://schemas.microsoft.com/office/drawing/2014/main" id="{04D2873D-9B96-D247-ADF5-8D2C81C5EB46}"/>
              </a:ext>
            </a:extLst>
          </p:cNvPr>
          <p:cNvSpPr>
            <a:spLocks noGrp="1"/>
          </p:cNvSpPr>
          <p:nvPr>
            <p:ph type="body" sz="quarter" idx="34" hasCustomPrompt="1"/>
          </p:nvPr>
        </p:nvSpPr>
        <p:spPr>
          <a:xfrm>
            <a:off x="6178232" y="2923268"/>
            <a:ext cx="2554605" cy="461963"/>
          </a:xfrm>
          <a:prstGeom prst="rect">
            <a:avLst/>
          </a:prstGeom>
        </p:spPr>
        <p:txBody>
          <a:bodyPr anchor="ctr" anchorCtr="0"/>
          <a:lstStyle>
            <a:lvl1pPr marL="0" indent="0">
              <a:buFontTx/>
              <a:buNone/>
              <a:defRPr sz="2400" b="1" i="0">
                <a:solidFill>
                  <a:schemeClr val="accent3"/>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17" name="Text Placeholder 18">
            <a:extLst>
              <a:ext uri="{FF2B5EF4-FFF2-40B4-BE49-F238E27FC236}">
                <a16:creationId xmlns:a16="http://schemas.microsoft.com/office/drawing/2014/main" id="{96525B51-4D86-3248-877C-36E8C2021760}"/>
              </a:ext>
            </a:extLst>
          </p:cNvPr>
          <p:cNvSpPr>
            <a:spLocks noGrp="1"/>
          </p:cNvSpPr>
          <p:nvPr>
            <p:ph type="body" sz="quarter" idx="35" hasCustomPrompt="1"/>
          </p:nvPr>
        </p:nvSpPr>
        <p:spPr>
          <a:xfrm>
            <a:off x="8916988" y="2923268"/>
            <a:ext cx="2552700" cy="461963"/>
          </a:xfrm>
          <a:prstGeom prst="rect">
            <a:avLst/>
          </a:prstGeom>
        </p:spPr>
        <p:txBody>
          <a:bodyPr anchor="ctr" anchorCtr="0"/>
          <a:lstStyle>
            <a:lvl1pPr marL="0" indent="0">
              <a:buFontTx/>
              <a:buNone/>
              <a:defRPr sz="2400" b="1" i="0">
                <a:solidFill>
                  <a:srgbClr val="00D364"/>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4</a:t>
            </a:r>
          </a:p>
        </p:txBody>
      </p:sp>
      <p:sp>
        <p:nvSpPr>
          <p:cNvPr id="18" name="Text Placeholder 20">
            <a:extLst>
              <a:ext uri="{FF2B5EF4-FFF2-40B4-BE49-F238E27FC236}">
                <a16:creationId xmlns:a16="http://schemas.microsoft.com/office/drawing/2014/main" id="{98DF9A9E-978E-6D43-8349-0D66C40F2FC5}"/>
              </a:ext>
            </a:extLst>
          </p:cNvPr>
          <p:cNvSpPr>
            <a:spLocks noGrp="1"/>
          </p:cNvSpPr>
          <p:nvPr>
            <p:ph type="body" sz="quarter" idx="36" hasCustomPrompt="1"/>
          </p:nvPr>
        </p:nvSpPr>
        <p:spPr>
          <a:xfrm>
            <a:off x="3452813" y="3525740"/>
            <a:ext cx="254793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9" name="Text Placeholder 20">
            <a:extLst>
              <a:ext uri="{FF2B5EF4-FFF2-40B4-BE49-F238E27FC236}">
                <a16:creationId xmlns:a16="http://schemas.microsoft.com/office/drawing/2014/main" id="{451DF4D2-96D5-2345-BF90-56F6C36D8C3F}"/>
              </a:ext>
            </a:extLst>
          </p:cNvPr>
          <p:cNvSpPr>
            <a:spLocks noGrp="1"/>
          </p:cNvSpPr>
          <p:nvPr>
            <p:ph type="body" sz="quarter" idx="37" hasCustomPrompt="1"/>
          </p:nvPr>
        </p:nvSpPr>
        <p:spPr>
          <a:xfrm>
            <a:off x="6183998" y="3525740"/>
            <a:ext cx="254793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1" name="Text Placeholder 20">
            <a:extLst>
              <a:ext uri="{FF2B5EF4-FFF2-40B4-BE49-F238E27FC236}">
                <a16:creationId xmlns:a16="http://schemas.microsoft.com/office/drawing/2014/main" id="{A4D5AADC-0189-FA4C-86D9-96588C326A3E}"/>
              </a:ext>
            </a:extLst>
          </p:cNvPr>
          <p:cNvSpPr>
            <a:spLocks noGrp="1"/>
          </p:cNvSpPr>
          <p:nvPr>
            <p:ph type="body" sz="quarter" idx="38" hasCustomPrompt="1"/>
          </p:nvPr>
        </p:nvSpPr>
        <p:spPr>
          <a:xfrm>
            <a:off x="8916988" y="3525740"/>
            <a:ext cx="2552699"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Tree>
    <p:extLst>
      <p:ext uri="{BB962C8B-B14F-4D97-AF65-F5344CB8AC3E}">
        <p14:creationId xmlns:p14="http://schemas.microsoft.com/office/powerpoint/2010/main" val="14527114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6E63340-CFC6-4DE4-A808-EF24C62FF7C9}"/>
              </a:ext>
            </a:extLst>
          </p:cNvPr>
          <p:cNvGraphicFramePr>
            <a:graphicFrameLocks noChangeAspect="1"/>
          </p:cNvGraphicFramePr>
          <p:nvPr userDrawn="1">
            <p:custDataLst>
              <p:tags r:id="rId1"/>
            </p:custDataLst>
            <p:extLst>
              <p:ext uri="{D42A27DB-BD31-4B8C-83A1-F6EECF244321}">
                <p14:modId xmlns:p14="http://schemas.microsoft.com/office/powerpoint/2010/main" val="14953691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D6E63340-CFC6-4DE4-A808-EF24C62FF7C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20">
            <a:extLst>
              <a:ext uri="{FF2B5EF4-FFF2-40B4-BE49-F238E27FC236}">
                <a16:creationId xmlns:a16="http://schemas.microsoft.com/office/drawing/2014/main" id="{E8466CBF-EFEB-BF4E-8EF1-DA6DA515FFA8}"/>
              </a:ext>
            </a:extLst>
          </p:cNvPr>
          <p:cNvSpPr>
            <a:spLocks noGrp="1"/>
          </p:cNvSpPr>
          <p:nvPr>
            <p:ph type="body" sz="quarter" idx="13" hasCustomPrompt="1"/>
          </p:nvPr>
        </p:nvSpPr>
        <p:spPr>
          <a:xfrm>
            <a:off x="1553741" y="2624943"/>
            <a:ext cx="2627733" cy="1332541"/>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7" name="Text Placeholder 18">
            <a:extLst>
              <a:ext uri="{FF2B5EF4-FFF2-40B4-BE49-F238E27FC236}">
                <a16:creationId xmlns:a16="http://schemas.microsoft.com/office/drawing/2014/main" id="{D5DD337E-FCEB-8848-9F17-4A7948DB8562}"/>
              </a:ext>
            </a:extLst>
          </p:cNvPr>
          <p:cNvSpPr>
            <a:spLocks noGrp="1"/>
          </p:cNvSpPr>
          <p:nvPr>
            <p:ph type="body" sz="quarter" idx="10" hasCustomPrompt="1"/>
          </p:nvPr>
        </p:nvSpPr>
        <p:spPr>
          <a:xfrm>
            <a:off x="1553741" y="2037104"/>
            <a:ext cx="2627733" cy="416859"/>
          </a:xfrm>
          <a:prstGeom prst="rect">
            <a:avLst/>
          </a:prstGeom>
        </p:spPr>
        <p:txBody>
          <a:bodyPr anchor="ctr" anchorCtr="0"/>
          <a:lstStyle>
            <a:lvl1pPr marL="0" indent="0">
              <a:buFontTx/>
              <a:buNone/>
              <a:defRPr sz="2400" b="1" i="0">
                <a:solidFill>
                  <a:schemeClr val="tx2"/>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9" name="Text Placeholder 18">
            <a:extLst>
              <a:ext uri="{FF2B5EF4-FFF2-40B4-BE49-F238E27FC236}">
                <a16:creationId xmlns:a16="http://schemas.microsoft.com/office/drawing/2014/main" id="{802B59A1-B3EF-2645-B49B-4D774FF780BB}"/>
              </a:ext>
            </a:extLst>
          </p:cNvPr>
          <p:cNvSpPr>
            <a:spLocks noGrp="1"/>
          </p:cNvSpPr>
          <p:nvPr>
            <p:ph type="body" sz="quarter" idx="15" hasCustomPrompt="1"/>
          </p:nvPr>
        </p:nvSpPr>
        <p:spPr>
          <a:xfrm>
            <a:off x="1553741" y="4328800"/>
            <a:ext cx="2627733" cy="416859"/>
          </a:xfrm>
          <a:prstGeom prst="rect">
            <a:avLst/>
          </a:prstGeom>
        </p:spPr>
        <p:txBody>
          <a:bodyPr anchor="ctr" anchorCtr="0"/>
          <a:lstStyle>
            <a:lvl1pPr marL="0" indent="0">
              <a:buFontTx/>
              <a:buNone/>
              <a:defRPr sz="2400" b="1" i="0">
                <a:solidFill>
                  <a:srgbClr val="F1627A"/>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1" name="Text Placeholder 18">
            <a:extLst>
              <a:ext uri="{FF2B5EF4-FFF2-40B4-BE49-F238E27FC236}">
                <a16:creationId xmlns:a16="http://schemas.microsoft.com/office/drawing/2014/main" id="{76935810-7504-4B45-83F9-2E99FFE8E07C}"/>
              </a:ext>
            </a:extLst>
          </p:cNvPr>
          <p:cNvSpPr>
            <a:spLocks noGrp="1"/>
          </p:cNvSpPr>
          <p:nvPr>
            <p:ph type="body" sz="quarter" idx="17" hasCustomPrompt="1"/>
          </p:nvPr>
        </p:nvSpPr>
        <p:spPr>
          <a:xfrm>
            <a:off x="5186627" y="2037104"/>
            <a:ext cx="2634018" cy="416859"/>
          </a:xfrm>
          <a:prstGeom prst="rect">
            <a:avLst/>
          </a:prstGeom>
        </p:spPr>
        <p:txBody>
          <a:bodyPr anchor="ctr" anchorCtr="0"/>
          <a:lstStyle>
            <a:lvl1pPr marL="0" indent="0">
              <a:buFontTx/>
              <a:buNone/>
              <a:defRPr sz="2400" b="1" i="0">
                <a:solidFill>
                  <a:schemeClr val="accent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3" name="Text Placeholder 18">
            <a:extLst>
              <a:ext uri="{FF2B5EF4-FFF2-40B4-BE49-F238E27FC236}">
                <a16:creationId xmlns:a16="http://schemas.microsoft.com/office/drawing/2014/main" id="{AB2FAA5E-B4A1-764E-B89C-0F89E8657661}"/>
              </a:ext>
            </a:extLst>
          </p:cNvPr>
          <p:cNvSpPr>
            <a:spLocks noGrp="1"/>
          </p:cNvSpPr>
          <p:nvPr>
            <p:ph type="body" sz="quarter" idx="19" hasCustomPrompt="1"/>
          </p:nvPr>
        </p:nvSpPr>
        <p:spPr>
          <a:xfrm>
            <a:off x="5186627" y="4328800"/>
            <a:ext cx="2634018" cy="416859"/>
          </a:xfrm>
          <a:prstGeom prst="rect">
            <a:avLst/>
          </a:prstGeom>
        </p:spPr>
        <p:txBody>
          <a:bodyPr anchor="ctr" anchorCtr="0"/>
          <a:lstStyle>
            <a:lvl1pPr marL="0" indent="0">
              <a:buFontTx/>
              <a:buNone/>
              <a:defRPr sz="2400" b="1" i="0">
                <a:solidFill>
                  <a:srgbClr val="5122B9"/>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5" name="Text Placeholder 18">
            <a:extLst>
              <a:ext uri="{FF2B5EF4-FFF2-40B4-BE49-F238E27FC236}">
                <a16:creationId xmlns:a16="http://schemas.microsoft.com/office/drawing/2014/main" id="{580FC978-AF1C-5244-BA36-D990852E29CC}"/>
              </a:ext>
            </a:extLst>
          </p:cNvPr>
          <p:cNvSpPr>
            <a:spLocks noGrp="1"/>
          </p:cNvSpPr>
          <p:nvPr>
            <p:ph type="body" sz="quarter" idx="21" hasCustomPrompt="1"/>
          </p:nvPr>
        </p:nvSpPr>
        <p:spPr>
          <a:xfrm>
            <a:off x="8840896" y="2037104"/>
            <a:ext cx="2628792" cy="416859"/>
          </a:xfrm>
          <a:prstGeom prst="rect">
            <a:avLst/>
          </a:prstGeom>
        </p:spPr>
        <p:txBody>
          <a:bodyPr anchor="ctr" anchorCtr="0"/>
          <a:lstStyle>
            <a:lvl1pPr marL="0" indent="0">
              <a:buFontTx/>
              <a:buNone/>
              <a:defRPr sz="2400" b="1" i="0">
                <a:solidFill>
                  <a:schemeClr val="accent3"/>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7" name="Text Placeholder 18">
            <a:extLst>
              <a:ext uri="{FF2B5EF4-FFF2-40B4-BE49-F238E27FC236}">
                <a16:creationId xmlns:a16="http://schemas.microsoft.com/office/drawing/2014/main" id="{5DB8FC56-8E45-B642-BA86-CA674617E8DE}"/>
              </a:ext>
            </a:extLst>
          </p:cNvPr>
          <p:cNvSpPr>
            <a:spLocks noGrp="1"/>
          </p:cNvSpPr>
          <p:nvPr>
            <p:ph type="body" sz="quarter" idx="23" hasCustomPrompt="1"/>
          </p:nvPr>
        </p:nvSpPr>
        <p:spPr>
          <a:xfrm>
            <a:off x="8840896" y="4328800"/>
            <a:ext cx="2628792" cy="416859"/>
          </a:xfrm>
          <a:prstGeom prst="rect">
            <a:avLst/>
          </a:prstGeom>
        </p:spPr>
        <p:txBody>
          <a:bodyPr anchor="ctr" anchorCtr="0"/>
          <a:lstStyle>
            <a:lvl1pPr marL="0" indent="0">
              <a:buFontTx/>
              <a:buNone/>
              <a:defRPr sz="2400" b="1" i="0">
                <a:solidFill>
                  <a:schemeClr val="accent4"/>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9" name="Text Placeholder 20">
            <a:extLst>
              <a:ext uri="{FF2B5EF4-FFF2-40B4-BE49-F238E27FC236}">
                <a16:creationId xmlns:a16="http://schemas.microsoft.com/office/drawing/2014/main" id="{F4FDECCA-8BA0-1E46-959C-40D405A3DD86}"/>
              </a:ext>
            </a:extLst>
          </p:cNvPr>
          <p:cNvSpPr>
            <a:spLocks noGrp="1"/>
          </p:cNvSpPr>
          <p:nvPr>
            <p:ph type="body" sz="quarter" idx="26" hasCustomPrompt="1"/>
          </p:nvPr>
        </p:nvSpPr>
        <p:spPr>
          <a:xfrm>
            <a:off x="5186627" y="2624943"/>
            <a:ext cx="2627733" cy="1332541"/>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0" name="Text Placeholder 20">
            <a:extLst>
              <a:ext uri="{FF2B5EF4-FFF2-40B4-BE49-F238E27FC236}">
                <a16:creationId xmlns:a16="http://schemas.microsoft.com/office/drawing/2014/main" id="{1D615094-1A97-4D44-963D-B6646A38C7A9}"/>
              </a:ext>
            </a:extLst>
          </p:cNvPr>
          <p:cNvSpPr>
            <a:spLocks noGrp="1"/>
          </p:cNvSpPr>
          <p:nvPr>
            <p:ph type="body" sz="quarter" idx="27" hasCustomPrompt="1"/>
          </p:nvPr>
        </p:nvSpPr>
        <p:spPr>
          <a:xfrm>
            <a:off x="8840896" y="2624943"/>
            <a:ext cx="2627733" cy="1332541"/>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1" name="Text Placeholder 20">
            <a:extLst>
              <a:ext uri="{FF2B5EF4-FFF2-40B4-BE49-F238E27FC236}">
                <a16:creationId xmlns:a16="http://schemas.microsoft.com/office/drawing/2014/main" id="{AC0DC2E1-3303-ED4F-AF0A-C83B26F853C2}"/>
              </a:ext>
            </a:extLst>
          </p:cNvPr>
          <p:cNvSpPr>
            <a:spLocks noGrp="1"/>
          </p:cNvSpPr>
          <p:nvPr>
            <p:ph type="body" sz="quarter" idx="28" hasCustomPrompt="1"/>
          </p:nvPr>
        </p:nvSpPr>
        <p:spPr>
          <a:xfrm>
            <a:off x="1553741" y="4923617"/>
            <a:ext cx="2627733" cy="1396220"/>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2" name="Text Placeholder 20">
            <a:extLst>
              <a:ext uri="{FF2B5EF4-FFF2-40B4-BE49-F238E27FC236}">
                <a16:creationId xmlns:a16="http://schemas.microsoft.com/office/drawing/2014/main" id="{3234F23D-C765-1C43-8BE8-B63E9013F022}"/>
              </a:ext>
            </a:extLst>
          </p:cNvPr>
          <p:cNvSpPr>
            <a:spLocks noGrp="1"/>
          </p:cNvSpPr>
          <p:nvPr>
            <p:ph type="body" sz="quarter" idx="29" hasCustomPrompt="1"/>
          </p:nvPr>
        </p:nvSpPr>
        <p:spPr>
          <a:xfrm>
            <a:off x="5186627" y="4923617"/>
            <a:ext cx="2627733" cy="1396220"/>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3" name="Text Placeholder 20">
            <a:extLst>
              <a:ext uri="{FF2B5EF4-FFF2-40B4-BE49-F238E27FC236}">
                <a16:creationId xmlns:a16="http://schemas.microsoft.com/office/drawing/2014/main" id="{38C0BF57-A485-B741-AAB8-63E6E6547046}"/>
              </a:ext>
            </a:extLst>
          </p:cNvPr>
          <p:cNvSpPr>
            <a:spLocks noGrp="1"/>
          </p:cNvSpPr>
          <p:nvPr>
            <p:ph type="body" sz="quarter" idx="30" hasCustomPrompt="1"/>
          </p:nvPr>
        </p:nvSpPr>
        <p:spPr>
          <a:xfrm>
            <a:off x="8840896" y="4923617"/>
            <a:ext cx="2627733" cy="1396220"/>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 name="Title 1">
            <a:extLst>
              <a:ext uri="{FF2B5EF4-FFF2-40B4-BE49-F238E27FC236}">
                <a16:creationId xmlns:a16="http://schemas.microsoft.com/office/drawing/2014/main" id="{39FF33FF-9B6D-41BF-97A6-EF8D86B8BD02}"/>
              </a:ext>
            </a:extLst>
          </p:cNvPr>
          <p:cNvSpPr>
            <a:spLocks noGrp="1"/>
          </p:cNvSpPr>
          <p:nvPr>
            <p:ph type="title" hasCustomPrompt="1"/>
          </p:nvPr>
        </p:nvSpPr>
        <p:spPr>
          <a:xfrm>
            <a:off x="723599" y="538163"/>
            <a:ext cx="10745029" cy="1370012"/>
          </a:xfrm>
        </p:spPr>
        <p:txBody>
          <a:bodyPr vert="horz"/>
          <a:lstStyle>
            <a:lvl1pPr>
              <a:defRPr>
                <a:latin typeface="Arial" panose="020B0604020202020204" pitchFamily="34" charset="0"/>
                <a:cs typeface="Arial" panose="020B0604020202020204" pitchFamily="34" charset="0"/>
              </a:defRPr>
            </a:lvl1pPr>
          </a:lstStyle>
          <a:p>
            <a:r>
              <a:rPr lang="en-US"/>
              <a:t>6 Items / Features Illustrated Bullet List</a:t>
            </a:r>
          </a:p>
        </p:txBody>
      </p:sp>
    </p:spTree>
    <p:extLst>
      <p:ext uri="{BB962C8B-B14F-4D97-AF65-F5344CB8AC3E}">
        <p14:creationId xmlns:p14="http://schemas.microsoft.com/office/powerpoint/2010/main" val="22288804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EC62F6-95F3-EF43-9346-3E168880B4FF}"/>
              </a:ext>
            </a:extLst>
          </p:cNvPr>
          <p:cNvSpPr/>
          <p:nvPr userDrawn="1"/>
        </p:nvSpPr>
        <p:spPr>
          <a:xfrm>
            <a:off x="0" y="-1990"/>
            <a:ext cx="12192000" cy="1679978"/>
          </a:xfrm>
          <a:prstGeom prst="rect">
            <a:avLst/>
          </a:prstGeom>
          <a:solidFill>
            <a:schemeClr val="accent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5" name="Picture 4" descr="Shape&#10;&#10;Description automatically generated with medium confidence">
            <a:extLst>
              <a:ext uri="{FF2B5EF4-FFF2-40B4-BE49-F238E27FC236}">
                <a16:creationId xmlns:a16="http://schemas.microsoft.com/office/drawing/2014/main" id="{E6441CC9-6AC1-4035-9BC4-BDF048D1E3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8965"/>
          <a:stretch/>
        </p:blipFill>
        <p:spPr>
          <a:xfrm>
            <a:off x="0" y="0"/>
            <a:ext cx="12192000" cy="1677988"/>
          </a:xfrm>
          <a:prstGeom prst="rect">
            <a:avLst/>
          </a:prstGeom>
        </p:spPr>
      </p:pic>
      <p:sp>
        <p:nvSpPr>
          <p:cNvPr id="17" name="Text Placeholder 20">
            <a:extLst>
              <a:ext uri="{FF2B5EF4-FFF2-40B4-BE49-F238E27FC236}">
                <a16:creationId xmlns:a16="http://schemas.microsoft.com/office/drawing/2014/main" id="{9F0AE9B3-026B-AC45-B378-4E7D4A063D12}"/>
              </a:ext>
            </a:extLst>
          </p:cNvPr>
          <p:cNvSpPr>
            <a:spLocks noGrp="1"/>
          </p:cNvSpPr>
          <p:nvPr>
            <p:ph type="body" sz="quarter" idx="13" hasCustomPrompt="1"/>
          </p:nvPr>
        </p:nvSpPr>
        <p:spPr>
          <a:xfrm>
            <a:off x="722313" y="5162992"/>
            <a:ext cx="2526055"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18" name="Text Placeholder 18">
            <a:extLst>
              <a:ext uri="{FF2B5EF4-FFF2-40B4-BE49-F238E27FC236}">
                <a16:creationId xmlns:a16="http://schemas.microsoft.com/office/drawing/2014/main" id="{683F232C-00AB-6F4D-A5B4-C4B0CB187436}"/>
              </a:ext>
            </a:extLst>
          </p:cNvPr>
          <p:cNvSpPr>
            <a:spLocks noGrp="1"/>
          </p:cNvSpPr>
          <p:nvPr>
            <p:ph type="body" sz="quarter" idx="10" hasCustomPrompt="1"/>
          </p:nvPr>
        </p:nvSpPr>
        <p:spPr>
          <a:xfrm>
            <a:off x="722313" y="4651970"/>
            <a:ext cx="2526055"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1</a:t>
            </a:r>
          </a:p>
        </p:txBody>
      </p:sp>
      <p:sp>
        <p:nvSpPr>
          <p:cNvPr id="34" name="Picture Placeholder 1">
            <a:extLst>
              <a:ext uri="{FF2B5EF4-FFF2-40B4-BE49-F238E27FC236}">
                <a16:creationId xmlns:a16="http://schemas.microsoft.com/office/drawing/2014/main" id="{CA3015F1-BAB4-1F4C-B181-CBFA2D7E7B9E}"/>
              </a:ext>
            </a:extLst>
          </p:cNvPr>
          <p:cNvSpPr>
            <a:spLocks noGrp="1"/>
          </p:cNvSpPr>
          <p:nvPr>
            <p:ph type="pic" sz="quarter" idx="28" hasCustomPrompt="1"/>
          </p:nvPr>
        </p:nvSpPr>
        <p:spPr>
          <a:xfrm>
            <a:off x="953134" y="2355867"/>
            <a:ext cx="2062128" cy="2062128"/>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 name="TextBox 1">
            <a:extLst>
              <a:ext uri="{FF2B5EF4-FFF2-40B4-BE49-F238E27FC236}">
                <a16:creationId xmlns:a16="http://schemas.microsoft.com/office/drawing/2014/main" id="{D8609CF4-24AF-E743-B42C-A59B73664181}"/>
              </a:ext>
            </a:extLst>
          </p:cNvPr>
          <p:cNvSpPr txBox="1"/>
          <p:nvPr userDrawn="1"/>
        </p:nvSpPr>
        <p:spPr>
          <a:xfrm>
            <a:off x="1742303" y="4893276"/>
            <a:ext cx="0" cy="0"/>
          </a:xfrm>
          <a:prstGeom prst="rect">
            <a:avLst/>
          </a:prstGeom>
          <a:noFill/>
        </p:spPr>
        <p:txBody>
          <a:bodyPr wrap="none" rtlCol="0" anchor="ctr" anchorCtr="0">
            <a:noAutofit/>
          </a:bodyPr>
          <a:lstStyle/>
          <a:p>
            <a:pPr algn="l"/>
            <a:endParaRPr lang="en-BG" sz="2000" b="1">
              <a:latin typeface="Arial" panose="020B0604020202020204" pitchFamily="34" charset="0"/>
              <a:cs typeface="Arial" panose="020B0604020202020204" pitchFamily="34" charset="0"/>
            </a:endParaRPr>
          </a:p>
        </p:txBody>
      </p:sp>
      <p:sp>
        <p:nvSpPr>
          <p:cNvPr id="20" name="Text Placeholder 20">
            <a:extLst>
              <a:ext uri="{FF2B5EF4-FFF2-40B4-BE49-F238E27FC236}">
                <a16:creationId xmlns:a16="http://schemas.microsoft.com/office/drawing/2014/main" id="{94BF50F9-DFCC-104B-98F5-B6944BB61869}"/>
              </a:ext>
            </a:extLst>
          </p:cNvPr>
          <p:cNvSpPr>
            <a:spLocks noGrp="1"/>
          </p:cNvSpPr>
          <p:nvPr>
            <p:ph type="body" sz="quarter" idx="30" hasCustomPrompt="1"/>
          </p:nvPr>
        </p:nvSpPr>
        <p:spPr>
          <a:xfrm>
            <a:off x="3453156" y="5162992"/>
            <a:ext cx="2547594"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3" name="Text Placeholder 18">
            <a:extLst>
              <a:ext uri="{FF2B5EF4-FFF2-40B4-BE49-F238E27FC236}">
                <a16:creationId xmlns:a16="http://schemas.microsoft.com/office/drawing/2014/main" id="{D150FA14-0936-DB45-99B3-1FDE25032923}"/>
              </a:ext>
            </a:extLst>
          </p:cNvPr>
          <p:cNvSpPr>
            <a:spLocks noGrp="1"/>
          </p:cNvSpPr>
          <p:nvPr>
            <p:ph type="body" sz="quarter" idx="31" hasCustomPrompt="1"/>
          </p:nvPr>
        </p:nvSpPr>
        <p:spPr>
          <a:xfrm>
            <a:off x="3453156" y="4651970"/>
            <a:ext cx="2547594"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2</a:t>
            </a:r>
          </a:p>
        </p:txBody>
      </p:sp>
      <p:sp>
        <p:nvSpPr>
          <p:cNvPr id="24" name="Text Placeholder 20">
            <a:extLst>
              <a:ext uri="{FF2B5EF4-FFF2-40B4-BE49-F238E27FC236}">
                <a16:creationId xmlns:a16="http://schemas.microsoft.com/office/drawing/2014/main" id="{4DAE994E-61C7-F843-99A7-D08D2A1DAD4B}"/>
              </a:ext>
            </a:extLst>
          </p:cNvPr>
          <p:cNvSpPr>
            <a:spLocks noGrp="1"/>
          </p:cNvSpPr>
          <p:nvPr>
            <p:ph type="body" sz="quarter" idx="32" hasCustomPrompt="1"/>
          </p:nvPr>
        </p:nvSpPr>
        <p:spPr>
          <a:xfrm>
            <a:off x="6184000" y="5162992"/>
            <a:ext cx="2548838"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5" name="Text Placeholder 18">
            <a:extLst>
              <a:ext uri="{FF2B5EF4-FFF2-40B4-BE49-F238E27FC236}">
                <a16:creationId xmlns:a16="http://schemas.microsoft.com/office/drawing/2014/main" id="{6D061C1C-2480-7C45-9198-000647841511}"/>
              </a:ext>
            </a:extLst>
          </p:cNvPr>
          <p:cNvSpPr>
            <a:spLocks noGrp="1"/>
          </p:cNvSpPr>
          <p:nvPr>
            <p:ph type="body" sz="quarter" idx="33" hasCustomPrompt="1"/>
          </p:nvPr>
        </p:nvSpPr>
        <p:spPr>
          <a:xfrm>
            <a:off x="6184000" y="4651970"/>
            <a:ext cx="2548838"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3</a:t>
            </a:r>
          </a:p>
        </p:txBody>
      </p:sp>
      <p:sp>
        <p:nvSpPr>
          <p:cNvPr id="26" name="Text Placeholder 20">
            <a:extLst>
              <a:ext uri="{FF2B5EF4-FFF2-40B4-BE49-F238E27FC236}">
                <a16:creationId xmlns:a16="http://schemas.microsoft.com/office/drawing/2014/main" id="{C030B60D-3B29-7F43-A48B-809DF02EE93F}"/>
              </a:ext>
            </a:extLst>
          </p:cNvPr>
          <p:cNvSpPr>
            <a:spLocks noGrp="1"/>
          </p:cNvSpPr>
          <p:nvPr>
            <p:ph type="body" sz="quarter" idx="34" hasCustomPrompt="1"/>
          </p:nvPr>
        </p:nvSpPr>
        <p:spPr>
          <a:xfrm>
            <a:off x="8916988" y="5162992"/>
            <a:ext cx="2552700"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7" name="Text Placeholder 18">
            <a:extLst>
              <a:ext uri="{FF2B5EF4-FFF2-40B4-BE49-F238E27FC236}">
                <a16:creationId xmlns:a16="http://schemas.microsoft.com/office/drawing/2014/main" id="{35C3F06D-45B7-6D48-B4D3-D9BA24DD4991}"/>
              </a:ext>
            </a:extLst>
          </p:cNvPr>
          <p:cNvSpPr>
            <a:spLocks noGrp="1"/>
          </p:cNvSpPr>
          <p:nvPr>
            <p:ph type="body" sz="quarter" idx="35" hasCustomPrompt="1"/>
          </p:nvPr>
        </p:nvSpPr>
        <p:spPr>
          <a:xfrm>
            <a:off x="8916988" y="4651970"/>
            <a:ext cx="2552700"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4</a:t>
            </a:r>
          </a:p>
        </p:txBody>
      </p:sp>
      <p:sp>
        <p:nvSpPr>
          <p:cNvPr id="19" name="Title 1">
            <a:extLst>
              <a:ext uri="{FF2B5EF4-FFF2-40B4-BE49-F238E27FC236}">
                <a16:creationId xmlns:a16="http://schemas.microsoft.com/office/drawing/2014/main" id="{78F34310-4CB9-974D-814E-3A8A1EACCCC9}"/>
              </a:ext>
            </a:extLst>
          </p:cNvPr>
          <p:cNvSpPr>
            <a:spLocks noGrp="1"/>
          </p:cNvSpPr>
          <p:nvPr>
            <p:ph type="title" hasCustomPrompt="1"/>
          </p:nvPr>
        </p:nvSpPr>
        <p:spPr>
          <a:xfrm>
            <a:off x="3456782" y="574918"/>
            <a:ext cx="5278437" cy="684212"/>
          </a:xfrm>
          <a:prstGeom prst="rect">
            <a:avLst/>
          </a:prstGeom>
        </p:spPr>
        <p:txBody>
          <a:bodyPr tIns="108000" anchor="t">
            <a:noAutofit/>
          </a:bodyPr>
          <a:lstStyle>
            <a:lvl1pPr algn="ctr">
              <a:lnSpc>
                <a:spcPts val="3600"/>
              </a:lnSpc>
              <a:defRPr lang="en-US" sz="4000" b="1" i="0" kern="0" spc="-100" baseline="0" noProof="0" dirty="0">
                <a:solidFill>
                  <a:schemeClr val="bg1"/>
                </a:solidFill>
                <a:latin typeface="Arial" panose="020B0604020202020204" pitchFamily="34" charset="0"/>
                <a:ea typeface="+mj-ea"/>
                <a:cs typeface="Arial" pitchFamily="34" charset="0"/>
              </a:defRPr>
            </a:lvl1pPr>
          </a:lstStyle>
          <a:p>
            <a:r>
              <a:rPr lang="en-US"/>
              <a:t>Team</a:t>
            </a:r>
          </a:p>
        </p:txBody>
      </p:sp>
      <p:sp>
        <p:nvSpPr>
          <p:cNvPr id="21" name="Picture Placeholder 1">
            <a:extLst>
              <a:ext uri="{FF2B5EF4-FFF2-40B4-BE49-F238E27FC236}">
                <a16:creationId xmlns:a16="http://schemas.microsoft.com/office/drawing/2014/main" id="{6C685FB3-0594-E44D-9C2D-EEFCC1F8D2E1}"/>
              </a:ext>
            </a:extLst>
          </p:cNvPr>
          <p:cNvSpPr>
            <a:spLocks noGrp="1"/>
          </p:cNvSpPr>
          <p:nvPr>
            <p:ph type="pic" sz="quarter" idx="36" hasCustomPrompt="1"/>
          </p:nvPr>
        </p:nvSpPr>
        <p:spPr>
          <a:xfrm>
            <a:off x="3694831" y="2355867"/>
            <a:ext cx="2062127" cy="2062127"/>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2" name="Picture Placeholder 1">
            <a:extLst>
              <a:ext uri="{FF2B5EF4-FFF2-40B4-BE49-F238E27FC236}">
                <a16:creationId xmlns:a16="http://schemas.microsoft.com/office/drawing/2014/main" id="{E7BCD6F9-B8A0-3E40-8E91-435E8E4F7E36}"/>
              </a:ext>
            </a:extLst>
          </p:cNvPr>
          <p:cNvSpPr>
            <a:spLocks noGrp="1"/>
          </p:cNvSpPr>
          <p:nvPr>
            <p:ph type="pic" sz="quarter" idx="37" hasCustomPrompt="1"/>
          </p:nvPr>
        </p:nvSpPr>
        <p:spPr>
          <a:xfrm>
            <a:off x="6435044" y="2344391"/>
            <a:ext cx="2073604" cy="2073604"/>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8" name="Picture Placeholder 1">
            <a:extLst>
              <a:ext uri="{FF2B5EF4-FFF2-40B4-BE49-F238E27FC236}">
                <a16:creationId xmlns:a16="http://schemas.microsoft.com/office/drawing/2014/main" id="{DF915852-F139-C84F-A6C2-A2EF5EAF75F2}"/>
              </a:ext>
            </a:extLst>
          </p:cNvPr>
          <p:cNvSpPr>
            <a:spLocks noGrp="1"/>
          </p:cNvSpPr>
          <p:nvPr>
            <p:ph type="pic" sz="quarter" idx="38" hasCustomPrompt="1"/>
          </p:nvPr>
        </p:nvSpPr>
        <p:spPr>
          <a:xfrm>
            <a:off x="9157330" y="2344391"/>
            <a:ext cx="2073603" cy="2073603"/>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Tree>
    <p:extLst>
      <p:ext uri="{BB962C8B-B14F-4D97-AF65-F5344CB8AC3E}">
        <p14:creationId xmlns:p14="http://schemas.microsoft.com/office/powerpoint/2010/main" val="7518397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364C0F-A4D3-DC42-8C95-4B00E26A0812}"/>
              </a:ext>
            </a:extLst>
          </p:cNvPr>
          <p:cNvSpPr/>
          <p:nvPr userDrawn="1"/>
        </p:nvSpPr>
        <p:spPr>
          <a:xfrm>
            <a:off x="0" y="0"/>
            <a:ext cx="12192000" cy="1677987"/>
          </a:xfrm>
          <a:prstGeom prst="rect">
            <a:avLst/>
          </a:prstGeom>
          <a:solidFill>
            <a:schemeClr val="accent4"/>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4" name="Picture 3" descr="Shape, square&#10;&#10;Description automatically generated">
            <a:extLst>
              <a:ext uri="{FF2B5EF4-FFF2-40B4-BE49-F238E27FC236}">
                <a16:creationId xmlns:a16="http://schemas.microsoft.com/office/drawing/2014/main" id="{4B022A70-9734-423F-8439-201D9114DB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8965"/>
          <a:stretch/>
        </p:blipFill>
        <p:spPr>
          <a:xfrm>
            <a:off x="0" y="0"/>
            <a:ext cx="12192000" cy="1677988"/>
          </a:xfrm>
          <a:prstGeom prst="rect">
            <a:avLst/>
          </a:prstGeom>
        </p:spPr>
      </p:pic>
      <p:sp>
        <p:nvSpPr>
          <p:cNvPr id="19" name="Text Placeholder 20">
            <a:extLst>
              <a:ext uri="{FF2B5EF4-FFF2-40B4-BE49-F238E27FC236}">
                <a16:creationId xmlns:a16="http://schemas.microsoft.com/office/drawing/2014/main" id="{E90CBC2F-2FE6-E849-A23E-6624002BB159}"/>
              </a:ext>
            </a:extLst>
          </p:cNvPr>
          <p:cNvSpPr>
            <a:spLocks noGrp="1"/>
          </p:cNvSpPr>
          <p:nvPr>
            <p:ph type="body" sz="quarter" idx="13" hasCustomPrompt="1"/>
          </p:nvPr>
        </p:nvSpPr>
        <p:spPr>
          <a:xfrm>
            <a:off x="722313" y="5162992"/>
            <a:ext cx="2526055"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1" name="Text Placeholder 18">
            <a:extLst>
              <a:ext uri="{FF2B5EF4-FFF2-40B4-BE49-F238E27FC236}">
                <a16:creationId xmlns:a16="http://schemas.microsoft.com/office/drawing/2014/main" id="{BEF25CF4-59B3-BE42-81BA-5E46207363BA}"/>
              </a:ext>
            </a:extLst>
          </p:cNvPr>
          <p:cNvSpPr>
            <a:spLocks noGrp="1"/>
          </p:cNvSpPr>
          <p:nvPr>
            <p:ph type="body" sz="quarter" idx="10" hasCustomPrompt="1"/>
          </p:nvPr>
        </p:nvSpPr>
        <p:spPr>
          <a:xfrm>
            <a:off x="722313" y="4651970"/>
            <a:ext cx="2526055"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1</a:t>
            </a:r>
          </a:p>
        </p:txBody>
      </p:sp>
      <p:sp>
        <p:nvSpPr>
          <p:cNvPr id="28" name="TextBox 27">
            <a:extLst>
              <a:ext uri="{FF2B5EF4-FFF2-40B4-BE49-F238E27FC236}">
                <a16:creationId xmlns:a16="http://schemas.microsoft.com/office/drawing/2014/main" id="{B435FD64-44C1-0E48-B5ED-A66844CC2EA7}"/>
              </a:ext>
            </a:extLst>
          </p:cNvPr>
          <p:cNvSpPr txBox="1"/>
          <p:nvPr userDrawn="1"/>
        </p:nvSpPr>
        <p:spPr>
          <a:xfrm>
            <a:off x="1742303" y="4893276"/>
            <a:ext cx="0" cy="0"/>
          </a:xfrm>
          <a:prstGeom prst="rect">
            <a:avLst/>
          </a:prstGeom>
          <a:noFill/>
        </p:spPr>
        <p:txBody>
          <a:bodyPr wrap="none" rtlCol="0" anchor="ctr" anchorCtr="0">
            <a:noAutofit/>
          </a:bodyPr>
          <a:lstStyle/>
          <a:p>
            <a:pPr algn="l"/>
            <a:endParaRPr lang="en-BG" sz="2000" b="1">
              <a:latin typeface="Arial" panose="020B0604020202020204" pitchFamily="34" charset="0"/>
              <a:cs typeface="Arial" panose="020B0604020202020204" pitchFamily="34" charset="0"/>
            </a:endParaRPr>
          </a:p>
        </p:txBody>
      </p:sp>
      <p:sp>
        <p:nvSpPr>
          <p:cNvPr id="29" name="Text Placeholder 20">
            <a:extLst>
              <a:ext uri="{FF2B5EF4-FFF2-40B4-BE49-F238E27FC236}">
                <a16:creationId xmlns:a16="http://schemas.microsoft.com/office/drawing/2014/main" id="{70B6830F-8A50-3147-B040-0115CA5BF87E}"/>
              </a:ext>
            </a:extLst>
          </p:cNvPr>
          <p:cNvSpPr>
            <a:spLocks noGrp="1"/>
          </p:cNvSpPr>
          <p:nvPr>
            <p:ph type="body" sz="quarter" idx="30" hasCustomPrompt="1"/>
          </p:nvPr>
        </p:nvSpPr>
        <p:spPr>
          <a:xfrm>
            <a:off x="3453156" y="5162992"/>
            <a:ext cx="2547594"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1" name="Text Placeholder 18">
            <a:extLst>
              <a:ext uri="{FF2B5EF4-FFF2-40B4-BE49-F238E27FC236}">
                <a16:creationId xmlns:a16="http://schemas.microsoft.com/office/drawing/2014/main" id="{FC91BA71-069A-8F4D-80E2-C8697BB42345}"/>
              </a:ext>
            </a:extLst>
          </p:cNvPr>
          <p:cNvSpPr>
            <a:spLocks noGrp="1"/>
          </p:cNvSpPr>
          <p:nvPr>
            <p:ph type="body" sz="quarter" idx="31" hasCustomPrompt="1"/>
          </p:nvPr>
        </p:nvSpPr>
        <p:spPr>
          <a:xfrm>
            <a:off x="3453156" y="4651970"/>
            <a:ext cx="2547594"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2</a:t>
            </a:r>
          </a:p>
        </p:txBody>
      </p:sp>
      <p:sp>
        <p:nvSpPr>
          <p:cNvPr id="32" name="Text Placeholder 20">
            <a:extLst>
              <a:ext uri="{FF2B5EF4-FFF2-40B4-BE49-F238E27FC236}">
                <a16:creationId xmlns:a16="http://schemas.microsoft.com/office/drawing/2014/main" id="{05787F03-F6FF-FC4D-9ED1-40A7F50C89F0}"/>
              </a:ext>
            </a:extLst>
          </p:cNvPr>
          <p:cNvSpPr>
            <a:spLocks noGrp="1"/>
          </p:cNvSpPr>
          <p:nvPr>
            <p:ph type="body" sz="quarter" idx="32" hasCustomPrompt="1"/>
          </p:nvPr>
        </p:nvSpPr>
        <p:spPr>
          <a:xfrm>
            <a:off x="6184000" y="5162992"/>
            <a:ext cx="2548838"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3" name="Text Placeholder 18">
            <a:extLst>
              <a:ext uri="{FF2B5EF4-FFF2-40B4-BE49-F238E27FC236}">
                <a16:creationId xmlns:a16="http://schemas.microsoft.com/office/drawing/2014/main" id="{5616BBF2-7973-DE49-9FF2-B67B2FF846B8}"/>
              </a:ext>
            </a:extLst>
          </p:cNvPr>
          <p:cNvSpPr>
            <a:spLocks noGrp="1"/>
          </p:cNvSpPr>
          <p:nvPr>
            <p:ph type="body" sz="quarter" idx="33" hasCustomPrompt="1"/>
          </p:nvPr>
        </p:nvSpPr>
        <p:spPr>
          <a:xfrm>
            <a:off x="6184000" y="4651970"/>
            <a:ext cx="2548838"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3</a:t>
            </a:r>
          </a:p>
        </p:txBody>
      </p:sp>
      <p:sp>
        <p:nvSpPr>
          <p:cNvPr id="34" name="Text Placeholder 20">
            <a:extLst>
              <a:ext uri="{FF2B5EF4-FFF2-40B4-BE49-F238E27FC236}">
                <a16:creationId xmlns:a16="http://schemas.microsoft.com/office/drawing/2014/main" id="{6AD7FE0B-1E24-264D-AA5F-C85BAFD01DD3}"/>
              </a:ext>
            </a:extLst>
          </p:cNvPr>
          <p:cNvSpPr>
            <a:spLocks noGrp="1"/>
          </p:cNvSpPr>
          <p:nvPr>
            <p:ph type="body" sz="quarter" idx="34" hasCustomPrompt="1"/>
          </p:nvPr>
        </p:nvSpPr>
        <p:spPr>
          <a:xfrm>
            <a:off x="8916988" y="5162992"/>
            <a:ext cx="2552700"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5" name="Text Placeholder 18">
            <a:extLst>
              <a:ext uri="{FF2B5EF4-FFF2-40B4-BE49-F238E27FC236}">
                <a16:creationId xmlns:a16="http://schemas.microsoft.com/office/drawing/2014/main" id="{FE495FE2-22D3-FB42-AF76-F86CF0F945E6}"/>
              </a:ext>
            </a:extLst>
          </p:cNvPr>
          <p:cNvSpPr>
            <a:spLocks noGrp="1"/>
          </p:cNvSpPr>
          <p:nvPr>
            <p:ph type="body" sz="quarter" idx="35" hasCustomPrompt="1"/>
          </p:nvPr>
        </p:nvSpPr>
        <p:spPr>
          <a:xfrm>
            <a:off x="8916988" y="4651970"/>
            <a:ext cx="2552700"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4</a:t>
            </a:r>
          </a:p>
        </p:txBody>
      </p:sp>
      <p:sp>
        <p:nvSpPr>
          <p:cNvPr id="18" name="Picture Placeholder 1">
            <a:extLst>
              <a:ext uri="{FF2B5EF4-FFF2-40B4-BE49-F238E27FC236}">
                <a16:creationId xmlns:a16="http://schemas.microsoft.com/office/drawing/2014/main" id="{0331D3FB-3327-7240-B6AA-7B62FBBF4CFC}"/>
              </a:ext>
            </a:extLst>
          </p:cNvPr>
          <p:cNvSpPr>
            <a:spLocks noGrp="1"/>
          </p:cNvSpPr>
          <p:nvPr>
            <p:ph type="pic" sz="quarter" idx="28" hasCustomPrompt="1"/>
          </p:nvPr>
        </p:nvSpPr>
        <p:spPr>
          <a:xfrm>
            <a:off x="953134" y="2355867"/>
            <a:ext cx="2062128" cy="2062128"/>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0" name="Picture Placeholder 1">
            <a:extLst>
              <a:ext uri="{FF2B5EF4-FFF2-40B4-BE49-F238E27FC236}">
                <a16:creationId xmlns:a16="http://schemas.microsoft.com/office/drawing/2014/main" id="{C95E4137-4213-BE4A-9909-08534641CCEE}"/>
              </a:ext>
            </a:extLst>
          </p:cNvPr>
          <p:cNvSpPr>
            <a:spLocks noGrp="1"/>
          </p:cNvSpPr>
          <p:nvPr>
            <p:ph type="pic" sz="quarter" idx="36" hasCustomPrompt="1"/>
          </p:nvPr>
        </p:nvSpPr>
        <p:spPr>
          <a:xfrm>
            <a:off x="3694831" y="2355867"/>
            <a:ext cx="2062127" cy="2062127"/>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3" name="Picture Placeholder 1">
            <a:extLst>
              <a:ext uri="{FF2B5EF4-FFF2-40B4-BE49-F238E27FC236}">
                <a16:creationId xmlns:a16="http://schemas.microsoft.com/office/drawing/2014/main" id="{5FCAAEDD-145E-714F-8193-C07FFCB234C5}"/>
              </a:ext>
            </a:extLst>
          </p:cNvPr>
          <p:cNvSpPr>
            <a:spLocks noGrp="1"/>
          </p:cNvSpPr>
          <p:nvPr>
            <p:ph type="pic" sz="quarter" idx="37" hasCustomPrompt="1"/>
          </p:nvPr>
        </p:nvSpPr>
        <p:spPr>
          <a:xfrm>
            <a:off x="6435044" y="2344391"/>
            <a:ext cx="2073604" cy="2073604"/>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4" name="Picture Placeholder 1">
            <a:extLst>
              <a:ext uri="{FF2B5EF4-FFF2-40B4-BE49-F238E27FC236}">
                <a16:creationId xmlns:a16="http://schemas.microsoft.com/office/drawing/2014/main" id="{21AE5383-EC13-FE4D-996B-BE10161B0155}"/>
              </a:ext>
            </a:extLst>
          </p:cNvPr>
          <p:cNvSpPr>
            <a:spLocks noGrp="1"/>
          </p:cNvSpPr>
          <p:nvPr>
            <p:ph type="pic" sz="quarter" idx="38" hasCustomPrompt="1"/>
          </p:nvPr>
        </p:nvSpPr>
        <p:spPr>
          <a:xfrm>
            <a:off x="9157330" y="2344391"/>
            <a:ext cx="2073603" cy="2073603"/>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5" name="Title 1">
            <a:extLst>
              <a:ext uri="{FF2B5EF4-FFF2-40B4-BE49-F238E27FC236}">
                <a16:creationId xmlns:a16="http://schemas.microsoft.com/office/drawing/2014/main" id="{D17A4870-A345-AB4C-A5EA-F85DC0A3B658}"/>
              </a:ext>
            </a:extLst>
          </p:cNvPr>
          <p:cNvSpPr>
            <a:spLocks noGrp="1"/>
          </p:cNvSpPr>
          <p:nvPr>
            <p:ph type="title" hasCustomPrompt="1"/>
          </p:nvPr>
        </p:nvSpPr>
        <p:spPr>
          <a:xfrm>
            <a:off x="3456782" y="574918"/>
            <a:ext cx="5278437" cy="684212"/>
          </a:xfrm>
          <a:prstGeom prst="rect">
            <a:avLst/>
          </a:prstGeom>
        </p:spPr>
        <p:txBody>
          <a:bodyPr tIns="108000" anchor="t">
            <a:noAutofit/>
          </a:bodyPr>
          <a:lstStyle>
            <a:lvl1pPr algn="ctr">
              <a:lnSpc>
                <a:spcPts val="3600"/>
              </a:lnSpc>
              <a:defRPr lang="en-US" sz="4000" b="1" i="0" kern="0" spc="-100" baseline="0" noProof="0" dirty="0">
                <a:solidFill>
                  <a:schemeClr val="bg1"/>
                </a:solidFill>
                <a:latin typeface="Arial" panose="020B0604020202020204" pitchFamily="34" charset="0"/>
                <a:ea typeface="+mj-ea"/>
                <a:cs typeface="Arial" pitchFamily="34" charset="0"/>
              </a:defRPr>
            </a:lvl1pPr>
          </a:lstStyle>
          <a:p>
            <a:r>
              <a:rPr lang="en-US"/>
              <a:t>Team</a:t>
            </a:r>
          </a:p>
        </p:txBody>
      </p:sp>
    </p:spTree>
    <p:extLst>
      <p:ext uri="{BB962C8B-B14F-4D97-AF65-F5344CB8AC3E}">
        <p14:creationId xmlns:p14="http://schemas.microsoft.com/office/powerpoint/2010/main" val="41930359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allery 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880A557-7E11-DF49-8186-7D04ACC75273}"/>
              </a:ext>
            </a:extLst>
          </p:cNvPr>
          <p:cNvSpPr>
            <a:spLocks noGrp="1"/>
          </p:cNvSpPr>
          <p:nvPr>
            <p:ph type="pic" sz="quarter" idx="12"/>
          </p:nvPr>
        </p:nvSpPr>
        <p:spPr>
          <a:xfrm>
            <a:off x="723600" y="1447799"/>
            <a:ext cx="3459162" cy="2289176"/>
          </a:xfrm>
          <a:solidFill>
            <a:schemeClr val="bg2"/>
          </a:solidFill>
        </p:spPr>
        <p:txBody>
          <a:bodyPr anchor="ctr" anchorCtr="0"/>
          <a:lstStyle>
            <a:lvl1pPr marL="0" indent="0" algn="ctr">
              <a:buNone/>
              <a:defRPr/>
            </a:lvl1pPr>
          </a:lstStyle>
          <a:p>
            <a:r>
              <a:rPr lang="en-GB"/>
              <a:t>Click icon to add picture</a:t>
            </a:r>
            <a:endParaRPr lang="en-BG"/>
          </a:p>
        </p:txBody>
      </p:sp>
      <p:sp>
        <p:nvSpPr>
          <p:cNvPr id="10" name="Picture Placeholder 8">
            <a:extLst>
              <a:ext uri="{FF2B5EF4-FFF2-40B4-BE49-F238E27FC236}">
                <a16:creationId xmlns:a16="http://schemas.microsoft.com/office/drawing/2014/main" id="{B7890FB8-2450-AF47-8169-9C8D93F61AF8}"/>
              </a:ext>
            </a:extLst>
          </p:cNvPr>
          <p:cNvSpPr>
            <a:spLocks noGrp="1"/>
          </p:cNvSpPr>
          <p:nvPr>
            <p:ph type="pic" sz="quarter" idx="13"/>
          </p:nvPr>
        </p:nvSpPr>
        <p:spPr>
          <a:xfrm>
            <a:off x="4366419" y="1447799"/>
            <a:ext cx="3459162" cy="2289176"/>
          </a:xfrm>
          <a:solidFill>
            <a:schemeClr val="bg2"/>
          </a:solidFill>
        </p:spPr>
        <p:txBody>
          <a:bodyPr anchor="ctr" anchorCtr="0"/>
          <a:lstStyle>
            <a:lvl1pPr marL="0" indent="0" algn="ctr">
              <a:buNone/>
              <a:defRPr/>
            </a:lvl1pPr>
          </a:lstStyle>
          <a:p>
            <a:r>
              <a:rPr lang="en-GB"/>
              <a:t>Click icon to add picture</a:t>
            </a:r>
            <a:endParaRPr lang="en-BG"/>
          </a:p>
        </p:txBody>
      </p:sp>
      <p:sp>
        <p:nvSpPr>
          <p:cNvPr id="11" name="Picture Placeholder 8">
            <a:extLst>
              <a:ext uri="{FF2B5EF4-FFF2-40B4-BE49-F238E27FC236}">
                <a16:creationId xmlns:a16="http://schemas.microsoft.com/office/drawing/2014/main" id="{07D44DAC-CC6B-0F46-B9C2-4D41210383DE}"/>
              </a:ext>
            </a:extLst>
          </p:cNvPr>
          <p:cNvSpPr>
            <a:spLocks noGrp="1"/>
          </p:cNvSpPr>
          <p:nvPr>
            <p:ph type="pic" sz="quarter" idx="14"/>
          </p:nvPr>
        </p:nvSpPr>
        <p:spPr>
          <a:xfrm>
            <a:off x="8012144" y="1447799"/>
            <a:ext cx="3459162" cy="2289176"/>
          </a:xfrm>
          <a:solidFill>
            <a:schemeClr val="bg2"/>
          </a:solidFill>
        </p:spPr>
        <p:txBody>
          <a:bodyPr anchor="ctr" anchorCtr="0"/>
          <a:lstStyle>
            <a:lvl1pPr marL="0" indent="0" algn="ctr">
              <a:buNone/>
              <a:defRPr/>
            </a:lvl1pPr>
          </a:lstStyle>
          <a:p>
            <a:r>
              <a:rPr lang="en-GB"/>
              <a:t>Click icon to add picture</a:t>
            </a:r>
            <a:endParaRPr lang="en-BG"/>
          </a:p>
        </p:txBody>
      </p:sp>
      <p:sp>
        <p:nvSpPr>
          <p:cNvPr id="12" name="Picture Placeholder 8">
            <a:extLst>
              <a:ext uri="{FF2B5EF4-FFF2-40B4-BE49-F238E27FC236}">
                <a16:creationId xmlns:a16="http://schemas.microsoft.com/office/drawing/2014/main" id="{B1EB8CBC-CB7B-C44C-95E3-E1FED843D545}"/>
              </a:ext>
            </a:extLst>
          </p:cNvPr>
          <p:cNvSpPr>
            <a:spLocks noGrp="1"/>
          </p:cNvSpPr>
          <p:nvPr>
            <p:ph type="pic" sz="quarter" idx="15"/>
          </p:nvPr>
        </p:nvSpPr>
        <p:spPr>
          <a:xfrm>
            <a:off x="723600"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3" name="Picture Placeholder 8">
            <a:extLst>
              <a:ext uri="{FF2B5EF4-FFF2-40B4-BE49-F238E27FC236}">
                <a16:creationId xmlns:a16="http://schemas.microsoft.com/office/drawing/2014/main" id="{7C37F377-AED4-8643-ABAC-55E992161DAF}"/>
              </a:ext>
            </a:extLst>
          </p:cNvPr>
          <p:cNvSpPr>
            <a:spLocks noGrp="1"/>
          </p:cNvSpPr>
          <p:nvPr>
            <p:ph type="pic" sz="quarter" idx="16"/>
          </p:nvPr>
        </p:nvSpPr>
        <p:spPr>
          <a:xfrm>
            <a:off x="4366419"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4" name="Picture Placeholder 8">
            <a:extLst>
              <a:ext uri="{FF2B5EF4-FFF2-40B4-BE49-F238E27FC236}">
                <a16:creationId xmlns:a16="http://schemas.microsoft.com/office/drawing/2014/main" id="{E4E77DCE-0609-D747-AD06-96FFA6F1B7F3}"/>
              </a:ext>
            </a:extLst>
          </p:cNvPr>
          <p:cNvSpPr>
            <a:spLocks noGrp="1"/>
          </p:cNvSpPr>
          <p:nvPr>
            <p:ph type="pic" sz="quarter" idx="17"/>
          </p:nvPr>
        </p:nvSpPr>
        <p:spPr>
          <a:xfrm>
            <a:off x="8012144"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5" name="Title 1">
            <a:extLst>
              <a:ext uri="{FF2B5EF4-FFF2-40B4-BE49-F238E27FC236}">
                <a16:creationId xmlns:a16="http://schemas.microsoft.com/office/drawing/2014/main" id="{5EC4521C-3907-8345-BCE7-B2B57F767D82}"/>
              </a:ext>
            </a:extLst>
          </p:cNvPr>
          <p:cNvSpPr>
            <a:spLocks noGrp="1"/>
          </p:cNvSpPr>
          <p:nvPr>
            <p:ph type="title" hasCustomPrompt="1"/>
          </p:nvPr>
        </p:nvSpPr>
        <p:spPr>
          <a:xfrm>
            <a:off x="722313" y="538163"/>
            <a:ext cx="10748993" cy="677861"/>
          </a:xfrm>
        </p:spPr>
        <p:txBody>
          <a:bodyPr tIns="108000"/>
          <a:lstStyle/>
          <a:p>
            <a:r>
              <a:rPr lang="en-GB"/>
              <a:t>Gallery</a:t>
            </a:r>
            <a:endParaRPr lang="en-BG"/>
          </a:p>
        </p:txBody>
      </p:sp>
    </p:spTree>
    <p:extLst>
      <p:ext uri="{BB962C8B-B14F-4D97-AF65-F5344CB8AC3E}">
        <p14:creationId xmlns:p14="http://schemas.microsoft.com/office/powerpoint/2010/main" val="3646445805"/>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allery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880A557-7E11-DF49-8186-7D04ACC75273}"/>
              </a:ext>
            </a:extLst>
          </p:cNvPr>
          <p:cNvSpPr>
            <a:spLocks noGrp="1"/>
          </p:cNvSpPr>
          <p:nvPr>
            <p:ph type="pic" sz="quarter" idx="12"/>
          </p:nvPr>
        </p:nvSpPr>
        <p:spPr>
          <a:xfrm>
            <a:off x="723599" y="540592"/>
            <a:ext cx="5277151" cy="3196383"/>
          </a:xfrm>
          <a:solidFill>
            <a:schemeClr val="bg2"/>
          </a:solidFill>
        </p:spPr>
        <p:txBody>
          <a:bodyPr anchor="ctr" anchorCtr="0"/>
          <a:lstStyle>
            <a:lvl1pPr marL="0" indent="0" algn="ctr">
              <a:buNone/>
              <a:defRPr/>
            </a:lvl1pPr>
          </a:lstStyle>
          <a:p>
            <a:r>
              <a:rPr lang="en-GB"/>
              <a:t>Click icon to add picture</a:t>
            </a:r>
            <a:endParaRPr lang="en-BG"/>
          </a:p>
        </p:txBody>
      </p:sp>
      <p:sp>
        <p:nvSpPr>
          <p:cNvPr id="12" name="Picture Placeholder 8">
            <a:extLst>
              <a:ext uri="{FF2B5EF4-FFF2-40B4-BE49-F238E27FC236}">
                <a16:creationId xmlns:a16="http://schemas.microsoft.com/office/drawing/2014/main" id="{B1EB8CBC-CB7B-C44C-95E3-E1FED843D545}"/>
              </a:ext>
            </a:extLst>
          </p:cNvPr>
          <p:cNvSpPr>
            <a:spLocks noGrp="1"/>
          </p:cNvSpPr>
          <p:nvPr>
            <p:ph type="pic" sz="quarter" idx="15"/>
          </p:nvPr>
        </p:nvSpPr>
        <p:spPr>
          <a:xfrm>
            <a:off x="723600"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3" name="Picture Placeholder 8">
            <a:extLst>
              <a:ext uri="{FF2B5EF4-FFF2-40B4-BE49-F238E27FC236}">
                <a16:creationId xmlns:a16="http://schemas.microsoft.com/office/drawing/2014/main" id="{7C37F377-AED4-8643-ABAC-55E992161DAF}"/>
              </a:ext>
            </a:extLst>
          </p:cNvPr>
          <p:cNvSpPr>
            <a:spLocks noGrp="1"/>
          </p:cNvSpPr>
          <p:nvPr>
            <p:ph type="pic" sz="quarter" idx="16"/>
          </p:nvPr>
        </p:nvSpPr>
        <p:spPr>
          <a:xfrm>
            <a:off x="4366419"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4" name="Picture Placeholder 8">
            <a:extLst>
              <a:ext uri="{FF2B5EF4-FFF2-40B4-BE49-F238E27FC236}">
                <a16:creationId xmlns:a16="http://schemas.microsoft.com/office/drawing/2014/main" id="{E4E77DCE-0609-D747-AD06-96FFA6F1B7F3}"/>
              </a:ext>
            </a:extLst>
          </p:cNvPr>
          <p:cNvSpPr>
            <a:spLocks noGrp="1"/>
          </p:cNvSpPr>
          <p:nvPr>
            <p:ph type="pic" sz="quarter" idx="17"/>
          </p:nvPr>
        </p:nvSpPr>
        <p:spPr>
          <a:xfrm>
            <a:off x="8012144"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5" name="Picture Placeholder 8">
            <a:extLst>
              <a:ext uri="{FF2B5EF4-FFF2-40B4-BE49-F238E27FC236}">
                <a16:creationId xmlns:a16="http://schemas.microsoft.com/office/drawing/2014/main" id="{ECD3F542-BAEB-BF43-8CC7-6AE1B6CD7BA5}"/>
              </a:ext>
            </a:extLst>
          </p:cNvPr>
          <p:cNvSpPr>
            <a:spLocks noGrp="1"/>
          </p:cNvSpPr>
          <p:nvPr>
            <p:ph type="pic" sz="quarter" idx="18"/>
          </p:nvPr>
        </p:nvSpPr>
        <p:spPr>
          <a:xfrm>
            <a:off x="6186249" y="540592"/>
            <a:ext cx="5285057" cy="3196383"/>
          </a:xfrm>
          <a:solidFill>
            <a:schemeClr val="bg2"/>
          </a:solidFill>
        </p:spPr>
        <p:txBody>
          <a:bodyPr anchor="ctr" anchorCtr="0"/>
          <a:lstStyle>
            <a:lvl1pPr marL="0" indent="0" algn="ctr">
              <a:buNone/>
              <a:defRPr/>
            </a:lvl1pPr>
          </a:lstStyle>
          <a:p>
            <a:r>
              <a:rPr lang="en-GB"/>
              <a:t>Click icon to add picture</a:t>
            </a:r>
            <a:endParaRPr lang="en-BG"/>
          </a:p>
        </p:txBody>
      </p:sp>
    </p:spTree>
    <p:extLst>
      <p:ext uri="{BB962C8B-B14F-4D97-AF65-F5344CB8AC3E}">
        <p14:creationId xmlns:p14="http://schemas.microsoft.com/office/powerpoint/2010/main" val="7062002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Gallery 3">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07D44DAC-CC6B-0F46-B9C2-4D41210383DE}"/>
              </a:ext>
            </a:extLst>
          </p:cNvPr>
          <p:cNvSpPr>
            <a:spLocks noGrp="1"/>
          </p:cNvSpPr>
          <p:nvPr>
            <p:ph type="pic" sz="quarter" idx="14"/>
          </p:nvPr>
        </p:nvSpPr>
        <p:spPr>
          <a:xfrm>
            <a:off x="3474953" y="538162"/>
            <a:ext cx="7994735" cy="5700713"/>
          </a:xfrm>
          <a:solidFill>
            <a:schemeClr val="bg2"/>
          </a:solidFill>
        </p:spPr>
        <p:txBody>
          <a:bodyPr anchor="ctr" anchorCtr="0"/>
          <a:lstStyle>
            <a:lvl1pPr marL="0" indent="0" algn="ctr">
              <a:buNone/>
              <a:defRPr/>
            </a:lvl1pPr>
          </a:lstStyle>
          <a:p>
            <a:r>
              <a:rPr lang="en-GB"/>
              <a:t>Click icon to add picture</a:t>
            </a:r>
            <a:endParaRPr lang="en-BG"/>
          </a:p>
        </p:txBody>
      </p:sp>
      <p:sp>
        <p:nvSpPr>
          <p:cNvPr id="15" name="Picture Placeholder 8">
            <a:extLst>
              <a:ext uri="{FF2B5EF4-FFF2-40B4-BE49-F238E27FC236}">
                <a16:creationId xmlns:a16="http://schemas.microsoft.com/office/drawing/2014/main" id="{C1BB0AAA-8E52-7C4C-BDDE-3224E5B3F046}"/>
              </a:ext>
            </a:extLst>
          </p:cNvPr>
          <p:cNvSpPr>
            <a:spLocks noGrp="1"/>
          </p:cNvSpPr>
          <p:nvPr>
            <p:ph type="pic" sz="quarter" idx="12"/>
          </p:nvPr>
        </p:nvSpPr>
        <p:spPr>
          <a:xfrm>
            <a:off x="722313" y="538162"/>
            <a:ext cx="2528887" cy="1772343"/>
          </a:xfrm>
          <a:solidFill>
            <a:schemeClr val="bg2"/>
          </a:solidFill>
        </p:spPr>
        <p:txBody>
          <a:bodyPr anchor="ctr" anchorCtr="0"/>
          <a:lstStyle>
            <a:lvl1pPr marL="0" indent="0" algn="ctr">
              <a:buNone/>
              <a:defRPr/>
            </a:lvl1pPr>
          </a:lstStyle>
          <a:p>
            <a:r>
              <a:rPr lang="en-GB"/>
              <a:t>Click icon to add picture</a:t>
            </a:r>
            <a:endParaRPr lang="en-BG"/>
          </a:p>
        </p:txBody>
      </p:sp>
      <p:sp>
        <p:nvSpPr>
          <p:cNvPr id="16" name="Picture Placeholder 8">
            <a:extLst>
              <a:ext uri="{FF2B5EF4-FFF2-40B4-BE49-F238E27FC236}">
                <a16:creationId xmlns:a16="http://schemas.microsoft.com/office/drawing/2014/main" id="{8F03D34F-2A66-9E43-994D-383F3ECA192E}"/>
              </a:ext>
            </a:extLst>
          </p:cNvPr>
          <p:cNvSpPr>
            <a:spLocks noGrp="1"/>
          </p:cNvSpPr>
          <p:nvPr>
            <p:ph type="pic" sz="quarter" idx="15"/>
          </p:nvPr>
        </p:nvSpPr>
        <p:spPr>
          <a:xfrm>
            <a:off x="722313" y="2502347"/>
            <a:ext cx="2528887" cy="1772343"/>
          </a:xfrm>
          <a:solidFill>
            <a:schemeClr val="bg2"/>
          </a:solidFill>
        </p:spPr>
        <p:txBody>
          <a:bodyPr anchor="ctr" anchorCtr="0"/>
          <a:lstStyle>
            <a:lvl1pPr marL="0" indent="0" algn="ctr">
              <a:buNone/>
              <a:defRPr/>
            </a:lvl1pPr>
          </a:lstStyle>
          <a:p>
            <a:r>
              <a:rPr lang="en-GB"/>
              <a:t>Click icon to add picture</a:t>
            </a:r>
            <a:endParaRPr lang="en-BG"/>
          </a:p>
        </p:txBody>
      </p:sp>
      <p:sp>
        <p:nvSpPr>
          <p:cNvPr id="17" name="Picture Placeholder 8">
            <a:extLst>
              <a:ext uri="{FF2B5EF4-FFF2-40B4-BE49-F238E27FC236}">
                <a16:creationId xmlns:a16="http://schemas.microsoft.com/office/drawing/2014/main" id="{D85658B3-58BD-0048-9121-06A4152FE3D8}"/>
              </a:ext>
            </a:extLst>
          </p:cNvPr>
          <p:cNvSpPr>
            <a:spLocks noGrp="1"/>
          </p:cNvSpPr>
          <p:nvPr>
            <p:ph type="pic" sz="quarter" idx="16"/>
          </p:nvPr>
        </p:nvSpPr>
        <p:spPr>
          <a:xfrm>
            <a:off x="722313" y="4466532"/>
            <a:ext cx="2528887" cy="1772343"/>
          </a:xfrm>
          <a:solidFill>
            <a:schemeClr val="bg2"/>
          </a:solidFill>
        </p:spPr>
        <p:txBody>
          <a:bodyPr anchor="ctr" anchorCtr="0"/>
          <a:lstStyle>
            <a:lvl1pPr marL="0" indent="0" algn="ctr">
              <a:buNone/>
              <a:defRPr/>
            </a:lvl1pPr>
          </a:lstStyle>
          <a:p>
            <a:r>
              <a:rPr lang="en-GB"/>
              <a:t>Click icon to add picture</a:t>
            </a:r>
            <a:endParaRPr lang="en-BG"/>
          </a:p>
        </p:txBody>
      </p:sp>
    </p:spTree>
    <p:extLst>
      <p:ext uri="{BB962C8B-B14F-4D97-AF65-F5344CB8AC3E}">
        <p14:creationId xmlns:p14="http://schemas.microsoft.com/office/powerpoint/2010/main" val="15725469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 with description">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5FB11B1B-3F3D-604C-9EB4-5E5126F95674}"/>
              </a:ext>
            </a:extLst>
          </p:cNvPr>
          <p:cNvSpPr>
            <a:spLocks noGrp="1"/>
          </p:cNvSpPr>
          <p:nvPr>
            <p:ph type="pic" sz="quarter" idx="15" hasCustomPrompt="1"/>
          </p:nvPr>
        </p:nvSpPr>
        <p:spPr>
          <a:xfrm>
            <a:off x="0" y="0"/>
            <a:ext cx="12188825" cy="6860208"/>
          </a:xfrm>
          <a:prstGeom prst="rect">
            <a:avLst/>
          </a:prstGeom>
          <a:solidFill>
            <a:schemeClr val="bg1">
              <a:lumMod val="85000"/>
            </a:schemeClr>
          </a:solidFill>
        </p:spPr>
        <p:txBody>
          <a:bodyPr rIns="503999" anchor="ctr" anchorCtr="0"/>
          <a:lstStyle>
            <a:lvl1pPr marL="0" indent="0" algn="r">
              <a:lnSpc>
                <a:spcPts val="3860"/>
              </a:lnSpc>
              <a:buFontTx/>
              <a:buNone/>
              <a:defRPr sz="4800">
                <a:solidFill>
                  <a:srgbClr val="F1627A"/>
                </a:solidFill>
                <a:latin typeface="Arial" panose="020B0604020202020204" pitchFamily="34" charset="0"/>
                <a:cs typeface="Arial" panose="020B0604020202020204" pitchFamily="34" charset="0"/>
              </a:defRPr>
            </a:lvl1pPr>
          </a:lstStyle>
          <a:p>
            <a:r>
              <a:rPr lang="en-BG"/>
              <a:t>                Picture </a:t>
            </a:r>
            <a:br>
              <a:rPr lang="en-BG"/>
            </a:br>
            <a:r>
              <a:rPr lang="en-BG"/>
              <a:t>Placeholder</a:t>
            </a:r>
          </a:p>
        </p:txBody>
      </p:sp>
      <p:graphicFrame>
        <p:nvGraphicFramePr>
          <p:cNvPr id="2" name="Object 1" hidden="1">
            <a:extLst>
              <a:ext uri="{FF2B5EF4-FFF2-40B4-BE49-F238E27FC236}">
                <a16:creationId xmlns:a16="http://schemas.microsoft.com/office/drawing/2014/main" id="{DDC19264-1961-4652-B02A-E3432B012DFD}"/>
              </a:ext>
            </a:extLst>
          </p:cNvPr>
          <p:cNvGraphicFramePr>
            <a:graphicFrameLocks noChangeAspect="1"/>
          </p:cNvGraphicFramePr>
          <p:nvPr userDrawn="1">
            <p:custDataLst>
              <p:tags r:id="rId1"/>
            </p:custDataLst>
            <p:extLst>
              <p:ext uri="{D42A27DB-BD31-4B8C-83A1-F6EECF244321}">
                <p14:modId xmlns:p14="http://schemas.microsoft.com/office/powerpoint/2010/main" val="1476646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2" name="Object 1" hidden="1">
                        <a:extLst>
                          <a:ext uri="{FF2B5EF4-FFF2-40B4-BE49-F238E27FC236}">
                            <a16:creationId xmlns:a16="http://schemas.microsoft.com/office/drawing/2014/main" id="{DDC19264-1961-4652-B02A-E3432B012D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Slide Number Placeholder 5">
            <a:extLst>
              <a:ext uri="{FF2B5EF4-FFF2-40B4-BE49-F238E27FC236}">
                <a16:creationId xmlns:a16="http://schemas.microsoft.com/office/drawing/2014/main" id="{D292E8C3-F64F-4C68-BE86-5BC9BDB4D75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97196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3A64ED-6E44-CE40-884C-C1F33608612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730519" y="2877420"/>
            <a:ext cx="4730962" cy="1103159"/>
          </a:xfrm>
          <a:prstGeom prst="rect">
            <a:avLst/>
          </a:prstGeom>
        </p:spPr>
      </p:pic>
    </p:spTree>
    <p:extLst>
      <p:ext uri="{BB962C8B-B14F-4D97-AF65-F5344CB8AC3E}">
        <p14:creationId xmlns:p14="http://schemas.microsoft.com/office/powerpoint/2010/main" val="141847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 Slide Video">
    <p:spTree>
      <p:nvGrpSpPr>
        <p:cNvPr id="1" name=""/>
        <p:cNvGrpSpPr/>
        <p:nvPr/>
      </p:nvGrpSpPr>
      <p:grpSpPr>
        <a:xfrm>
          <a:off x="0" y="0"/>
          <a:ext cx="0" cy="0"/>
          <a:chOff x="0" y="0"/>
          <a:chExt cx="0" cy="0"/>
        </a:xfrm>
      </p:grpSpPr>
      <p:pic>
        <p:nvPicPr>
          <p:cNvPr id="2" name="Progress Outro no text.mp4" descr="Progress Outro no text.mp4">
            <a:hlinkClick r:id="" action="ppaction://media"/>
            <a:extLst>
              <a:ext uri="{FF2B5EF4-FFF2-40B4-BE49-F238E27FC236}">
                <a16:creationId xmlns:a16="http://schemas.microsoft.com/office/drawing/2014/main" id="{5A546D01-834F-CB40-93EC-185C473ACE2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ABA8C2F-EEB5-964C-B283-39542BF4C407}"/>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3730519" y="2877420"/>
            <a:ext cx="4730962" cy="1103159"/>
          </a:xfrm>
          <a:prstGeom prst="rect">
            <a:avLst/>
          </a:prstGeom>
        </p:spPr>
      </p:pic>
    </p:spTree>
    <p:extLst>
      <p:ext uri="{BB962C8B-B14F-4D97-AF65-F5344CB8AC3E}">
        <p14:creationId xmlns:p14="http://schemas.microsoft.com/office/powerpoint/2010/main" val="223711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mediacall" presetSubtype="0" fill="hold" nodeType="withEffect">
                                  <p:stCondLst>
                                    <p:cond delay="0"/>
                                  </p:stCondLst>
                                  <p:childTnLst>
                                    <p:cmd type="call" cmd="playFrom(0.0)">
                                      <p:cBhvr>
                                        <p:cTn id="8" dur="6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childTnLst>
        </p:cTn>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7961" y="488363"/>
            <a:ext cx="10951239" cy="590931"/>
          </a:xfrm>
          <a:prstGeom prst="rect">
            <a:avLst/>
          </a:prstGeom>
        </p:spPr>
        <p:txBody>
          <a:bodyPr/>
          <a:lstStyle>
            <a:lvl1pPr>
              <a:defRPr sz="3598" b="1">
                <a:solidFill>
                  <a:schemeClr val="tx1"/>
                </a:solidFill>
              </a:defRPr>
            </a:lvl1pPr>
          </a:lstStyle>
          <a:p>
            <a:r>
              <a:rPr lang="en-US"/>
              <a:t>Click to Edit Master Title Style</a:t>
            </a:r>
          </a:p>
        </p:txBody>
      </p:sp>
      <p:sp>
        <p:nvSpPr>
          <p:cNvPr id="3" name="Content Placeholder 2"/>
          <p:cNvSpPr>
            <a:spLocks noGrp="1"/>
          </p:cNvSpPr>
          <p:nvPr>
            <p:ph idx="1"/>
          </p:nvPr>
        </p:nvSpPr>
        <p:spPr>
          <a:xfrm>
            <a:off x="557959" y="1200155"/>
            <a:ext cx="10951238" cy="5172075"/>
          </a:xfrm>
          <a:prstGeom prst="rect">
            <a:avLst/>
          </a:prstGeom>
        </p:spPr>
        <p:txBody>
          <a:bodyPr>
            <a:normAutofit/>
          </a:bodyPr>
          <a:lstStyle>
            <a:lvl1pPr>
              <a:buClr>
                <a:srgbClr val="5CE500"/>
              </a:buClr>
              <a:defRPr sz="2800"/>
            </a:lvl1pPr>
            <a:lvl2pPr>
              <a:buClr>
                <a:srgbClr val="5CE500"/>
              </a:buClr>
              <a:defRPr sz="2400"/>
            </a:lvl2pPr>
            <a:lvl3pPr>
              <a:buClr>
                <a:srgbClr val="5CE500"/>
              </a:buClr>
              <a:defRPr sz="2000"/>
            </a:lvl3pPr>
            <a:lvl4pPr>
              <a:buClr>
                <a:srgbClr val="5CE500"/>
              </a:buClr>
              <a:defRPr sz="1800"/>
            </a:lvl4pPr>
            <a:lvl5pPr>
              <a:buClr>
                <a:schemeClr val="accent2"/>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6887228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7" orient="horz" pos="2160">
          <p15:clr>
            <a:srgbClr val="FBAE40"/>
          </p15:clr>
        </p15:guide>
        <p15:guide id="8" pos="383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3.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ags" Target="../tags/tag2.xml"/><Relationship Id="rId61"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hyperlink" Target="https://www.progress.com/"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AD4BAA7-03DD-44E7-AAFA-2970D3D54D6B}"/>
              </a:ext>
            </a:extLst>
          </p:cNvPr>
          <p:cNvGraphicFramePr>
            <a:graphicFrameLocks noChangeAspect="1"/>
          </p:cNvGraphicFramePr>
          <p:nvPr userDrawn="1">
            <p:custDataLst>
              <p:tags r:id="rId57"/>
            </p:custDataLst>
            <p:extLst>
              <p:ext uri="{D42A27DB-BD31-4B8C-83A1-F6EECF244321}">
                <p14:modId xmlns:p14="http://schemas.microsoft.com/office/powerpoint/2010/main" val="27971184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8" imgW="349" imgH="349" progId="TCLayout.ActiveDocument.1">
                  <p:embed/>
                </p:oleObj>
              </mc:Choice>
              <mc:Fallback>
                <p:oleObj name="think-cell Slide" r:id="rId58" imgW="349" imgH="349" progId="TCLayout.ActiveDocument.1">
                  <p:embed/>
                  <p:pic>
                    <p:nvPicPr>
                      <p:cNvPr id="3" name="Object 2" hidden="1">
                        <a:extLst>
                          <a:ext uri="{FF2B5EF4-FFF2-40B4-BE49-F238E27FC236}">
                            <a16:creationId xmlns:a16="http://schemas.microsoft.com/office/drawing/2014/main" id="{CAD4BAA7-03DD-44E7-AAFA-2970D3D54D6B}"/>
                          </a:ext>
                        </a:extLst>
                      </p:cNvPr>
                      <p:cNvPicPr/>
                      <p:nvPr/>
                    </p:nvPicPr>
                    <p:blipFill>
                      <a:blip r:embed="rId59"/>
                      <a:stretch>
                        <a:fillRect/>
                      </a:stretch>
                    </p:blipFill>
                    <p:spPr>
                      <a:xfrm>
                        <a:off x="1588" y="1588"/>
                        <a:ext cx="1588" cy="1588"/>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B7A4882C-43B6-4419-AD7D-B146CF7A7781}"/>
              </a:ext>
            </a:extLst>
          </p:cNvPr>
          <p:cNvSpPr>
            <a:spLocks noGrp="1"/>
          </p:cNvSpPr>
          <p:nvPr>
            <p:ph type="body" idx="1"/>
          </p:nvPr>
        </p:nvSpPr>
        <p:spPr>
          <a:xfrm>
            <a:off x="723600" y="1677989"/>
            <a:ext cx="10746088" cy="4536998"/>
          </a:xfrm>
          <a:prstGeom prst="rect">
            <a:avLst/>
          </a:prstGeom>
        </p:spPr>
        <p:txBody>
          <a:bodyPr vert="horz" lIns="0" tIns="0" rIns="0" bIns="0" rtlCol="0">
            <a:noAutofit/>
          </a:bodyPr>
          <a:lstStyle/>
          <a:p>
            <a:pPr lvl="0"/>
            <a:r>
              <a:rPr lang="en-US"/>
              <a:t>Click to edit Master text styles</a:t>
            </a:r>
            <a:endParaRPr lang="bg-BG"/>
          </a:p>
          <a:p>
            <a:pPr lvl="1"/>
            <a:r>
              <a:rPr lang="en-US"/>
              <a:t>Second Level</a:t>
            </a:r>
          </a:p>
          <a:p>
            <a:pPr lvl="2"/>
            <a:r>
              <a:rPr lang="en-US"/>
              <a:t> Third Level</a:t>
            </a:r>
          </a:p>
          <a:p>
            <a:pPr lvl="3"/>
            <a:r>
              <a:rPr lang="en-US"/>
              <a:t>Fourth Level</a:t>
            </a:r>
          </a:p>
          <a:p>
            <a:pPr lvl="4"/>
            <a:r>
              <a:rPr lang="en-US"/>
              <a:t>Fifth Level</a:t>
            </a:r>
          </a:p>
          <a:p>
            <a:pPr lvl="5"/>
            <a:r>
              <a:rPr lang="en-US"/>
              <a:t>6th Level</a:t>
            </a:r>
          </a:p>
          <a:p>
            <a:pPr lvl="4"/>
            <a:endParaRPr lang="en-US"/>
          </a:p>
        </p:txBody>
      </p:sp>
      <p:sp>
        <p:nvSpPr>
          <p:cNvPr id="8" name="Title Placeholder 7">
            <a:extLst>
              <a:ext uri="{FF2B5EF4-FFF2-40B4-BE49-F238E27FC236}">
                <a16:creationId xmlns:a16="http://schemas.microsoft.com/office/drawing/2014/main" id="{736C8E14-F9BC-E647-849A-249E89A17FDA}"/>
              </a:ext>
            </a:extLst>
          </p:cNvPr>
          <p:cNvSpPr>
            <a:spLocks noGrp="1"/>
          </p:cNvSpPr>
          <p:nvPr>
            <p:ph type="title"/>
          </p:nvPr>
        </p:nvSpPr>
        <p:spPr>
          <a:xfrm>
            <a:off x="723600" y="538163"/>
            <a:ext cx="10746088" cy="909637"/>
          </a:xfrm>
          <a:prstGeom prst="rect">
            <a:avLst/>
          </a:prstGeom>
        </p:spPr>
        <p:txBody>
          <a:bodyPr vert="horz" lIns="0" tIns="108000" rIns="0" bIns="0" rtlCol="0" anchor="t" anchorCtr="0">
            <a:noAutofit/>
          </a:bodyPr>
          <a:lstStyle/>
          <a:p>
            <a:r>
              <a:rPr lang="en-GB"/>
              <a:t>Click to edit Master title style</a:t>
            </a:r>
            <a:endParaRPr lang="en-BG"/>
          </a:p>
        </p:txBody>
      </p:sp>
      <p:sp>
        <p:nvSpPr>
          <p:cNvPr id="11" name="Slide Number Placeholder 5">
            <a:extLst>
              <a:ext uri="{FF2B5EF4-FFF2-40B4-BE49-F238E27FC236}">
                <a16:creationId xmlns:a16="http://schemas.microsoft.com/office/drawing/2014/main" id="{B7AB045D-1123-C741-B93A-5E364D752A5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D00406F-91C3-374E-A473-E987487E33DA}"/>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pic>
        <p:nvPicPr>
          <p:cNvPr id="9" name="Picture 2">
            <a:hlinkClick r:id="rId60"/>
            <a:extLst>
              <a:ext uri="{FF2B5EF4-FFF2-40B4-BE49-F238E27FC236}">
                <a16:creationId xmlns:a16="http://schemas.microsoft.com/office/drawing/2014/main" id="{C68807BC-3337-44CB-B44B-34553DF69BB0}"/>
              </a:ext>
            </a:extLst>
          </p:cNvPr>
          <p:cNvPicPr>
            <a:picLocks noChangeAspect="1"/>
          </p:cNvPicPr>
          <p:nvPr userDrawn="1"/>
        </p:nvPicPr>
        <p:blipFill>
          <a:blip r:embed="rId61" cstate="print">
            <a:extLst>
              <a:ext uri="{28A0092B-C50C-407E-A947-70E740481C1C}">
                <a14:useLocalDpi xmlns:a14="http://schemas.microsoft.com/office/drawing/2010/main" val="0"/>
              </a:ext>
              <a:ext uri="{96DAC541-7B7A-43D3-8B79-37D633B846F1}">
                <asvg:svgBlip xmlns:asvg="http://schemas.microsoft.com/office/drawing/2016/SVG/main" r:embed="rId62"/>
              </a:ext>
            </a:extLst>
          </a:blip>
          <a:srcRect/>
          <a:stretch/>
        </p:blipFill>
        <p:spPr>
          <a:xfrm>
            <a:off x="494075" y="6453499"/>
            <a:ext cx="939600" cy="217948"/>
          </a:xfrm>
          <a:prstGeom prst="rect">
            <a:avLst/>
          </a:prstGeom>
        </p:spPr>
      </p:pic>
    </p:spTree>
    <p:extLst>
      <p:ext uri="{BB962C8B-B14F-4D97-AF65-F5344CB8AC3E}">
        <p14:creationId xmlns:p14="http://schemas.microsoft.com/office/powerpoint/2010/main" val="1975465449"/>
      </p:ext>
    </p:extLst>
  </p:cSld>
  <p:clrMap bg1="lt1" tx1="dk1" bg2="lt2" tx2="dk2" accent1="accent1" accent2="accent2" accent3="accent3" accent4="accent4" accent5="accent5" accent6="accent6" hlink="hlink" folHlink="folHlink"/>
  <p:sldLayoutIdLst>
    <p:sldLayoutId id="2147483844" r:id="rId1"/>
    <p:sldLayoutId id="2147483863" r:id="rId2"/>
    <p:sldLayoutId id="2147483728" r:id="rId3"/>
    <p:sldLayoutId id="2147483861" r:id="rId4"/>
    <p:sldLayoutId id="2147483809" r:id="rId5"/>
    <p:sldLayoutId id="2147483862" r:id="rId6"/>
    <p:sldLayoutId id="2147483815" r:id="rId7"/>
    <p:sldLayoutId id="2147483817" r:id="rId8"/>
    <p:sldLayoutId id="2147483810" r:id="rId9"/>
    <p:sldLayoutId id="2147483811" r:id="rId10"/>
    <p:sldLayoutId id="2147483812" r:id="rId11"/>
    <p:sldLayoutId id="2147483840" r:id="rId12"/>
    <p:sldLayoutId id="2147483841" r:id="rId13"/>
    <p:sldLayoutId id="2147483800" r:id="rId14"/>
    <p:sldLayoutId id="2147483819" r:id="rId15"/>
    <p:sldLayoutId id="2147483820" r:id="rId16"/>
    <p:sldLayoutId id="2147483649" r:id="rId17"/>
    <p:sldLayoutId id="2147483868" r:id="rId18"/>
    <p:sldLayoutId id="2147483859" r:id="rId19"/>
    <p:sldLayoutId id="2147483857" r:id="rId20"/>
    <p:sldLayoutId id="2147483858" r:id="rId21"/>
    <p:sldLayoutId id="2147483845" r:id="rId22"/>
    <p:sldLayoutId id="2147483867" r:id="rId23"/>
    <p:sldLayoutId id="2147483821" r:id="rId24"/>
    <p:sldLayoutId id="2147483822" r:id="rId25"/>
    <p:sldLayoutId id="2147483824" r:id="rId26"/>
    <p:sldLayoutId id="2147483827" r:id="rId27"/>
    <p:sldLayoutId id="2147483826" r:id="rId28"/>
    <p:sldLayoutId id="2147483730" r:id="rId29"/>
    <p:sldLayoutId id="2147483837" r:id="rId30"/>
    <p:sldLayoutId id="2147483851" r:id="rId31"/>
    <p:sldLayoutId id="2147483852" r:id="rId32"/>
    <p:sldLayoutId id="2147483873" r:id="rId33"/>
    <p:sldLayoutId id="2147484158" r:id="rId34"/>
    <p:sldLayoutId id="2147483732" r:id="rId35"/>
    <p:sldLayoutId id="2147483838" r:id="rId36"/>
    <p:sldLayoutId id="2147483839" r:id="rId37"/>
    <p:sldLayoutId id="2147483853" r:id="rId38"/>
    <p:sldLayoutId id="2147483854" r:id="rId39"/>
    <p:sldLayoutId id="2147483835" r:id="rId40"/>
    <p:sldLayoutId id="2147483836" r:id="rId41"/>
    <p:sldLayoutId id="2147483792" r:id="rId42"/>
    <p:sldLayoutId id="2147483799" r:id="rId43"/>
    <p:sldLayoutId id="2147483793" r:id="rId44"/>
    <p:sldLayoutId id="2147483823" r:id="rId45"/>
    <p:sldLayoutId id="2147483798" r:id="rId46"/>
    <p:sldLayoutId id="2147483842" r:id="rId47"/>
    <p:sldLayoutId id="2147483846" r:id="rId48"/>
    <p:sldLayoutId id="2147483833" r:id="rId49"/>
    <p:sldLayoutId id="2147483850" r:id="rId50"/>
    <p:sldLayoutId id="2147483849" r:id="rId51"/>
    <p:sldLayoutId id="2147483794" r:id="rId52"/>
    <p:sldLayoutId id="2147483855" r:id="rId53"/>
    <p:sldLayoutId id="2147483856" r:id="rId54"/>
    <p:sldLayoutId id="2147483864" r:id="rId55"/>
  </p:sldLayoutIdLst>
  <p:txStyles>
    <p:title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p:titleStyle>
    <p:body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1" userDrawn="1">
          <p15:clr>
            <a:srgbClr val="A4A3A4"/>
          </p15:clr>
        </p15:guide>
        <p15:guide id="2" pos="455" userDrawn="1">
          <p15:clr>
            <a:srgbClr val="9FCC3B"/>
          </p15:clr>
        </p15:guide>
        <p15:guide id="4" pos="7225" userDrawn="1">
          <p15:clr>
            <a:srgbClr val="F26B43"/>
          </p15:clr>
        </p15:guide>
        <p15:guide id="7" orient="horz" pos="3929" userDrawn="1">
          <p15:clr>
            <a:srgbClr val="F26B43"/>
          </p15:clr>
        </p15:guide>
        <p15:guide id="8" orient="horz" pos="339" userDrawn="1">
          <p15:clr>
            <a:srgbClr val="F26B43"/>
          </p15:clr>
        </p15:guide>
        <p15:guide id="9" orient="horz" pos="626" userDrawn="1">
          <p15:clr>
            <a:srgbClr val="A4A3A4"/>
          </p15:clr>
        </p15:guide>
        <p15:guide id="10" orient="horz" pos="766" userDrawn="1">
          <p15:clr>
            <a:srgbClr val="A4A3A4"/>
          </p15:clr>
        </p15:guide>
        <p15:guide id="11" orient="horz" pos="912" userDrawn="1">
          <p15:clr>
            <a:srgbClr val="A4A3A4"/>
          </p15:clr>
        </p15:guide>
        <p15:guide id="12" orient="horz" pos="1057" userDrawn="1">
          <p15:clr>
            <a:srgbClr val="A4A3A4"/>
          </p15:clr>
        </p15:guide>
        <p15:guide id="13" orient="horz" pos="1202" userDrawn="1">
          <p15:clr>
            <a:srgbClr val="A4A3A4"/>
          </p15:clr>
        </p15:guide>
        <p15:guide id="14" orient="horz" pos="1344" userDrawn="1">
          <p15:clr>
            <a:srgbClr val="A4A3A4"/>
          </p15:clr>
        </p15:guide>
        <p15:guide id="15" orient="horz" pos="1488" userDrawn="1">
          <p15:clr>
            <a:srgbClr val="A4A3A4"/>
          </p15:clr>
        </p15:guide>
        <p15:guide id="16" orient="horz" pos="1633" userDrawn="1">
          <p15:clr>
            <a:srgbClr val="A4A3A4"/>
          </p15:clr>
        </p15:guide>
        <p15:guide id="17" orient="horz" pos="1778" userDrawn="1">
          <p15:clr>
            <a:srgbClr val="A4A3A4"/>
          </p15:clr>
        </p15:guide>
        <p15:guide id="18" orient="horz" pos="1924" userDrawn="1">
          <p15:clr>
            <a:srgbClr val="A4A3A4"/>
          </p15:clr>
        </p15:guide>
        <p15:guide id="19" orient="horz" pos="2064" userDrawn="1">
          <p15:clr>
            <a:srgbClr val="A4A3A4"/>
          </p15:clr>
        </p15:guide>
        <p15:guide id="20" orient="horz" pos="2215" userDrawn="1">
          <p15:clr>
            <a:srgbClr val="A4A3A4"/>
          </p15:clr>
        </p15:guide>
        <p15:guide id="21" orient="horz" pos="2354" userDrawn="1">
          <p15:clr>
            <a:srgbClr val="A4A3A4"/>
          </p15:clr>
        </p15:guide>
        <p15:guide id="22" orient="horz" pos="2500" userDrawn="1">
          <p15:clr>
            <a:srgbClr val="A4A3A4"/>
          </p15:clr>
        </p15:guide>
        <p15:guide id="23" orient="horz" pos="2645" userDrawn="1">
          <p15:clr>
            <a:srgbClr val="A4A3A4"/>
          </p15:clr>
        </p15:guide>
        <p15:guide id="24" orient="horz" pos="2785" userDrawn="1">
          <p15:clr>
            <a:srgbClr val="A4A3A4"/>
          </p15:clr>
        </p15:guide>
        <p15:guide id="25" orient="horz" pos="2930" userDrawn="1">
          <p15:clr>
            <a:srgbClr val="A4A3A4"/>
          </p15:clr>
        </p15:guide>
        <p15:guide id="26" orient="horz" pos="3076" userDrawn="1">
          <p15:clr>
            <a:srgbClr val="A4A3A4"/>
          </p15:clr>
        </p15:guide>
        <p15:guide id="27" orient="horz" pos="3216" userDrawn="1">
          <p15:clr>
            <a:srgbClr val="A4A3A4"/>
          </p15:clr>
        </p15:guide>
        <p15:guide id="28" orient="horz" pos="3361" userDrawn="1">
          <p15:clr>
            <a:srgbClr val="A4A3A4"/>
          </p15:clr>
        </p15:guide>
        <p15:guide id="29" orient="horz" pos="3506" userDrawn="1">
          <p15:clr>
            <a:srgbClr val="A4A3A4"/>
          </p15:clr>
        </p15:guide>
        <p15:guide id="30" orient="horz" pos="3652" userDrawn="1">
          <p15:clr>
            <a:srgbClr val="A4A3A4"/>
          </p15:clr>
        </p15:guide>
        <p15:guide id="31" orient="horz" pos="3797" userDrawn="1">
          <p15:clr>
            <a:srgbClr val="A4A3A4"/>
          </p15:clr>
        </p15:guide>
        <p15:guide id="32" pos="2048" userDrawn="1">
          <p15:clr>
            <a:srgbClr val="9FCC3B"/>
          </p15:clr>
        </p15:guide>
        <p15:guide id="33" pos="2175" userDrawn="1">
          <p15:clr>
            <a:srgbClr val="9FCC3B"/>
          </p15:clr>
        </p15:guide>
        <p15:guide id="34" pos="3780" userDrawn="1">
          <p15:clr>
            <a:srgbClr val="9FCC3B"/>
          </p15:clr>
        </p15:guide>
        <p15:guide id="35" pos="3892" userDrawn="1">
          <p15:clr>
            <a:srgbClr val="9FCC3B"/>
          </p15:clr>
        </p15:guide>
        <p15:guide id="36" pos="5501" userDrawn="1">
          <p15:clr>
            <a:srgbClr val="9FCC3B"/>
          </p15:clr>
        </p15:guide>
        <p15:guide id="37" pos="5617" userDrawn="1">
          <p15:clr>
            <a:srgbClr val="9FCC3B"/>
          </p15:clr>
        </p15:guide>
        <p15:guide id="38" pos="2634" userDrawn="1">
          <p15:clr>
            <a:srgbClr val="C35EA4"/>
          </p15:clr>
        </p15:guide>
        <p15:guide id="39" pos="2746" userDrawn="1">
          <p15:clr>
            <a:srgbClr val="C35EA4"/>
          </p15:clr>
        </p15:guide>
        <p15:guide id="40" pos="4929" userDrawn="1">
          <p15:clr>
            <a:srgbClr val="C35EA4"/>
          </p15:clr>
        </p15:guide>
        <p15:guide id="41" pos="5041" userDrawn="1">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34.svg"/><Relationship Id="rId2" Type="http://schemas.openxmlformats.org/officeDocument/2006/relationships/slideLayout" Target="../slideLayouts/slideLayout15.xml"/><Relationship Id="rId1" Type="http://schemas.openxmlformats.org/officeDocument/2006/relationships/tags" Target="../tags/tag40.xml"/><Relationship Id="rId6" Type="http://schemas.openxmlformats.org/officeDocument/2006/relationships/image" Target="../media/image33.png"/><Relationship Id="rId5" Type="http://schemas.openxmlformats.org/officeDocument/2006/relationships/image" Target="../media/image1.emf"/><Relationship Id="rId4" Type="http://schemas.openxmlformats.org/officeDocument/2006/relationships/oleObject" Target="../embeddings/oleObject39.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34.svg"/><Relationship Id="rId2" Type="http://schemas.openxmlformats.org/officeDocument/2006/relationships/slideLayout" Target="../slideLayouts/slideLayout6.xml"/><Relationship Id="rId1" Type="http://schemas.openxmlformats.org/officeDocument/2006/relationships/tags" Target="../tags/tag41.xml"/><Relationship Id="rId6" Type="http://schemas.openxmlformats.org/officeDocument/2006/relationships/image" Target="../media/image33.png"/><Relationship Id="rId5" Type="http://schemas.openxmlformats.org/officeDocument/2006/relationships/image" Target="../media/image1.emf"/><Relationship Id="rId4" Type="http://schemas.openxmlformats.org/officeDocument/2006/relationships/oleObject" Target="../embeddings/oleObject39.bin"/></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jpeg"/><Relationship Id="rId7"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46.png"/><Relationship Id="rId5" Type="http://schemas.microsoft.com/office/2007/relationships/hdphoto" Target="../media/hdphoto1.wdp"/><Relationship Id="rId4" Type="http://schemas.openxmlformats.org/officeDocument/2006/relationships/image" Target="../media/image45.png"/><Relationship Id="rId9" Type="http://schemas.openxmlformats.org/officeDocument/2006/relationships/image" Target="../media/image4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34.svg"/><Relationship Id="rId2" Type="http://schemas.openxmlformats.org/officeDocument/2006/relationships/slideLayout" Target="../slideLayouts/slideLayout15.xml"/><Relationship Id="rId1" Type="http://schemas.openxmlformats.org/officeDocument/2006/relationships/tags" Target="../tags/tag42.xml"/><Relationship Id="rId6" Type="http://schemas.openxmlformats.org/officeDocument/2006/relationships/image" Target="../media/image33.png"/><Relationship Id="rId5" Type="http://schemas.openxmlformats.org/officeDocument/2006/relationships/image" Target="../media/image1.emf"/><Relationship Id="rId4" Type="http://schemas.openxmlformats.org/officeDocument/2006/relationships/oleObject" Target="../embeddings/oleObject39.bin"/></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34.svg"/><Relationship Id="rId2" Type="http://schemas.openxmlformats.org/officeDocument/2006/relationships/slideLayout" Target="../slideLayouts/slideLayout15.xml"/><Relationship Id="rId1" Type="http://schemas.openxmlformats.org/officeDocument/2006/relationships/tags" Target="../tags/tag43.xml"/><Relationship Id="rId6" Type="http://schemas.openxmlformats.org/officeDocument/2006/relationships/image" Target="../media/image33.png"/><Relationship Id="rId5" Type="http://schemas.openxmlformats.org/officeDocument/2006/relationships/image" Target="../media/image1.emf"/><Relationship Id="rId4" Type="http://schemas.openxmlformats.org/officeDocument/2006/relationships/oleObject" Target="../embeddings/oleObject39.bin"/></Relationships>
</file>

<file path=ppt/slides/_rels/slide4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svg"/><Relationship Id="rId7" Type="http://schemas.openxmlformats.org/officeDocument/2006/relationships/image" Target="../media/image60.svg"/><Relationship Id="rId2" Type="http://schemas.openxmlformats.org/officeDocument/2006/relationships/image" Target="../media/image55.png"/><Relationship Id="rId1" Type="http://schemas.openxmlformats.org/officeDocument/2006/relationships/slideLayout" Target="../slideLayouts/slideLayout55.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2.svg"/></Relationships>
</file>

<file path=ppt/slides/_rels/slide4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svg"/><Relationship Id="rId7" Type="http://schemas.openxmlformats.org/officeDocument/2006/relationships/image" Target="../media/image60.svg"/><Relationship Id="rId2" Type="http://schemas.openxmlformats.org/officeDocument/2006/relationships/image" Target="../media/image55.png"/><Relationship Id="rId1" Type="http://schemas.openxmlformats.org/officeDocument/2006/relationships/slideLayout" Target="../slideLayouts/slideLayout55.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2.svg"/></Relationships>
</file>

<file path=ppt/slides/_rels/slide4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svg"/><Relationship Id="rId7" Type="http://schemas.openxmlformats.org/officeDocument/2006/relationships/image" Target="../media/image60.svg"/><Relationship Id="rId2" Type="http://schemas.openxmlformats.org/officeDocument/2006/relationships/image" Target="../media/image55.png"/><Relationship Id="rId1" Type="http://schemas.openxmlformats.org/officeDocument/2006/relationships/slideLayout" Target="../slideLayouts/slideLayout55.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2.svg"/></Relationships>
</file>

<file path=ppt/slides/_rels/slide4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svg"/><Relationship Id="rId7" Type="http://schemas.openxmlformats.org/officeDocument/2006/relationships/image" Target="../media/image60.svg"/><Relationship Id="rId2" Type="http://schemas.openxmlformats.org/officeDocument/2006/relationships/image" Target="../media/image55.png"/><Relationship Id="rId1" Type="http://schemas.openxmlformats.org/officeDocument/2006/relationships/slideLayout" Target="../slideLayouts/slideLayout55.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2.svg"/></Relationships>
</file>

<file path=ppt/slides/_rels/slide4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svg"/><Relationship Id="rId7" Type="http://schemas.openxmlformats.org/officeDocument/2006/relationships/image" Target="../media/image60.svg"/><Relationship Id="rId2" Type="http://schemas.openxmlformats.org/officeDocument/2006/relationships/image" Target="../media/image55.png"/><Relationship Id="rId1" Type="http://schemas.openxmlformats.org/officeDocument/2006/relationships/slideLayout" Target="../slideLayouts/slideLayout55.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2.svg"/></Relationships>
</file>

<file path=ppt/slides/_rels/slide49.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notesSlide" Target="../notesSlides/notesSlide44.xml"/><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slideLayout" Target="../slideLayouts/slideLayout23.xml"/><Relationship Id="rId16" Type="http://schemas.openxmlformats.org/officeDocument/2006/relationships/diagramQuickStyle" Target="../diagrams/quickStyle3.xml"/><Relationship Id="rId20" Type="http://schemas.openxmlformats.org/officeDocument/2006/relationships/image" Target="../media/image78.svg"/><Relationship Id="rId1" Type="http://schemas.openxmlformats.org/officeDocument/2006/relationships/tags" Target="../tags/tag44.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19" Type="http://schemas.openxmlformats.org/officeDocument/2006/relationships/image" Target="../media/image77.png"/><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50.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18" Type="http://schemas.microsoft.com/office/2007/relationships/diagramDrawing" Target="../diagrams/drawing6.xml"/><Relationship Id="rId3" Type="http://schemas.openxmlformats.org/officeDocument/2006/relationships/notesSlide" Target="../notesSlides/notesSlide45.xml"/><Relationship Id="rId7" Type="http://schemas.openxmlformats.org/officeDocument/2006/relationships/diagramColors" Target="../diagrams/colors4.xml"/><Relationship Id="rId12" Type="http://schemas.openxmlformats.org/officeDocument/2006/relationships/diagramColors" Target="../diagrams/colors5.xml"/><Relationship Id="rId17" Type="http://schemas.openxmlformats.org/officeDocument/2006/relationships/diagramColors" Target="../diagrams/colors6.xml"/><Relationship Id="rId2" Type="http://schemas.openxmlformats.org/officeDocument/2006/relationships/slideLayout" Target="../slideLayouts/slideLayout23.xml"/><Relationship Id="rId16" Type="http://schemas.openxmlformats.org/officeDocument/2006/relationships/diagramQuickStyle" Target="../diagrams/quickStyle6.xml"/><Relationship Id="rId20" Type="http://schemas.openxmlformats.org/officeDocument/2006/relationships/image" Target="../media/image78.svg"/><Relationship Id="rId1" Type="http://schemas.openxmlformats.org/officeDocument/2006/relationships/tags" Target="../tags/tag45.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5" Type="http://schemas.openxmlformats.org/officeDocument/2006/relationships/diagramLayout" Target="../diagrams/layout6.xml"/><Relationship Id="rId10" Type="http://schemas.openxmlformats.org/officeDocument/2006/relationships/diagramLayout" Target="../diagrams/layout5.xml"/><Relationship Id="rId19" Type="http://schemas.openxmlformats.org/officeDocument/2006/relationships/image" Target="../media/image77.png"/><Relationship Id="rId4" Type="http://schemas.openxmlformats.org/officeDocument/2006/relationships/diagramData" Target="../diagrams/data4.xml"/><Relationship Id="rId9" Type="http://schemas.openxmlformats.org/officeDocument/2006/relationships/diagramData" Target="../diagrams/data5.xml"/><Relationship Id="rId14" Type="http://schemas.openxmlformats.org/officeDocument/2006/relationships/diagramData" Target="../diagrams/data6.xml"/></Relationships>
</file>

<file path=ppt/slides/_rels/slide5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hyperlink" Target="https://github.com/Riverside-Software/pct/wiki" TargetMode="External"/><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34.svg"/><Relationship Id="rId2" Type="http://schemas.openxmlformats.org/officeDocument/2006/relationships/slideLayout" Target="../slideLayouts/slideLayout15.xml"/><Relationship Id="rId1" Type="http://schemas.openxmlformats.org/officeDocument/2006/relationships/tags" Target="../tags/tag46.xml"/><Relationship Id="rId6" Type="http://schemas.openxmlformats.org/officeDocument/2006/relationships/image" Target="../media/image33.png"/><Relationship Id="rId5" Type="http://schemas.openxmlformats.org/officeDocument/2006/relationships/image" Target="../media/image1.emf"/><Relationship Id="rId4" Type="http://schemas.openxmlformats.org/officeDocument/2006/relationships/oleObject" Target="../embeddings/oleObject39.bin"/></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8.xml"/><Relationship Id="rId1" Type="http://schemas.openxmlformats.org/officeDocument/2006/relationships/slideLayout" Target="../slideLayouts/slideLayout2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B3BBFB8-A0E7-77C1-1AC2-B6A1D5FB4557}"/>
              </a:ext>
            </a:extLst>
          </p:cNvPr>
          <p:cNvSpPr>
            <a:spLocks noGrp="1"/>
          </p:cNvSpPr>
          <p:nvPr>
            <p:ph type="body" sz="quarter" idx="12"/>
          </p:nvPr>
        </p:nvSpPr>
        <p:spPr/>
        <p:txBody>
          <a:bodyPr/>
          <a:lstStyle/>
          <a:p>
            <a:r>
              <a:rPr lang="en-US" dirty="0"/>
              <a:t>Shelley Chase</a:t>
            </a:r>
          </a:p>
        </p:txBody>
      </p:sp>
      <p:sp>
        <p:nvSpPr>
          <p:cNvPr id="5" name="Text Placeholder 4">
            <a:extLst>
              <a:ext uri="{FF2B5EF4-FFF2-40B4-BE49-F238E27FC236}">
                <a16:creationId xmlns:a16="http://schemas.microsoft.com/office/drawing/2014/main" id="{73396222-5C33-AA1A-C596-F331BF4A2E23}"/>
              </a:ext>
            </a:extLst>
          </p:cNvPr>
          <p:cNvSpPr>
            <a:spLocks noGrp="1"/>
          </p:cNvSpPr>
          <p:nvPr>
            <p:ph type="body" sz="quarter" idx="14"/>
          </p:nvPr>
        </p:nvSpPr>
        <p:spPr/>
        <p:txBody>
          <a:bodyPr/>
          <a:lstStyle/>
          <a:p>
            <a:r>
              <a:rPr lang="en-US" dirty="0"/>
              <a:t>Software Fellow, OpenEdge</a:t>
            </a:r>
          </a:p>
        </p:txBody>
      </p:sp>
      <p:sp>
        <p:nvSpPr>
          <p:cNvPr id="10" name="Text Placeholder 9">
            <a:extLst>
              <a:ext uri="{FF2B5EF4-FFF2-40B4-BE49-F238E27FC236}">
                <a16:creationId xmlns:a16="http://schemas.microsoft.com/office/drawing/2014/main" id="{12F17EEF-0415-1761-815E-EB8EC84D5F8D}"/>
              </a:ext>
            </a:extLst>
          </p:cNvPr>
          <p:cNvSpPr>
            <a:spLocks noGrp="1"/>
          </p:cNvSpPr>
          <p:nvPr>
            <p:ph type="body" sz="quarter" idx="15"/>
          </p:nvPr>
        </p:nvSpPr>
        <p:spPr/>
        <p:txBody>
          <a:bodyPr/>
          <a:lstStyle/>
          <a:p>
            <a:r>
              <a:rPr lang="en-US"/>
              <a:t>schase@</a:t>
            </a:r>
            <a:r>
              <a:rPr lang="en-US" dirty="0"/>
              <a:t>progress.com</a:t>
            </a:r>
          </a:p>
        </p:txBody>
      </p:sp>
      <p:sp>
        <p:nvSpPr>
          <p:cNvPr id="3" name="Title 2">
            <a:extLst>
              <a:ext uri="{FF2B5EF4-FFF2-40B4-BE49-F238E27FC236}">
                <a16:creationId xmlns:a16="http://schemas.microsoft.com/office/drawing/2014/main" id="{B7FEA3E0-5E8F-A8FB-8490-32EE15874CAA}"/>
              </a:ext>
            </a:extLst>
          </p:cNvPr>
          <p:cNvSpPr>
            <a:spLocks noGrp="1"/>
          </p:cNvSpPr>
          <p:nvPr>
            <p:ph type="title"/>
          </p:nvPr>
        </p:nvSpPr>
        <p:spPr/>
        <p:txBody>
          <a:bodyPr/>
          <a:lstStyle/>
          <a:p>
            <a:r>
              <a:rPr lang="en-US"/>
              <a:t>OpenEdge </a:t>
            </a:r>
            <a:br>
              <a:rPr lang="en-US"/>
            </a:br>
            <a:r>
              <a:rPr lang="en-US"/>
              <a:t>PUG Challenge 2023</a:t>
            </a:r>
            <a:endParaRPr lang="en-US" dirty="0"/>
          </a:p>
        </p:txBody>
      </p:sp>
      <p:sp>
        <p:nvSpPr>
          <p:cNvPr id="11" name="Text Placeholder 10">
            <a:extLst>
              <a:ext uri="{FF2B5EF4-FFF2-40B4-BE49-F238E27FC236}">
                <a16:creationId xmlns:a16="http://schemas.microsoft.com/office/drawing/2014/main" id="{E195D730-2A19-BF4B-35DC-F06D3016EF7F}"/>
              </a:ext>
            </a:extLst>
          </p:cNvPr>
          <p:cNvSpPr>
            <a:spLocks noGrp="1"/>
          </p:cNvSpPr>
          <p:nvPr>
            <p:ph type="body" sz="quarter" idx="16"/>
          </p:nvPr>
        </p:nvSpPr>
        <p:spPr/>
        <p:txBody>
          <a:bodyPr/>
          <a:lstStyle/>
          <a:p>
            <a:r>
              <a:rPr lang="en-US" dirty="0"/>
              <a:t>The </a:t>
            </a:r>
            <a:r>
              <a:rPr lang="en-US" dirty="0">
                <a:solidFill>
                  <a:srgbClr val="FAE400"/>
                </a:solidFill>
              </a:rPr>
              <a:t>New</a:t>
            </a:r>
            <a:r>
              <a:rPr lang="en-US" dirty="0"/>
              <a:t> Software Development</a:t>
            </a:r>
          </a:p>
          <a:p>
            <a:pPr algn="ctr"/>
            <a:r>
              <a:rPr lang="en-US" dirty="0"/>
              <a:t>“DevOps”</a:t>
            </a:r>
          </a:p>
        </p:txBody>
      </p:sp>
    </p:spTree>
    <p:extLst>
      <p:ext uri="{BB962C8B-B14F-4D97-AF65-F5344CB8AC3E}">
        <p14:creationId xmlns:p14="http://schemas.microsoft.com/office/powerpoint/2010/main" val="3897173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ED3E0-D512-5242-8779-5F5BBA97EB93}"/>
              </a:ext>
            </a:extLst>
          </p:cNvPr>
          <p:cNvSpPr>
            <a:spLocks noGrp="1"/>
          </p:cNvSpPr>
          <p:nvPr>
            <p:ph type="title"/>
          </p:nvPr>
        </p:nvSpPr>
        <p:spPr/>
        <p:txBody>
          <a:bodyPr/>
          <a:lstStyle/>
          <a:p>
            <a:r>
              <a:rPr lang="en-US"/>
              <a:t>Agenda</a:t>
            </a:r>
            <a:endParaRPr lang="en-BG"/>
          </a:p>
        </p:txBody>
      </p:sp>
      <p:sp>
        <p:nvSpPr>
          <p:cNvPr id="5" name="Text Placeholder 4">
            <a:extLst>
              <a:ext uri="{FF2B5EF4-FFF2-40B4-BE49-F238E27FC236}">
                <a16:creationId xmlns:a16="http://schemas.microsoft.com/office/drawing/2014/main" id="{10F7B6FF-8055-95D8-2C7F-07A40359D364}"/>
              </a:ext>
            </a:extLst>
          </p:cNvPr>
          <p:cNvSpPr>
            <a:spLocks noGrp="1"/>
          </p:cNvSpPr>
          <p:nvPr>
            <p:ph type="body" sz="quarter" idx="10"/>
          </p:nvPr>
        </p:nvSpPr>
        <p:spPr/>
        <p:txBody>
          <a:bodyPr/>
          <a:lstStyle/>
          <a:p>
            <a:r>
              <a:rPr lang="en-US" dirty="0"/>
              <a:t>What is DevOps?</a:t>
            </a:r>
          </a:p>
          <a:p>
            <a:r>
              <a:rPr lang="en-US" dirty="0"/>
              <a:t>What is CI/CD (Continuous Integration / Continuous Deployment or Delivery) </a:t>
            </a:r>
          </a:p>
          <a:p>
            <a:r>
              <a:rPr lang="en-US" dirty="0"/>
              <a:t>Adopting CI/CD</a:t>
            </a:r>
          </a:p>
          <a:p>
            <a:pPr marL="0" indent="0">
              <a:buNone/>
            </a:pPr>
            <a:endParaRPr lang="en-US" dirty="0"/>
          </a:p>
        </p:txBody>
      </p:sp>
    </p:spTree>
    <p:extLst>
      <p:ext uri="{BB962C8B-B14F-4D97-AF65-F5344CB8AC3E}">
        <p14:creationId xmlns:p14="http://schemas.microsoft.com/office/powerpoint/2010/main" val="3569164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ED5D27B4-3E1C-468F-89B6-8778AE5F8C3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9" name="Object 8" hidden="1">
                        <a:extLst>
                          <a:ext uri="{FF2B5EF4-FFF2-40B4-BE49-F238E27FC236}">
                            <a16:creationId xmlns:a16="http://schemas.microsoft.com/office/drawing/2014/main" id="{ED5D27B4-3E1C-468F-89B6-8778AE5F8C3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CAFA353-717B-914A-9919-8FCFFB91AE86}"/>
              </a:ext>
            </a:extLst>
          </p:cNvPr>
          <p:cNvSpPr>
            <a:spLocks noGrp="1"/>
          </p:cNvSpPr>
          <p:nvPr>
            <p:ph type="title"/>
          </p:nvPr>
        </p:nvSpPr>
        <p:spPr>
          <a:xfrm>
            <a:off x="1179511" y="4869160"/>
            <a:ext cx="10738024" cy="1384003"/>
          </a:xfrm>
          <a:noFill/>
        </p:spPr>
        <p:txBody>
          <a:bodyPr vert="horz">
            <a:normAutofit fontScale="90000"/>
          </a:bodyPr>
          <a:lstStyle/>
          <a:p>
            <a:r>
              <a:rPr lang="en-US" dirty="0"/>
              <a:t>The New Software Development: </a:t>
            </a:r>
            <a:r>
              <a:rPr lang="en-US" dirty="0">
                <a:solidFill>
                  <a:srgbClr val="40FA7A"/>
                </a:solidFill>
              </a:rPr>
              <a:t>DevOps</a:t>
            </a:r>
            <a:br>
              <a:rPr lang="en-US" dirty="0">
                <a:solidFill>
                  <a:srgbClr val="40FA7A"/>
                </a:solidFill>
              </a:rPr>
            </a:br>
            <a:r>
              <a:rPr lang="en-US" b="0" i="1" dirty="0"/>
              <a:t>Where Are You?</a:t>
            </a:r>
            <a:endParaRPr lang="en-BG" b="0" i="1" dirty="0"/>
          </a:p>
        </p:txBody>
      </p:sp>
      <p:cxnSp>
        <p:nvCxnSpPr>
          <p:cNvPr id="13" name="Straight Connector 12">
            <a:extLst>
              <a:ext uri="{FF2B5EF4-FFF2-40B4-BE49-F238E27FC236}">
                <a16:creationId xmlns:a16="http://schemas.microsoft.com/office/drawing/2014/main" id="{5454FA55-6C08-4AA1-998A-6957B0DCBF4A}"/>
              </a:ext>
            </a:extLst>
          </p:cNvPr>
          <p:cNvCxnSpPr>
            <a:cxnSpLocks/>
          </p:cNvCxnSpPr>
          <p:nvPr/>
        </p:nvCxnSpPr>
        <p:spPr>
          <a:xfrm>
            <a:off x="788174" y="4869160"/>
            <a:ext cx="0" cy="1384004"/>
          </a:xfrm>
          <a:prstGeom prst="line">
            <a:avLst/>
          </a:prstGeom>
          <a:ln w="127000">
            <a:solidFill>
              <a:srgbClr val="FBCE0A"/>
            </a:solidFill>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956FF275-1ABC-928F-9E2C-7B6D3DCDE60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01501" y="347870"/>
            <a:ext cx="3816034" cy="3570558"/>
          </a:xfrm>
          <a:prstGeom prst="rect">
            <a:avLst/>
          </a:prstGeom>
        </p:spPr>
      </p:pic>
    </p:spTree>
    <p:extLst>
      <p:ext uri="{BB962C8B-B14F-4D97-AF65-F5344CB8AC3E}">
        <p14:creationId xmlns:p14="http://schemas.microsoft.com/office/powerpoint/2010/main" val="639406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0B1193-5879-F177-6BF3-7A80D172FDE5}"/>
              </a:ext>
            </a:extLst>
          </p:cNvPr>
          <p:cNvSpPr>
            <a:spLocks noGrp="1"/>
          </p:cNvSpPr>
          <p:nvPr>
            <p:ph type="title"/>
          </p:nvPr>
        </p:nvSpPr>
        <p:spPr/>
        <p:txBody>
          <a:bodyPr/>
          <a:lstStyle/>
          <a:p>
            <a:pPr>
              <a:lnSpc>
                <a:spcPct val="100000"/>
              </a:lnSpc>
            </a:pPr>
            <a:r>
              <a:rPr lang="en-US" b="0">
                <a:solidFill>
                  <a:schemeClr val="accent4"/>
                </a:solidFill>
              </a:rPr>
              <a:t>What is DevOps?</a:t>
            </a:r>
          </a:p>
        </p:txBody>
      </p:sp>
      <p:sp>
        <p:nvSpPr>
          <p:cNvPr id="5" name="Text Placeholder 4">
            <a:extLst>
              <a:ext uri="{FF2B5EF4-FFF2-40B4-BE49-F238E27FC236}">
                <a16:creationId xmlns:a16="http://schemas.microsoft.com/office/drawing/2014/main" id="{B34B5B22-E341-E482-B40A-3FD70D1C15C6}"/>
              </a:ext>
            </a:extLst>
          </p:cNvPr>
          <p:cNvSpPr>
            <a:spLocks noGrp="1"/>
          </p:cNvSpPr>
          <p:nvPr>
            <p:ph type="body" sz="quarter" idx="10"/>
          </p:nvPr>
        </p:nvSpPr>
        <p:spPr>
          <a:xfrm>
            <a:off x="722312" y="1445805"/>
            <a:ext cx="6150436" cy="4487862"/>
          </a:xfrm>
        </p:spPr>
        <p:txBody>
          <a:bodyPr/>
          <a:lstStyle/>
          <a:p>
            <a:r>
              <a:rPr lang="en-US" b="1" dirty="0">
                <a:solidFill>
                  <a:schemeClr val="accent1"/>
                </a:solidFill>
              </a:rPr>
              <a:t>Dev</a:t>
            </a:r>
            <a:r>
              <a:rPr lang="en-US" dirty="0"/>
              <a:t>elopment and </a:t>
            </a:r>
            <a:r>
              <a:rPr lang="en-US" b="1" dirty="0">
                <a:solidFill>
                  <a:schemeClr val="accent1"/>
                </a:solidFill>
              </a:rPr>
              <a:t>Op</a:t>
            </a:r>
            <a:r>
              <a:rPr lang="en-US" dirty="0"/>
              <a:t>eration</a:t>
            </a:r>
            <a:r>
              <a:rPr lang="en-US" b="1" dirty="0">
                <a:solidFill>
                  <a:schemeClr val="accent1"/>
                </a:solidFill>
              </a:rPr>
              <a:t>s</a:t>
            </a:r>
            <a:r>
              <a:rPr lang="en-US" dirty="0"/>
              <a:t> working together towards a single goal.</a:t>
            </a:r>
          </a:p>
          <a:p>
            <a:pPr>
              <a:lnSpc>
                <a:spcPct val="100000"/>
              </a:lnSpc>
              <a:spcAft>
                <a:spcPts val="0"/>
              </a:spcAft>
            </a:pPr>
            <a:endParaRPr lang="en-US" sz="800" dirty="0"/>
          </a:p>
          <a:p>
            <a:r>
              <a:rPr lang="en-US" dirty="0"/>
              <a:t>Originated in 2007/2008; popular 2016 </a:t>
            </a:r>
          </a:p>
          <a:p>
            <a:pPr marL="0" indent="0">
              <a:lnSpc>
                <a:spcPct val="100000"/>
              </a:lnSpc>
              <a:spcAft>
                <a:spcPts val="0"/>
              </a:spcAft>
              <a:buNone/>
            </a:pPr>
            <a:endParaRPr lang="en-US" sz="800" b="1" dirty="0">
              <a:solidFill>
                <a:schemeClr val="accent1"/>
              </a:solidFill>
            </a:endParaRPr>
          </a:p>
          <a:p>
            <a:r>
              <a:rPr lang="en-US" dirty="0"/>
              <a:t>A well-defined process involving a set of </a:t>
            </a:r>
            <a:r>
              <a:rPr lang="en-US" dirty="0">
                <a:solidFill>
                  <a:schemeClr val="tx2"/>
                </a:solidFill>
              </a:rPr>
              <a:t>practices </a:t>
            </a:r>
            <a:r>
              <a:rPr lang="en-US" dirty="0"/>
              <a:t>and </a:t>
            </a:r>
            <a:r>
              <a:rPr lang="en-US" dirty="0">
                <a:solidFill>
                  <a:schemeClr val="tx2"/>
                </a:solidFill>
              </a:rPr>
              <a:t>tools</a:t>
            </a:r>
            <a:r>
              <a:rPr lang="en-US" dirty="0"/>
              <a:t>.</a:t>
            </a:r>
          </a:p>
          <a:p>
            <a:pPr>
              <a:lnSpc>
                <a:spcPct val="100000"/>
              </a:lnSpc>
              <a:spcAft>
                <a:spcPts val="0"/>
              </a:spcAft>
            </a:pPr>
            <a:endParaRPr lang="en-US" sz="800" dirty="0"/>
          </a:p>
          <a:p>
            <a:r>
              <a:rPr lang="en-US" dirty="0"/>
              <a:t>An automated, continuous development, testing and deployment process</a:t>
            </a:r>
          </a:p>
          <a:p>
            <a:pPr marL="0" indent="0">
              <a:lnSpc>
                <a:spcPct val="100000"/>
              </a:lnSpc>
              <a:spcAft>
                <a:spcPts val="0"/>
              </a:spcAft>
              <a:buNone/>
            </a:pPr>
            <a:endParaRPr lang="en-US" sz="800" dirty="0"/>
          </a:p>
          <a:p>
            <a:r>
              <a:rPr lang="en-US" dirty="0"/>
              <a:t>I</a:t>
            </a:r>
            <a:r>
              <a:rPr lang="en-US" b="0" dirty="0"/>
              <a:t>mprove and shorten a product’s development life cycle.</a:t>
            </a:r>
            <a:endParaRPr lang="en-US" dirty="0"/>
          </a:p>
        </p:txBody>
      </p:sp>
    </p:spTree>
    <p:extLst>
      <p:ext uri="{BB962C8B-B14F-4D97-AF65-F5344CB8AC3E}">
        <p14:creationId xmlns:p14="http://schemas.microsoft.com/office/powerpoint/2010/main" val="237395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14FA69-3F23-0498-A8C2-FFDC163B4A39}"/>
              </a:ext>
            </a:extLst>
          </p:cNvPr>
          <p:cNvSpPr>
            <a:spLocks noGrp="1"/>
          </p:cNvSpPr>
          <p:nvPr>
            <p:ph type="title"/>
          </p:nvPr>
        </p:nvSpPr>
        <p:spPr/>
        <p:txBody>
          <a:bodyPr/>
          <a:lstStyle/>
          <a:p>
            <a:r>
              <a:rPr lang="en-US"/>
              <a:t>Four Key Principles of DevOps</a:t>
            </a:r>
          </a:p>
        </p:txBody>
      </p:sp>
      <p:sp>
        <p:nvSpPr>
          <p:cNvPr id="9" name="Text Placeholder 8">
            <a:extLst>
              <a:ext uri="{FF2B5EF4-FFF2-40B4-BE49-F238E27FC236}">
                <a16:creationId xmlns:a16="http://schemas.microsoft.com/office/drawing/2014/main" id="{5EEADE0A-898A-414A-9FF3-C4B888C2D438}"/>
              </a:ext>
            </a:extLst>
          </p:cNvPr>
          <p:cNvSpPr>
            <a:spLocks noGrp="1"/>
          </p:cNvSpPr>
          <p:nvPr>
            <p:ph type="body" sz="quarter" idx="31"/>
          </p:nvPr>
        </p:nvSpPr>
        <p:spPr>
          <a:xfrm>
            <a:off x="722313" y="2218166"/>
            <a:ext cx="2528887" cy="4028549"/>
          </a:xfrm>
        </p:spPr>
        <p:txBody>
          <a:bodyPr/>
          <a:lstStyle/>
          <a:p>
            <a:pPr marL="342900" indent="-342900">
              <a:buFont typeface="Arial" panose="020B0604020202020204" pitchFamily="34" charset="0"/>
              <a:buChar char="•"/>
            </a:pPr>
            <a:r>
              <a:rPr lang="en-US"/>
              <a:t>Automatic build and deployment process</a:t>
            </a:r>
          </a:p>
          <a:p>
            <a:pPr marL="342900" indent="-342900">
              <a:buFont typeface="Arial" panose="020B0604020202020204" pitchFamily="34" charset="0"/>
              <a:buChar char="•"/>
            </a:pPr>
            <a:endParaRPr lang="en-US" sz="800"/>
          </a:p>
          <a:p>
            <a:pPr marL="342900" indent="-342900">
              <a:buFont typeface="Arial" panose="020B0604020202020204" pitchFamily="34" charset="0"/>
              <a:buChar char="•"/>
            </a:pPr>
            <a:r>
              <a:rPr lang="en-US"/>
              <a:t>Utilize Infrastructure as Code (</a:t>
            </a:r>
            <a:r>
              <a:rPr lang="en-US" err="1"/>
              <a:t>IaC</a:t>
            </a:r>
            <a:r>
              <a:rPr lang="en-US"/>
              <a:t>)</a:t>
            </a:r>
          </a:p>
          <a:p>
            <a:pPr marL="342900" indent="-342900">
              <a:buFont typeface="Arial" panose="020B0604020202020204" pitchFamily="34" charset="0"/>
              <a:buChar char="•"/>
            </a:pPr>
            <a:endParaRPr lang="en-US" sz="800"/>
          </a:p>
          <a:p>
            <a:pPr marL="342900" indent="-342900">
              <a:buFont typeface="Arial" panose="020B0604020202020204" pitchFamily="34" charset="0"/>
              <a:buChar char="•"/>
            </a:pPr>
            <a:r>
              <a:rPr lang="en-US"/>
              <a:t>Reusable on-demand tests</a:t>
            </a:r>
          </a:p>
        </p:txBody>
      </p:sp>
      <p:sp>
        <p:nvSpPr>
          <p:cNvPr id="10" name="Text Placeholder 9">
            <a:extLst>
              <a:ext uri="{FF2B5EF4-FFF2-40B4-BE49-F238E27FC236}">
                <a16:creationId xmlns:a16="http://schemas.microsoft.com/office/drawing/2014/main" id="{1DBC7ACC-1F47-4E25-14C8-9CBD2E6A1D50}"/>
              </a:ext>
            </a:extLst>
          </p:cNvPr>
          <p:cNvSpPr>
            <a:spLocks noGrp="1"/>
          </p:cNvSpPr>
          <p:nvPr>
            <p:ph type="body" sz="quarter" idx="32"/>
          </p:nvPr>
        </p:nvSpPr>
        <p:spPr>
          <a:xfrm>
            <a:off x="722313" y="1756203"/>
            <a:ext cx="2528887" cy="461963"/>
          </a:xfrm>
        </p:spPr>
        <p:txBody>
          <a:bodyPr/>
          <a:lstStyle/>
          <a:p>
            <a:r>
              <a:rPr lang="en-US" sz="2800"/>
              <a:t>Automation</a:t>
            </a:r>
          </a:p>
        </p:txBody>
      </p:sp>
      <p:sp>
        <p:nvSpPr>
          <p:cNvPr id="11" name="Text Placeholder 10">
            <a:extLst>
              <a:ext uri="{FF2B5EF4-FFF2-40B4-BE49-F238E27FC236}">
                <a16:creationId xmlns:a16="http://schemas.microsoft.com/office/drawing/2014/main" id="{286F7004-09F7-66BB-8BA2-EF3A8C2E8D59}"/>
              </a:ext>
            </a:extLst>
          </p:cNvPr>
          <p:cNvSpPr>
            <a:spLocks noGrp="1"/>
          </p:cNvSpPr>
          <p:nvPr>
            <p:ph type="body" sz="quarter" idx="33"/>
          </p:nvPr>
        </p:nvSpPr>
        <p:spPr>
          <a:xfrm>
            <a:off x="3452813" y="1756203"/>
            <a:ext cx="2547937" cy="461963"/>
          </a:xfrm>
        </p:spPr>
        <p:txBody>
          <a:bodyPr/>
          <a:lstStyle/>
          <a:p>
            <a:r>
              <a:rPr lang="en-US" sz="2800"/>
              <a:t>Iteration</a:t>
            </a:r>
          </a:p>
        </p:txBody>
      </p:sp>
      <p:sp>
        <p:nvSpPr>
          <p:cNvPr id="12" name="Text Placeholder 11">
            <a:extLst>
              <a:ext uri="{FF2B5EF4-FFF2-40B4-BE49-F238E27FC236}">
                <a16:creationId xmlns:a16="http://schemas.microsoft.com/office/drawing/2014/main" id="{487DA5AA-211B-2DF1-3913-18EA42AACEF2}"/>
              </a:ext>
            </a:extLst>
          </p:cNvPr>
          <p:cNvSpPr>
            <a:spLocks noGrp="1"/>
          </p:cNvSpPr>
          <p:nvPr>
            <p:ph type="body" sz="quarter" idx="34"/>
          </p:nvPr>
        </p:nvSpPr>
        <p:spPr>
          <a:xfrm>
            <a:off x="6178232" y="1756203"/>
            <a:ext cx="2554605" cy="461963"/>
          </a:xfrm>
        </p:spPr>
        <p:txBody>
          <a:bodyPr/>
          <a:lstStyle/>
          <a:p>
            <a:r>
              <a:rPr lang="en-US" sz="2800"/>
              <a:t>Monitor</a:t>
            </a:r>
          </a:p>
        </p:txBody>
      </p:sp>
      <p:sp>
        <p:nvSpPr>
          <p:cNvPr id="13" name="Text Placeholder 12">
            <a:extLst>
              <a:ext uri="{FF2B5EF4-FFF2-40B4-BE49-F238E27FC236}">
                <a16:creationId xmlns:a16="http://schemas.microsoft.com/office/drawing/2014/main" id="{B0BDEA23-6799-98D8-242D-71B972804F75}"/>
              </a:ext>
            </a:extLst>
          </p:cNvPr>
          <p:cNvSpPr>
            <a:spLocks noGrp="1"/>
          </p:cNvSpPr>
          <p:nvPr>
            <p:ph type="body" sz="quarter" idx="35"/>
          </p:nvPr>
        </p:nvSpPr>
        <p:spPr>
          <a:xfrm>
            <a:off x="8916988" y="1756203"/>
            <a:ext cx="2552700" cy="461963"/>
          </a:xfrm>
        </p:spPr>
        <p:txBody>
          <a:bodyPr/>
          <a:lstStyle/>
          <a:p>
            <a:r>
              <a:rPr lang="en-US" sz="2800"/>
              <a:t>Collaborate</a:t>
            </a:r>
          </a:p>
        </p:txBody>
      </p:sp>
      <p:sp>
        <p:nvSpPr>
          <p:cNvPr id="14" name="Text Placeholder 13">
            <a:extLst>
              <a:ext uri="{FF2B5EF4-FFF2-40B4-BE49-F238E27FC236}">
                <a16:creationId xmlns:a16="http://schemas.microsoft.com/office/drawing/2014/main" id="{63B45F99-CC39-727F-8D45-B62DCBB3CD7B}"/>
              </a:ext>
            </a:extLst>
          </p:cNvPr>
          <p:cNvSpPr>
            <a:spLocks noGrp="1"/>
          </p:cNvSpPr>
          <p:nvPr>
            <p:ph type="body" sz="quarter" idx="36"/>
          </p:nvPr>
        </p:nvSpPr>
        <p:spPr>
          <a:xfrm>
            <a:off x="3452813" y="2218166"/>
            <a:ext cx="2547937" cy="4028549"/>
          </a:xfrm>
        </p:spPr>
        <p:txBody>
          <a:bodyPr/>
          <a:lstStyle/>
          <a:p>
            <a:pPr marL="342900" indent="-342900">
              <a:buClr>
                <a:schemeClr val="accent1"/>
              </a:buClr>
              <a:buFont typeface="Arial" panose="020B0604020202020204" pitchFamily="34" charset="0"/>
              <a:buChar char="•"/>
            </a:pPr>
            <a:r>
              <a:rPr lang="en-US"/>
              <a:t>Repeatable build and testing</a:t>
            </a:r>
          </a:p>
          <a:p>
            <a:pPr marL="342900" indent="-342900">
              <a:buClr>
                <a:schemeClr val="accent1"/>
              </a:buClr>
              <a:buFont typeface="Arial" panose="020B0604020202020204" pitchFamily="34" charset="0"/>
              <a:buChar char="•"/>
            </a:pPr>
            <a:endParaRPr lang="en-US" sz="800" b="0" i="0">
              <a:solidFill>
                <a:srgbClr val="666666"/>
              </a:solidFill>
              <a:effectLst/>
              <a:latin typeface="Roboto" panose="02000000000000000000" pitchFamily="2" charset="0"/>
            </a:endParaRPr>
          </a:p>
          <a:p>
            <a:pPr marL="342900" indent="-342900">
              <a:buClr>
                <a:schemeClr val="accent1"/>
              </a:buClr>
              <a:buFont typeface="Arial" panose="020B0604020202020204" pitchFamily="34" charset="0"/>
              <a:buChar char="•"/>
            </a:pPr>
            <a:r>
              <a:rPr lang="en-US" b="0" i="0">
                <a:solidFill>
                  <a:srgbClr val="666666"/>
                </a:solidFill>
                <a:effectLst/>
                <a:latin typeface="Roboto" panose="02000000000000000000" pitchFamily="2" charset="0"/>
              </a:rPr>
              <a:t>“Shift left” to find issues earlier in the process</a:t>
            </a:r>
            <a:endParaRPr lang="en-US"/>
          </a:p>
          <a:p>
            <a:pPr marL="342900" indent="-342900">
              <a:buClr>
                <a:schemeClr val="accent1"/>
              </a:buClr>
              <a:buFont typeface="Arial" panose="020B0604020202020204" pitchFamily="34" charset="0"/>
              <a:buChar char="•"/>
            </a:pPr>
            <a:endParaRPr lang="en-US"/>
          </a:p>
          <a:p>
            <a:pPr marL="342900" indent="-342900">
              <a:buClr>
                <a:schemeClr val="accent1"/>
              </a:buClr>
              <a:buFont typeface="Arial" panose="020B0604020202020204" pitchFamily="34" charset="0"/>
              <a:buChar char="•"/>
            </a:pPr>
            <a:endParaRPr lang="en-US"/>
          </a:p>
          <a:p>
            <a:pPr marL="342900" indent="-342900">
              <a:buClr>
                <a:schemeClr val="accent1"/>
              </a:buClr>
              <a:buFont typeface="Arial" panose="020B0604020202020204" pitchFamily="34" charset="0"/>
              <a:buChar char="•"/>
            </a:pPr>
            <a:endParaRPr lang="en-US"/>
          </a:p>
          <a:p>
            <a:pPr marL="342900" indent="-342900">
              <a:buClr>
                <a:schemeClr val="accent1"/>
              </a:buClr>
              <a:buFont typeface="Arial" panose="020B0604020202020204" pitchFamily="34" charset="0"/>
              <a:buChar char="•"/>
            </a:pPr>
            <a:endParaRPr lang="en-US"/>
          </a:p>
          <a:p>
            <a:endParaRPr lang="en-US"/>
          </a:p>
        </p:txBody>
      </p:sp>
      <p:sp>
        <p:nvSpPr>
          <p:cNvPr id="15" name="Text Placeholder 14">
            <a:extLst>
              <a:ext uri="{FF2B5EF4-FFF2-40B4-BE49-F238E27FC236}">
                <a16:creationId xmlns:a16="http://schemas.microsoft.com/office/drawing/2014/main" id="{45D019A1-4560-69B8-BC58-54F3C28B290F}"/>
              </a:ext>
            </a:extLst>
          </p:cNvPr>
          <p:cNvSpPr>
            <a:spLocks noGrp="1"/>
          </p:cNvSpPr>
          <p:nvPr>
            <p:ph type="body" sz="quarter" idx="37"/>
          </p:nvPr>
        </p:nvSpPr>
        <p:spPr>
          <a:xfrm>
            <a:off x="6183998" y="2218166"/>
            <a:ext cx="2547937" cy="4028549"/>
          </a:xfrm>
        </p:spPr>
        <p:txBody>
          <a:bodyPr/>
          <a:lstStyle/>
          <a:p>
            <a:pPr marL="342900" indent="-342900">
              <a:buClr>
                <a:srgbClr val="0070C0"/>
              </a:buClr>
              <a:buFont typeface="Arial" panose="020B0604020202020204" pitchFamily="34" charset="0"/>
              <a:buChar char="•"/>
            </a:pPr>
            <a:r>
              <a:rPr lang="en-US"/>
              <a:t>Continuous feedback and improvement</a:t>
            </a:r>
          </a:p>
          <a:p>
            <a:pPr marL="342900" indent="-342900">
              <a:buClr>
                <a:srgbClr val="0070C0"/>
              </a:buClr>
              <a:buFont typeface="Arial" panose="020B0604020202020204" pitchFamily="34" charset="0"/>
              <a:buChar char="•"/>
            </a:pPr>
            <a:endParaRPr lang="en-US" sz="800"/>
          </a:p>
          <a:p>
            <a:pPr marL="342900" indent="-342900">
              <a:buClr>
                <a:srgbClr val="0070C0"/>
              </a:buClr>
              <a:buFont typeface="Arial" panose="020B0604020202020204" pitchFamily="34" charset="0"/>
              <a:buChar char="•"/>
            </a:pPr>
            <a:r>
              <a:rPr lang="en-US" b="0" i="0">
                <a:solidFill>
                  <a:srgbClr val="666666"/>
                </a:solidFill>
                <a:effectLst/>
                <a:latin typeface="Roboto" panose="02000000000000000000" pitchFamily="2" charset="0"/>
              </a:rPr>
              <a:t>Review the metrics</a:t>
            </a:r>
          </a:p>
          <a:p>
            <a:pPr marL="342900" indent="-342900">
              <a:buClr>
                <a:srgbClr val="0070C0"/>
              </a:buClr>
              <a:buFont typeface="Arial" panose="020B0604020202020204" pitchFamily="34" charset="0"/>
              <a:buChar char="•"/>
            </a:pPr>
            <a:endParaRPr lang="en-US" sz="800" b="0" i="0">
              <a:solidFill>
                <a:srgbClr val="666666"/>
              </a:solidFill>
              <a:effectLst/>
              <a:latin typeface="Roboto" panose="02000000000000000000" pitchFamily="2" charset="0"/>
            </a:endParaRPr>
          </a:p>
          <a:p>
            <a:pPr marL="342900" indent="-342900">
              <a:buClr>
                <a:srgbClr val="0070C0"/>
              </a:buClr>
              <a:buFont typeface="Arial" panose="020B0604020202020204" pitchFamily="34" charset="0"/>
              <a:buChar char="•"/>
            </a:pPr>
            <a:r>
              <a:rPr lang="en-US"/>
              <a:t>Shorten feedback loop</a:t>
            </a:r>
            <a:endParaRPr lang="en-US" b="0" i="0">
              <a:solidFill>
                <a:srgbClr val="666666"/>
              </a:solidFill>
              <a:effectLst/>
              <a:latin typeface="Roboto" panose="02000000000000000000" pitchFamily="2" charset="0"/>
            </a:endParaRPr>
          </a:p>
        </p:txBody>
      </p:sp>
      <p:sp>
        <p:nvSpPr>
          <p:cNvPr id="16" name="Text Placeholder 15">
            <a:extLst>
              <a:ext uri="{FF2B5EF4-FFF2-40B4-BE49-F238E27FC236}">
                <a16:creationId xmlns:a16="http://schemas.microsoft.com/office/drawing/2014/main" id="{8D5EB7BB-C81D-EFAC-5DE1-CAC74BA15328}"/>
              </a:ext>
            </a:extLst>
          </p:cNvPr>
          <p:cNvSpPr>
            <a:spLocks noGrp="1"/>
          </p:cNvSpPr>
          <p:nvPr>
            <p:ph type="body" sz="quarter" idx="38"/>
          </p:nvPr>
        </p:nvSpPr>
        <p:spPr>
          <a:xfrm>
            <a:off x="8916988" y="2218166"/>
            <a:ext cx="2655252" cy="4028549"/>
          </a:xfrm>
        </p:spPr>
        <p:txBody>
          <a:bodyPr/>
          <a:lstStyle/>
          <a:p>
            <a:pPr marL="342900" indent="-342900">
              <a:buClr>
                <a:srgbClr val="00D364"/>
              </a:buClr>
              <a:buFont typeface="Arial" panose="020B0604020202020204" pitchFamily="34" charset="0"/>
              <a:buChar char="•"/>
            </a:pPr>
            <a:r>
              <a:rPr lang="en-US"/>
              <a:t>Dev and operations teams must work together on the process and results</a:t>
            </a:r>
          </a:p>
          <a:p>
            <a:pPr marL="342900" indent="-342900">
              <a:buClr>
                <a:srgbClr val="00D364"/>
              </a:buClr>
              <a:buFont typeface="Arial" panose="020B0604020202020204" pitchFamily="34" charset="0"/>
              <a:buChar char="•"/>
            </a:pPr>
            <a:endParaRPr lang="en-US" sz="800"/>
          </a:p>
          <a:p>
            <a:pPr marL="342900" indent="-342900">
              <a:buClr>
                <a:srgbClr val="00D364"/>
              </a:buClr>
              <a:buFont typeface="Arial" panose="020B0604020202020204" pitchFamily="34" charset="0"/>
              <a:buChar char="•"/>
            </a:pPr>
            <a:r>
              <a:rPr lang="en-US"/>
              <a:t>Provide a positive environment with no “blaming”</a:t>
            </a:r>
          </a:p>
          <a:p>
            <a:pPr marL="342900" indent="-342900">
              <a:buClr>
                <a:srgbClr val="00D364"/>
              </a:buClr>
              <a:buFont typeface="Arial" panose="020B0604020202020204" pitchFamily="34" charset="0"/>
              <a:buChar char="•"/>
            </a:pPr>
            <a:endParaRPr lang="en-US"/>
          </a:p>
        </p:txBody>
      </p:sp>
      <p:sp>
        <p:nvSpPr>
          <p:cNvPr id="2" name="Flowchart: Process 1">
            <a:extLst>
              <a:ext uri="{FF2B5EF4-FFF2-40B4-BE49-F238E27FC236}">
                <a16:creationId xmlns:a16="http://schemas.microsoft.com/office/drawing/2014/main" id="{00E6FE49-6DDA-1A2F-3264-910E87DFDE0A}"/>
              </a:ext>
            </a:extLst>
          </p:cNvPr>
          <p:cNvSpPr/>
          <p:nvPr/>
        </p:nvSpPr>
        <p:spPr>
          <a:xfrm>
            <a:off x="619611" y="1503680"/>
            <a:ext cx="11277749" cy="4822783"/>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354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14FA69-3F23-0498-A8C2-FFDC163B4A39}"/>
              </a:ext>
            </a:extLst>
          </p:cNvPr>
          <p:cNvSpPr>
            <a:spLocks noGrp="1"/>
          </p:cNvSpPr>
          <p:nvPr>
            <p:ph type="title"/>
          </p:nvPr>
        </p:nvSpPr>
        <p:spPr/>
        <p:txBody>
          <a:bodyPr/>
          <a:lstStyle/>
          <a:p>
            <a:r>
              <a:rPr lang="en-US"/>
              <a:t>Four Key Principles of DevOps</a:t>
            </a:r>
          </a:p>
        </p:txBody>
      </p:sp>
      <p:sp>
        <p:nvSpPr>
          <p:cNvPr id="9" name="Text Placeholder 8">
            <a:extLst>
              <a:ext uri="{FF2B5EF4-FFF2-40B4-BE49-F238E27FC236}">
                <a16:creationId xmlns:a16="http://schemas.microsoft.com/office/drawing/2014/main" id="{5EEADE0A-898A-414A-9FF3-C4B888C2D438}"/>
              </a:ext>
            </a:extLst>
          </p:cNvPr>
          <p:cNvSpPr>
            <a:spLocks noGrp="1"/>
          </p:cNvSpPr>
          <p:nvPr>
            <p:ph type="body" sz="quarter" idx="31"/>
          </p:nvPr>
        </p:nvSpPr>
        <p:spPr>
          <a:xfrm>
            <a:off x="722313" y="2218166"/>
            <a:ext cx="2528887" cy="4028549"/>
          </a:xfrm>
        </p:spPr>
        <p:txBody>
          <a:bodyPr/>
          <a:lstStyle/>
          <a:p>
            <a:pPr marL="342900" indent="-342900">
              <a:buFont typeface="Arial" panose="020B0604020202020204" pitchFamily="34" charset="0"/>
              <a:buChar char="•"/>
            </a:pPr>
            <a:r>
              <a:rPr lang="en-US"/>
              <a:t>Automatic build and deployment process</a:t>
            </a:r>
          </a:p>
          <a:p>
            <a:pPr marL="342900" indent="-342900">
              <a:buFont typeface="Arial" panose="020B0604020202020204" pitchFamily="34" charset="0"/>
              <a:buChar char="•"/>
            </a:pPr>
            <a:endParaRPr lang="en-US" sz="800"/>
          </a:p>
          <a:p>
            <a:pPr marL="342900" indent="-342900">
              <a:buFont typeface="Arial" panose="020B0604020202020204" pitchFamily="34" charset="0"/>
              <a:buChar char="•"/>
            </a:pPr>
            <a:r>
              <a:rPr lang="en-US"/>
              <a:t>Utilize Infrastructure as Code (</a:t>
            </a:r>
            <a:r>
              <a:rPr lang="en-US" err="1"/>
              <a:t>IaC</a:t>
            </a:r>
            <a:r>
              <a:rPr lang="en-US"/>
              <a:t>)</a:t>
            </a:r>
          </a:p>
          <a:p>
            <a:pPr marL="342900" indent="-342900">
              <a:buFont typeface="Arial" panose="020B0604020202020204" pitchFamily="34" charset="0"/>
              <a:buChar char="•"/>
            </a:pPr>
            <a:endParaRPr lang="en-US" sz="800"/>
          </a:p>
          <a:p>
            <a:pPr marL="342900" indent="-342900">
              <a:buFont typeface="Arial" panose="020B0604020202020204" pitchFamily="34" charset="0"/>
              <a:buChar char="•"/>
            </a:pPr>
            <a:r>
              <a:rPr lang="en-US"/>
              <a:t>Reusable on-demand tests</a:t>
            </a:r>
          </a:p>
        </p:txBody>
      </p:sp>
      <p:sp>
        <p:nvSpPr>
          <p:cNvPr id="10" name="Text Placeholder 9">
            <a:extLst>
              <a:ext uri="{FF2B5EF4-FFF2-40B4-BE49-F238E27FC236}">
                <a16:creationId xmlns:a16="http://schemas.microsoft.com/office/drawing/2014/main" id="{1DBC7ACC-1F47-4E25-14C8-9CBD2E6A1D50}"/>
              </a:ext>
            </a:extLst>
          </p:cNvPr>
          <p:cNvSpPr>
            <a:spLocks noGrp="1"/>
          </p:cNvSpPr>
          <p:nvPr>
            <p:ph type="body" sz="quarter" idx="32"/>
          </p:nvPr>
        </p:nvSpPr>
        <p:spPr>
          <a:xfrm>
            <a:off x="722313" y="1756203"/>
            <a:ext cx="2528887" cy="461963"/>
          </a:xfrm>
        </p:spPr>
        <p:txBody>
          <a:bodyPr/>
          <a:lstStyle/>
          <a:p>
            <a:r>
              <a:rPr lang="en-US" sz="2800"/>
              <a:t>Automation</a:t>
            </a:r>
          </a:p>
        </p:txBody>
      </p:sp>
      <p:sp>
        <p:nvSpPr>
          <p:cNvPr id="11" name="Text Placeholder 10">
            <a:extLst>
              <a:ext uri="{FF2B5EF4-FFF2-40B4-BE49-F238E27FC236}">
                <a16:creationId xmlns:a16="http://schemas.microsoft.com/office/drawing/2014/main" id="{286F7004-09F7-66BB-8BA2-EF3A8C2E8D59}"/>
              </a:ext>
            </a:extLst>
          </p:cNvPr>
          <p:cNvSpPr>
            <a:spLocks noGrp="1"/>
          </p:cNvSpPr>
          <p:nvPr>
            <p:ph type="body" sz="quarter" idx="33"/>
          </p:nvPr>
        </p:nvSpPr>
        <p:spPr>
          <a:xfrm>
            <a:off x="3452813" y="1756203"/>
            <a:ext cx="2547937" cy="461963"/>
          </a:xfrm>
        </p:spPr>
        <p:txBody>
          <a:bodyPr/>
          <a:lstStyle/>
          <a:p>
            <a:r>
              <a:rPr lang="en-US" sz="2800"/>
              <a:t>Iteration</a:t>
            </a:r>
          </a:p>
        </p:txBody>
      </p:sp>
      <p:sp>
        <p:nvSpPr>
          <p:cNvPr id="12" name="Text Placeholder 11">
            <a:extLst>
              <a:ext uri="{FF2B5EF4-FFF2-40B4-BE49-F238E27FC236}">
                <a16:creationId xmlns:a16="http://schemas.microsoft.com/office/drawing/2014/main" id="{487DA5AA-211B-2DF1-3913-18EA42AACEF2}"/>
              </a:ext>
            </a:extLst>
          </p:cNvPr>
          <p:cNvSpPr>
            <a:spLocks noGrp="1"/>
          </p:cNvSpPr>
          <p:nvPr>
            <p:ph type="body" sz="quarter" idx="34"/>
          </p:nvPr>
        </p:nvSpPr>
        <p:spPr>
          <a:xfrm>
            <a:off x="6178232" y="1756203"/>
            <a:ext cx="2554605" cy="461963"/>
          </a:xfrm>
        </p:spPr>
        <p:txBody>
          <a:bodyPr/>
          <a:lstStyle/>
          <a:p>
            <a:r>
              <a:rPr lang="en-US" sz="2800"/>
              <a:t>Monitor</a:t>
            </a:r>
          </a:p>
        </p:txBody>
      </p:sp>
      <p:sp>
        <p:nvSpPr>
          <p:cNvPr id="13" name="Text Placeholder 12">
            <a:extLst>
              <a:ext uri="{FF2B5EF4-FFF2-40B4-BE49-F238E27FC236}">
                <a16:creationId xmlns:a16="http://schemas.microsoft.com/office/drawing/2014/main" id="{B0BDEA23-6799-98D8-242D-71B972804F75}"/>
              </a:ext>
            </a:extLst>
          </p:cNvPr>
          <p:cNvSpPr>
            <a:spLocks noGrp="1"/>
          </p:cNvSpPr>
          <p:nvPr>
            <p:ph type="body" sz="quarter" idx="35"/>
          </p:nvPr>
        </p:nvSpPr>
        <p:spPr>
          <a:xfrm>
            <a:off x="8916988" y="1756203"/>
            <a:ext cx="2552700" cy="461963"/>
          </a:xfrm>
        </p:spPr>
        <p:txBody>
          <a:bodyPr/>
          <a:lstStyle/>
          <a:p>
            <a:r>
              <a:rPr lang="en-US" sz="2800"/>
              <a:t>Collaborate</a:t>
            </a:r>
          </a:p>
        </p:txBody>
      </p:sp>
      <p:sp>
        <p:nvSpPr>
          <p:cNvPr id="14" name="Text Placeholder 13">
            <a:extLst>
              <a:ext uri="{FF2B5EF4-FFF2-40B4-BE49-F238E27FC236}">
                <a16:creationId xmlns:a16="http://schemas.microsoft.com/office/drawing/2014/main" id="{63B45F99-CC39-727F-8D45-B62DCBB3CD7B}"/>
              </a:ext>
            </a:extLst>
          </p:cNvPr>
          <p:cNvSpPr>
            <a:spLocks noGrp="1"/>
          </p:cNvSpPr>
          <p:nvPr>
            <p:ph type="body" sz="quarter" idx="36"/>
          </p:nvPr>
        </p:nvSpPr>
        <p:spPr>
          <a:xfrm>
            <a:off x="3452813" y="2218166"/>
            <a:ext cx="2547937" cy="4028549"/>
          </a:xfrm>
        </p:spPr>
        <p:txBody>
          <a:bodyPr/>
          <a:lstStyle/>
          <a:p>
            <a:pPr marL="342900" indent="-342900">
              <a:buClr>
                <a:schemeClr val="accent1"/>
              </a:buClr>
              <a:buFont typeface="Arial" panose="020B0604020202020204" pitchFamily="34" charset="0"/>
              <a:buChar char="•"/>
            </a:pPr>
            <a:r>
              <a:rPr lang="en-US"/>
              <a:t>Repeatable build and testing</a:t>
            </a:r>
          </a:p>
          <a:p>
            <a:pPr marL="342900" indent="-342900">
              <a:buClr>
                <a:schemeClr val="accent1"/>
              </a:buClr>
              <a:buFont typeface="Arial" panose="020B0604020202020204" pitchFamily="34" charset="0"/>
              <a:buChar char="•"/>
            </a:pPr>
            <a:endParaRPr lang="en-US" sz="800" b="0" i="0">
              <a:solidFill>
                <a:srgbClr val="666666"/>
              </a:solidFill>
              <a:effectLst/>
              <a:latin typeface="Roboto" panose="02000000000000000000" pitchFamily="2" charset="0"/>
            </a:endParaRPr>
          </a:p>
          <a:p>
            <a:pPr marL="342900" indent="-342900">
              <a:buClr>
                <a:schemeClr val="accent1"/>
              </a:buClr>
              <a:buFont typeface="Arial" panose="020B0604020202020204" pitchFamily="34" charset="0"/>
              <a:buChar char="•"/>
            </a:pPr>
            <a:r>
              <a:rPr lang="en-US" b="0" i="0">
                <a:solidFill>
                  <a:srgbClr val="666666"/>
                </a:solidFill>
                <a:effectLst/>
                <a:latin typeface="Roboto" panose="02000000000000000000" pitchFamily="2" charset="0"/>
              </a:rPr>
              <a:t>“Shift left” to find issues earlier in the process</a:t>
            </a:r>
            <a:endParaRPr lang="en-US"/>
          </a:p>
          <a:p>
            <a:pPr marL="342900" indent="-342900">
              <a:buClr>
                <a:schemeClr val="accent1"/>
              </a:buClr>
              <a:buFont typeface="Arial" panose="020B0604020202020204" pitchFamily="34" charset="0"/>
              <a:buChar char="•"/>
            </a:pPr>
            <a:endParaRPr lang="en-US"/>
          </a:p>
          <a:p>
            <a:pPr marL="342900" indent="-342900">
              <a:buClr>
                <a:schemeClr val="accent1"/>
              </a:buClr>
              <a:buFont typeface="Arial" panose="020B0604020202020204" pitchFamily="34" charset="0"/>
              <a:buChar char="•"/>
            </a:pPr>
            <a:endParaRPr lang="en-US"/>
          </a:p>
          <a:p>
            <a:pPr marL="342900" indent="-342900">
              <a:buClr>
                <a:schemeClr val="accent1"/>
              </a:buClr>
              <a:buFont typeface="Arial" panose="020B0604020202020204" pitchFamily="34" charset="0"/>
              <a:buChar char="•"/>
            </a:pPr>
            <a:endParaRPr lang="en-US"/>
          </a:p>
          <a:p>
            <a:pPr marL="342900" indent="-342900">
              <a:buClr>
                <a:schemeClr val="accent1"/>
              </a:buClr>
              <a:buFont typeface="Arial" panose="020B0604020202020204" pitchFamily="34" charset="0"/>
              <a:buChar char="•"/>
            </a:pPr>
            <a:endParaRPr lang="en-US"/>
          </a:p>
          <a:p>
            <a:endParaRPr lang="en-US"/>
          </a:p>
        </p:txBody>
      </p:sp>
      <p:sp>
        <p:nvSpPr>
          <p:cNvPr id="15" name="Text Placeholder 14">
            <a:extLst>
              <a:ext uri="{FF2B5EF4-FFF2-40B4-BE49-F238E27FC236}">
                <a16:creationId xmlns:a16="http://schemas.microsoft.com/office/drawing/2014/main" id="{45D019A1-4560-69B8-BC58-54F3C28B290F}"/>
              </a:ext>
            </a:extLst>
          </p:cNvPr>
          <p:cNvSpPr>
            <a:spLocks noGrp="1"/>
          </p:cNvSpPr>
          <p:nvPr>
            <p:ph type="body" sz="quarter" idx="37"/>
          </p:nvPr>
        </p:nvSpPr>
        <p:spPr>
          <a:xfrm>
            <a:off x="6183998" y="2218166"/>
            <a:ext cx="2547937" cy="4028549"/>
          </a:xfrm>
        </p:spPr>
        <p:txBody>
          <a:bodyPr/>
          <a:lstStyle/>
          <a:p>
            <a:pPr marL="342900" indent="-342900">
              <a:buClr>
                <a:srgbClr val="0070C0"/>
              </a:buClr>
              <a:buFont typeface="Arial" panose="020B0604020202020204" pitchFamily="34" charset="0"/>
              <a:buChar char="•"/>
            </a:pPr>
            <a:r>
              <a:rPr lang="en-US"/>
              <a:t>Continuous feedback and improvement</a:t>
            </a:r>
          </a:p>
          <a:p>
            <a:pPr marL="342900" indent="-342900">
              <a:buClr>
                <a:srgbClr val="0070C0"/>
              </a:buClr>
              <a:buFont typeface="Arial" panose="020B0604020202020204" pitchFamily="34" charset="0"/>
              <a:buChar char="•"/>
            </a:pPr>
            <a:endParaRPr lang="en-US" sz="800"/>
          </a:p>
          <a:p>
            <a:pPr marL="342900" indent="-342900">
              <a:buClr>
                <a:srgbClr val="0070C0"/>
              </a:buClr>
              <a:buFont typeface="Arial" panose="020B0604020202020204" pitchFamily="34" charset="0"/>
              <a:buChar char="•"/>
            </a:pPr>
            <a:r>
              <a:rPr lang="en-US" b="0" i="0">
                <a:solidFill>
                  <a:srgbClr val="666666"/>
                </a:solidFill>
                <a:effectLst/>
                <a:latin typeface="Roboto" panose="02000000000000000000" pitchFamily="2" charset="0"/>
              </a:rPr>
              <a:t>Review the metrics</a:t>
            </a:r>
          </a:p>
          <a:p>
            <a:pPr marL="342900" indent="-342900">
              <a:buClr>
                <a:srgbClr val="0070C0"/>
              </a:buClr>
              <a:buFont typeface="Arial" panose="020B0604020202020204" pitchFamily="34" charset="0"/>
              <a:buChar char="•"/>
            </a:pPr>
            <a:endParaRPr lang="en-US" sz="800" b="0" i="0">
              <a:solidFill>
                <a:srgbClr val="666666"/>
              </a:solidFill>
              <a:effectLst/>
              <a:latin typeface="Roboto" panose="02000000000000000000" pitchFamily="2" charset="0"/>
            </a:endParaRPr>
          </a:p>
          <a:p>
            <a:pPr marL="342900" indent="-342900">
              <a:buClr>
                <a:srgbClr val="0070C0"/>
              </a:buClr>
              <a:buFont typeface="Arial" panose="020B0604020202020204" pitchFamily="34" charset="0"/>
              <a:buChar char="•"/>
            </a:pPr>
            <a:r>
              <a:rPr lang="en-US"/>
              <a:t>Shorten feedback loop</a:t>
            </a:r>
            <a:endParaRPr lang="en-US" b="0" i="0">
              <a:solidFill>
                <a:srgbClr val="666666"/>
              </a:solidFill>
              <a:effectLst/>
              <a:latin typeface="Roboto" panose="02000000000000000000" pitchFamily="2" charset="0"/>
            </a:endParaRPr>
          </a:p>
        </p:txBody>
      </p:sp>
      <p:sp>
        <p:nvSpPr>
          <p:cNvPr id="16" name="Text Placeholder 15">
            <a:extLst>
              <a:ext uri="{FF2B5EF4-FFF2-40B4-BE49-F238E27FC236}">
                <a16:creationId xmlns:a16="http://schemas.microsoft.com/office/drawing/2014/main" id="{8D5EB7BB-C81D-EFAC-5DE1-CAC74BA15328}"/>
              </a:ext>
            </a:extLst>
          </p:cNvPr>
          <p:cNvSpPr>
            <a:spLocks noGrp="1"/>
          </p:cNvSpPr>
          <p:nvPr>
            <p:ph type="body" sz="quarter" idx="38"/>
          </p:nvPr>
        </p:nvSpPr>
        <p:spPr>
          <a:xfrm>
            <a:off x="8916988" y="2218166"/>
            <a:ext cx="2655252" cy="4028549"/>
          </a:xfrm>
        </p:spPr>
        <p:txBody>
          <a:bodyPr/>
          <a:lstStyle/>
          <a:p>
            <a:pPr marL="342900" indent="-342900">
              <a:buClr>
                <a:srgbClr val="00D364"/>
              </a:buClr>
              <a:buFont typeface="Arial" panose="020B0604020202020204" pitchFamily="34" charset="0"/>
              <a:buChar char="•"/>
            </a:pPr>
            <a:r>
              <a:rPr lang="en-US"/>
              <a:t>Dev and operations teams must work together on the process and results</a:t>
            </a:r>
          </a:p>
          <a:p>
            <a:pPr marL="342900" indent="-342900">
              <a:buClr>
                <a:srgbClr val="00D364"/>
              </a:buClr>
              <a:buFont typeface="Arial" panose="020B0604020202020204" pitchFamily="34" charset="0"/>
              <a:buChar char="•"/>
            </a:pPr>
            <a:endParaRPr lang="en-US" sz="800"/>
          </a:p>
          <a:p>
            <a:pPr marL="342900" indent="-342900">
              <a:buClr>
                <a:srgbClr val="00D364"/>
              </a:buClr>
              <a:buFont typeface="Arial" panose="020B0604020202020204" pitchFamily="34" charset="0"/>
              <a:buChar char="•"/>
            </a:pPr>
            <a:r>
              <a:rPr lang="en-US"/>
              <a:t>Provide a positive environment with no “blaming”</a:t>
            </a:r>
          </a:p>
          <a:p>
            <a:pPr marL="342900" indent="-342900">
              <a:buClr>
                <a:srgbClr val="00D364"/>
              </a:buClr>
              <a:buFont typeface="Arial" panose="020B0604020202020204" pitchFamily="34" charset="0"/>
              <a:buChar char="•"/>
            </a:pPr>
            <a:endParaRPr lang="en-US"/>
          </a:p>
        </p:txBody>
      </p:sp>
      <p:sp>
        <p:nvSpPr>
          <p:cNvPr id="2" name="Flowchart: Process 1">
            <a:extLst>
              <a:ext uri="{FF2B5EF4-FFF2-40B4-BE49-F238E27FC236}">
                <a16:creationId xmlns:a16="http://schemas.microsoft.com/office/drawing/2014/main" id="{00E6FE49-6DDA-1A2F-3264-910E87DFDE0A}"/>
              </a:ext>
            </a:extLst>
          </p:cNvPr>
          <p:cNvSpPr/>
          <p:nvPr/>
        </p:nvSpPr>
        <p:spPr>
          <a:xfrm>
            <a:off x="3342640" y="1503680"/>
            <a:ext cx="8554720" cy="4822783"/>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4662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14FA69-3F23-0498-A8C2-FFDC163B4A39}"/>
              </a:ext>
            </a:extLst>
          </p:cNvPr>
          <p:cNvSpPr>
            <a:spLocks noGrp="1"/>
          </p:cNvSpPr>
          <p:nvPr>
            <p:ph type="title"/>
          </p:nvPr>
        </p:nvSpPr>
        <p:spPr/>
        <p:txBody>
          <a:bodyPr/>
          <a:lstStyle/>
          <a:p>
            <a:r>
              <a:rPr lang="en-US"/>
              <a:t>Four Key Principles of DevOps</a:t>
            </a:r>
          </a:p>
        </p:txBody>
      </p:sp>
      <p:sp>
        <p:nvSpPr>
          <p:cNvPr id="9" name="Text Placeholder 8">
            <a:extLst>
              <a:ext uri="{FF2B5EF4-FFF2-40B4-BE49-F238E27FC236}">
                <a16:creationId xmlns:a16="http://schemas.microsoft.com/office/drawing/2014/main" id="{5EEADE0A-898A-414A-9FF3-C4B888C2D438}"/>
              </a:ext>
            </a:extLst>
          </p:cNvPr>
          <p:cNvSpPr>
            <a:spLocks noGrp="1"/>
          </p:cNvSpPr>
          <p:nvPr>
            <p:ph type="body" sz="quarter" idx="31"/>
          </p:nvPr>
        </p:nvSpPr>
        <p:spPr>
          <a:xfrm>
            <a:off x="722313" y="2218166"/>
            <a:ext cx="2528887" cy="4028549"/>
          </a:xfrm>
        </p:spPr>
        <p:txBody>
          <a:bodyPr/>
          <a:lstStyle/>
          <a:p>
            <a:pPr marL="342900" indent="-342900">
              <a:buClr>
                <a:schemeClr val="bg1">
                  <a:lumMod val="65000"/>
                </a:schemeClr>
              </a:buClr>
              <a:buFont typeface="Arial" panose="020B0604020202020204" pitchFamily="34" charset="0"/>
              <a:buChar char="•"/>
            </a:pPr>
            <a:r>
              <a:rPr lang="en-US">
                <a:solidFill>
                  <a:schemeClr val="bg1">
                    <a:lumMod val="65000"/>
                  </a:schemeClr>
                </a:solidFill>
              </a:rPr>
              <a:t>Automatic build and deployment process</a:t>
            </a:r>
          </a:p>
          <a:p>
            <a:pPr marL="342900" indent="-342900">
              <a:buClr>
                <a:schemeClr val="bg1">
                  <a:lumMod val="65000"/>
                </a:schemeClr>
              </a:buClr>
              <a:buFont typeface="Arial" panose="020B0604020202020204" pitchFamily="34" charset="0"/>
              <a:buChar char="•"/>
            </a:pPr>
            <a:endParaRPr lang="en-US" sz="800">
              <a:solidFill>
                <a:schemeClr val="bg1">
                  <a:lumMod val="65000"/>
                </a:schemeClr>
              </a:solidFill>
            </a:endParaRPr>
          </a:p>
          <a:p>
            <a:pPr marL="342900" indent="-342900">
              <a:buClr>
                <a:schemeClr val="bg1">
                  <a:lumMod val="65000"/>
                </a:schemeClr>
              </a:buClr>
              <a:buFont typeface="Arial" panose="020B0604020202020204" pitchFamily="34" charset="0"/>
              <a:buChar char="•"/>
            </a:pPr>
            <a:r>
              <a:rPr lang="en-US">
                <a:solidFill>
                  <a:schemeClr val="bg1">
                    <a:lumMod val="65000"/>
                  </a:schemeClr>
                </a:solidFill>
              </a:rPr>
              <a:t>Utilize Infrastructure as Code (</a:t>
            </a:r>
            <a:r>
              <a:rPr lang="en-US" err="1">
                <a:solidFill>
                  <a:schemeClr val="bg1">
                    <a:lumMod val="65000"/>
                  </a:schemeClr>
                </a:solidFill>
              </a:rPr>
              <a:t>IaC</a:t>
            </a:r>
            <a:r>
              <a:rPr lang="en-US">
                <a:solidFill>
                  <a:schemeClr val="bg1">
                    <a:lumMod val="65000"/>
                  </a:schemeClr>
                </a:solidFill>
              </a:rPr>
              <a:t>)</a:t>
            </a:r>
          </a:p>
          <a:p>
            <a:pPr marL="342900" indent="-342900">
              <a:buClr>
                <a:schemeClr val="bg1">
                  <a:lumMod val="65000"/>
                </a:schemeClr>
              </a:buClr>
              <a:buFont typeface="Arial" panose="020B0604020202020204" pitchFamily="34" charset="0"/>
              <a:buChar char="•"/>
            </a:pPr>
            <a:endParaRPr lang="en-US" sz="800">
              <a:solidFill>
                <a:schemeClr val="bg1">
                  <a:lumMod val="65000"/>
                </a:schemeClr>
              </a:solidFill>
            </a:endParaRPr>
          </a:p>
          <a:p>
            <a:pPr marL="342900" indent="-342900">
              <a:buClr>
                <a:schemeClr val="bg1">
                  <a:lumMod val="65000"/>
                </a:schemeClr>
              </a:buClr>
              <a:buFont typeface="Arial" panose="020B0604020202020204" pitchFamily="34" charset="0"/>
              <a:buChar char="•"/>
            </a:pPr>
            <a:r>
              <a:rPr lang="en-US">
                <a:solidFill>
                  <a:schemeClr val="bg1">
                    <a:lumMod val="65000"/>
                  </a:schemeClr>
                </a:solidFill>
              </a:rPr>
              <a:t>Reusable on-demand tests</a:t>
            </a:r>
          </a:p>
        </p:txBody>
      </p:sp>
      <p:sp>
        <p:nvSpPr>
          <p:cNvPr id="10" name="Text Placeholder 9">
            <a:extLst>
              <a:ext uri="{FF2B5EF4-FFF2-40B4-BE49-F238E27FC236}">
                <a16:creationId xmlns:a16="http://schemas.microsoft.com/office/drawing/2014/main" id="{1DBC7ACC-1F47-4E25-14C8-9CBD2E6A1D50}"/>
              </a:ext>
            </a:extLst>
          </p:cNvPr>
          <p:cNvSpPr>
            <a:spLocks noGrp="1"/>
          </p:cNvSpPr>
          <p:nvPr>
            <p:ph type="body" sz="quarter" idx="32"/>
          </p:nvPr>
        </p:nvSpPr>
        <p:spPr>
          <a:xfrm>
            <a:off x="722313" y="1756203"/>
            <a:ext cx="2528888" cy="461963"/>
          </a:xfrm>
        </p:spPr>
        <p:txBody>
          <a:bodyPr/>
          <a:lstStyle/>
          <a:p>
            <a:r>
              <a:rPr lang="en-US" sz="2800">
                <a:solidFill>
                  <a:schemeClr val="bg1">
                    <a:lumMod val="65000"/>
                  </a:schemeClr>
                </a:solidFill>
              </a:rPr>
              <a:t>Automation</a:t>
            </a:r>
          </a:p>
        </p:txBody>
      </p:sp>
      <p:sp>
        <p:nvSpPr>
          <p:cNvPr id="11" name="Text Placeholder 10">
            <a:extLst>
              <a:ext uri="{FF2B5EF4-FFF2-40B4-BE49-F238E27FC236}">
                <a16:creationId xmlns:a16="http://schemas.microsoft.com/office/drawing/2014/main" id="{286F7004-09F7-66BB-8BA2-EF3A8C2E8D59}"/>
              </a:ext>
            </a:extLst>
          </p:cNvPr>
          <p:cNvSpPr>
            <a:spLocks noGrp="1"/>
          </p:cNvSpPr>
          <p:nvPr>
            <p:ph type="body" sz="quarter" idx="33"/>
          </p:nvPr>
        </p:nvSpPr>
        <p:spPr>
          <a:xfrm>
            <a:off x="3452813" y="1756203"/>
            <a:ext cx="2547937" cy="461963"/>
          </a:xfrm>
        </p:spPr>
        <p:txBody>
          <a:bodyPr/>
          <a:lstStyle/>
          <a:p>
            <a:r>
              <a:rPr lang="en-US" sz="2800"/>
              <a:t>Iteration</a:t>
            </a:r>
          </a:p>
        </p:txBody>
      </p:sp>
      <p:sp>
        <p:nvSpPr>
          <p:cNvPr id="12" name="Text Placeholder 11">
            <a:extLst>
              <a:ext uri="{FF2B5EF4-FFF2-40B4-BE49-F238E27FC236}">
                <a16:creationId xmlns:a16="http://schemas.microsoft.com/office/drawing/2014/main" id="{487DA5AA-211B-2DF1-3913-18EA42AACEF2}"/>
              </a:ext>
            </a:extLst>
          </p:cNvPr>
          <p:cNvSpPr>
            <a:spLocks noGrp="1"/>
          </p:cNvSpPr>
          <p:nvPr>
            <p:ph type="body" sz="quarter" idx="34"/>
          </p:nvPr>
        </p:nvSpPr>
        <p:spPr>
          <a:xfrm>
            <a:off x="6178232" y="1756203"/>
            <a:ext cx="2554605" cy="461963"/>
          </a:xfrm>
        </p:spPr>
        <p:txBody>
          <a:bodyPr/>
          <a:lstStyle/>
          <a:p>
            <a:r>
              <a:rPr lang="en-US" sz="2800"/>
              <a:t>Monitor</a:t>
            </a:r>
          </a:p>
        </p:txBody>
      </p:sp>
      <p:sp>
        <p:nvSpPr>
          <p:cNvPr id="13" name="Text Placeholder 12">
            <a:extLst>
              <a:ext uri="{FF2B5EF4-FFF2-40B4-BE49-F238E27FC236}">
                <a16:creationId xmlns:a16="http://schemas.microsoft.com/office/drawing/2014/main" id="{B0BDEA23-6799-98D8-242D-71B972804F75}"/>
              </a:ext>
            </a:extLst>
          </p:cNvPr>
          <p:cNvSpPr>
            <a:spLocks noGrp="1"/>
          </p:cNvSpPr>
          <p:nvPr>
            <p:ph type="body" sz="quarter" idx="35"/>
          </p:nvPr>
        </p:nvSpPr>
        <p:spPr>
          <a:xfrm>
            <a:off x="8916988" y="1756203"/>
            <a:ext cx="2552700" cy="461963"/>
          </a:xfrm>
        </p:spPr>
        <p:txBody>
          <a:bodyPr/>
          <a:lstStyle/>
          <a:p>
            <a:r>
              <a:rPr lang="en-US" sz="2800"/>
              <a:t>Collaborate</a:t>
            </a:r>
          </a:p>
        </p:txBody>
      </p:sp>
      <p:sp>
        <p:nvSpPr>
          <p:cNvPr id="14" name="Text Placeholder 13">
            <a:extLst>
              <a:ext uri="{FF2B5EF4-FFF2-40B4-BE49-F238E27FC236}">
                <a16:creationId xmlns:a16="http://schemas.microsoft.com/office/drawing/2014/main" id="{63B45F99-CC39-727F-8D45-B62DCBB3CD7B}"/>
              </a:ext>
            </a:extLst>
          </p:cNvPr>
          <p:cNvSpPr>
            <a:spLocks noGrp="1"/>
          </p:cNvSpPr>
          <p:nvPr>
            <p:ph type="body" sz="quarter" idx="36"/>
          </p:nvPr>
        </p:nvSpPr>
        <p:spPr>
          <a:xfrm>
            <a:off x="3452813" y="2218166"/>
            <a:ext cx="2547937" cy="4028549"/>
          </a:xfrm>
        </p:spPr>
        <p:txBody>
          <a:bodyPr/>
          <a:lstStyle/>
          <a:p>
            <a:pPr marL="342900" indent="-342900">
              <a:buClr>
                <a:schemeClr val="accent1"/>
              </a:buClr>
              <a:buFont typeface="Arial" panose="020B0604020202020204" pitchFamily="34" charset="0"/>
              <a:buChar char="•"/>
            </a:pPr>
            <a:r>
              <a:rPr lang="en-US"/>
              <a:t>Repeatable build and testing</a:t>
            </a:r>
          </a:p>
          <a:p>
            <a:pPr marL="342900" indent="-342900">
              <a:buClr>
                <a:schemeClr val="accent1"/>
              </a:buClr>
              <a:buFont typeface="Arial" panose="020B0604020202020204" pitchFamily="34" charset="0"/>
              <a:buChar char="•"/>
            </a:pPr>
            <a:endParaRPr lang="en-US" sz="800" b="0" i="0">
              <a:solidFill>
                <a:srgbClr val="666666"/>
              </a:solidFill>
              <a:effectLst/>
              <a:latin typeface="Roboto" panose="02000000000000000000" pitchFamily="2" charset="0"/>
            </a:endParaRPr>
          </a:p>
          <a:p>
            <a:pPr marL="342900" indent="-342900">
              <a:buClr>
                <a:schemeClr val="accent1"/>
              </a:buClr>
              <a:buFont typeface="Arial" panose="020B0604020202020204" pitchFamily="34" charset="0"/>
              <a:buChar char="•"/>
            </a:pPr>
            <a:r>
              <a:rPr lang="en-US" b="0" i="0">
                <a:solidFill>
                  <a:srgbClr val="666666"/>
                </a:solidFill>
                <a:effectLst/>
                <a:latin typeface="Roboto" panose="02000000000000000000" pitchFamily="2" charset="0"/>
              </a:rPr>
              <a:t>“Shift left” to find issues earlier in the process</a:t>
            </a:r>
            <a:endParaRPr lang="en-US"/>
          </a:p>
          <a:p>
            <a:pPr marL="342900" indent="-342900">
              <a:buClr>
                <a:schemeClr val="accent1"/>
              </a:buClr>
              <a:buFont typeface="Arial" panose="020B0604020202020204" pitchFamily="34" charset="0"/>
              <a:buChar char="•"/>
            </a:pPr>
            <a:endParaRPr lang="en-US"/>
          </a:p>
          <a:p>
            <a:pPr marL="342900" indent="-342900">
              <a:buClr>
                <a:schemeClr val="accent1"/>
              </a:buClr>
              <a:buFont typeface="Arial" panose="020B0604020202020204" pitchFamily="34" charset="0"/>
              <a:buChar char="•"/>
            </a:pPr>
            <a:endParaRPr lang="en-US"/>
          </a:p>
          <a:p>
            <a:pPr marL="342900" indent="-342900">
              <a:buClr>
                <a:schemeClr val="accent1"/>
              </a:buClr>
              <a:buFont typeface="Arial" panose="020B0604020202020204" pitchFamily="34" charset="0"/>
              <a:buChar char="•"/>
            </a:pPr>
            <a:endParaRPr lang="en-US"/>
          </a:p>
          <a:p>
            <a:pPr marL="342900" indent="-342900">
              <a:buClr>
                <a:schemeClr val="accent1"/>
              </a:buClr>
              <a:buFont typeface="Arial" panose="020B0604020202020204" pitchFamily="34" charset="0"/>
              <a:buChar char="•"/>
            </a:pPr>
            <a:endParaRPr lang="en-US"/>
          </a:p>
          <a:p>
            <a:endParaRPr lang="en-US"/>
          </a:p>
        </p:txBody>
      </p:sp>
      <p:sp>
        <p:nvSpPr>
          <p:cNvPr id="15" name="Text Placeholder 14">
            <a:extLst>
              <a:ext uri="{FF2B5EF4-FFF2-40B4-BE49-F238E27FC236}">
                <a16:creationId xmlns:a16="http://schemas.microsoft.com/office/drawing/2014/main" id="{45D019A1-4560-69B8-BC58-54F3C28B290F}"/>
              </a:ext>
            </a:extLst>
          </p:cNvPr>
          <p:cNvSpPr>
            <a:spLocks noGrp="1"/>
          </p:cNvSpPr>
          <p:nvPr>
            <p:ph type="body" sz="quarter" idx="37"/>
          </p:nvPr>
        </p:nvSpPr>
        <p:spPr>
          <a:xfrm>
            <a:off x="6183998" y="2218166"/>
            <a:ext cx="2547937" cy="4028549"/>
          </a:xfrm>
        </p:spPr>
        <p:txBody>
          <a:bodyPr/>
          <a:lstStyle/>
          <a:p>
            <a:pPr marL="342900" indent="-342900">
              <a:buClr>
                <a:srgbClr val="0070C0"/>
              </a:buClr>
              <a:buFont typeface="Arial" panose="020B0604020202020204" pitchFamily="34" charset="0"/>
              <a:buChar char="•"/>
            </a:pPr>
            <a:r>
              <a:rPr lang="en-US"/>
              <a:t>Continuous feedback and improvement</a:t>
            </a:r>
          </a:p>
          <a:p>
            <a:pPr marL="342900" indent="-342900">
              <a:buClr>
                <a:srgbClr val="0070C0"/>
              </a:buClr>
              <a:buFont typeface="Arial" panose="020B0604020202020204" pitchFamily="34" charset="0"/>
              <a:buChar char="•"/>
            </a:pPr>
            <a:endParaRPr lang="en-US" sz="800"/>
          </a:p>
          <a:p>
            <a:pPr marL="342900" indent="-342900">
              <a:buClr>
                <a:srgbClr val="0070C0"/>
              </a:buClr>
              <a:buFont typeface="Arial" panose="020B0604020202020204" pitchFamily="34" charset="0"/>
              <a:buChar char="•"/>
            </a:pPr>
            <a:r>
              <a:rPr lang="en-US" b="0" i="0">
                <a:solidFill>
                  <a:srgbClr val="666666"/>
                </a:solidFill>
                <a:effectLst/>
                <a:latin typeface="Roboto" panose="02000000000000000000" pitchFamily="2" charset="0"/>
              </a:rPr>
              <a:t>Review the metrics</a:t>
            </a:r>
          </a:p>
          <a:p>
            <a:pPr marL="342900" indent="-342900">
              <a:buClr>
                <a:srgbClr val="0070C0"/>
              </a:buClr>
              <a:buFont typeface="Arial" panose="020B0604020202020204" pitchFamily="34" charset="0"/>
              <a:buChar char="•"/>
            </a:pPr>
            <a:endParaRPr lang="en-US" sz="800" b="0" i="0">
              <a:solidFill>
                <a:srgbClr val="666666"/>
              </a:solidFill>
              <a:effectLst/>
              <a:latin typeface="Roboto" panose="02000000000000000000" pitchFamily="2" charset="0"/>
            </a:endParaRPr>
          </a:p>
          <a:p>
            <a:pPr marL="342900" indent="-342900">
              <a:buClr>
                <a:srgbClr val="0070C0"/>
              </a:buClr>
              <a:buFont typeface="Arial" panose="020B0604020202020204" pitchFamily="34" charset="0"/>
              <a:buChar char="•"/>
            </a:pPr>
            <a:r>
              <a:rPr lang="en-US"/>
              <a:t>Shorten feedback loop</a:t>
            </a:r>
            <a:endParaRPr lang="en-US" b="0" i="0">
              <a:solidFill>
                <a:srgbClr val="666666"/>
              </a:solidFill>
              <a:effectLst/>
              <a:latin typeface="Roboto" panose="02000000000000000000" pitchFamily="2" charset="0"/>
            </a:endParaRPr>
          </a:p>
        </p:txBody>
      </p:sp>
      <p:sp>
        <p:nvSpPr>
          <p:cNvPr id="16" name="Text Placeholder 15">
            <a:extLst>
              <a:ext uri="{FF2B5EF4-FFF2-40B4-BE49-F238E27FC236}">
                <a16:creationId xmlns:a16="http://schemas.microsoft.com/office/drawing/2014/main" id="{8D5EB7BB-C81D-EFAC-5DE1-CAC74BA15328}"/>
              </a:ext>
            </a:extLst>
          </p:cNvPr>
          <p:cNvSpPr>
            <a:spLocks noGrp="1"/>
          </p:cNvSpPr>
          <p:nvPr>
            <p:ph type="body" sz="quarter" idx="38"/>
          </p:nvPr>
        </p:nvSpPr>
        <p:spPr>
          <a:xfrm>
            <a:off x="8916988" y="2218166"/>
            <a:ext cx="2655252" cy="4028549"/>
          </a:xfrm>
        </p:spPr>
        <p:txBody>
          <a:bodyPr/>
          <a:lstStyle/>
          <a:p>
            <a:pPr marL="342900" indent="-342900">
              <a:buClr>
                <a:srgbClr val="00D364"/>
              </a:buClr>
              <a:buFont typeface="Arial" panose="020B0604020202020204" pitchFamily="34" charset="0"/>
              <a:buChar char="•"/>
            </a:pPr>
            <a:r>
              <a:rPr lang="en-US"/>
              <a:t>Dev and operations teams must work together on the process and results</a:t>
            </a:r>
          </a:p>
          <a:p>
            <a:pPr marL="342900" indent="-342900">
              <a:buClr>
                <a:srgbClr val="00D364"/>
              </a:buClr>
              <a:buFont typeface="Arial" panose="020B0604020202020204" pitchFamily="34" charset="0"/>
              <a:buChar char="•"/>
            </a:pPr>
            <a:endParaRPr lang="en-US" sz="800"/>
          </a:p>
          <a:p>
            <a:pPr marL="342900" indent="-342900">
              <a:buClr>
                <a:srgbClr val="00D364"/>
              </a:buClr>
              <a:buFont typeface="Arial" panose="020B0604020202020204" pitchFamily="34" charset="0"/>
              <a:buChar char="•"/>
            </a:pPr>
            <a:r>
              <a:rPr lang="en-US"/>
              <a:t>Provide a positive environment with no “blaming”</a:t>
            </a:r>
          </a:p>
          <a:p>
            <a:pPr marL="342900" indent="-342900">
              <a:buClr>
                <a:srgbClr val="00D364"/>
              </a:buClr>
              <a:buFont typeface="Arial" panose="020B0604020202020204" pitchFamily="34" charset="0"/>
              <a:buChar char="•"/>
            </a:pPr>
            <a:endParaRPr lang="en-US"/>
          </a:p>
        </p:txBody>
      </p:sp>
      <p:sp>
        <p:nvSpPr>
          <p:cNvPr id="2" name="Flowchart: Process 1">
            <a:extLst>
              <a:ext uri="{FF2B5EF4-FFF2-40B4-BE49-F238E27FC236}">
                <a16:creationId xmlns:a16="http://schemas.microsoft.com/office/drawing/2014/main" id="{75FE975D-32EF-466C-0FF5-3F1EC28A2D28}"/>
              </a:ext>
            </a:extLst>
          </p:cNvPr>
          <p:cNvSpPr/>
          <p:nvPr/>
        </p:nvSpPr>
        <p:spPr>
          <a:xfrm>
            <a:off x="5791200" y="1503680"/>
            <a:ext cx="6106160" cy="4822783"/>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4324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14FA69-3F23-0498-A8C2-FFDC163B4A39}"/>
              </a:ext>
            </a:extLst>
          </p:cNvPr>
          <p:cNvSpPr>
            <a:spLocks noGrp="1"/>
          </p:cNvSpPr>
          <p:nvPr>
            <p:ph type="title"/>
          </p:nvPr>
        </p:nvSpPr>
        <p:spPr/>
        <p:txBody>
          <a:bodyPr/>
          <a:lstStyle/>
          <a:p>
            <a:r>
              <a:rPr lang="en-US"/>
              <a:t>Four Key Principles of DevOps</a:t>
            </a:r>
          </a:p>
        </p:txBody>
      </p:sp>
      <p:sp>
        <p:nvSpPr>
          <p:cNvPr id="9" name="Text Placeholder 8">
            <a:extLst>
              <a:ext uri="{FF2B5EF4-FFF2-40B4-BE49-F238E27FC236}">
                <a16:creationId xmlns:a16="http://schemas.microsoft.com/office/drawing/2014/main" id="{5EEADE0A-898A-414A-9FF3-C4B888C2D438}"/>
              </a:ext>
            </a:extLst>
          </p:cNvPr>
          <p:cNvSpPr>
            <a:spLocks noGrp="1"/>
          </p:cNvSpPr>
          <p:nvPr>
            <p:ph type="body" sz="quarter" idx="31"/>
          </p:nvPr>
        </p:nvSpPr>
        <p:spPr>
          <a:xfrm>
            <a:off x="722313" y="2218166"/>
            <a:ext cx="2528887" cy="4028549"/>
          </a:xfrm>
        </p:spPr>
        <p:txBody>
          <a:bodyPr/>
          <a:lstStyle/>
          <a:p>
            <a:pPr marL="342900" indent="-342900">
              <a:buClr>
                <a:schemeClr val="bg1">
                  <a:lumMod val="65000"/>
                </a:schemeClr>
              </a:buClr>
              <a:buFont typeface="Arial" panose="020B0604020202020204" pitchFamily="34" charset="0"/>
              <a:buChar char="•"/>
            </a:pPr>
            <a:r>
              <a:rPr lang="en-US">
                <a:solidFill>
                  <a:schemeClr val="bg1">
                    <a:lumMod val="65000"/>
                  </a:schemeClr>
                </a:solidFill>
              </a:rPr>
              <a:t>Automatic build and deployment process</a:t>
            </a:r>
          </a:p>
          <a:p>
            <a:pPr marL="342900" indent="-342900">
              <a:buClr>
                <a:schemeClr val="bg1">
                  <a:lumMod val="65000"/>
                </a:schemeClr>
              </a:buClr>
              <a:buFont typeface="Arial" panose="020B0604020202020204" pitchFamily="34" charset="0"/>
              <a:buChar char="•"/>
            </a:pPr>
            <a:endParaRPr lang="en-US" sz="800">
              <a:solidFill>
                <a:schemeClr val="bg1">
                  <a:lumMod val="65000"/>
                </a:schemeClr>
              </a:solidFill>
            </a:endParaRPr>
          </a:p>
          <a:p>
            <a:pPr marL="342900" indent="-342900">
              <a:buClr>
                <a:schemeClr val="bg1">
                  <a:lumMod val="65000"/>
                </a:schemeClr>
              </a:buClr>
              <a:buFont typeface="Arial" panose="020B0604020202020204" pitchFamily="34" charset="0"/>
              <a:buChar char="•"/>
            </a:pPr>
            <a:r>
              <a:rPr lang="en-US">
                <a:solidFill>
                  <a:schemeClr val="bg1">
                    <a:lumMod val="65000"/>
                  </a:schemeClr>
                </a:solidFill>
              </a:rPr>
              <a:t>Utilize Infrastructure as Code (</a:t>
            </a:r>
            <a:r>
              <a:rPr lang="en-US" err="1">
                <a:solidFill>
                  <a:schemeClr val="bg1">
                    <a:lumMod val="65000"/>
                  </a:schemeClr>
                </a:solidFill>
              </a:rPr>
              <a:t>IaC</a:t>
            </a:r>
            <a:r>
              <a:rPr lang="en-US">
                <a:solidFill>
                  <a:schemeClr val="bg1">
                    <a:lumMod val="65000"/>
                  </a:schemeClr>
                </a:solidFill>
              </a:rPr>
              <a:t>)</a:t>
            </a:r>
          </a:p>
          <a:p>
            <a:pPr marL="342900" indent="-342900">
              <a:buClr>
                <a:schemeClr val="bg1">
                  <a:lumMod val="65000"/>
                </a:schemeClr>
              </a:buClr>
              <a:buFont typeface="Arial" panose="020B0604020202020204" pitchFamily="34" charset="0"/>
              <a:buChar char="•"/>
            </a:pPr>
            <a:endParaRPr lang="en-US" sz="800">
              <a:solidFill>
                <a:schemeClr val="bg1">
                  <a:lumMod val="65000"/>
                </a:schemeClr>
              </a:solidFill>
            </a:endParaRPr>
          </a:p>
          <a:p>
            <a:pPr marL="342900" indent="-342900">
              <a:buClr>
                <a:schemeClr val="bg1">
                  <a:lumMod val="65000"/>
                </a:schemeClr>
              </a:buClr>
              <a:buFont typeface="Arial" panose="020B0604020202020204" pitchFamily="34" charset="0"/>
              <a:buChar char="•"/>
            </a:pPr>
            <a:r>
              <a:rPr lang="en-US">
                <a:solidFill>
                  <a:schemeClr val="bg1">
                    <a:lumMod val="65000"/>
                  </a:schemeClr>
                </a:solidFill>
              </a:rPr>
              <a:t>Reusable on-demand tests</a:t>
            </a:r>
          </a:p>
        </p:txBody>
      </p:sp>
      <p:sp>
        <p:nvSpPr>
          <p:cNvPr id="10" name="Text Placeholder 9">
            <a:extLst>
              <a:ext uri="{FF2B5EF4-FFF2-40B4-BE49-F238E27FC236}">
                <a16:creationId xmlns:a16="http://schemas.microsoft.com/office/drawing/2014/main" id="{1DBC7ACC-1F47-4E25-14C8-9CBD2E6A1D50}"/>
              </a:ext>
            </a:extLst>
          </p:cNvPr>
          <p:cNvSpPr>
            <a:spLocks noGrp="1"/>
          </p:cNvSpPr>
          <p:nvPr>
            <p:ph type="body" sz="quarter" idx="32"/>
          </p:nvPr>
        </p:nvSpPr>
        <p:spPr>
          <a:xfrm>
            <a:off x="722313" y="1756203"/>
            <a:ext cx="2528887" cy="461963"/>
          </a:xfrm>
        </p:spPr>
        <p:txBody>
          <a:bodyPr/>
          <a:lstStyle/>
          <a:p>
            <a:r>
              <a:rPr lang="en-US" sz="2800">
                <a:solidFill>
                  <a:schemeClr val="bg1">
                    <a:lumMod val="65000"/>
                  </a:schemeClr>
                </a:solidFill>
              </a:rPr>
              <a:t>Automation</a:t>
            </a:r>
          </a:p>
        </p:txBody>
      </p:sp>
      <p:sp>
        <p:nvSpPr>
          <p:cNvPr id="11" name="Text Placeholder 10">
            <a:extLst>
              <a:ext uri="{FF2B5EF4-FFF2-40B4-BE49-F238E27FC236}">
                <a16:creationId xmlns:a16="http://schemas.microsoft.com/office/drawing/2014/main" id="{286F7004-09F7-66BB-8BA2-EF3A8C2E8D59}"/>
              </a:ext>
            </a:extLst>
          </p:cNvPr>
          <p:cNvSpPr>
            <a:spLocks noGrp="1"/>
          </p:cNvSpPr>
          <p:nvPr>
            <p:ph type="body" sz="quarter" idx="33"/>
          </p:nvPr>
        </p:nvSpPr>
        <p:spPr>
          <a:xfrm>
            <a:off x="3452813" y="1756203"/>
            <a:ext cx="2547937" cy="461963"/>
          </a:xfrm>
        </p:spPr>
        <p:txBody>
          <a:bodyPr/>
          <a:lstStyle/>
          <a:p>
            <a:r>
              <a:rPr lang="en-US" sz="2800">
                <a:solidFill>
                  <a:schemeClr val="bg1">
                    <a:lumMod val="65000"/>
                  </a:schemeClr>
                </a:solidFill>
              </a:rPr>
              <a:t>Iteration</a:t>
            </a:r>
          </a:p>
        </p:txBody>
      </p:sp>
      <p:sp>
        <p:nvSpPr>
          <p:cNvPr id="12" name="Text Placeholder 11">
            <a:extLst>
              <a:ext uri="{FF2B5EF4-FFF2-40B4-BE49-F238E27FC236}">
                <a16:creationId xmlns:a16="http://schemas.microsoft.com/office/drawing/2014/main" id="{487DA5AA-211B-2DF1-3913-18EA42AACEF2}"/>
              </a:ext>
            </a:extLst>
          </p:cNvPr>
          <p:cNvSpPr>
            <a:spLocks noGrp="1"/>
          </p:cNvSpPr>
          <p:nvPr>
            <p:ph type="body" sz="quarter" idx="34"/>
          </p:nvPr>
        </p:nvSpPr>
        <p:spPr>
          <a:xfrm>
            <a:off x="6178232" y="1756203"/>
            <a:ext cx="2554605" cy="461963"/>
          </a:xfrm>
        </p:spPr>
        <p:txBody>
          <a:bodyPr/>
          <a:lstStyle/>
          <a:p>
            <a:r>
              <a:rPr lang="en-US" sz="2800">
                <a:latin typeface="Arial"/>
                <a:cs typeface="Arial"/>
              </a:rPr>
              <a:t>Monitoring</a:t>
            </a:r>
            <a:endParaRPr lang="en-US" sz="2800"/>
          </a:p>
        </p:txBody>
      </p:sp>
      <p:sp>
        <p:nvSpPr>
          <p:cNvPr id="13" name="Text Placeholder 12">
            <a:extLst>
              <a:ext uri="{FF2B5EF4-FFF2-40B4-BE49-F238E27FC236}">
                <a16:creationId xmlns:a16="http://schemas.microsoft.com/office/drawing/2014/main" id="{B0BDEA23-6799-98D8-242D-71B972804F75}"/>
              </a:ext>
            </a:extLst>
          </p:cNvPr>
          <p:cNvSpPr>
            <a:spLocks noGrp="1"/>
          </p:cNvSpPr>
          <p:nvPr>
            <p:ph type="body" sz="quarter" idx="35"/>
          </p:nvPr>
        </p:nvSpPr>
        <p:spPr>
          <a:xfrm>
            <a:off x="8916988" y="1756203"/>
            <a:ext cx="2552700" cy="461963"/>
          </a:xfrm>
        </p:spPr>
        <p:txBody>
          <a:bodyPr/>
          <a:lstStyle/>
          <a:p>
            <a:r>
              <a:rPr lang="en-US" sz="2800"/>
              <a:t>Collaborate</a:t>
            </a:r>
          </a:p>
        </p:txBody>
      </p:sp>
      <p:sp>
        <p:nvSpPr>
          <p:cNvPr id="14" name="Text Placeholder 13">
            <a:extLst>
              <a:ext uri="{FF2B5EF4-FFF2-40B4-BE49-F238E27FC236}">
                <a16:creationId xmlns:a16="http://schemas.microsoft.com/office/drawing/2014/main" id="{63B45F99-CC39-727F-8D45-B62DCBB3CD7B}"/>
              </a:ext>
            </a:extLst>
          </p:cNvPr>
          <p:cNvSpPr>
            <a:spLocks noGrp="1"/>
          </p:cNvSpPr>
          <p:nvPr>
            <p:ph type="body" sz="quarter" idx="36"/>
          </p:nvPr>
        </p:nvSpPr>
        <p:spPr>
          <a:xfrm>
            <a:off x="3452813" y="2218166"/>
            <a:ext cx="2547937" cy="4028549"/>
          </a:xfrm>
        </p:spPr>
        <p:txBody>
          <a:bodyPr/>
          <a:lstStyle/>
          <a:p>
            <a:pPr marL="342900" indent="-342900">
              <a:buClr>
                <a:schemeClr val="bg1">
                  <a:lumMod val="65000"/>
                </a:schemeClr>
              </a:buClr>
              <a:buFont typeface="Arial" panose="020B0604020202020204" pitchFamily="34" charset="0"/>
              <a:buChar char="•"/>
            </a:pPr>
            <a:r>
              <a:rPr lang="en-US">
                <a:solidFill>
                  <a:schemeClr val="bg1">
                    <a:lumMod val="65000"/>
                  </a:schemeClr>
                </a:solidFill>
              </a:rPr>
              <a:t>Repeatable build and testing</a:t>
            </a:r>
          </a:p>
          <a:p>
            <a:pPr marL="342900" indent="-342900">
              <a:buClr>
                <a:schemeClr val="bg1">
                  <a:lumMod val="65000"/>
                </a:schemeClr>
              </a:buClr>
              <a:buFont typeface="Arial" panose="020B0604020202020204" pitchFamily="34" charset="0"/>
              <a:buChar char="•"/>
            </a:pPr>
            <a:endParaRPr lang="en-US" sz="800" b="0" i="0">
              <a:solidFill>
                <a:schemeClr val="bg1">
                  <a:lumMod val="65000"/>
                </a:schemeClr>
              </a:solidFill>
              <a:effectLst/>
              <a:latin typeface="Roboto" panose="02000000000000000000" pitchFamily="2" charset="0"/>
            </a:endParaRPr>
          </a:p>
          <a:p>
            <a:pPr marL="342900" indent="-342900">
              <a:buClr>
                <a:schemeClr val="bg1">
                  <a:lumMod val="65000"/>
                </a:schemeClr>
              </a:buClr>
              <a:buFont typeface="Arial" panose="020B0604020202020204" pitchFamily="34" charset="0"/>
              <a:buChar char="•"/>
            </a:pPr>
            <a:r>
              <a:rPr lang="en-US" b="0" i="0">
                <a:solidFill>
                  <a:schemeClr val="bg1">
                    <a:lumMod val="65000"/>
                  </a:schemeClr>
                </a:solidFill>
                <a:effectLst/>
                <a:latin typeface="Roboto" panose="02000000000000000000" pitchFamily="2" charset="0"/>
              </a:rPr>
              <a:t>“Shift left” to find issues earlier in the process</a:t>
            </a:r>
            <a:endParaRPr lang="en-US">
              <a:solidFill>
                <a:schemeClr val="bg1">
                  <a:lumMod val="65000"/>
                </a:schemeClr>
              </a:solidFill>
            </a:endParaRPr>
          </a:p>
          <a:p>
            <a:pPr marL="342900" indent="-342900">
              <a:buClr>
                <a:schemeClr val="bg1">
                  <a:lumMod val="65000"/>
                </a:schemeClr>
              </a:buClr>
              <a:buFont typeface="Arial" panose="020B0604020202020204" pitchFamily="34" charset="0"/>
              <a:buChar char="•"/>
            </a:pPr>
            <a:endParaRPr lang="en-US">
              <a:solidFill>
                <a:schemeClr val="bg1">
                  <a:lumMod val="65000"/>
                </a:schemeClr>
              </a:solidFill>
            </a:endParaRPr>
          </a:p>
          <a:p>
            <a:pPr marL="342900" indent="-342900">
              <a:buClr>
                <a:schemeClr val="bg1">
                  <a:lumMod val="65000"/>
                </a:schemeClr>
              </a:buClr>
              <a:buFont typeface="Arial" panose="020B0604020202020204" pitchFamily="34" charset="0"/>
              <a:buChar char="•"/>
            </a:pPr>
            <a:endParaRPr lang="en-US">
              <a:solidFill>
                <a:schemeClr val="bg1">
                  <a:lumMod val="65000"/>
                </a:schemeClr>
              </a:solidFill>
            </a:endParaRPr>
          </a:p>
          <a:p>
            <a:pPr marL="342900" indent="-342900">
              <a:buClr>
                <a:schemeClr val="bg1">
                  <a:lumMod val="65000"/>
                </a:schemeClr>
              </a:buClr>
              <a:buFont typeface="Arial" panose="020B0604020202020204" pitchFamily="34" charset="0"/>
              <a:buChar char="•"/>
            </a:pPr>
            <a:endParaRPr lang="en-US">
              <a:solidFill>
                <a:schemeClr val="bg1">
                  <a:lumMod val="65000"/>
                </a:schemeClr>
              </a:solidFill>
            </a:endParaRPr>
          </a:p>
          <a:p>
            <a:pPr marL="342900" indent="-342900">
              <a:buClr>
                <a:schemeClr val="bg1">
                  <a:lumMod val="65000"/>
                </a:schemeClr>
              </a:buClr>
              <a:buFont typeface="Arial" panose="020B0604020202020204" pitchFamily="34" charset="0"/>
              <a:buChar char="•"/>
            </a:pPr>
            <a:endParaRPr lang="en-US">
              <a:solidFill>
                <a:schemeClr val="bg1">
                  <a:lumMod val="65000"/>
                </a:schemeClr>
              </a:solidFill>
            </a:endParaRPr>
          </a:p>
          <a:p>
            <a:pPr>
              <a:buClr>
                <a:schemeClr val="bg1">
                  <a:lumMod val="65000"/>
                </a:schemeClr>
              </a:buClr>
            </a:pPr>
            <a:endParaRPr lang="en-US">
              <a:solidFill>
                <a:schemeClr val="bg1">
                  <a:lumMod val="65000"/>
                </a:schemeClr>
              </a:solidFill>
            </a:endParaRPr>
          </a:p>
        </p:txBody>
      </p:sp>
      <p:sp>
        <p:nvSpPr>
          <p:cNvPr id="15" name="Text Placeholder 14">
            <a:extLst>
              <a:ext uri="{FF2B5EF4-FFF2-40B4-BE49-F238E27FC236}">
                <a16:creationId xmlns:a16="http://schemas.microsoft.com/office/drawing/2014/main" id="{45D019A1-4560-69B8-BC58-54F3C28B290F}"/>
              </a:ext>
            </a:extLst>
          </p:cNvPr>
          <p:cNvSpPr>
            <a:spLocks noGrp="1"/>
          </p:cNvSpPr>
          <p:nvPr>
            <p:ph type="body" sz="quarter" idx="37"/>
          </p:nvPr>
        </p:nvSpPr>
        <p:spPr>
          <a:xfrm>
            <a:off x="6183998" y="2218166"/>
            <a:ext cx="2547937" cy="4028549"/>
          </a:xfrm>
        </p:spPr>
        <p:txBody>
          <a:bodyPr vert="horz" lIns="0" tIns="36000" rIns="0" bIns="0" rtlCol="0" anchor="t">
            <a:noAutofit/>
          </a:bodyPr>
          <a:lstStyle/>
          <a:p>
            <a:pPr marL="342900" indent="-342900">
              <a:buClr>
                <a:srgbClr val="0070C0"/>
              </a:buClr>
              <a:buFont typeface="Arial" panose="020B0604020202020204" pitchFamily="34" charset="0"/>
              <a:buChar char="•"/>
            </a:pPr>
            <a:r>
              <a:rPr lang="en-US" dirty="0"/>
              <a:t>Continuous feedback and improvement</a:t>
            </a:r>
          </a:p>
          <a:p>
            <a:pPr marL="342900" indent="-342900">
              <a:buClr>
                <a:srgbClr val="0070C0"/>
              </a:buClr>
              <a:buFont typeface="Arial" panose="020B0604020202020204" pitchFamily="34" charset="0"/>
              <a:buChar char="•"/>
            </a:pPr>
            <a:endParaRPr lang="en-US" sz="800" dirty="0"/>
          </a:p>
          <a:p>
            <a:pPr marL="342900" indent="-342900">
              <a:buClr>
                <a:srgbClr val="0070C0"/>
              </a:buClr>
              <a:buFont typeface="Arial" panose="020B0604020202020204" pitchFamily="34" charset="0"/>
              <a:buChar char="•"/>
            </a:pPr>
            <a:r>
              <a:rPr lang="en-US" b="0" i="0" dirty="0">
                <a:solidFill>
                  <a:srgbClr val="666666"/>
                </a:solidFill>
                <a:effectLst/>
                <a:latin typeface="Roboto" panose="02000000000000000000" pitchFamily="2" charset="0"/>
              </a:rPr>
              <a:t>Review the metrics</a:t>
            </a:r>
          </a:p>
          <a:p>
            <a:pPr marL="342900" indent="-342900">
              <a:buClr>
                <a:srgbClr val="0070C0"/>
              </a:buClr>
              <a:buFont typeface="Arial" panose="020B0604020202020204" pitchFamily="34" charset="0"/>
              <a:buChar char="•"/>
            </a:pPr>
            <a:endParaRPr lang="en-US" sz="800" b="0" i="0" dirty="0">
              <a:solidFill>
                <a:srgbClr val="666666"/>
              </a:solidFill>
              <a:effectLst/>
              <a:latin typeface="Roboto" panose="02000000000000000000" pitchFamily="2" charset="0"/>
            </a:endParaRPr>
          </a:p>
          <a:p>
            <a:pPr marL="342900" indent="-342900">
              <a:buClr>
                <a:srgbClr val="0070C0"/>
              </a:buClr>
              <a:buFont typeface="Arial" panose="020B0604020202020204" pitchFamily="34" charset="0"/>
              <a:buChar char="•"/>
            </a:pPr>
            <a:r>
              <a:rPr lang="en-US" dirty="0">
                <a:latin typeface="Arial"/>
                <a:cs typeface="Arial"/>
              </a:rPr>
              <a:t>Shorten feedback loop</a:t>
            </a:r>
          </a:p>
        </p:txBody>
      </p:sp>
      <p:sp>
        <p:nvSpPr>
          <p:cNvPr id="16" name="Text Placeholder 15">
            <a:extLst>
              <a:ext uri="{FF2B5EF4-FFF2-40B4-BE49-F238E27FC236}">
                <a16:creationId xmlns:a16="http://schemas.microsoft.com/office/drawing/2014/main" id="{8D5EB7BB-C81D-EFAC-5DE1-CAC74BA15328}"/>
              </a:ext>
            </a:extLst>
          </p:cNvPr>
          <p:cNvSpPr>
            <a:spLocks noGrp="1"/>
          </p:cNvSpPr>
          <p:nvPr>
            <p:ph type="body" sz="quarter" idx="38"/>
          </p:nvPr>
        </p:nvSpPr>
        <p:spPr>
          <a:xfrm>
            <a:off x="8916988" y="2218166"/>
            <a:ext cx="2655252" cy="4028549"/>
          </a:xfrm>
        </p:spPr>
        <p:txBody>
          <a:bodyPr/>
          <a:lstStyle/>
          <a:p>
            <a:pPr marL="342900" indent="-342900">
              <a:buClr>
                <a:srgbClr val="00D364"/>
              </a:buClr>
              <a:buFont typeface="Arial" panose="020B0604020202020204" pitchFamily="34" charset="0"/>
              <a:buChar char="•"/>
            </a:pPr>
            <a:r>
              <a:rPr lang="en-US"/>
              <a:t>Dev and operations teams must work together on the process and results</a:t>
            </a:r>
          </a:p>
          <a:p>
            <a:pPr marL="342900" indent="-342900">
              <a:buClr>
                <a:srgbClr val="00D364"/>
              </a:buClr>
              <a:buFont typeface="Arial" panose="020B0604020202020204" pitchFamily="34" charset="0"/>
              <a:buChar char="•"/>
            </a:pPr>
            <a:endParaRPr lang="en-US" sz="800"/>
          </a:p>
          <a:p>
            <a:pPr marL="342900" indent="-342900">
              <a:buClr>
                <a:srgbClr val="00D364"/>
              </a:buClr>
              <a:buFont typeface="Arial" panose="020B0604020202020204" pitchFamily="34" charset="0"/>
              <a:buChar char="•"/>
            </a:pPr>
            <a:r>
              <a:rPr lang="en-US"/>
              <a:t>Provide a positive environment with no “blaming”</a:t>
            </a:r>
          </a:p>
          <a:p>
            <a:pPr marL="342900" indent="-342900">
              <a:buClr>
                <a:srgbClr val="00D364"/>
              </a:buClr>
              <a:buFont typeface="Arial" panose="020B0604020202020204" pitchFamily="34" charset="0"/>
              <a:buChar char="•"/>
            </a:pPr>
            <a:endParaRPr lang="en-US"/>
          </a:p>
        </p:txBody>
      </p:sp>
      <p:sp>
        <p:nvSpPr>
          <p:cNvPr id="2" name="Flowchart: Process 1">
            <a:extLst>
              <a:ext uri="{FF2B5EF4-FFF2-40B4-BE49-F238E27FC236}">
                <a16:creationId xmlns:a16="http://schemas.microsoft.com/office/drawing/2014/main" id="{DE8B4FCF-0AE4-832F-4F1F-344A8853320F}"/>
              </a:ext>
            </a:extLst>
          </p:cNvPr>
          <p:cNvSpPr/>
          <p:nvPr/>
        </p:nvSpPr>
        <p:spPr>
          <a:xfrm>
            <a:off x="8738602" y="1503680"/>
            <a:ext cx="3158757" cy="4822783"/>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9472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14FA69-3F23-0498-A8C2-FFDC163B4A39}"/>
              </a:ext>
            </a:extLst>
          </p:cNvPr>
          <p:cNvSpPr>
            <a:spLocks noGrp="1"/>
          </p:cNvSpPr>
          <p:nvPr>
            <p:ph type="title"/>
          </p:nvPr>
        </p:nvSpPr>
        <p:spPr/>
        <p:txBody>
          <a:bodyPr/>
          <a:lstStyle/>
          <a:p>
            <a:r>
              <a:rPr lang="en-US"/>
              <a:t>Four Key Principles of DevOps</a:t>
            </a:r>
          </a:p>
        </p:txBody>
      </p:sp>
      <p:sp>
        <p:nvSpPr>
          <p:cNvPr id="9" name="Text Placeholder 8">
            <a:extLst>
              <a:ext uri="{FF2B5EF4-FFF2-40B4-BE49-F238E27FC236}">
                <a16:creationId xmlns:a16="http://schemas.microsoft.com/office/drawing/2014/main" id="{5EEADE0A-898A-414A-9FF3-C4B888C2D438}"/>
              </a:ext>
            </a:extLst>
          </p:cNvPr>
          <p:cNvSpPr>
            <a:spLocks noGrp="1"/>
          </p:cNvSpPr>
          <p:nvPr>
            <p:ph type="body" sz="quarter" idx="31"/>
          </p:nvPr>
        </p:nvSpPr>
        <p:spPr>
          <a:xfrm>
            <a:off x="722313" y="2218166"/>
            <a:ext cx="2528887" cy="4028549"/>
          </a:xfrm>
        </p:spPr>
        <p:txBody>
          <a:bodyPr/>
          <a:lstStyle/>
          <a:p>
            <a:pPr marL="342900" indent="-342900">
              <a:buClr>
                <a:schemeClr val="bg1">
                  <a:lumMod val="65000"/>
                </a:schemeClr>
              </a:buClr>
              <a:buFont typeface="Arial" panose="020B0604020202020204" pitchFamily="34" charset="0"/>
              <a:buChar char="•"/>
            </a:pPr>
            <a:r>
              <a:rPr lang="en-US">
                <a:solidFill>
                  <a:schemeClr val="bg1">
                    <a:lumMod val="65000"/>
                  </a:schemeClr>
                </a:solidFill>
              </a:rPr>
              <a:t>Automatic build and deployment process</a:t>
            </a:r>
          </a:p>
          <a:p>
            <a:pPr marL="342900" indent="-342900">
              <a:buClr>
                <a:schemeClr val="bg1">
                  <a:lumMod val="65000"/>
                </a:schemeClr>
              </a:buClr>
              <a:buFont typeface="Arial" panose="020B0604020202020204" pitchFamily="34" charset="0"/>
              <a:buChar char="•"/>
            </a:pPr>
            <a:endParaRPr lang="en-US" sz="800">
              <a:solidFill>
                <a:schemeClr val="bg1">
                  <a:lumMod val="65000"/>
                </a:schemeClr>
              </a:solidFill>
            </a:endParaRPr>
          </a:p>
          <a:p>
            <a:pPr marL="342900" indent="-342900">
              <a:buClr>
                <a:schemeClr val="bg1">
                  <a:lumMod val="65000"/>
                </a:schemeClr>
              </a:buClr>
              <a:buFont typeface="Arial" panose="020B0604020202020204" pitchFamily="34" charset="0"/>
              <a:buChar char="•"/>
            </a:pPr>
            <a:r>
              <a:rPr lang="en-US">
                <a:solidFill>
                  <a:schemeClr val="bg1">
                    <a:lumMod val="65000"/>
                  </a:schemeClr>
                </a:solidFill>
              </a:rPr>
              <a:t>Utilize Infrastructure as Code (</a:t>
            </a:r>
            <a:r>
              <a:rPr lang="en-US" err="1">
                <a:solidFill>
                  <a:schemeClr val="bg1">
                    <a:lumMod val="65000"/>
                  </a:schemeClr>
                </a:solidFill>
              </a:rPr>
              <a:t>IaC</a:t>
            </a:r>
            <a:r>
              <a:rPr lang="en-US">
                <a:solidFill>
                  <a:schemeClr val="bg1">
                    <a:lumMod val="65000"/>
                  </a:schemeClr>
                </a:solidFill>
              </a:rPr>
              <a:t>)</a:t>
            </a:r>
          </a:p>
          <a:p>
            <a:pPr marL="342900" indent="-342900">
              <a:buClr>
                <a:schemeClr val="bg1">
                  <a:lumMod val="65000"/>
                </a:schemeClr>
              </a:buClr>
              <a:buFont typeface="Arial" panose="020B0604020202020204" pitchFamily="34" charset="0"/>
              <a:buChar char="•"/>
            </a:pPr>
            <a:endParaRPr lang="en-US" sz="800">
              <a:solidFill>
                <a:schemeClr val="bg1">
                  <a:lumMod val="65000"/>
                </a:schemeClr>
              </a:solidFill>
            </a:endParaRPr>
          </a:p>
          <a:p>
            <a:pPr marL="342900" indent="-342900">
              <a:buClr>
                <a:schemeClr val="bg1">
                  <a:lumMod val="65000"/>
                </a:schemeClr>
              </a:buClr>
              <a:buFont typeface="Arial" panose="020B0604020202020204" pitchFamily="34" charset="0"/>
              <a:buChar char="•"/>
            </a:pPr>
            <a:r>
              <a:rPr lang="en-US">
                <a:solidFill>
                  <a:schemeClr val="bg1">
                    <a:lumMod val="65000"/>
                  </a:schemeClr>
                </a:solidFill>
              </a:rPr>
              <a:t>Reusable on-demand tests</a:t>
            </a:r>
          </a:p>
        </p:txBody>
      </p:sp>
      <p:sp>
        <p:nvSpPr>
          <p:cNvPr id="10" name="Text Placeholder 9">
            <a:extLst>
              <a:ext uri="{FF2B5EF4-FFF2-40B4-BE49-F238E27FC236}">
                <a16:creationId xmlns:a16="http://schemas.microsoft.com/office/drawing/2014/main" id="{1DBC7ACC-1F47-4E25-14C8-9CBD2E6A1D50}"/>
              </a:ext>
            </a:extLst>
          </p:cNvPr>
          <p:cNvSpPr>
            <a:spLocks noGrp="1"/>
          </p:cNvSpPr>
          <p:nvPr>
            <p:ph type="body" sz="quarter" idx="32"/>
          </p:nvPr>
        </p:nvSpPr>
        <p:spPr>
          <a:xfrm>
            <a:off x="722313" y="1756203"/>
            <a:ext cx="2528887" cy="461963"/>
          </a:xfrm>
        </p:spPr>
        <p:txBody>
          <a:bodyPr/>
          <a:lstStyle/>
          <a:p>
            <a:r>
              <a:rPr lang="en-US" sz="2800">
                <a:solidFill>
                  <a:schemeClr val="bg1">
                    <a:lumMod val="65000"/>
                  </a:schemeClr>
                </a:solidFill>
              </a:rPr>
              <a:t>Automation</a:t>
            </a:r>
          </a:p>
        </p:txBody>
      </p:sp>
      <p:sp>
        <p:nvSpPr>
          <p:cNvPr id="11" name="Text Placeholder 10">
            <a:extLst>
              <a:ext uri="{FF2B5EF4-FFF2-40B4-BE49-F238E27FC236}">
                <a16:creationId xmlns:a16="http://schemas.microsoft.com/office/drawing/2014/main" id="{286F7004-09F7-66BB-8BA2-EF3A8C2E8D59}"/>
              </a:ext>
            </a:extLst>
          </p:cNvPr>
          <p:cNvSpPr>
            <a:spLocks noGrp="1"/>
          </p:cNvSpPr>
          <p:nvPr>
            <p:ph type="body" sz="quarter" idx="33"/>
          </p:nvPr>
        </p:nvSpPr>
        <p:spPr>
          <a:xfrm>
            <a:off x="3452813" y="1756203"/>
            <a:ext cx="2547937" cy="461963"/>
          </a:xfrm>
        </p:spPr>
        <p:txBody>
          <a:bodyPr/>
          <a:lstStyle/>
          <a:p>
            <a:r>
              <a:rPr lang="en-US" sz="2800">
                <a:solidFill>
                  <a:schemeClr val="bg1">
                    <a:lumMod val="65000"/>
                  </a:schemeClr>
                </a:solidFill>
              </a:rPr>
              <a:t>Iteration</a:t>
            </a:r>
          </a:p>
        </p:txBody>
      </p:sp>
      <p:sp>
        <p:nvSpPr>
          <p:cNvPr id="12" name="Text Placeholder 11">
            <a:extLst>
              <a:ext uri="{FF2B5EF4-FFF2-40B4-BE49-F238E27FC236}">
                <a16:creationId xmlns:a16="http://schemas.microsoft.com/office/drawing/2014/main" id="{487DA5AA-211B-2DF1-3913-18EA42AACEF2}"/>
              </a:ext>
            </a:extLst>
          </p:cNvPr>
          <p:cNvSpPr>
            <a:spLocks noGrp="1"/>
          </p:cNvSpPr>
          <p:nvPr>
            <p:ph type="body" sz="quarter" idx="34"/>
          </p:nvPr>
        </p:nvSpPr>
        <p:spPr>
          <a:xfrm>
            <a:off x="6178232" y="1756203"/>
            <a:ext cx="2554605" cy="461963"/>
          </a:xfrm>
        </p:spPr>
        <p:txBody>
          <a:bodyPr/>
          <a:lstStyle/>
          <a:p>
            <a:r>
              <a:rPr lang="en-US" sz="2800">
                <a:solidFill>
                  <a:schemeClr val="bg1">
                    <a:lumMod val="65000"/>
                  </a:schemeClr>
                </a:solidFill>
                <a:latin typeface="Arial"/>
                <a:cs typeface="Arial"/>
              </a:rPr>
              <a:t>Monitoring</a:t>
            </a:r>
            <a:endParaRPr lang="en-US" sz="2800">
              <a:solidFill>
                <a:schemeClr val="bg1">
                  <a:lumMod val="65000"/>
                </a:schemeClr>
              </a:solidFill>
            </a:endParaRPr>
          </a:p>
        </p:txBody>
      </p:sp>
      <p:sp>
        <p:nvSpPr>
          <p:cNvPr id="13" name="Text Placeholder 12">
            <a:extLst>
              <a:ext uri="{FF2B5EF4-FFF2-40B4-BE49-F238E27FC236}">
                <a16:creationId xmlns:a16="http://schemas.microsoft.com/office/drawing/2014/main" id="{B0BDEA23-6799-98D8-242D-71B972804F75}"/>
              </a:ext>
            </a:extLst>
          </p:cNvPr>
          <p:cNvSpPr>
            <a:spLocks noGrp="1"/>
          </p:cNvSpPr>
          <p:nvPr>
            <p:ph type="body" sz="quarter" idx="35"/>
          </p:nvPr>
        </p:nvSpPr>
        <p:spPr>
          <a:xfrm>
            <a:off x="8916988" y="1756203"/>
            <a:ext cx="2552700" cy="461963"/>
          </a:xfrm>
        </p:spPr>
        <p:txBody>
          <a:bodyPr/>
          <a:lstStyle/>
          <a:p>
            <a:r>
              <a:rPr lang="en-US" sz="2800">
                <a:latin typeface="Arial"/>
                <a:cs typeface="Arial"/>
              </a:rPr>
              <a:t>Collaboration</a:t>
            </a:r>
            <a:endParaRPr lang="en-US" sz="2800"/>
          </a:p>
        </p:txBody>
      </p:sp>
      <p:sp>
        <p:nvSpPr>
          <p:cNvPr id="14" name="Text Placeholder 13">
            <a:extLst>
              <a:ext uri="{FF2B5EF4-FFF2-40B4-BE49-F238E27FC236}">
                <a16:creationId xmlns:a16="http://schemas.microsoft.com/office/drawing/2014/main" id="{63B45F99-CC39-727F-8D45-B62DCBB3CD7B}"/>
              </a:ext>
            </a:extLst>
          </p:cNvPr>
          <p:cNvSpPr>
            <a:spLocks noGrp="1"/>
          </p:cNvSpPr>
          <p:nvPr>
            <p:ph type="body" sz="quarter" idx="36"/>
          </p:nvPr>
        </p:nvSpPr>
        <p:spPr>
          <a:xfrm>
            <a:off x="3452813" y="2218166"/>
            <a:ext cx="2547937" cy="4028549"/>
          </a:xfrm>
        </p:spPr>
        <p:txBody>
          <a:bodyPr/>
          <a:lstStyle/>
          <a:p>
            <a:pPr marL="342900" indent="-342900">
              <a:buClr>
                <a:schemeClr val="bg1">
                  <a:lumMod val="65000"/>
                </a:schemeClr>
              </a:buClr>
              <a:buFont typeface="Arial" panose="020B0604020202020204" pitchFamily="34" charset="0"/>
              <a:buChar char="•"/>
            </a:pPr>
            <a:r>
              <a:rPr lang="en-US">
                <a:solidFill>
                  <a:schemeClr val="bg1">
                    <a:lumMod val="65000"/>
                  </a:schemeClr>
                </a:solidFill>
              </a:rPr>
              <a:t>Repeatable build and testing</a:t>
            </a:r>
          </a:p>
          <a:p>
            <a:pPr marL="342900" indent="-342900">
              <a:buClr>
                <a:schemeClr val="bg1">
                  <a:lumMod val="65000"/>
                </a:schemeClr>
              </a:buClr>
              <a:buFont typeface="Arial" panose="020B0604020202020204" pitchFamily="34" charset="0"/>
              <a:buChar char="•"/>
            </a:pPr>
            <a:endParaRPr lang="en-US" sz="800" b="0" i="0">
              <a:solidFill>
                <a:schemeClr val="bg1">
                  <a:lumMod val="65000"/>
                </a:schemeClr>
              </a:solidFill>
              <a:effectLst/>
              <a:latin typeface="Roboto" panose="02000000000000000000" pitchFamily="2" charset="0"/>
            </a:endParaRPr>
          </a:p>
          <a:p>
            <a:pPr marL="342900" indent="-342900">
              <a:buClr>
                <a:schemeClr val="bg1">
                  <a:lumMod val="65000"/>
                </a:schemeClr>
              </a:buClr>
              <a:buFont typeface="Arial" panose="020B0604020202020204" pitchFamily="34" charset="0"/>
              <a:buChar char="•"/>
            </a:pPr>
            <a:r>
              <a:rPr lang="en-US" b="0" i="0">
                <a:solidFill>
                  <a:schemeClr val="bg1">
                    <a:lumMod val="65000"/>
                  </a:schemeClr>
                </a:solidFill>
                <a:effectLst/>
                <a:latin typeface="Roboto" panose="02000000000000000000" pitchFamily="2" charset="0"/>
              </a:rPr>
              <a:t>“Shift left” to find issues earlier in the process</a:t>
            </a:r>
            <a:endParaRPr lang="en-US">
              <a:solidFill>
                <a:schemeClr val="bg1">
                  <a:lumMod val="65000"/>
                </a:schemeClr>
              </a:solidFill>
            </a:endParaRPr>
          </a:p>
          <a:p>
            <a:pPr marL="342900" indent="-342900">
              <a:buClr>
                <a:schemeClr val="bg1">
                  <a:lumMod val="65000"/>
                </a:schemeClr>
              </a:buClr>
              <a:buFont typeface="Arial" panose="020B0604020202020204" pitchFamily="34" charset="0"/>
              <a:buChar char="•"/>
            </a:pPr>
            <a:endParaRPr lang="en-US">
              <a:solidFill>
                <a:schemeClr val="bg1">
                  <a:lumMod val="65000"/>
                </a:schemeClr>
              </a:solidFill>
            </a:endParaRPr>
          </a:p>
          <a:p>
            <a:pPr marL="342900" indent="-342900">
              <a:buClr>
                <a:schemeClr val="bg1">
                  <a:lumMod val="65000"/>
                </a:schemeClr>
              </a:buClr>
              <a:buFont typeface="Arial" panose="020B0604020202020204" pitchFamily="34" charset="0"/>
              <a:buChar char="•"/>
            </a:pPr>
            <a:endParaRPr lang="en-US">
              <a:solidFill>
                <a:schemeClr val="bg1">
                  <a:lumMod val="65000"/>
                </a:schemeClr>
              </a:solidFill>
            </a:endParaRPr>
          </a:p>
          <a:p>
            <a:pPr marL="342900" indent="-342900">
              <a:buClr>
                <a:schemeClr val="bg1">
                  <a:lumMod val="65000"/>
                </a:schemeClr>
              </a:buClr>
              <a:buFont typeface="Arial" panose="020B0604020202020204" pitchFamily="34" charset="0"/>
              <a:buChar char="•"/>
            </a:pPr>
            <a:endParaRPr lang="en-US">
              <a:solidFill>
                <a:schemeClr val="bg1">
                  <a:lumMod val="65000"/>
                </a:schemeClr>
              </a:solidFill>
            </a:endParaRPr>
          </a:p>
          <a:p>
            <a:pPr marL="342900" indent="-342900">
              <a:buClr>
                <a:schemeClr val="bg1">
                  <a:lumMod val="65000"/>
                </a:schemeClr>
              </a:buClr>
              <a:buFont typeface="Arial" panose="020B0604020202020204" pitchFamily="34" charset="0"/>
              <a:buChar char="•"/>
            </a:pPr>
            <a:endParaRPr lang="en-US">
              <a:solidFill>
                <a:schemeClr val="bg1">
                  <a:lumMod val="65000"/>
                </a:schemeClr>
              </a:solidFill>
            </a:endParaRPr>
          </a:p>
          <a:p>
            <a:pPr>
              <a:buClr>
                <a:schemeClr val="bg1">
                  <a:lumMod val="65000"/>
                </a:schemeClr>
              </a:buClr>
            </a:pPr>
            <a:endParaRPr lang="en-US">
              <a:solidFill>
                <a:schemeClr val="bg1">
                  <a:lumMod val="65000"/>
                </a:schemeClr>
              </a:solidFill>
            </a:endParaRPr>
          </a:p>
        </p:txBody>
      </p:sp>
      <p:sp>
        <p:nvSpPr>
          <p:cNvPr id="15" name="Text Placeholder 14">
            <a:extLst>
              <a:ext uri="{FF2B5EF4-FFF2-40B4-BE49-F238E27FC236}">
                <a16:creationId xmlns:a16="http://schemas.microsoft.com/office/drawing/2014/main" id="{45D019A1-4560-69B8-BC58-54F3C28B290F}"/>
              </a:ext>
            </a:extLst>
          </p:cNvPr>
          <p:cNvSpPr>
            <a:spLocks noGrp="1"/>
          </p:cNvSpPr>
          <p:nvPr>
            <p:ph type="body" sz="quarter" idx="37"/>
          </p:nvPr>
        </p:nvSpPr>
        <p:spPr>
          <a:xfrm>
            <a:off x="6183998" y="2218166"/>
            <a:ext cx="2547937" cy="4028549"/>
          </a:xfrm>
        </p:spPr>
        <p:txBody>
          <a:bodyPr/>
          <a:lstStyle/>
          <a:p>
            <a:pPr marL="342900" indent="-342900">
              <a:buClr>
                <a:schemeClr val="bg1">
                  <a:lumMod val="65000"/>
                </a:schemeClr>
              </a:buClr>
              <a:buFont typeface="Arial" panose="020B0604020202020204" pitchFamily="34" charset="0"/>
              <a:buChar char="•"/>
            </a:pPr>
            <a:r>
              <a:rPr lang="en-US"/>
              <a:t>Continuous feedback and improvement</a:t>
            </a:r>
          </a:p>
          <a:p>
            <a:pPr marL="342900" indent="-342900">
              <a:buClr>
                <a:schemeClr val="bg1">
                  <a:lumMod val="65000"/>
                </a:schemeClr>
              </a:buClr>
              <a:buFont typeface="Arial" panose="020B0604020202020204" pitchFamily="34" charset="0"/>
              <a:buChar char="•"/>
            </a:pPr>
            <a:endParaRPr lang="en-US" sz="800"/>
          </a:p>
          <a:p>
            <a:pPr marL="342900" indent="-342900">
              <a:buClr>
                <a:schemeClr val="bg1">
                  <a:lumMod val="65000"/>
                </a:schemeClr>
              </a:buClr>
              <a:buFont typeface="Arial" panose="020B0604020202020204" pitchFamily="34" charset="0"/>
              <a:buChar char="•"/>
            </a:pPr>
            <a:r>
              <a:rPr lang="en-US" b="0" i="0">
                <a:solidFill>
                  <a:srgbClr val="666666"/>
                </a:solidFill>
                <a:effectLst/>
                <a:latin typeface="Roboto" panose="02000000000000000000" pitchFamily="2" charset="0"/>
              </a:rPr>
              <a:t>Review the metrics</a:t>
            </a:r>
          </a:p>
          <a:p>
            <a:pPr marL="342900" indent="-342900">
              <a:buClr>
                <a:schemeClr val="bg1">
                  <a:lumMod val="65000"/>
                </a:schemeClr>
              </a:buClr>
              <a:buFont typeface="Arial" panose="020B0604020202020204" pitchFamily="34" charset="0"/>
              <a:buChar char="•"/>
            </a:pPr>
            <a:endParaRPr lang="en-US" sz="800" b="0" i="0">
              <a:solidFill>
                <a:srgbClr val="666666"/>
              </a:solidFill>
              <a:effectLst/>
              <a:latin typeface="Roboto" panose="02000000000000000000" pitchFamily="2" charset="0"/>
            </a:endParaRPr>
          </a:p>
          <a:p>
            <a:pPr marL="342900" indent="-342900">
              <a:buClr>
                <a:schemeClr val="bg1">
                  <a:lumMod val="65000"/>
                </a:schemeClr>
              </a:buClr>
              <a:buFont typeface="Arial" panose="020B0604020202020204" pitchFamily="34" charset="0"/>
              <a:buChar char="•"/>
            </a:pPr>
            <a:r>
              <a:rPr lang="en-US"/>
              <a:t>Shorten feedback loop</a:t>
            </a:r>
            <a:endParaRPr lang="en-US" b="0" i="0">
              <a:solidFill>
                <a:srgbClr val="666666"/>
              </a:solidFill>
              <a:effectLst/>
              <a:latin typeface="Roboto" panose="02000000000000000000" pitchFamily="2" charset="0"/>
            </a:endParaRPr>
          </a:p>
        </p:txBody>
      </p:sp>
      <p:sp>
        <p:nvSpPr>
          <p:cNvPr id="16" name="Text Placeholder 15">
            <a:extLst>
              <a:ext uri="{FF2B5EF4-FFF2-40B4-BE49-F238E27FC236}">
                <a16:creationId xmlns:a16="http://schemas.microsoft.com/office/drawing/2014/main" id="{8D5EB7BB-C81D-EFAC-5DE1-CAC74BA15328}"/>
              </a:ext>
            </a:extLst>
          </p:cNvPr>
          <p:cNvSpPr>
            <a:spLocks noGrp="1"/>
          </p:cNvSpPr>
          <p:nvPr>
            <p:ph type="body" sz="quarter" idx="38"/>
          </p:nvPr>
        </p:nvSpPr>
        <p:spPr>
          <a:xfrm>
            <a:off x="8916988" y="2218166"/>
            <a:ext cx="2655252" cy="4028549"/>
          </a:xfrm>
        </p:spPr>
        <p:txBody>
          <a:bodyPr/>
          <a:lstStyle/>
          <a:p>
            <a:pPr marL="342900" indent="-342900">
              <a:buClr>
                <a:srgbClr val="00D364"/>
              </a:buClr>
              <a:buFont typeface="Arial" panose="020B0604020202020204" pitchFamily="34" charset="0"/>
              <a:buChar char="•"/>
            </a:pPr>
            <a:r>
              <a:rPr lang="en-US"/>
              <a:t>Dev and operations teams must work together on the process and results</a:t>
            </a:r>
          </a:p>
          <a:p>
            <a:pPr marL="342900" indent="-342900">
              <a:buClr>
                <a:srgbClr val="00D364"/>
              </a:buClr>
              <a:buFont typeface="Arial" panose="020B0604020202020204" pitchFamily="34" charset="0"/>
              <a:buChar char="•"/>
            </a:pPr>
            <a:endParaRPr lang="en-US" sz="800"/>
          </a:p>
          <a:p>
            <a:pPr marL="342900" indent="-342900">
              <a:buClr>
                <a:srgbClr val="00D364"/>
              </a:buClr>
              <a:buFont typeface="Arial" panose="020B0604020202020204" pitchFamily="34" charset="0"/>
              <a:buChar char="•"/>
            </a:pPr>
            <a:r>
              <a:rPr lang="en-US"/>
              <a:t>Provide a positive environment with no “blaming”</a:t>
            </a:r>
          </a:p>
          <a:p>
            <a:pPr marL="342900" indent="-342900">
              <a:buClr>
                <a:srgbClr val="00D364"/>
              </a:buClr>
              <a:buFont typeface="Arial" panose="020B0604020202020204" pitchFamily="34" charset="0"/>
              <a:buChar char="•"/>
            </a:pPr>
            <a:endParaRPr lang="en-US"/>
          </a:p>
        </p:txBody>
      </p:sp>
    </p:spTree>
    <p:extLst>
      <p:ext uri="{BB962C8B-B14F-4D97-AF65-F5344CB8AC3E}">
        <p14:creationId xmlns:p14="http://schemas.microsoft.com/office/powerpoint/2010/main" val="2518258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ED5D27B4-3E1C-468F-89B6-8778AE5F8C3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9" name="Object 8" hidden="1">
                        <a:extLst>
                          <a:ext uri="{FF2B5EF4-FFF2-40B4-BE49-F238E27FC236}">
                            <a16:creationId xmlns:a16="http://schemas.microsoft.com/office/drawing/2014/main" id="{ED5D27B4-3E1C-468F-89B6-8778AE5F8C3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CAFA353-717B-914A-9919-8FCFFB91AE86}"/>
              </a:ext>
            </a:extLst>
          </p:cNvPr>
          <p:cNvSpPr>
            <a:spLocks noGrp="1"/>
          </p:cNvSpPr>
          <p:nvPr>
            <p:ph type="title"/>
          </p:nvPr>
        </p:nvSpPr>
        <p:spPr>
          <a:xfrm>
            <a:off x="1010858" y="5226565"/>
            <a:ext cx="7602197" cy="1026599"/>
          </a:xfrm>
          <a:noFill/>
        </p:spPr>
        <p:txBody>
          <a:bodyPr vert="horz">
            <a:normAutofit/>
          </a:bodyPr>
          <a:lstStyle/>
          <a:p>
            <a:r>
              <a:rPr lang="en-US" dirty="0"/>
              <a:t>DevOps Process</a:t>
            </a:r>
            <a:endParaRPr lang="en-BG" dirty="0"/>
          </a:p>
        </p:txBody>
      </p:sp>
      <p:cxnSp>
        <p:nvCxnSpPr>
          <p:cNvPr id="13" name="Straight Connector 12">
            <a:extLst>
              <a:ext uri="{FF2B5EF4-FFF2-40B4-BE49-F238E27FC236}">
                <a16:creationId xmlns:a16="http://schemas.microsoft.com/office/drawing/2014/main" id="{5454FA55-6C08-4AA1-998A-6957B0DCBF4A}"/>
              </a:ext>
            </a:extLst>
          </p:cNvPr>
          <p:cNvCxnSpPr>
            <a:cxnSpLocks/>
          </p:cNvCxnSpPr>
          <p:nvPr/>
        </p:nvCxnSpPr>
        <p:spPr>
          <a:xfrm>
            <a:off x="788174" y="4869160"/>
            <a:ext cx="0" cy="1384004"/>
          </a:xfrm>
          <a:prstGeom prst="line">
            <a:avLst/>
          </a:prstGeom>
          <a:ln w="127000">
            <a:solidFill>
              <a:srgbClr val="FBCE0A"/>
            </a:solidFill>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956FF275-1ABC-928F-9E2C-7B6D3DCDE60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01501" y="347870"/>
            <a:ext cx="3816034" cy="3570558"/>
          </a:xfrm>
          <a:prstGeom prst="rect">
            <a:avLst/>
          </a:prstGeom>
        </p:spPr>
      </p:pic>
    </p:spTree>
    <p:extLst>
      <p:ext uri="{BB962C8B-B14F-4D97-AF65-F5344CB8AC3E}">
        <p14:creationId xmlns:p14="http://schemas.microsoft.com/office/powerpoint/2010/main" val="35319541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dirty="0"/>
              <a:t>DevOps Process</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a:t>Automated Process to manage product lifecycle</a:t>
            </a:r>
          </a:p>
        </p:txBody>
      </p:sp>
      <p:grpSp>
        <p:nvGrpSpPr>
          <p:cNvPr id="6" name="Group 5">
            <a:extLst>
              <a:ext uri="{FF2B5EF4-FFF2-40B4-BE49-F238E27FC236}">
                <a16:creationId xmlns:a16="http://schemas.microsoft.com/office/drawing/2014/main" id="{B6E64F90-939D-6AC2-7D11-98AF891FA244}"/>
              </a:ext>
            </a:extLst>
          </p:cNvPr>
          <p:cNvGrpSpPr/>
          <p:nvPr/>
        </p:nvGrpSpPr>
        <p:grpSpPr>
          <a:xfrm>
            <a:off x="1485256" y="1766314"/>
            <a:ext cx="9221487" cy="4648849"/>
            <a:chOff x="1485256" y="1766314"/>
            <a:chExt cx="9221487" cy="4648849"/>
          </a:xfrm>
        </p:grpSpPr>
        <p:pic>
          <p:nvPicPr>
            <p:cNvPr id="4" name="Picture 3">
              <a:extLst>
                <a:ext uri="{FF2B5EF4-FFF2-40B4-BE49-F238E27FC236}">
                  <a16:creationId xmlns:a16="http://schemas.microsoft.com/office/drawing/2014/main" id="{99FC577E-5BAD-AC28-5379-1ED9F33276A9}"/>
                </a:ext>
              </a:extLst>
            </p:cNvPr>
            <p:cNvPicPr>
              <a:picLocks noChangeAspect="1"/>
            </p:cNvPicPr>
            <p:nvPr/>
          </p:nvPicPr>
          <p:blipFill>
            <a:blip r:embed="rId3"/>
            <a:stretch>
              <a:fillRect/>
            </a:stretch>
          </p:blipFill>
          <p:spPr>
            <a:xfrm>
              <a:off x="1485256" y="1766314"/>
              <a:ext cx="9221487" cy="4648849"/>
            </a:xfrm>
            <a:prstGeom prst="rect">
              <a:avLst/>
            </a:prstGeom>
          </p:spPr>
        </p:pic>
        <p:sp>
          <p:nvSpPr>
            <p:cNvPr id="2" name="TextBox 1">
              <a:extLst>
                <a:ext uri="{FF2B5EF4-FFF2-40B4-BE49-F238E27FC236}">
                  <a16:creationId xmlns:a16="http://schemas.microsoft.com/office/drawing/2014/main" id="{91AC0E0E-D0D7-6455-7B48-61AA7E588638}"/>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grpSp>
      <p:sp>
        <p:nvSpPr>
          <p:cNvPr id="7" name="Rectangle 6">
            <a:extLst>
              <a:ext uri="{FF2B5EF4-FFF2-40B4-BE49-F238E27FC236}">
                <a16:creationId xmlns:a16="http://schemas.microsoft.com/office/drawing/2014/main" id="{4A5A5A42-1467-83B8-69ED-592C8728EDFA}"/>
              </a:ext>
            </a:extLst>
          </p:cNvPr>
          <p:cNvSpPr/>
          <p:nvPr/>
        </p:nvSpPr>
        <p:spPr>
          <a:xfrm>
            <a:off x="5456903" y="2241755"/>
            <a:ext cx="1209368" cy="580847"/>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6159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dirty="0"/>
              <a:t>DevOps Process + Security</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a:t>Automated Process to manage product lifecycle</a:t>
            </a:r>
          </a:p>
        </p:txBody>
      </p:sp>
      <p:grpSp>
        <p:nvGrpSpPr>
          <p:cNvPr id="6" name="Group 5">
            <a:extLst>
              <a:ext uri="{FF2B5EF4-FFF2-40B4-BE49-F238E27FC236}">
                <a16:creationId xmlns:a16="http://schemas.microsoft.com/office/drawing/2014/main" id="{B6E64F90-939D-6AC2-7D11-98AF891FA244}"/>
              </a:ext>
            </a:extLst>
          </p:cNvPr>
          <p:cNvGrpSpPr/>
          <p:nvPr/>
        </p:nvGrpSpPr>
        <p:grpSpPr>
          <a:xfrm>
            <a:off x="1485256" y="1766314"/>
            <a:ext cx="9221487" cy="4648849"/>
            <a:chOff x="1485256" y="1766314"/>
            <a:chExt cx="9221487" cy="4648849"/>
          </a:xfrm>
        </p:grpSpPr>
        <p:pic>
          <p:nvPicPr>
            <p:cNvPr id="4" name="Picture 3">
              <a:extLst>
                <a:ext uri="{FF2B5EF4-FFF2-40B4-BE49-F238E27FC236}">
                  <a16:creationId xmlns:a16="http://schemas.microsoft.com/office/drawing/2014/main" id="{99FC577E-5BAD-AC28-5379-1ED9F33276A9}"/>
                </a:ext>
              </a:extLst>
            </p:cNvPr>
            <p:cNvPicPr>
              <a:picLocks noChangeAspect="1"/>
            </p:cNvPicPr>
            <p:nvPr/>
          </p:nvPicPr>
          <p:blipFill>
            <a:blip r:embed="rId3"/>
            <a:stretch>
              <a:fillRect/>
            </a:stretch>
          </p:blipFill>
          <p:spPr>
            <a:xfrm>
              <a:off x="1485256" y="1766314"/>
              <a:ext cx="9221487" cy="4648849"/>
            </a:xfrm>
            <a:prstGeom prst="rect">
              <a:avLst/>
            </a:prstGeom>
          </p:spPr>
        </p:pic>
        <p:sp>
          <p:nvSpPr>
            <p:cNvPr id="2" name="TextBox 1">
              <a:extLst>
                <a:ext uri="{FF2B5EF4-FFF2-40B4-BE49-F238E27FC236}">
                  <a16:creationId xmlns:a16="http://schemas.microsoft.com/office/drawing/2014/main" id="{91AC0E0E-D0D7-6455-7B48-61AA7E588638}"/>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grpSp>
    </p:spTree>
    <p:extLst>
      <p:ext uri="{BB962C8B-B14F-4D97-AF65-F5344CB8AC3E}">
        <p14:creationId xmlns:p14="http://schemas.microsoft.com/office/powerpoint/2010/main" val="694995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a:t>DevOps: Plan</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a:t>Sprint planning: Features, Changes, Bug fixes, NFRs</a:t>
            </a:r>
          </a:p>
        </p:txBody>
      </p:sp>
      <p:pic>
        <p:nvPicPr>
          <p:cNvPr id="12" name="Picture 11">
            <a:extLst>
              <a:ext uri="{FF2B5EF4-FFF2-40B4-BE49-F238E27FC236}">
                <a16:creationId xmlns:a16="http://schemas.microsoft.com/office/drawing/2014/main" id="{8B3A93E2-9B3E-C441-ABF4-6CDE05259CD5}"/>
              </a:ext>
            </a:extLst>
          </p:cNvPr>
          <p:cNvPicPr>
            <a:picLocks noChangeAspect="1"/>
          </p:cNvPicPr>
          <p:nvPr/>
        </p:nvPicPr>
        <p:blipFill rotWithShape="1">
          <a:blip r:embed="rId3"/>
          <a:srcRect b="13057"/>
          <a:stretch/>
        </p:blipFill>
        <p:spPr>
          <a:xfrm>
            <a:off x="1485256" y="1798503"/>
            <a:ext cx="9221487" cy="4447654"/>
          </a:xfrm>
          <a:prstGeom prst="rect">
            <a:avLst/>
          </a:prstGeom>
        </p:spPr>
      </p:pic>
      <p:sp>
        <p:nvSpPr>
          <p:cNvPr id="2" name="TextBox 1">
            <a:extLst>
              <a:ext uri="{FF2B5EF4-FFF2-40B4-BE49-F238E27FC236}">
                <a16:creationId xmlns:a16="http://schemas.microsoft.com/office/drawing/2014/main" id="{2AE5B9A9-6024-FED5-478F-0E6D223EAB24}"/>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spTree>
    <p:extLst>
      <p:ext uri="{BB962C8B-B14F-4D97-AF65-F5344CB8AC3E}">
        <p14:creationId xmlns:p14="http://schemas.microsoft.com/office/powerpoint/2010/main" val="699693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a:t>DevOps: Code</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dirty="0"/>
              <a:t>Developers write code; reviewed before check-in</a:t>
            </a:r>
          </a:p>
        </p:txBody>
      </p:sp>
      <p:pic>
        <p:nvPicPr>
          <p:cNvPr id="12" name="Picture 11">
            <a:extLst>
              <a:ext uri="{FF2B5EF4-FFF2-40B4-BE49-F238E27FC236}">
                <a16:creationId xmlns:a16="http://schemas.microsoft.com/office/drawing/2014/main" id="{E51602C2-464D-A56A-CB18-7D6AAAFDAE64}"/>
              </a:ext>
            </a:extLst>
          </p:cNvPr>
          <p:cNvPicPr>
            <a:picLocks noChangeAspect="1"/>
          </p:cNvPicPr>
          <p:nvPr/>
        </p:nvPicPr>
        <p:blipFill>
          <a:blip r:embed="rId3"/>
          <a:stretch>
            <a:fillRect/>
          </a:stretch>
        </p:blipFill>
        <p:spPr>
          <a:xfrm>
            <a:off x="1485256" y="1801635"/>
            <a:ext cx="9221487" cy="4639322"/>
          </a:xfrm>
          <a:prstGeom prst="rect">
            <a:avLst/>
          </a:prstGeom>
        </p:spPr>
      </p:pic>
      <p:sp>
        <p:nvSpPr>
          <p:cNvPr id="2" name="TextBox 1">
            <a:extLst>
              <a:ext uri="{FF2B5EF4-FFF2-40B4-BE49-F238E27FC236}">
                <a16:creationId xmlns:a16="http://schemas.microsoft.com/office/drawing/2014/main" id="{880C11C5-BBB7-4D14-68E2-02F30BAEE45C}"/>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spTree>
    <p:extLst>
      <p:ext uri="{BB962C8B-B14F-4D97-AF65-F5344CB8AC3E}">
        <p14:creationId xmlns:p14="http://schemas.microsoft.com/office/powerpoint/2010/main" val="3536965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a:t>DevOps: Build</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dirty="0"/>
              <a:t>Code check-in and automated build of artifacts; Sanity gates</a:t>
            </a:r>
          </a:p>
        </p:txBody>
      </p:sp>
      <p:pic>
        <p:nvPicPr>
          <p:cNvPr id="7" name="Picture 6">
            <a:extLst>
              <a:ext uri="{FF2B5EF4-FFF2-40B4-BE49-F238E27FC236}">
                <a16:creationId xmlns:a16="http://schemas.microsoft.com/office/drawing/2014/main" id="{9A90B023-1D72-FBD9-11D6-1AFD9AD7E339}"/>
              </a:ext>
            </a:extLst>
          </p:cNvPr>
          <p:cNvPicPr>
            <a:picLocks noChangeAspect="1"/>
          </p:cNvPicPr>
          <p:nvPr/>
        </p:nvPicPr>
        <p:blipFill>
          <a:blip r:embed="rId3"/>
          <a:stretch>
            <a:fillRect/>
          </a:stretch>
        </p:blipFill>
        <p:spPr>
          <a:xfrm>
            <a:off x="1485256" y="1806031"/>
            <a:ext cx="9221487" cy="4648849"/>
          </a:xfrm>
          <a:prstGeom prst="rect">
            <a:avLst/>
          </a:prstGeom>
        </p:spPr>
      </p:pic>
      <p:sp>
        <p:nvSpPr>
          <p:cNvPr id="2" name="TextBox 1">
            <a:extLst>
              <a:ext uri="{FF2B5EF4-FFF2-40B4-BE49-F238E27FC236}">
                <a16:creationId xmlns:a16="http://schemas.microsoft.com/office/drawing/2014/main" id="{EBF80178-220C-DC8D-C405-FC638E0F8568}"/>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spTree>
    <p:extLst>
      <p:ext uri="{BB962C8B-B14F-4D97-AF65-F5344CB8AC3E}">
        <p14:creationId xmlns:p14="http://schemas.microsoft.com/office/powerpoint/2010/main" val="2171697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dirty="0"/>
              <a:t>DevOps: Test</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dirty="0"/>
              <a:t>Automated/manual testing: </a:t>
            </a:r>
            <a:r>
              <a:rPr lang="en-US" sz="2800" dirty="0" err="1"/>
              <a:t>IaC</a:t>
            </a:r>
            <a:r>
              <a:rPr lang="en-US" sz="2800" dirty="0"/>
              <a:t> used to automate</a:t>
            </a:r>
          </a:p>
        </p:txBody>
      </p:sp>
      <p:pic>
        <p:nvPicPr>
          <p:cNvPr id="4" name="Picture 3">
            <a:extLst>
              <a:ext uri="{FF2B5EF4-FFF2-40B4-BE49-F238E27FC236}">
                <a16:creationId xmlns:a16="http://schemas.microsoft.com/office/drawing/2014/main" id="{53C4E308-F431-D8AE-BC53-3288D0424EF1}"/>
              </a:ext>
            </a:extLst>
          </p:cNvPr>
          <p:cNvPicPr>
            <a:picLocks noChangeAspect="1"/>
          </p:cNvPicPr>
          <p:nvPr/>
        </p:nvPicPr>
        <p:blipFill>
          <a:blip r:embed="rId3"/>
          <a:stretch>
            <a:fillRect/>
          </a:stretch>
        </p:blipFill>
        <p:spPr>
          <a:xfrm>
            <a:off x="1485256" y="1802404"/>
            <a:ext cx="9221487" cy="4648849"/>
          </a:xfrm>
          <a:prstGeom prst="rect">
            <a:avLst/>
          </a:prstGeom>
        </p:spPr>
      </p:pic>
      <p:sp>
        <p:nvSpPr>
          <p:cNvPr id="2" name="TextBox 1">
            <a:extLst>
              <a:ext uri="{FF2B5EF4-FFF2-40B4-BE49-F238E27FC236}">
                <a16:creationId xmlns:a16="http://schemas.microsoft.com/office/drawing/2014/main" id="{66A5D6BF-E685-7554-C5C2-B2B7C82D9C0B}"/>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spTree>
    <p:extLst>
      <p:ext uri="{BB962C8B-B14F-4D97-AF65-F5344CB8AC3E}">
        <p14:creationId xmlns:p14="http://schemas.microsoft.com/office/powerpoint/2010/main" val="3143796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a:t>DevOps: Release</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dirty="0"/>
              <a:t>Gold Candidate made ready for deployment</a:t>
            </a:r>
          </a:p>
        </p:txBody>
      </p:sp>
      <p:pic>
        <p:nvPicPr>
          <p:cNvPr id="4" name="Picture 3">
            <a:extLst>
              <a:ext uri="{FF2B5EF4-FFF2-40B4-BE49-F238E27FC236}">
                <a16:creationId xmlns:a16="http://schemas.microsoft.com/office/drawing/2014/main" id="{46FAB415-EFA8-3FA2-4217-44CD6D31EDD3}"/>
              </a:ext>
            </a:extLst>
          </p:cNvPr>
          <p:cNvPicPr>
            <a:picLocks noChangeAspect="1"/>
          </p:cNvPicPr>
          <p:nvPr/>
        </p:nvPicPr>
        <p:blipFill>
          <a:blip r:embed="rId3"/>
          <a:stretch>
            <a:fillRect/>
          </a:stretch>
        </p:blipFill>
        <p:spPr>
          <a:xfrm>
            <a:off x="1485256" y="1802410"/>
            <a:ext cx="9221487" cy="4648849"/>
          </a:xfrm>
          <a:prstGeom prst="rect">
            <a:avLst/>
          </a:prstGeom>
        </p:spPr>
      </p:pic>
      <p:sp>
        <p:nvSpPr>
          <p:cNvPr id="2" name="TextBox 1">
            <a:extLst>
              <a:ext uri="{FF2B5EF4-FFF2-40B4-BE49-F238E27FC236}">
                <a16:creationId xmlns:a16="http://schemas.microsoft.com/office/drawing/2014/main" id="{A6A5F89B-88E9-6A29-9DDA-602D23AFCA07}"/>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spTree>
    <p:extLst>
      <p:ext uri="{BB962C8B-B14F-4D97-AF65-F5344CB8AC3E}">
        <p14:creationId xmlns:p14="http://schemas.microsoft.com/office/powerpoint/2010/main" val="3658425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a:t>DevOps: Deploy</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dirty="0"/>
              <a:t>Release is deployed to customers</a:t>
            </a:r>
          </a:p>
        </p:txBody>
      </p:sp>
      <p:pic>
        <p:nvPicPr>
          <p:cNvPr id="4" name="Picture 3">
            <a:extLst>
              <a:ext uri="{FF2B5EF4-FFF2-40B4-BE49-F238E27FC236}">
                <a16:creationId xmlns:a16="http://schemas.microsoft.com/office/drawing/2014/main" id="{6D4E350C-85D6-E236-C157-0A9C1A7F5D32}"/>
              </a:ext>
            </a:extLst>
          </p:cNvPr>
          <p:cNvPicPr>
            <a:picLocks noChangeAspect="1"/>
          </p:cNvPicPr>
          <p:nvPr/>
        </p:nvPicPr>
        <p:blipFill>
          <a:blip r:embed="rId3"/>
          <a:stretch>
            <a:fillRect/>
          </a:stretch>
        </p:blipFill>
        <p:spPr>
          <a:xfrm>
            <a:off x="1485256" y="1802401"/>
            <a:ext cx="9221487" cy="4648849"/>
          </a:xfrm>
          <a:prstGeom prst="rect">
            <a:avLst/>
          </a:prstGeom>
        </p:spPr>
      </p:pic>
      <p:sp>
        <p:nvSpPr>
          <p:cNvPr id="2" name="TextBox 1">
            <a:extLst>
              <a:ext uri="{FF2B5EF4-FFF2-40B4-BE49-F238E27FC236}">
                <a16:creationId xmlns:a16="http://schemas.microsoft.com/office/drawing/2014/main" id="{9D1DC526-85B4-B3F5-28DA-FE13E9AA63E4}"/>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spTree>
    <p:extLst>
      <p:ext uri="{BB962C8B-B14F-4D97-AF65-F5344CB8AC3E}">
        <p14:creationId xmlns:p14="http://schemas.microsoft.com/office/powerpoint/2010/main" val="3070387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a:t>DevOps: Operate</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a:t>Adjust infrastructure as needed based on build statistics</a:t>
            </a:r>
          </a:p>
        </p:txBody>
      </p:sp>
      <p:pic>
        <p:nvPicPr>
          <p:cNvPr id="8" name="Picture 7">
            <a:extLst>
              <a:ext uri="{FF2B5EF4-FFF2-40B4-BE49-F238E27FC236}">
                <a16:creationId xmlns:a16="http://schemas.microsoft.com/office/drawing/2014/main" id="{A9F3536E-9BEB-2BD5-31AF-AF025A21E2F2}"/>
              </a:ext>
            </a:extLst>
          </p:cNvPr>
          <p:cNvPicPr>
            <a:picLocks noChangeAspect="1"/>
          </p:cNvPicPr>
          <p:nvPr/>
        </p:nvPicPr>
        <p:blipFill>
          <a:blip r:embed="rId3"/>
          <a:stretch>
            <a:fillRect/>
          </a:stretch>
        </p:blipFill>
        <p:spPr>
          <a:xfrm>
            <a:off x="1485256" y="1802410"/>
            <a:ext cx="9221487" cy="4648849"/>
          </a:xfrm>
          <a:prstGeom prst="rect">
            <a:avLst/>
          </a:prstGeom>
        </p:spPr>
      </p:pic>
      <p:sp>
        <p:nvSpPr>
          <p:cNvPr id="2" name="TextBox 1">
            <a:extLst>
              <a:ext uri="{FF2B5EF4-FFF2-40B4-BE49-F238E27FC236}">
                <a16:creationId xmlns:a16="http://schemas.microsoft.com/office/drawing/2014/main" id="{B9F04A57-FF24-21E3-678A-10FF720B30A1}"/>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spTree>
    <p:extLst>
      <p:ext uri="{BB962C8B-B14F-4D97-AF65-F5344CB8AC3E}">
        <p14:creationId xmlns:p14="http://schemas.microsoft.com/office/powerpoint/2010/main" val="1621143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a:t>DevOps: Monitor</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a:t>Retrospective on process with adjustments as needed</a:t>
            </a:r>
          </a:p>
        </p:txBody>
      </p:sp>
      <p:pic>
        <p:nvPicPr>
          <p:cNvPr id="4" name="Picture 3">
            <a:extLst>
              <a:ext uri="{FF2B5EF4-FFF2-40B4-BE49-F238E27FC236}">
                <a16:creationId xmlns:a16="http://schemas.microsoft.com/office/drawing/2014/main" id="{7EA42B0C-A364-5336-9CB0-5DBCE84207DD}"/>
              </a:ext>
            </a:extLst>
          </p:cNvPr>
          <p:cNvPicPr>
            <a:picLocks noChangeAspect="1"/>
          </p:cNvPicPr>
          <p:nvPr/>
        </p:nvPicPr>
        <p:blipFill>
          <a:blip r:embed="rId3"/>
          <a:stretch>
            <a:fillRect/>
          </a:stretch>
        </p:blipFill>
        <p:spPr>
          <a:xfrm>
            <a:off x="1485256" y="1802415"/>
            <a:ext cx="9221487" cy="4648849"/>
          </a:xfrm>
          <a:prstGeom prst="rect">
            <a:avLst/>
          </a:prstGeom>
        </p:spPr>
      </p:pic>
      <p:sp>
        <p:nvSpPr>
          <p:cNvPr id="2" name="TextBox 1">
            <a:extLst>
              <a:ext uri="{FF2B5EF4-FFF2-40B4-BE49-F238E27FC236}">
                <a16:creationId xmlns:a16="http://schemas.microsoft.com/office/drawing/2014/main" id="{C47BAEFF-94D3-BDE3-10CB-A68035B0BA97}"/>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spTree>
    <p:extLst>
      <p:ext uri="{BB962C8B-B14F-4D97-AF65-F5344CB8AC3E}">
        <p14:creationId xmlns:p14="http://schemas.microsoft.com/office/powerpoint/2010/main" val="1104086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6C411-E0AE-3DA5-C153-415FC05D01E0}"/>
              </a:ext>
            </a:extLst>
          </p:cNvPr>
          <p:cNvSpPr>
            <a:spLocks noGrp="1"/>
          </p:cNvSpPr>
          <p:nvPr>
            <p:ph type="title"/>
          </p:nvPr>
        </p:nvSpPr>
        <p:spPr/>
        <p:txBody>
          <a:bodyPr/>
          <a:lstStyle/>
          <a:p>
            <a:r>
              <a:rPr lang="en-US"/>
              <a:t>DevOps – Plan </a:t>
            </a:r>
            <a:r>
              <a:rPr lang="en-US" b="0" i="1"/>
              <a:t>(Repeat)</a:t>
            </a:r>
          </a:p>
        </p:txBody>
      </p:sp>
      <p:sp>
        <p:nvSpPr>
          <p:cNvPr id="5" name="TextBox 4">
            <a:extLst>
              <a:ext uri="{FF2B5EF4-FFF2-40B4-BE49-F238E27FC236}">
                <a16:creationId xmlns:a16="http://schemas.microsoft.com/office/drawing/2014/main" id="{F53D2F7D-C566-7010-55F0-19EB4ED20B54}"/>
              </a:ext>
            </a:extLst>
          </p:cNvPr>
          <p:cNvSpPr txBox="1"/>
          <p:nvPr/>
        </p:nvSpPr>
        <p:spPr>
          <a:xfrm>
            <a:off x="2069431" y="1511212"/>
            <a:ext cx="7796464" cy="580847"/>
          </a:xfrm>
          <a:prstGeom prst="rect">
            <a:avLst/>
          </a:prstGeom>
        </p:spPr>
        <p:txBody>
          <a:bodyPr vert="horz" wrap="none" lIns="0" tIns="0" rIns="0" bIns="0" rtlCol="0">
            <a:noAutofit/>
          </a:bodyPr>
          <a:lstStyle/>
          <a:p>
            <a:pPr algn="l">
              <a:lnSpc>
                <a:spcPts val="2700"/>
              </a:lnSpc>
            </a:pPr>
            <a:r>
              <a:rPr lang="en-US" sz="2800"/>
              <a:t>Sprint planning: Features, Changes, Bug fixes, NFRs</a:t>
            </a:r>
          </a:p>
        </p:txBody>
      </p:sp>
      <p:pic>
        <p:nvPicPr>
          <p:cNvPr id="12" name="Picture 11">
            <a:extLst>
              <a:ext uri="{FF2B5EF4-FFF2-40B4-BE49-F238E27FC236}">
                <a16:creationId xmlns:a16="http://schemas.microsoft.com/office/drawing/2014/main" id="{8B3A93E2-9B3E-C441-ABF4-6CDE05259CD5}"/>
              </a:ext>
            </a:extLst>
          </p:cNvPr>
          <p:cNvPicPr>
            <a:picLocks noChangeAspect="1"/>
          </p:cNvPicPr>
          <p:nvPr/>
        </p:nvPicPr>
        <p:blipFill rotWithShape="1">
          <a:blip r:embed="rId3"/>
          <a:srcRect b="13057"/>
          <a:stretch/>
        </p:blipFill>
        <p:spPr>
          <a:xfrm>
            <a:off x="1485256" y="1798503"/>
            <a:ext cx="9221487" cy="4447654"/>
          </a:xfrm>
          <a:prstGeom prst="rect">
            <a:avLst/>
          </a:prstGeom>
        </p:spPr>
      </p:pic>
      <p:sp>
        <p:nvSpPr>
          <p:cNvPr id="2" name="TextBox 1">
            <a:extLst>
              <a:ext uri="{FF2B5EF4-FFF2-40B4-BE49-F238E27FC236}">
                <a16:creationId xmlns:a16="http://schemas.microsoft.com/office/drawing/2014/main" id="{6E2BC877-C7DF-B276-818D-997266523A33}"/>
              </a:ext>
            </a:extLst>
          </p:cNvPr>
          <p:cNvSpPr txBox="1"/>
          <p:nvPr/>
        </p:nvSpPr>
        <p:spPr>
          <a:xfrm flipH="1">
            <a:off x="5608320" y="2479040"/>
            <a:ext cx="955040" cy="711200"/>
          </a:xfrm>
          <a:prstGeom prst="rect">
            <a:avLst/>
          </a:prstGeom>
        </p:spPr>
        <p:txBody>
          <a:bodyPr vert="horz" wrap="none" lIns="0" tIns="0" rIns="0" bIns="0" rtlCol="0">
            <a:noAutofit/>
          </a:bodyPr>
          <a:lstStyle/>
          <a:p>
            <a:pPr algn="l">
              <a:lnSpc>
                <a:spcPts val="2700"/>
              </a:lnSpc>
            </a:pPr>
            <a:r>
              <a:rPr lang="en-US" sz="4000" b="1"/>
              <a:t>SEC</a:t>
            </a:r>
          </a:p>
        </p:txBody>
      </p:sp>
    </p:spTree>
    <p:extLst>
      <p:ext uri="{BB962C8B-B14F-4D97-AF65-F5344CB8AC3E}">
        <p14:creationId xmlns:p14="http://schemas.microsoft.com/office/powerpoint/2010/main" val="2972239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6C32732-78E6-D00C-FB2B-95D4891ABCFC}"/>
              </a:ext>
            </a:extLst>
          </p:cNvPr>
          <p:cNvSpPr>
            <a:spLocks noGrp="1"/>
          </p:cNvSpPr>
          <p:nvPr>
            <p:ph type="title"/>
          </p:nvPr>
        </p:nvSpPr>
        <p:spPr/>
        <p:txBody>
          <a:bodyPr/>
          <a:lstStyle/>
          <a:p>
            <a:r>
              <a:rPr lang="en-US"/>
              <a:t>Benefits of DevOps</a:t>
            </a:r>
          </a:p>
        </p:txBody>
      </p:sp>
      <p:sp>
        <p:nvSpPr>
          <p:cNvPr id="9" name="Text Placeholder 8">
            <a:extLst>
              <a:ext uri="{FF2B5EF4-FFF2-40B4-BE49-F238E27FC236}">
                <a16:creationId xmlns:a16="http://schemas.microsoft.com/office/drawing/2014/main" id="{355DDA8A-C251-F6DC-3453-5D80964528AF}"/>
              </a:ext>
            </a:extLst>
          </p:cNvPr>
          <p:cNvSpPr>
            <a:spLocks noGrp="1"/>
          </p:cNvSpPr>
          <p:nvPr>
            <p:ph type="body" sz="quarter" idx="10"/>
          </p:nvPr>
        </p:nvSpPr>
        <p:spPr>
          <a:xfrm>
            <a:off x="8430963" y="2000666"/>
            <a:ext cx="3516395" cy="1139825"/>
          </a:xfrm>
        </p:spPr>
        <p:txBody>
          <a:bodyPr/>
          <a:lstStyle/>
          <a:p>
            <a:pPr marL="0" indent="0">
              <a:lnSpc>
                <a:spcPct val="100000"/>
              </a:lnSpc>
              <a:buNone/>
            </a:pPr>
            <a:r>
              <a:rPr lang="en-US" sz="2000" b="1" dirty="0">
                <a:solidFill>
                  <a:schemeClr val="tx2">
                    <a:lumMod val="75000"/>
                  </a:schemeClr>
                </a:solidFill>
              </a:rPr>
              <a:t>Test Engineers</a:t>
            </a:r>
          </a:p>
          <a:p>
            <a:pPr>
              <a:lnSpc>
                <a:spcPct val="100000"/>
              </a:lnSpc>
              <a:spcAft>
                <a:spcPts val="0"/>
              </a:spcAft>
            </a:pPr>
            <a:r>
              <a:rPr lang="en-US" sz="2000" dirty="0"/>
              <a:t>Consistent test results</a:t>
            </a:r>
          </a:p>
          <a:p>
            <a:pPr>
              <a:lnSpc>
                <a:spcPct val="100000"/>
              </a:lnSpc>
              <a:spcAft>
                <a:spcPts val="0"/>
              </a:spcAft>
            </a:pPr>
            <a:r>
              <a:rPr lang="en-US" sz="2000" dirty="0"/>
              <a:t>Faster resolution with increased visibility</a:t>
            </a:r>
          </a:p>
        </p:txBody>
      </p:sp>
      <p:pic>
        <p:nvPicPr>
          <p:cNvPr id="1026" name="Picture 2" descr="Customer Care Icon #398402 - Free Icons Library">
            <a:extLst>
              <a:ext uri="{FF2B5EF4-FFF2-40B4-BE49-F238E27FC236}">
                <a16:creationId xmlns:a16="http://schemas.microsoft.com/office/drawing/2014/main" id="{2BCDD7FA-DAEF-11E1-D8C0-33E26310D6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8697" y="3429000"/>
            <a:ext cx="1229538" cy="11398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oftware Developer Icon #237387 - Free Icons Library">
            <a:extLst>
              <a:ext uri="{FF2B5EF4-FFF2-40B4-BE49-F238E27FC236}">
                <a16:creationId xmlns:a16="http://schemas.microsoft.com/office/drawing/2014/main" id="{FB4D0270-FFB5-F667-4CA9-287E4ED860C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26634" y="1836571"/>
            <a:ext cx="1118205"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13FA01E-02B6-FBE9-B9FE-FD277A765C9A}"/>
              </a:ext>
            </a:extLst>
          </p:cNvPr>
          <p:cNvPicPr>
            <a:picLocks noChangeAspect="1"/>
          </p:cNvPicPr>
          <p:nvPr/>
        </p:nvPicPr>
        <p:blipFill>
          <a:blip r:embed="rId6"/>
          <a:stretch>
            <a:fillRect/>
          </a:stretch>
        </p:blipFill>
        <p:spPr>
          <a:xfrm>
            <a:off x="787906" y="4954966"/>
            <a:ext cx="1118205" cy="1174368"/>
          </a:xfrm>
          <a:prstGeom prst="rect">
            <a:avLst/>
          </a:prstGeom>
        </p:spPr>
      </p:pic>
      <p:pic>
        <p:nvPicPr>
          <p:cNvPr id="6" name="Picture 5">
            <a:extLst>
              <a:ext uri="{FF2B5EF4-FFF2-40B4-BE49-F238E27FC236}">
                <a16:creationId xmlns:a16="http://schemas.microsoft.com/office/drawing/2014/main" id="{456B90A3-2DC2-742A-617A-5527B8595870}"/>
              </a:ext>
            </a:extLst>
          </p:cNvPr>
          <p:cNvPicPr>
            <a:picLocks noChangeAspect="1"/>
          </p:cNvPicPr>
          <p:nvPr/>
        </p:nvPicPr>
        <p:blipFill>
          <a:blip r:embed="rId7"/>
          <a:stretch>
            <a:fillRect/>
          </a:stretch>
        </p:blipFill>
        <p:spPr>
          <a:xfrm>
            <a:off x="7072118" y="1836571"/>
            <a:ext cx="1139825" cy="1139825"/>
          </a:xfrm>
          <a:prstGeom prst="rect">
            <a:avLst/>
          </a:prstGeom>
        </p:spPr>
      </p:pic>
      <p:pic>
        <p:nvPicPr>
          <p:cNvPr id="7" name="Picture 6">
            <a:extLst>
              <a:ext uri="{FF2B5EF4-FFF2-40B4-BE49-F238E27FC236}">
                <a16:creationId xmlns:a16="http://schemas.microsoft.com/office/drawing/2014/main" id="{F756BB9A-47B2-E150-5789-067D05EC722C}"/>
              </a:ext>
            </a:extLst>
          </p:cNvPr>
          <p:cNvPicPr>
            <a:picLocks noChangeAspect="1"/>
          </p:cNvPicPr>
          <p:nvPr/>
        </p:nvPicPr>
        <p:blipFill>
          <a:blip r:embed="rId8"/>
          <a:stretch>
            <a:fillRect/>
          </a:stretch>
        </p:blipFill>
        <p:spPr>
          <a:xfrm>
            <a:off x="6840616" y="4717006"/>
            <a:ext cx="1602831" cy="1602831"/>
          </a:xfrm>
          <a:prstGeom prst="rect">
            <a:avLst/>
          </a:prstGeom>
        </p:spPr>
      </p:pic>
      <p:pic>
        <p:nvPicPr>
          <p:cNvPr id="1032" name="Picture 8" descr="Icon Person #392535 - Free Icons Library">
            <a:extLst>
              <a:ext uri="{FF2B5EF4-FFF2-40B4-BE49-F238E27FC236}">
                <a16:creationId xmlns:a16="http://schemas.microsoft.com/office/drawing/2014/main" id="{16E9BD17-6D88-A81D-8463-E9CE63B48B9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4075" t="10113" r="15874" b="7651"/>
          <a:stretch/>
        </p:blipFill>
        <p:spPr bwMode="auto">
          <a:xfrm>
            <a:off x="745565" y="3372140"/>
            <a:ext cx="1118205" cy="1312691"/>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8">
            <a:extLst>
              <a:ext uri="{FF2B5EF4-FFF2-40B4-BE49-F238E27FC236}">
                <a16:creationId xmlns:a16="http://schemas.microsoft.com/office/drawing/2014/main" id="{59C8D8D7-1618-FC45-D6FC-1FFD30847F96}"/>
              </a:ext>
            </a:extLst>
          </p:cNvPr>
          <p:cNvSpPr txBox="1">
            <a:spLocks/>
          </p:cNvSpPr>
          <p:nvPr/>
        </p:nvSpPr>
        <p:spPr>
          <a:xfrm>
            <a:off x="2034922" y="3537288"/>
            <a:ext cx="3934914" cy="1139825"/>
          </a:xfrm>
          <a:prstGeom prst="rect">
            <a:avLst/>
          </a:prstGeom>
        </p:spPr>
        <p:txBody>
          <a:bodyPr vert="horz" lIns="0" tIns="0" rIns="0" bIns="0" rtlCol="0">
            <a:noAutofit/>
          </a:bodyPr>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000" b="1" dirty="0">
                <a:solidFill>
                  <a:schemeClr val="tx2">
                    <a:lumMod val="75000"/>
                  </a:schemeClr>
                </a:solidFill>
              </a:rPr>
              <a:t>Product Managers</a:t>
            </a:r>
          </a:p>
          <a:p>
            <a:pPr>
              <a:lnSpc>
                <a:spcPct val="100000"/>
              </a:lnSpc>
              <a:spcAft>
                <a:spcPts val="0"/>
              </a:spcAft>
            </a:pPr>
            <a:r>
              <a:rPr lang="en-US" sz="2000" dirty="0"/>
              <a:t>Faster turnaround for features</a:t>
            </a:r>
          </a:p>
          <a:p>
            <a:pPr>
              <a:lnSpc>
                <a:spcPct val="100000"/>
              </a:lnSpc>
              <a:spcAft>
                <a:spcPts val="0"/>
              </a:spcAft>
            </a:pPr>
            <a:r>
              <a:rPr lang="en-US" sz="2000" dirty="0"/>
              <a:t>Predictable delivery schedule</a:t>
            </a:r>
          </a:p>
        </p:txBody>
      </p:sp>
      <p:sp>
        <p:nvSpPr>
          <p:cNvPr id="13" name="Text Placeholder 8">
            <a:extLst>
              <a:ext uri="{FF2B5EF4-FFF2-40B4-BE49-F238E27FC236}">
                <a16:creationId xmlns:a16="http://schemas.microsoft.com/office/drawing/2014/main" id="{DB9EAC43-CAC6-907D-9269-4BCB0E0D2812}"/>
              </a:ext>
            </a:extLst>
          </p:cNvPr>
          <p:cNvSpPr txBox="1">
            <a:spLocks/>
          </p:cNvSpPr>
          <p:nvPr/>
        </p:nvSpPr>
        <p:spPr>
          <a:xfrm>
            <a:off x="2034922" y="5070854"/>
            <a:ext cx="3934914" cy="1139825"/>
          </a:xfrm>
          <a:prstGeom prst="rect">
            <a:avLst/>
          </a:prstGeom>
        </p:spPr>
        <p:txBody>
          <a:bodyPr vert="horz" lIns="0" tIns="0" rIns="0" bIns="0" rtlCol="0">
            <a:noAutofit/>
          </a:bodyPr>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000" b="1" dirty="0">
                <a:solidFill>
                  <a:schemeClr val="tx2">
                    <a:lumMod val="75000"/>
                  </a:schemeClr>
                </a:solidFill>
              </a:rPr>
              <a:t>System Administrators</a:t>
            </a:r>
          </a:p>
          <a:p>
            <a:pPr>
              <a:lnSpc>
                <a:spcPct val="100000"/>
              </a:lnSpc>
              <a:spcAft>
                <a:spcPts val="0"/>
              </a:spcAft>
            </a:pPr>
            <a:r>
              <a:rPr lang="en-US" sz="2000" dirty="0"/>
              <a:t>Repeatable build process</a:t>
            </a:r>
          </a:p>
          <a:p>
            <a:pPr>
              <a:lnSpc>
                <a:spcPct val="100000"/>
              </a:lnSpc>
              <a:spcAft>
                <a:spcPts val="0"/>
              </a:spcAft>
            </a:pPr>
            <a:r>
              <a:rPr lang="en-US" sz="2000" dirty="0"/>
              <a:t>Infrastructure as code (</a:t>
            </a:r>
            <a:r>
              <a:rPr lang="en-US" sz="2000" dirty="0" err="1"/>
              <a:t>IaC</a:t>
            </a:r>
            <a:r>
              <a:rPr lang="en-US" sz="2000" dirty="0"/>
              <a:t>) </a:t>
            </a:r>
          </a:p>
          <a:p>
            <a:pPr>
              <a:lnSpc>
                <a:spcPct val="100000"/>
              </a:lnSpc>
              <a:spcAft>
                <a:spcPts val="0"/>
              </a:spcAft>
            </a:pPr>
            <a:r>
              <a:rPr lang="en-US" sz="2000" dirty="0"/>
              <a:t>Less complex to manage</a:t>
            </a:r>
          </a:p>
        </p:txBody>
      </p:sp>
      <p:sp>
        <p:nvSpPr>
          <p:cNvPr id="14" name="Text Placeholder 8">
            <a:extLst>
              <a:ext uri="{FF2B5EF4-FFF2-40B4-BE49-F238E27FC236}">
                <a16:creationId xmlns:a16="http://schemas.microsoft.com/office/drawing/2014/main" id="{1B14BE8F-8FC7-1EB3-A698-B7FED9BE700B}"/>
              </a:ext>
            </a:extLst>
          </p:cNvPr>
          <p:cNvSpPr txBox="1">
            <a:spLocks/>
          </p:cNvSpPr>
          <p:nvPr/>
        </p:nvSpPr>
        <p:spPr>
          <a:xfrm>
            <a:off x="2034922" y="1955151"/>
            <a:ext cx="3934914" cy="1139825"/>
          </a:xfrm>
          <a:prstGeom prst="rect">
            <a:avLst/>
          </a:prstGeom>
        </p:spPr>
        <p:txBody>
          <a:bodyPr vert="horz" lIns="0" tIns="0" rIns="0" bIns="0" rtlCol="0">
            <a:noAutofit/>
          </a:bodyPr>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000" b="1">
                <a:solidFill>
                  <a:schemeClr val="tx2">
                    <a:lumMod val="75000"/>
                  </a:schemeClr>
                </a:solidFill>
              </a:rPr>
              <a:t>Developers</a:t>
            </a:r>
          </a:p>
          <a:p>
            <a:pPr>
              <a:lnSpc>
                <a:spcPct val="100000"/>
              </a:lnSpc>
              <a:spcAft>
                <a:spcPts val="0"/>
              </a:spcAft>
            </a:pPr>
            <a:r>
              <a:rPr lang="en-US" sz="2000"/>
              <a:t>Automation allows focus for programming rather than repetitive tasks</a:t>
            </a:r>
          </a:p>
        </p:txBody>
      </p:sp>
      <p:sp>
        <p:nvSpPr>
          <p:cNvPr id="15" name="Text Placeholder 8">
            <a:extLst>
              <a:ext uri="{FF2B5EF4-FFF2-40B4-BE49-F238E27FC236}">
                <a16:creationId xmlns:a16="http://schemas.microsoft.com/office/drawing/2014/main" id="{D759071C-F357-4663-0045-EE2BB9FD3724}"/>
              </a:ext>
            </a:extLst>
          </p:cNvPr>
          <p:cNvSpPr txBox="1">
            <a:spLocks/>
          </p:cNvSpPr>
          <p:nvPr/>
        </p:nvSpPr>
        <p:spPr>
          <a:xfrm>
            <a:off x="8430963" y="3602355"/>
            <a:ext cx="3624679" cy="1139825"/>
          </a:xfrm>
          <a:prstGeom prst="rect">
            <a:avLst/>
          </a:prstGeom>
        </p:spPr>
        <p:txBody>
          <a:bodyPr vert="horz" lIns="0" tIns="0" rIns="0" bIns="0" rtlCol="0">
            <a:noAutofit/>
          </a:bodyPr>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000" b="1" dirty="0">
                <a:solidFill>
                  <a:schemeClr val="tx2">
                    <a:lumMod val="75000"/>
                  </a:schemeClr>
                </a:solidFill>
              </a:rPr>
              <a:t>Customer Service</a:t>
            </a:r>
          </a:p>
          <a:p>
            <a:pPr>
              <a:lnSpc>
                <a:spcPct val="100000"/>
              </a:lnSpc>
              <a:spcAft>
                <a:spcPts val="0"/>
              </a:spcAft>
            </a:pPr>
            <a:r>
              <a:rPr lang="en-US" sz="2000" dirty="0"/>
              <a:t>Fewer bugs, focus on quality</a:t>
            </a:r>
          </a:p>
          <a:p>
            <a:pPr>
              <a:lnSpc>
                <a:spcPct val="100000"/>
              </a:lnSpc>
              <a:spcAft>
                <a:spcPts val="0"/>
              </a:spcAft>
            </a:pPr>
            <a:r>
              <a:rPr lang="en-US" sz="2000" dirty="0"/>
              <a:t>Integrated into the process</a:t>
            </a:r>
          </a:p>
        </p:txBody>
      </p:sp>
      <p:sp>
        <p:nvSpPr>
          <p:cNvPr id="16" name="Text Placeholder 8">
            <a:extLst>
              <a:ext uri="{FF2B5EF4-FFF2-40B4-BE49-F238E27FC236}">
                <a16:creationId xmlns:a16="http://schemas.microsoft.com/office/drawing/2014/main" id="{CF88E6CA-26E9-8DD4-7D44-ACF30FD28A5D}"/>
              </a:ext>
            </a:extLst>
          </p:cNvPr>
          <p:cNvSpPr txBox="1">
            <a:spLocks/>
          </p:cNvSpPr>
          <p:nvPr/>
        </p:nvSpPr>
        <p:spPr>
          <a:xfrm>
            <a:off x="8430963" y="5070854"/>
            <a:ext cx="3624679" cy="1139825"/>
          </a:xfrm>
          <a:prstGeom prst="rect">
            <a:avLst/>
          </a:prstGeom>
        </p:spPr>
        <p:txBody>
          <a:bodyPr vert="horz" lIns="0" tIns="0" rIns="0" bIns="0" rtlCol="0">
            <a:noAutofit/>
          </a:bodyPr>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000" b="1" dirty="0">
                <a:solidFill>
                  <a:schemeClr val="tx2">
                    <a:lumMod val="75000"/>
                  </a:schemeClr>
                </a:solidFill>
              </a:rPr>
              <a:t>End users</a:t>
            </a:r>
          </a:p>
          <a:p>
            <a:pPr>
              <a:lnSpc>
                <a:spcPct val="100000"/>
              </a:lnSpc>
              <a:spcAft>
                <a:spcPts val="0"/>
              </a:spcAft>
            </a:pPr>
            <a:r>
              <a:rPr lang="en-US" sz="2000" dirty="0"/>
              <a:t>More stable software</a:t>
            </a:r>
          </a:p>
          <a:p>
            <a:pPr>
              <a:lnSpc>
                <a:spcPct val="100000"/>
              </a:lnSpc>
              <a:spcAft>
                <a:spcPts val="0"/>
              </a:spcAft>
            </a:pPr>
            <a:r>
              <a:rPr lang="en-US" sz="2000" dirty="0"/>
              <a:t>Consistent deployment dates</a:t>
            </a:r>
          </a:p>
        </p:txBody>
      </p:sp>
    </p:spTree>
    <p:extLst>
      <p:ext uri="{BB962C8B-B14F-4D97-AF65-F5344CB8AC3E}">
        <p14:creationId xmlns:p14="http://schemas.microsoft.com/office/powerpoint/2010/main" val="351113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2" grpId="0"/>
      <p:bldP spid="13"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F76D-37AC-42C2-E438-FB0EFBA7F103}"/>
              </a:ext>
            </a:extLst>
          </p:cNvPr>
          <p:cNvSpPr>
            <a:spLocks noGrp="1"/>
          </p:cNvSpPr>
          <p:nvPr>
            <p:ph type="title"/>
          </p:nvPr>
        </p:nvSpPr>
        <p:spPr/>
        <p:txBody>
          <a:bodyPr/>
          <a:lstStyle/>
          <a:p>
            <a:r>
              <a:rPr lang="en-US"/>
              <a:t>Four Stages of DevOps Maturity</a:t>
            </a:r>
          </a:p>
        </p:txBody>
      </p:sp>
    </p:spTree>
    <p:extLst>
      <p:ext uri="{BB962C8B-B14F-4D97-AF65-F5344CB8AC3E}">
        <p14:creationId xmlns:p14="http://schemas.microsoft.com/office/powerpoint/2010/main" val="951884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F76D-37AC-42C2-E438-FB0EFBA7F103}"/>
              </a:ext>
            </a:extLst>
          </p:cNvPr>
          <p:cNvSpPr>
            <a:spLocks noGrp="1"/>
          </p:cNvSpPr>
          <p:nvPr>
            <p:ph type="title"/>
          </p:nvPr>
        </p:nvSpPr>
        <p:spPr/>
        <p:txBody>
          <a:bodyPr/>
          <a:lstStyle/>
          <a:p>
            <a:r>
              <a:rPr lang="en-US"/>
              <a:t>Four Stages of DevOps Maturity</a:t>
            </a:r>
          </a:p>
        </p:txBody>
      </p:sp>
      <p:pic>
        <p:nvPicPr>
          <p:cNvPr id="1026" name="Picture 2" descr="A DevOps Maturity Model to Monitor Your Progress | 3Pillar ...">
            <a:extLst>
              <a:ext uri="{FF2B5EF4-FFF2-40B4-BE49-F238E27FC236}">
                <a16:creationId xmlns:a16="http://schemas.microsoft.com/office/drawing/2014/main" id="{2684B489-3DF0-CBAD-AB2B-18C5FB2DBF0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228"/>
          <a:stretch/>
        </p:blipFill>
        <p:spPr bwMode="auto">
          <a:xfrm>
            <a:off x="1820864" y="1455821"/>
            <a:ext cx="7698499" cy="486401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A6653E3-E1E9-AB3A-6F44-B1D157642E0E}"/>
              </a:ext>
            </a:extLst>
          </p:cNvPr>
          <p:cNvSpPr/>
          <p:nvPr/>
        </p:nvSpPr>
        <p:spPr>
          <a:xfrm>
            <a:off x="501162" y="2479431"/>
            <a:ext cx="10234246" cy="3235569"/>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0707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F76D-37AC-42C2-E438-FB0EFBA7F103}"/>
              </a:ext>
            </a:extLst>
          </p:cNvPr>
          <p:cNvSpPr>
            <a:spLocks noGrp="1"/>
          </p:cNvSpPr>
          <p:nvPr>
            <p:ph type="title"/>
          </p:nvPr>
        </p:nvSpPr>
        <p:spPr/>
        <p:txBody>
          <a:bodyPr/>
          <a:lstStyle/>
          <a:p>
            <a:r>
              <a:rPr lang="en-US"/>
              <a:t>Four Stages of DevOps Maturity</a:t>
            </a:r>
          </a:p>
        </p:txBody>
      </p:sp>
      <p:pic>
        <p:nvPicPr>
          <p:cNvPr id="1026" name="Picture 2" descr="A DevOps Maturity Model to Monitor Your Progress | 3Pillar ...">
            <a:extLst>
              <a:ext uri="{FF2B5EF4-FFF2-40B4-BE49-F238E27FC236}">
                <a16:creationId xmlns:a16="http://schemas.microsoft.com/office/drawing/2014/main" id="{2684B489-3DF0-CBAD-AB2B-18C5FB2DBF0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228"/>
          <a:stretch/>
        </p:blipFill>
        <p:spPr bwMode="auto">
          <a:xfrm>
            <a:off x="1820864" y="1455821"/>
            <a:ext cx="7698499" cy="486401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2ABB0546-480D-1808-078D-5E41D3818A4D}"/>
              </a:ext>
            </a:extLst>
          </p:cNvPr>
          <p:cNvSpPr/>
          <p:nvPr/>
        </p:nvSpPr>
        <p:spPr>
          <a:xfrm>
            <a:off x="501162" y="3568823"/>
            <a:ext cx="10234246" cy="2146177"/>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2481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F76D-37AC-42C2-E438-FB0EFBA7F103}"/>
              </a:ext>
            </a:extLst>
          </p:cNvPr>
          <p:cNvSpPr>
            <a:spLocks noGrp="1"/>
          </p:cNvSpPr>
          <p:nvPr>
            <p:ph type="title"/>
          </p:nvPr>
        </p:nvSpPr>
        <p:spPr/>
        <p:txBody>
          <a:bodyPr/>
          <a:lstStyle/>
          <a:p>
            <a:r>
              <a:rPr lang="en-US"/>
              <a:t>Four Stages of DevOps Maturity</a:t>
            </a:r>
          </a:p>
        </p:txBody>
      </p:sp>
      <p:pic>
        <p:nvPicPr>
          <p:cNvPr id="1026" name="Picture 2" descr="A DevOps Maturity Model to Monitor Your Progress | 3Pillar ...">
            <a:extLst>
              <a:ext uri="{FF2B5EF4-FFF2-40B4-BE49-F238E27FC236}">
                <a16:creationId xmlns:a16="http://schemas.microsoft.com/office/drawing/2014/main" id="{2684B489-3DF0-CBAD-AB2B-18C5FB2DBF0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228"/>
          <a:stretch/>
        </p:blipFill>
        <p:spPr bwMode="auto">
          <a:xfrm>
            <a:off x="1820864" y="1455821"/>
            <a:ext cx="7698499" cy="486401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7DAB992-874A-4906-2733-2568DB144CFC}"/>
              </a:ext>
            </a:extLst>
          </p:cNvPr>
          <p:cNvSpPr/>
          <p:nvPr/>
        </p:nvSpPr>
        <p:spPr>
          <a:xfrm>
            <a:off x="501162" y="4687410"/>
            <a:ext cx="10234246" cy="1027590"/>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2445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F76D-37AC-42C2-E438-FB0EFBA7F103}"/>
              </a:ext>
            </a:extLst>
          </p:cNvPr>
          <p:cNvSpPr>
            <a:spLocks noGrp="1"/>
          </p:cNvSpPr>
          <p:nvPr>
            <p:ph type="title"/>
          </p:nvPr>
        </p:nvSpPr>
        <p:spPr/>
        <p:txBody>
          <a:bodyPr/>
          <a:lstStyle/>
          <a:p>
            <a:r>
              <a:rPr lang="en-US"/>
              <a:t>Four Stages of DevOps Maturity</a:t>
            </a:r>
          </a:p>
        </p:txBody>
      </p:sp>
      <p:pic>
        <p:nvPicPr>
          <p:cNvPr id="1026" name="Picture 2" descr="A DevOps Maturity Model to Monitor Your Progress | 3Pillar ...">
            <a:extLst>
              <a:ext uri="{FF2B5EF4-FFF2-40B4-BE49-F238E27FC236}">
                <a16:creationId xmlns:a16="http://schemas.microsoft.com/office/drawing/2014/main" id="{2684B489-3DF0-CBAD-AB2B-18C5FB2DBF0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228"/>
          <a:stretch/>
        </p:blipFill>
        <p:spPr bwMode="auto">
          <a:xfrm>
            <a:off x="1820864" y="1455821"/>
            <a:ext cx="7698499" cy="4864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829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ED5D27B4-3E1C-468F-89B6-8778AE5F8C3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9" name="Object 8" hidden="1">
                        <a:extLst>
                          <a:ext uri="{FF2B5EF4-FFF2-40B4-BE49-F238E27FC236}">
                            <a16:creationId xmlns:a16="http://schemas.microsoft.com/office/drawing/2014/main" id="{ED5D27B4-3E1C-468F-89B6-8778AE5F8C3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CAFA353-717B-914A-9919-8FCFFB91AE86}"/>
              </a:ext>
            </a:extLst>
          </p:cNvPr>
          <p:cNvSpPr>
            <a:spLocks noGrp="1"/>
          </p:cNvSpPr>
          <p:nvPr>
            <p:ph type="title"/>
          </p:nvPr>
        </p:nvSpPr>
        <p:spPr>
          <a:xfrm>
            <a:off x="1179512" y="3805133"/>
            <a:ext cx="10738024" cy="1384003"/>
          </a:xfrm>
          <a:noFill/>
        </p:spPr>
        <p:txBody>
          <a:bodyPr vert="horz">
            <a:normAutofit fontScale="90000"/>
          </a:bodyPr>
          <a:lstStyle/>
          <a:p>
            <a:r>
              <a:rPr lang="en-US" dirty="0"/>
              <a:t>CI / CD</a:t>
            </a:r>
            <a:br>
              <a:rPr lang="en-US" dirty="0"/>
            </a:br>
            <a:r>
              <a:rPr lang="en-US" dirty="0"/>
              <a:t>Continuous Integration/ </a:t>
            </a:r>
            <a:br>
              <a:rPr lang="en-US" dirty="0"/>
            </a:br>
            <a:r>
              <a:rPr lang="en-US" dirty="0"/>
              <a:t>Continuous Deployment/ Delivery</a:t>
            </a:r>
            <a:endParaRPr lang="en-BG" dirty="0"/>
          </a:p>
        </p:txBody>
      </p:sp>
      <p:cxnSp>
        <p:nvCxnSpPr>
          <p:cNvPr id="13" name="Straight Connector 12">
            <a:extLst>
              <a:ext uri="{FF2B5EF4-FFF2-40B4-BE49-F238E27FC236}">
                <a16:creationId xmlns:a16="http://schemas.microsoft.com/office/drawing/2014/main" id="{5454FA55-6C08-4AA1-998A-6957B0DCBF4A}"/>
              </a:ext>
            </a:extLst>
          </p:cNvPr>
          <p:cNvCxnSpPr>
            <a:cxnSpLocks/>
          </p:cNvCxnSpPr>
          <p:nvPr/>
        </p:nvCxnSpPr>
        <p:spPr>
          <a:xfrm>
            <a:off x="788174" y="4869160"/>
            <a:ext cx="0" cy="1384004"/>
          </a:xfrm>
          <a:prstGeom prst="line">
            <a:avLst/>
          </a:prstGeom>
          <a:ln w="127000">
            <a:solidFill>
              <a:srgbClr val="FBCE0A"/>
            </a:solidFill>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956FF275-1ABC-928F-9E2C-7B6D3DCDE60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01501" y="347870"/>
            <a:ext cx="3816034" cy="3570558"/>
          </a:xfrm>
          <a:prstGeom prst="rect">
            <a:avLst/>
          </a:prstGeom>
        </p:spPr>
      </p:pic>
    </p:spTree>
    <p:extLst>
      <p:ext uri="{BB962C8B-B14F-4D97-AF65-F5344CB8AC3E}">
        <p14:creationId xmlns:p14="http://schemas.microsoft.com/office/powerpoint/2010/main" val="10035273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7EE1D4-428F-49EA-D01E-DC92868A46D1}"/>
              </a:ext>
            </a:extLst>
          </p:cNvPr>
          <p:cNvSpPr>
            <a:spLocks noGrp="1"/>
          </p:cNvSpPr>
          <p:nvPr>
            <p:ph type="title"/>
          </p:nvPr>
        </p:nvSpPr>
        <p:spPr/>
        <p:txBody>
          <a:bodyPr/>
          <a:lstStyle/>
          <a:p>
            <a:r>
              <a:rPr lang="en-US" dirty="0"/>
              <a:t>Continuous Integration / </a:t>
            </a:r>
            <a:br>
              <a:rPr lang="en-US" dirty="0"/>
            </a:br>
            <a:r>
              <a:rPr lang="en-US" dirty="0"/>
              <a:t>Continuous Delivery / Deployment</a:t>
            </a:r>
          </a:p>
        </p:txBody>
      </p:sp>
      <p:pic>
        <p:nvPicPr>
          <p:cNvPr id="2050" name="Picture 2" descr="Continuous integration and delivery | Pega Academy">
            <a:extLst>
              <a:ext uri="{FF2B5EF4-FFF2-40B4-BE49-F238E27FC236}">
                <a16:creationId xmlns:a16="http://schemas.microsoft.com/office/drawing/2014/main" id="{0B999A17-B36F-86CB-97A6-DF32098B59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41" t="3691" r="3003" b="4460"/>
          <a:stretch/>
        </p:blipFill>
        <p:spPr bwMode="auto">
          <a:xfrm>
            <a:off x="722313" y="2126747"/>
            <a:ext cx="5129847" cy="32795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2C6AC5A-B280-80CD-B9DA-F787F7CD5C9C}"/>
              </a:ext>
            </a:extLst>
          </p:cNvPr>
          <p:cNvPicPr>
            <a:picLocks noChangeAspect="1"/>
          </p:cNvPicPr>
          <p:nvPr/>
        </p:nvPicPr>
        <p:blipFill>
          <a:blip r:embed="rId4"/>
          <a:stretch>
            <a:fillRect/>
          </a:stretch>
        </p:blipFill>
        <p:spPr>
          <a:xfrm>
            <a:off x="6385178" y="1763587"/>
            <a:ext cx="4923386" cy="4756895"/>
          </a:xfrm>
          <a:prstGeom prst="rect">
            <a:avLst/>
          </a:prstGeom>
        </p:spPr>
      </p:pic>
    </p:spTree>
    <p:extLst>
      <p:ext uri="{BB962C8B-B14F-4D97-AF65-F5344CB8AC3E}">
        <p14:creationId xmlns:p14="http://schemas.microsoft.com/office/powerpoint/2010/main" val="2472680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2D66AC-2A6D-ECFF-508A-80C0FE186AD1}"/>
              </a:ext>
            </a:extLst>
          </p:cNvPr>
          <p:cNvPicPr>
            <a:picLocks noChangeAspect="1"/>
          </p:cNvPicPr>
          <p:nvPr/>
        </p:nvPicPr>
        <p:blipFill>
          <a:blip r:embed="rId3"/>
          <a:stretch>
            <a:fillRect/>
          </a:stretch>
        </p:blipFill>
        <p:spPr>
          <a:xfrm>
            <a:off x="1398886" y="1109339"/>
            <a:ext cx="9373908" cy="4639322"/>
          </a:xfrm>
          <a:prstGeom prst="rect">
            <a:avLst/>
          </a:prstGeom>
        </p:spPr>
      </p:pic>
      <p:sp>
        <p:nvSpPr>
          <p:cNvPr id="4" name="Title 3">
            <a:extLst>
              <a:ext uri="{FF2B5EF4-FFF2-40B4-BE49-F238E27FC236}">
                <a16:creationId xmlns:a16="http://schemas.microsoft.com/office/drawing/2014/main" id="{29D2CC18-7791-9BAE-0B6B-7B7C2286EE17}"/>
              </a:ext>
            </a:extLst>
          </p:cNvPr>
          <p:cNvSpPr>
            <a:spLocks noGrp="1"/>
          </p:cNvSpPr>
          <p:nvPr>
            <p:ph type="title"/>
          </p:nvPr>
        </p:nvSpPr>
        <p:spPr/>
        <p:txBody>
          <a:bodyPr/>
          <a:lstStyle/>
          <a:p>
            <a:r>
              <a:rPr lang="en-US"/>
              <a:t>CI/CD Pipeline</a:t>
            </a:r>
          </a:p>
        </p:txBody>
      </p:sp>
    </p:spTree>
    <p:extLst>
      <p:ext uri="{BB962C8B-B14F-4D97-AF65-F5344CB8AC3E}">
        <p14:creationId xmlns:p14="http://schemas.microsoft.com/office/powerpoint/2010/main" val="3645745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2D66AC-2A6D-ECFF-508A-80C0FE186AD1}"/>
              </a:ext>
            </a:extLst>
          </p:cNvPr>
          <p:cNvPicPr>
            <a:picLocks noChangeAspect="1"/>
          </p:cNvPicPr>
          <p:nvPr/>
        </p:nvPicPr>
        <p:blipFill>
          <a:blip r:embed="rId3"/>
          <a:stretch>
            <a:fillRect/>
          </a:stretch>
        </p:blipFill>
        <p:spPr>
          <a:xfrm>
            <a:off x="1398886" y="1109339"/>
            <a:ext cx="9373908" cy="4639322"/>
          </a:xfrm>
          <a:prstGeom prst="rect">
            <a:avLst/>
          </a:prstGeom>
        </p:spPr>
      </p:pic>
      <p:sp>
        <p:nvSpPr>
          <p:cNvPr id="4" name="Title 3">
            <a:extLst>
              <a:ext uri="{FF2B5EF4-FFF2-40B4-BE49-F238E27FC236}">
                <a16:creationId xmlns:a16="http://schemas.microsoft.com/office/drawing/2014/main" id="{29D2CC18-7791-9BAE-0B6B-7B7C2286EE17}"/>
              </a:ext>
            </a:extLst>
          </p:cNvPr>
          <p:cNvSpPr>
            <a:spLocks noGrp="1"/>
          </p:cNvSpPr>
          <p:nvPr>
            <p:ph type="title"/>
          </p:nvPr>
        </p:nvSpPr>
        <p:spPr/>
        <p:txBody>
          <a:bodyPr/>
          <a:lstStyle/>
          <a:p>
            <a:r>
              <a:rPr lang="en-US"/>
              <a:t>CI/CD Pipeline</a:t>
            </a:r>
          </a:p>
        </p:txBody>
      </p:sp>
      <p:sp>
        <p:nvSpPr>
          <p:cNvPr id="2" name="Flowchart: Process 1">
            <a:extLst>
              <a:ext uri="{FF2B5EF4-FFF2-40B4-BE49-F238E27FC236}">
                <a16:creationId xmlns:a16="http://schemas.microsoft.com/office/drawing/2014/main" id="{C147256D-05B6-0D15-C515-7CCB0694436D}"/>
              </a:ext>
            </a:extLst>
          </p:cNvPr>
          <p:cNvSpPr/>
          <p:nvPr/>
        </p:nvSpPr>
        <p:spPr>
          <a:xfrm>
            <a:off x="3039872" y="1109339"/>
            <a:ext cx="7734954" cy="4752981"/>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8570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9901-83F2-EBAB-D6D3-A3106F74CBC1}"/>
              </a:ext>
            </a:extLst>
          </p:cNvPr>
          <p:cNvSpPr>
            <a:spLocks noGrp="1"/>
          </p:cNvSpPr>
          <p:nvPr>
            <p:ph type="title"/>
          </p:nvPr>
        </p:nvSpPr>
        <p:spPr/>
        <p:txBody>
          <a:bodyPr/>
          <a:lstStyle/>
          <a:p>
            <a:r>
              <a:rPr lang="en-US"/>
              <a:t>CI/CD Automation Tools</a:t>
            </a:r>
          </a:p>
        </p:txBody>
      </p:sp>
      <p:pic>
        <p:nvPicPr>
          <p:cNvPr id="4" name="Picture 3">
            <a:extLst>
              <a:ext uri="{FF2B5EF4-FFF2-40B4-BE49-F238E27FC236}">
                <a16:creationId xmlns:a16="http://schemas.microsoft.com/office/drawing/2014/main" id="{121D2E58-E7AF-A874-953E-513D44E53714}"/>
              </a:ext>
            </a:extLst>
          </p:cNvPr>
          <p:cNvPicPr>
            <a:picLocks noChangeAspect="1"/>
          </p:cNvPicPr>
          <p:nvPr/>
        </p:nvPicPr>
        <p:blipFill>
          <a:blip r:embed="rId3"/>
          <a:stretch>
            <a:fillRect/>
          </a:stretch>
        </p:blipFill>
        <p:spPr>
          <a:xfrm>
            <a:off x="1409046" y="1104575"/>
            <a:ext cx="9373908" cy="4648849"/>
          </a:xfrm>
          <a:prstGeom prst="rect">
            <a:avLst/>
          </a:prstGeom>
        </p:spPr>
      </p:pic>
      <p:sp>
        <p:nvSpPr>
          <p:cNvPr id="3" name="Flowchart: Process 2">
            <a:extLst>
              <a:ext uri="{FF2B5EF4-FFF2-40B4-BE49-F238E27FC236}">
                <a16:creationId xmlns:a16="http://schemas.microsoft.com/office/drawing/2014/main" id="{02F3CBB5-B4D4-C8C5-4187-A90C35F20E7D}"/>
              </a:ext>
            </a:extLst>
          </p:cNvPr>
          <p:cNvSpPr/>
          <p:nvPr/>
        </p:nvSpPr>
        <p:spPr>
          <a:xfrm>
            <a:off x="3039872" y="1109339"/>
            <a:ext cx="7734954" cy="4752981"/>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55412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2D66AC-2A6D-ECFF-508A-80C0FE186AD1}"/>
              </a:ext>
            </a:extLst>
          </p:cNvPr>
          <p:cNvPicPr>
            <a:picLocks noChangeAspect="1"/>
          </p:cNvPicPr>
          <p:nvPr/>
        </p:nvPicPr>
        <p:blipFill>
          <a:blip r:embed="rId3"/>
          <a:stretch>
            <a:fillRect/>
          </a:stretch>
        </p:blipFill>
        <p:spPr>
          <a:xfrm>
            <a:off x="1398886" y="1109339"/>
            <a:ext cx="9373908" cy="4639322"/>
          </a:xfrm>
          <a:prstGeom prst="rect">
            <a:avLst/>
          </a:prstGeom>
        </p:spPr>
      </p:pic>
      <p:sp>
        <p:nvSpPr>
          <p:cNvPr id="4" name="Title 3">
            <a:extLst>
              <a:ext uri="{FF2B5EF4-FFF2-40B4-BE49-F238E27FC236}">
                <a16:creationId xmlns:a16="http://schemas.microsoft.com/office/drawing/2014/main" id="{29D2CC18-7791-9BAE-0B6B-7B7C2286EE17}"/>
              </a:ext>
            </a:extLst>
          </p:cNvPr>
          <p:cNvSpPr>
            <a:spLocks noGrp="1"/>
          </p:cNvSpPr>
          <p:nvPr>
            <p:ph type="title"/>
          </p:nvPr>
        </p:nvSpPr>
        <p:spPr/>
        <p:txBody>
          <a:bodyPr/>
          <a:lstStyle/>
          <a:p>
            <a:r>
              <a:rPr lang="en-US"/>
              <a:t>CI/CD Pipeline</a:t>
            </a:r>
          </a:p>
        </p:txBody>
      </p:sp>
      <p:sp>
        <p:nvSpPr>
          <p:cNvPr id="2" name="Flowchart: Process 1">
            <a:extLst>
              <a:ext uri="{FF2B5EF4-FFF2-40B4-BE49-F238E27FC236}">
                <a16:creationId xmlns:a16="http://schemas.microsoft.com/office/drawing/2014/main" id="{7422B570-FB0D-E0B9-5E56-0272CBDFDCE7}"/>
              </a:ext>
            </a:extLst>
          </p:cNvPr>
          <p:cNvSpPr/>
          <p:nvPr/>
        </p:nvSpPr>
        <p:spPr>
          <a:xfrm>
            <a:off x="4582160" y="1109339"/>
            <a:ext cx="6200794" cy="4752981"/>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7DDF157-D50F-02E8-0F16-6CC74185A47B}"/>
              </a:ext>
            </a:extLst>
          </p:cNvPr>
          <p:cNvSpPr/>
          <p:nvPr/>
        </p:nvSpPr>
        <p:spPr>
          <a:xfrm>
            <a:off x="1752711" y="1073675"/>
            <a:ext cx="9346682" cy="122068"/>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6565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9901-83F2-EBAB-D6D3-A3106F74CBC1}"/>
              </a:ext>
            </a:extLst>
          </p:cNvPr>
          <p:cNvSpPr>
            <a:spLocks noGrp="1"/>
          </p:cNvSpPr>
          <p:nvPr>
            <p:ph type="title"/>
          </p:nvPr>
        </p:nvSpPr>
        <p:spPr/>
        <p:txBody>
          <a:bodyPr/>
          <a:lstStyle/>
          <a:p>
            <a:r>
              <a:rPr lang="en-US"/>
              <a:t>CI/CD Automation Tools</a:t>
            </a:r>
          </a:p>
        </p:txBody>
      </p:sp>
      <p:pic>
        <p:nvPicPr>
          <p:cNvPr id="4" name="Picture 3">
            <a:extLst>
              <a:ext uri="{FF2B5EF4-FFF2-40B4-BE49-F238E27FC236}">
                <a16:creationId xmlns:a16="http://schemas.microsoft.com/office/drawing/2014/main" id="{121D2E58-E7AF-A874-953E-513D44E53714}"/>
              </a:ext>
            </a:extLst>
          </p:cNvPr>
          <p:cNvPicPr>
            <a:picLocks noChangeAspect="1"/>
          </p:cNvPicPr>
          <p:nvPr/>
        </p:nvPicPr>
        <p:blipFill>
          <a:blip r:embed="rId3"/>
          <a:stretch>
            <a:fillRect/>
          </a:stretch>
        </p:blipFill>
        <p:spPr>
          <a:xfrm>
            <a:off x="1409046" y="1104575"/>
            <a:ext cx="9373908" cy="4648849"/>
          </a:xfrm>
          <a:prstGeom prst="rect">
            <a:avLst/>
          </a:prstGeom>
        </p:spPr>
      </p:pic>
      <p:sp>
        <p:nvSpPr>
          <p:cNvPr id="3" name="Flowchart: Process 2">
            <a:extLst>
              <a:ext uri="{FF2B5EF4-FFF2-40B4-BE49-F238E27FC236}">
                <a16:creationId xmlns:a16="http://schemas.microsoft.com/office/drawing/2014/main" id="{D832CF7C-7AF1-2FE5-8A91-9E30E9D748BD}"/>
              </a:ext>
            </a:extLst>
          </p:cNvPr>
          <p:cNvSpPr/>
          <p:nvPr/>
        </p:nvSpPr>
        <p:spPr>
          <a:xfrm>
            <a:off x="4582160" y="1109339"/>
            <a:ext cx="6200794" cy="4752981"/>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D50CF83-A58C-D86A-E731-597DCEE70918}"/>
              </a:ext>
            </a:extLst>
          </p:cNvPr>
          <p:cNvSpPr/>
          <p:nvPr/>
        </p:nvSpPr>
        <p:spPr>
          <a:xfrm>
            <a:off x="1752711" y="1082553"/>
            <a:ext cx="9346682" cy="122068"/>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96622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2D66AC-2A6D-ECFF-508A-80C0FE186AD1}"/>
              </a:ext>
            </a:extLst>
          </p:cNvPr>
          <p:cNvPicPr>
            <a:picLocks noChangeAspect="1"/>
          </p:cNvPicPr>
          <p:nvPr/>
        </p:nvPicPr>
        <p:blipFill>
          <a:blip r:embed="rId3"/>
          <a:stretch>
            <a:fillRect/>
          </a:stretch>
        </p:blipFill>
        <p:spPr>
          <a:xfrm>
            <a:off x="1398886" y="1109339"/>
            <a:ext cx="9373908" cy="4639322"/>
          </a:xfrm>
          <a:prstGeom prst="rect">
            <a:avLst/>
          </a:prstGeom>
        </p:spPr>
      </p:pic>
      <p:sp>
        <p:nvSpPr>
          <p:cNvPr id="4" name="Title 3">
            <a:extLst>
              <a:ext uri="{FF2B5EF4-FFF2-40B4-BE49-F238E27FC236}">
                <a16:creationId xmlns:a16="http://schemas.microsoft.com/office/drawing/2014/main" id="{29D2CC18-7791-9BAE-0B6B-7B7C2286EE17}"/>
              </a:ext>
            </a:extLst>
          </p:cNvPr>
          <p:cNvSpPr>
            <a:spLocks noGrp="1"/>
          </p:cNvSpPr>
          <p:nvPr>
            <p:ph type="title"/>
          </p:nvPr>
        </p:nvSpPr>
        <p:spPr/>
        <p:txBody>
          <a:bodyPr/>
          <a:lstStyle/>
          <a:p>
            <a:r>
              <a:rPr lang="en-US"/>
              <a:t>CI/CD Pipeline</a:t>
            </a:r>
          </a:p>
        </p:txBody>
      </p:sp>
      <p:sp>
        <p:nvSpPr>
          <p:cNvPr id="2" name="Flowchart: Process 1">
            <a:extLst>
              <a:ext uri="{FF2B5EF4-FFF2-40B4-BE49-F238E27FC236}">
                <a16:creationId xmlns:a16="http://schemas.microsoft.com/office/drawing/2014/main" id="{BC1029EF-1544-0A77-729C-7B7FB20F677A}"/>
              </a:ext>
            </a:extLst>
          </p:cNvPr>
          <p:cNvSpPr/>
          <p:nvPr/>
        </p:nvSpPr>
        <p:spPr>
          <a:xfrm>
            <a:off x="6096000" y="1109339"/>
            <a:ext cx="4697114" cy="4752981"/>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4147E95-9A55-D69A-3EC0-443E5A8399FA}"/>
              </a:ext>
            </a:extLst>
          </p:cNvPr>
          <p:cNvSpPr/>
          <p:nvPr/>
        </p:nvSpPr>
        <p:spPr>
          <a:xfrm>
            <a:off x="1752711" y="1073675"/>
            <a:ext cx="9346682" cy="122068"/>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619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9901-83F2-EBAB-D6D3-A3106F74CBC1}"/>
              </a:ext>
            </a:extLst>
          </p:cNvPr>
          <p:cNvSpPr>
            <a:spLocks noGrp="1"/>
          </p:cNvSpPr>
          <p:nvPr>
            <p:ph type="title"/>
          </p:nvPr>
        </p:nvSpPr>
        <p:spPr/>
        <p:txBody>
          <a:bodyPr/>
          <a:lstStyle/>
          <a:p>
            <a:r>
              <a:rPr lang="en-US"/>
              <a:t>CI/CD Automation Tools</a:t>
            </a:r>
          </a:p>
        </p:txBody>
      </p:sp>
      <p:pic>
        <p:nvPicPr>
          <p:cNvPr id="4" name="Picture 3">
            <a:extLst>
              <a:ext uri="{FF2B5EF4-FFF2-40B4-BE49-F238E27FC236}">
                <a16:creationId xmlns:a16="http://schemas.microsoft.com/office/drawing/2014/main" id="{121D2E58-E7AF-A874-953E-513D44E53714}"/>
              </a:ext>
            </a:extLst>
          </p:cNvPr>
          <p:cNvPicPr>
            <a:picLocks noChangeAspect="1"/>
          </p:cNvPicPr>
          <p:nvPr/>
        </p:nvPicPr>
        <p:blipFill>
          <a:blip r:embed="rId3"/>
          <a:stretch>
            <a:fillRect/>
          </a:stretch>
        </p:blipFill>
        <p:spPr>
          <a:xfrm>
            <a:off x="1409046" y="1104575"/>
            <a:ext cx="9373908" cy="4648849"/>
          </a:xfrm>
          <a:prstGeom prst="rect">
            <a:avLst/>
          </a:prstGeom>
        </p:spPr>
      </p:pic>
      <p:sp>
        <p:nvSpPr>
          <p:cNvPr id="3" name="Flowchart: Process 2">
            <a:extLst>
              <a:ext uri="{FF2B5EF4-FFF2-40B4-BE49-F238E27FC236}">
                <a16:creationId xmlns:a16="http://schemas.microsoft.com/office/drawing/2014/main" id="{0CC7351D-CB14-1C24-675B-EB435013EB6A}"/>
              </a:ext>
            </a:extLst>
          </p:cNvPr>
          <p:cNvSpPr/>
          <p:nvPr/>
        </p:nvSpPr>
        <p:spPr>
          <a:xfrm>
            <a:off x="6096000" y="1109339"/>
            <a:ext cx="4697114" cy="4752981"/>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56F37B1-4067-BA9C-49DD-9F407C51ADCD}"/>
              </a:ext>
            </a:extLst>
          </p:cNvPr>
          <p:cNvSpPr/>
          <p:nvPr/>
        </p:nvSpPr>
        <p:spPr>
          <a:xfrm>
            <a:off x="1752711" y="1073675"/>
            <a:ext cx="9346682" cy="122068"/>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1098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2D66AC-2A6D-ECFF-508A-80C0FE186AD1}"/>
              </a:ext>
            </a:extLst>
          </p:cNvPr>
          <p:cNvPicPr>
            <a:picLocks noChangeAspect="1"/>
          </p:cNvPicPr>
          <p:nvPr/>
        </p:nvPicPr>
        <p:blipFill>
          <a:blip r:embed="rId3"/>
          <a:stretch>
            <a:fillRect/>
          </a:stretch>
        </p:blipFill>
        <p:spPr>
          <a:xfrm>
            <a:off x="1398886" y="1109339"/>
            <a:ext cx="9373908" cy="4639322"/>
          </a:xfrm>
          <a:prstGeom prst="rect">
            <a:avLst/>
          </a:prstGeom>
        </p:spPr>
      </p:pic>
      <p:sp>
        <p:nvSpPr>
          <p:cNvPr id="4" name="Title 3">
            <a:extLst>
              <a:ext uri="{FF2B5EF4-FFF2-40B4-BE49-F238E27FC236}">
                <a16:creationId xmlns:a16="http://schemas.microsoft.com/office/drawing/2014/main" id="{29D2CC18-7791-9BAE-0B6B-7B7C2286EE17}"/>
              </a:ext>
            </a:extLst>
          </p:cNvPr>
          <p:cNvSpPr>
            <a:spLocks noGrp="1"/>
          </p:cNvSpPr>
          <p:nvPr>
            <p:ph type="title"/>
          </p:nvPr>
        </p:nvSpPr>
        <p:spPr/>
        <p:txBody>
          <a:bodyPr/>
          <a:lstStyle/>
          <a:p>
            <a:r>
              <a:rPr lang="en-US"/>
              <a:t>CI/CD Pipeline</a:t>
            </a:r>
          </a:p>
        </p:txBody>
      </p:sp>
      <p:sp>
        <p:nvSpPr>
          <p:cNvPr id="2" name="Flowchart: Process 1">
            <a:extLst>
              <a:ext uri="{FF2B5EF4-FFF2-40B4-BE49-F238E27FC236}">
                <a16:creationId xmlns:a16="http://schemas.microsoft.com/office/drawing/2014/main" id="{657E08DF-4E13-3DEC-A3AB-64DFD22E4416}"/>
              </a:ext>
            </a:extLst>
          </p:cNvPr>
          <p:cNvSpPr/>
          <p:nvPr/>
        </p:nvSpPr>
        <p:spPr>
          <a:xfrm>
            <a:off x="7630160" y="1109339"/>
            <a:ext cx="3162954" cy="4752981"/>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60C46C8-1066-BCF9-3CCA-AD22CDFA0448}"/>
              </a:ext>
            </a:extLst>
          </p:cNvPr>
          <p:cNvSpPr/>
          <p:nvPr/>
        </p:nvSpPr>
        <p:spPr>
          <a:xfrm>
            <a:off x="1752711" y="1073675"/>
            <a:ext cx="9346682" cy="122068"/>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2314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9901-83F2-EBAB-D6D3-A3106F74CBC1}"/>
              </a:ext>
            </a:extLst>
          </p:cNvPr>
          <p:cNvSpPr>
            <a:spLocks noGrp="1"/>
          </p:cNvSpPr>
          <p:nvPr>
            <p:ph type="title"/>
          </p:nvPr>
        </p:nvSpPr>
        <p:spPr/>
        <p:txBody>
          <a:bodyPr/>
          <a:lstStyle/>
          <a:p>
            <a:r>
              <a:rPr lang="en-US"/>
              <a:t>CI/CD Automation Tools</a:t>
            </a:r>
          </a:p>
        </p:txBody>
      </p:sp>
      <p:pic>
        <p:nvPicPr>
          <p:cNvPr id="4" name="Picture 3">
            <a:extLst>
              <a:ext uri="{FF2B5EF4-FFF2-40B4-BE49-F238E27FC236}">
                <a16:creationId xmlns:a16="http://schemas.microsoft.com/office/drawing/2014/main" id="{121D2E58-E7AF-A874-953E-513D44E53714}"/>
              </a:ext>
            </a:extLst>
          </p:cNvPr>
          <p:cNvPicPr>
            <a:picLocks noChangeAspect="1"/>
          </p:cNvPicPr>
          <p:nvPr/>
        </p:nvPicPr>
        <p:blipFill>
          <a:blip r:embed="rId3"/>
          <a:stretch>
            <a:fillRect/>
          </a:stretch>
        </p:blipFill>
        <p:spPr>
          <a:xfrm>
            <a:off x="1409046" y="1104575"/>
            <a:ext cx="9373908" cy="4648849"/>
          </a:xfrm>
          <a:prstGeom prst="rect">
            <a:avLst/>
          </a:prstGeom>
        </p:spPr>
      </p:pic>
      <p:sp>
        <p:nvSpPr>
          <p:cNvPr id="3" name="Flowchart: Process 2">
            <a:extLst>
              <a:ext uri="{FF2B5EF4-FFF2-40B4-BE49-F238E27FC236}">
                <a16:creationId xmlns:a16="http://schemas.microsoft.com/office/drawing/2014/main" id="{B6DC935C-922D-B968-9610-10D6C8842D9A}"/>
              </a:ext>
            </a:extLst>
          </p:cNvPr>
          <p:cNvSpPr/>
          <p:nvPr/>
        </p:nvSpPr>
        <p:spPr>
          <a:xfrm>
            <a:off x="7630160" y="1109339"/>
            <a:ext cx="3162954" cy="4752981"/>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78EF2D0-0433-F48E-0731-1CDCC35E2153}"/>
              </a:ext>
            </a:extLst>
          </p:cNvPr>
          <p:cNvSpPr/>
          <p:nvPr/>
        </p:nvSpPr>
        <p:spPr>
          <a:xfrm>
            <a:off x="1752711" y="1082553"/>
            <a:ext cx="9346682" cy="122068"/>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8773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2D66AC-2A6D-ECFF-508A-80C0FE186AD1}"/>
              </a:ext>
            </a:extLst>
          </p:cNvPr>
          <p:cNvPicPr>
            <a:picLocks noChangeAspect="1"/>
          </p:cNvPicPr>
          <p:nvPr/>
        </p:nvPicPr>
        <p:blipFill>
          <a:blip r:embed="rId3"/>
          <a:stretch>
            <a:fillRect/>
          </a:stretch>
        </p:blipFill>
        <p:spPr>
          <a:xfrm>
            <a:off x="1398886" y="1109339"/>
            <a:ext cx="9373908" cy="4639322"/>
          </a:xfrm>
          <a:prstGeom prst="rect">
            <a:avLst/>
          </a:prstGeom>
        </p:spPr>
      </p:pic>
      <p:sp>
        <p:nvSpPr>
          <p:cNvPr id="4" name="Title 3">
            <a:extLst>
              <a:ext uri="{FF2B5EF4-FFF2-40B4-BE49-F238E27FC236}">
                <a16:creationId xmlns:a16="http://schemas.microsoft.com/office/drawing/2014/main" id="{29D2CC18-7791-9BAE-0B6B-7B7C2286EE17}"/>
              </a:ext>
            </a:extLst>
          </p:cNvPr>
          <p:cNvSpPr>
            <a:spLocks noGrp="1"/>
          </p:cNvSpPr>
          <p:nvPr>
            <p:ph type="title"/>
          </p:nvPr>
        </p:nvSpPr>
        <p:spPr/>
        <p:txBody>
          <a:bodyPr/>
          <a:lstStyle/>
          <a:p>
            <a:r>
              <a:rPr lang="en-US"/>
              <a:t>CI/CD Pipeline</a:t>
            </a:r>
          </a:p>
        </p:txBody>
      </p:sp>
      <p:sp>
        <p:nvSpPr>
          <p:cNvPr id="2" name="Flowchart: Process 1">
            <a:extLst>
              <a:ext uri="{FF2B5EF4-FFF2-40B4-BE49-F238E27FC236}">
                <a16:creationId xmlns:a16="http://schemas.microsoft.com/office/drawing/2014/main" id="{4675F74B-E7E7-3092-5BC7-BAB6BB354EEC}"/>
              </a:ext>
            </a:extLst>
          </p:cNvPr>
          <p:cNvSpPr/>
          <p:nvPr/>
        </p:nvSpPr>
        <p:spPr>
          <a:xfrm>
            <a:off x="9154160" y="1109339"/>
            <a:ext cx="1638954" cy="4752981"/>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4173A6B-B41F-219E-A7E4-E96C09360B56}"/>
              </a:ext>
            </a:extLst>
          </p:cNvPr>
          <p:cNvSpPr/>
          <p:nvPr/>
        </p:nvSpPr>
        <p:spPr>
          <a:xfrm>
            <a:off x="1752711" y="1082553"/>
            <a:ext cx="9346682" cy="122068"/>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1818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9901-83F2-EBAB-D6D3-A3106F74CBC1}"/>
              </a:ext>
            </a:extLst>
          </p:cNvPr>
          <p:cNvSpPr>
            <a:spLocks noGrp="1"/>
          </p:cNvSpPr>
          <p:nvPr>
            <p:ph type="title"/>
          </p:nvPr>
        </p:nvSpPr>
        <p:spPr/>
        <p:txBody>
          <a:bodyPr/>
          <a:lstStyle/>
          <a:p>
            <a:r>
              <a:rPr lang="en-US"/>
              <a:t>CI/CD Automation Tools</a:t>
            </a:r>
          </a:p>
        </p:txBody>
      </p:sp>
      <p:pic>
        <p:nvPicPr>
          <p:cNvPr id="4" name="Picture 3">
            <a:extLst>
              <a:ext uri="{FF2B5EF4-FFF2-40B4-BE49-F238E27FC236}">
                <a16:creationId xmlns:a16="http://schemas.microsoft.com/office/drawing/2014/main" id="{121D2E58-E7AF-A874-953E-513D44E53714}"/>
              </a:ext>
            </a:extLst>
          </p:cNvPr>
          <p:cNvPicPr>
            <a:picLocks noChangeAspect="1"/>
          </p:cNvPicPr>
          <p:nvPr/>
        </p:nvPicPr>
        <p:blipFill>
          <a:blip r:embed="rId3"/>
          <a:stretch>
            <a:fillRect/>
          </a:stretch>
        </p:blipFill>
        <p:spPr>
          <a:xfrm>
            <a:off x="1409046" y="1104575"/>
            <a:ext cx="9373908" cy="4648849"/>
          </a:xfrm>
          <a:prstGeom prst="rect">
            <a:avLst/>
          </a:prstGeom>
        </p:spPr>
      </p:pic>
      <p:sp>
        <p:nvSpPr>
          <p:cNvPr id="3" name="Flowchart: Process 2">
            <a:extLst>
              <a:ext uri="{FF2B5EF4-FFF2-40B4-BE49-F238E27FC236}">
                <a16:creationId xmlns:a16="http://schemas.microsoft.com/office/drawing/2014/main" id="{A9CCADF2-898E-9FE7-A13E-05AA1E1500F8}"/>
              </a:ext>
            </a:extLst>
          </p:cNvPr>
          <p:cNvSpPr/>
          <p:nvPr/>
        </p:nvSpPr>
        <p:spPr>
          <a:xfrm>
            <a:off x="9154160" y="1109339"/>
            <a:ext cx="1638954" cy="4752981"/>
          </a:xfrm>
          <a:prstGeom prst="flowChartProcess">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8364A98-FCA9-6E01-1763-F64A7B9D1F69}"/>
              </a:ext>
            </a:extLst>
          </p:cNvPr>
          <p:cNvSpPr/>
          <p:nvPr/>
        </p:nvSpPr>
        <p:spPr>
          <a:xfrm>
            <a:off x="1752711" y="1082553"/>
            <a:ext cx="9346682" cy="122068"/>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03074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2D66AC-2A6D-ECFF-508A-80C0FE186AD1}"/>
              </a:ext>
            </a:extLst>
          </p:cNvPr>
          <p:cNvPicPr>
            <a:picLocks noChangeAspect="1"/>
          </p:cNvPicPr>
          <p:nvPr/>
        </p:nvPicPr>
        <p:blipFill>
          <a:blip r:embed="rId3"/>
          <a:stretch>
            <a:fillRect/>
          </a:stretch>
        </p:blipFill>
        <p:spPr>
          <a:xfrm>
            <a:off x="1398886" y="1109339"/>
            <a:ext cx="9373908" cy="4639322"/>
          </a:xfrm>
          <a:prstGeom prst="rect">
            <a:avLst/>
          </a:prstGeom>
        </p:spPr>
      </p:pic>
      <p:sp>
        <p:nvSpPr>
          <p:cNvPr id="4" name="Title 3">
            <a:extLst>
              <a:ext uri="{FF2B5EF4-FFF2-40B4-BE49-F238E27FC236}">
                <a16:creationId xmlns:a16="http://schemas.microsoft.com/office/drawing/2014/main" id="{29D2CC18-7791-9BAE-0B6B-7B7C2286EE17}"/>
              </a:ext>
            </a:extLst>
          </p:cNvPr>
          <p:cNvSpPr>
            <a:spLocks noGrp="1"/>
          </p:cNvSpPr>
          <p:nvPr>
            <p:ph type="title"/>
          </p:nvPr>
        </p:nvSpPr>
        <p:spPr/>
        <p:txBody>
          <a:bodyPr/>
          <a:lstStyle/>
          <a:p>
            <a:r>
              <a:rPr lang="en-US"/>
              <a:t>CI/CD Pipeline</a:t>
            </a:r>
          </a:p>
        </p:txBody>
      </p:sp>
    </p:spTree>
    <p:extLst>
      <p:ext uri="{BB962C8B-B14F-4D97-AF65-F5344CB8AC3E}">
        <p14:creationId xmlns:p14="http://schemas.microsoft.com/office/powerpoint/2010/main" val="17270948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9901-83F2-EBAB-D6D3-A3106F74CBC1}"/>
              </a:ext>
            </a:extLst>
          </p:cNvPr>
          <p:cNvSpPr>
            <a:spLocks noGrp="1"/>
          </p:cNvSpPr>
          <p:nvPr>
            <p:ph type="title"/>
          </p:nvPr>
        </p:nvSpPr>
        <p:spPr/>
        <p:txBody>
          <a:bodyPr/>
          <a:lstStyle/>
          <a:p>
            <a:r>
              <a:rPr lang="en-US"/>
              <a:t>CI/CD Automation Tools</a:t>
            </a:r>
          </a:p>
        </p:txBody>
      </p:sp>
      <p:pic>
        <p:nvPicPr>
          <p:cNvPr id="4" name="Picture 3">
            <a:extLst>
              <a:ext uri="{FF2B5EF4-FFF2-40B4-BE49-F238E27FC236}">
                <a16:creationId xmlns:a16="http://schemas.microsoft.com/office/drawing/2014/main" id="{121D2E58-E7AF-A874-953E-513D44E53714}"/>
              </a:ext>
            </a:extLst>
          </p:cNvPr>
          <p:cNvPicPr>
            <a:picLocks noChangeAspect="1"/>
          </p:cNvPicPr>
          <p:nvPr/>
        </p:nvPicPr>
        <p:blipFill>
          <a:blip r:embed="rId3"/>
          <a:stretch>
            <a:fillRect/>
          </a:stretch>
        </p:blipFill>
        <p:spPr>
          <a:xfrm>
            <a:off x="1409046" y="1104575"/>
            <a:ext cx="9373908" cy="4648849"/>
          </a:xfrm>
          <a:prstGeom prst="rect">
            <a:avLst/>
          </a:prstGeom>
        </p:spPr>
      </p:pic>
    </p:spTree>
    <p:extLst>
      <p:ext uri="{BB962C8B-B14F-4D97-AF65-F5344CB8AC3E}">
        <p14:creationId xmlns:p14="http://schemas.microsoft.com/office/powerpoint/2010/main" val="27184672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ED5D27B4-3E1C-468F-89B6-8778AE5F8C3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9" name="Object 8" hidden="1">
                        <a:extLst>
                          <a:ext uri="{FF2B5EF4-FFF2-40B4-BE49-F238E27FC236}">
                            <a16:creationId xmlns:a16="http://schemas.microsoft.com/office/drawing/2014/main" id="{ED5D27B4-3E1C-468F-89B6-8778AE5F8C3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CAFA353-717B-914A-9919-8FCFFB91AE86}"/>
              </a:ext>
            </a:extLst>
          </p:cNvPr>
          <p:cNvSpPr>
            <a:spLocks noGrp="1"/>
          </p:cNvSpPr>
          <p:nvPr>
            <p:ph type="title"/>
          </p:nvPr>
        </p:nvSpPr>
        <p:spPr>
          <a:xfrm>
            <a:off x="1179512" y="4869160"/>
            <a:ext cx="9576720" cy="1384003"/>
          </a:xfrm>
          <a:noFill/>
        </p:spPr>
        <p:txBody>
          <a:bodyPr vert="horz">
            <a:normAutofit/>
          </a:bodyPr>
          <a:lstStyle/>
          <a:p>
            <a:r>
              <a:rPr lang="en-US"/>
              <a:t>Adopting CI/CD</a:t>
            </a:r>
            <a:endParaRPr lang="en-BG"/>
          </a:p>
        </p:txBody>
      </p:sp>
      <p:cxnSp>
        <p:nvCxnSpPr>
          <p:cNvPr id="13" name="Straight Connector 12">
            <a:extLst>
              <a:ext uri="{FF2B5EF4-FFF2-40B4-BE49-F238E27FC236}">
                <a16:creationId xmlns:a16="http://schemas.microsoft.com/office/drawing/2014/main" id="{5454FA55-6C08-4AA1-998A-6957B0DCBF4A}"/>
              </a:ext>
            </a:extLst>
          </p:cNvPr>
          <p:cNvCxnSpPr>
            <a:cxnSpLocks/>
          </p:cNvCxnSpPr>
          <p:nvPr/>
        </p:nvCxnSpPr>
        <p:spPr>
          <a:xfrm>
            <a:off x="788174" y="4869160"/>
            <a:ext cx="0" cy="1384004"/>
          </a:xfrm>
          <a:prstGeom prst="line">
            <a:avLst/>
          </a:prstGeom>
          <a:ln w="127000">
            <a:solidFill>
              <a:srgbClr val="FBCE0A"/>
            </a:solidFill>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956FF275-1ABC-928F-9E2C-7B6D3DCDE60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01501" y="347870"/>
            <a:ext cx="3816034" cy="3570558"/>
          </a:xfrm>
          <a:prstGeom prst="rect">
            <a:avLst/>
          </a:prstGeom>
        </p:spPr>
      </p:pic>
    </p:spTree>
    <p:extLst>
      <p:ext uri="{BB962C8B-B14F-4D97-AF65-F5344CB8AC3E}">
        <p14:creationId xmlns:p14="http://schemas.microsoft.com/office/powerpoint/2010/main" val="8519734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4C6B90-EBAB-793B-6556-5B839B262674}"/>
              </a:ext>
            </a:extLst>
          </p:cNvPr>
          <p:cNvSpPr>
            <a:spLocks noGrp="1"/>
          </p:cNvSpPr>
          <p:nvPr>
            <p:ph type="title"/>
          </p:nvPr>
        </p:nvSpPr>
        <p:spPr>
          <a:xfrm>
            <a:off x="557961" y="488363"/>
            <a:ext cx="10951239" cy="590931"/>
          </a:xfrm>
        </p:spPr>
        <p:txBody>
          <a:bodyPr anchor="t">
            <a:normAutofit/>
          </a:bodyPr>
          <a:lstStyle/>
          <a:p>
            <a:r>
              <a:rPr lang="en-US"/>
              <a:t>Bringing DevOps to Your Business</a:t>
            </a:r>
          </a:p>
        </p:txBody>
      </p:sp>
      <p:grpSp>
        <p:nvGrpSpPr>
          <p:cNvPr id="2" name="Group 1">
            <a:extLst>
              <a:ext uri="{FF2B5EF4-FFF2-40B4-BE49-F238E27FC236}">
                <a16:creationId xmlns:a16="http://schemas.microsoft.com/office/drawing/2014/main" id="{3ADBF41C-E244-D44C-5B15-1736086D64FC}"/>
              </a:ext>
            </a:extLst>
          </p:cNvPr>
          <p:cNvGrpSpPr/>
          <p:nvPr/>
        </p:nvGrpSpPr>
        <p:grpSpPr>
          <a:xfrm>
            <a:off x="557959" y="1204195"/>
            <a:ext cx="10951238" cy="5163993"/>
            <a:chOff x="557959" y="1204195"/>
            <a:chExt cx="10951238" cy="5163993"/>
          </a:xfrm>
        </p:grpSpPr>
        <p:sp>
          <p:nvSpPr>
            <p:cNvPr id="3" name="Rectangle: Rounded Corners 2">
              <a:extLst>
                <a:ext uri="{FF2B5EF4-FFF2-40B4-BE49-F238E27FC236}">
                  <a16:creationId xmlns:a16="http://schemas.microsoft.com/office/drawing/2014/main" id="{12A42A57-BC1C-2252-9F88-F8692772D71A}"/>
                </a:ext>
              </a:extLst>
            </p:cNvPr>
            <p:cNvSpPr/>
            <p:nvPr/>
          </p:nvSpPr>
          <p:spPr>
            <a:xfrm>
              <a:off x="557959" y="1204195"/>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4" name="Rectangle 3" descr="Search Inventory with solid fill">
              <a:extLst>
                <a:ext uri="{FF2B5EF4-FFF2-40B4-BE49-F238E27FC236}">
                  <a16:creationId xmlns:a16="http://schemas.microsoft.com/office/drawing/2014/main" id="{60E7FAFB-1CFE-DF75-6DF2-D7BD7AEB9F97}"/>
                </a:ext>
              </a:extLst>
            </p:cNvPr>
            <p:cNvSpPr/>
            <p:nvPr/>
          </p:nvSpPr>
          <p:spPr>
            <a:xfrm>
              <a:off x="818310" y="1397845"/>
              <a:ext cx="473366" cy="473366"/>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6" name="Freeform: Shape 5">
              <a:extLst>
                <a:ext uri="{FF2B5EF4-FFF2-40B4-BE49-F238E27FC236}">
                  <a16:creationId xmlns:a16="http://schemas.microsoft.com/office/drawing/2014/main" id="{B662130D-8AAA-23B2-D365-BF71B93105A9}"/>
                </a:ext>
              </a:extLst>
            </p:cNvPr>
            <p:cNvSpPr/>
            <p:nvPr/>
          </p:nvSpPr>
          <p:spPr>
            <a:xfrm>
              <a:off x="1552027" y="1204195"/>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Adopt an agile development methodology</a:t>
              </a:r>
              <a:endParaRPr lang="en-US" sz="1900" kern="1200"/>
            </a:p>
          </p:txBody>
        </p:sp>
        <p:sp>
          <p:nvSpPr>
            <p:cNvPr id="8" name="Rectangle: Rounded Corners 7">
              <a:extLst>
                <a:ext uri="{FF2B5EF4-FFF2-40B4-BE49-F238E27FC236}">
                  <a16:creationId xmlns:a16="http://schemas.microsoft.com/office/drawing/2014/main" id="{0A399D78-2DE8-8EF2-73CA-484E4479D989}"/>
                </a:ext>
              </a:extLst>
            </p:cNvPr>
            <p:cNvSpPr/>
            <p:nvPr/>
          </p:nvSpPr>
          <p:spPr>
            <a:xfrm>
              <a:off x="557959" y="2280027"/>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9" name="Rectangle 8" descr="Workflow with solid fill">
              <a:extLst>
                <a:ext uri="{FF2B5EF4-FFF2-40B4-BE49-F238E27FC236}">
                  <a16:creationId xmlns:a16="http://schemas.microsoft.com/office/drawing/2014/main" id="{58F690BA-8D8E-E2BF-D2FD-61CB3245CA31}"/>
                </a:ext>
              </a:extLst>
            </p:cNvPr>
            <p:cNvSpPr/>
            <p:nvPr/>
          </p:nvSpPr>
          <p:spPr>
            <a:xfrm>
              <a:off x="818310" y="2473677"/>
              <a:ext cx="473366" cy="47336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2">
              <a:schemeClr val="lt1">
                <a:hueOff val="0"/>
                <a:satOff val="0"/>
                <a:lumOff val="0"/>
                <a:alphaOff val="0"/>
              </a:schemeClr>
            </a:lnRef>
            <a:fillRef idx="1">
              <a:scrgbClr r="0" g="0" b="0"/>
            </a:fillRef>
            <a:effectRef idx="0">
              <a:schemeClr val="accent3">
                <a:hueOff val="-895949"/>
                <a:satOff val="688"/>
                <a:lumOff val="-5441"/>
                <a:alphaOff val="0"/>
              </a:schemeClr>
            </a:effectRef>
            <a:fontRef idx="minor">
              <a:schemeClr val="lt1"/>
            </a:fontRef>
          </p:style>
        </p:sp>
        <p:sp>
          <p:nvSpPr>
            <p:cNvPr id="10" name="Freeform: Shape 9">
              <a:extLst>
                <a:ext uri="{FF2B5EF4-FFF2-40B4-BE49-F238E27FC236}">
                  <a16:creationId xmlns:a16="http://schemas.microsoft.com/office/drawing/2014/main" id="{75F02528-3311-4979-9B40-2596261BCA5E}"/>
                </a:ext>
              </a:extLst>
            </p:cNvPr>
            <p:cNvSpPr/>
            <p:nvPr/>
          </p:nvSpPr>
          <p:spPr>
            <a:xfrm>
              <a:off x="1552027" y="2280027"/>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Get your procedures in line with a CI and CD workflow</a:t>
              </a:r>
              <a:endParaRPr lang="en-US" sz="1900" kern="1200"/>
            </a:p>
          </p:txBody>
        </p:sp>
        <p:sp>
          <p:nvSpPr>
            <p:cNvPr id="11" name="Rectangle: Rounded Corners 10">
              <a:extLst>
                <a:ext uri="{FF2B5EF4-FFF2-40B4-BE49-F238E27FC236}">
                  <a16:creationId xmlns:a16="http://schemas.microsoft.com/office/drawing/2014/main" id="{0B58C174-AFDE-50B3-2AA3-216DFD41845E}"/>
                </a:ext>
              </a:extLst>
            </p:cNvPr>
            <p:cNvSpPr/>
            <p:nvPr/>
          </p:nvSpPr>
          <p:spPr>
            <a:xfrm>
              <a:off x="557959" y="3355859"/>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2" name="Rectangle 11" descr="Robot with solid fill">
              <a:extLst>
                <a:ext uri="{FF2B5EF4-FFF2-40B4-BE49-F238E27FC236}">
                  <a16:creationId xmlns:a16="http://schemas.microsoft.com/office/drawing/2014/main" id="{39367172-4495-2C4A-0F30-8AE4ED340107}"/>
                </a:ext>
              </a:extLst>
            </p:cNvPr>
            <p:cNvSpPr/>
            <p:nvPr/>
          </p:nvSpPr>
          <p:spPr>
            <a:xfrm>
              <a:off x="818310" y="3549509"/>
              <a:ext cx="473366" cy="473366"/>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p:spPr>
          <p:style>
            <a:lnRef idx="2">
              <a:schemeClr val="lt1">
                <a:hueOff val="0"/>
                <a:satOff val="0"/>
                <a:lumOff val="0"/>
                <a:alphaOff val="0"/>
              </a:schemeClr>
            </a:lnRef>
            <a:fillRef idx="1">
              <a:scrgbClr r="0" g="0" b="0"/>
            </a:fillRef>
            <a:effectRef idx="0">
              <a:schemeClr val="accent3">
                <a:hueOff val="-1791898"/>
                <a:satOff val="1376"/>
                <a:lumOff val="-10882"/>
                <a:alphaOff val="0"/>
              </a:schemeClr>
            </a:effectRef>
            <a:fontRef idx="minor">
              <a:schemeClr val="lt1"/>
            </a:fontRef>
          </p:style>
        </p:sp>
        <p:sp>
          <p:nvSpPr>
            <p:cNvPr id="13" name="Freeform: Shape 12">
              <a:extLst>
                <a:ext uri="{FF2B5EF4-FFF2-40B4-BE49-F238E27FC236}">
                  <a16:creationId xmlns:a16="http://schemas.microsoft.com/office/drawing/2014/main" id="{EFD22EA9-2788-C7A3-26EE-A74DB70F9B31}"/>
                </a:ext>
              </a:extLst>
            </p:cNvPr>
            <p:cNvSpPr/>
            <p:nvPr/>
          </p:nvSpPr>
          <p:spPr>
            <a:xfrm>
              <a:off x="1552027" y="3355859"/>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Organize automated software testing</a:t>
              </a:r>
              <a:endParaRPr lang="en-US" sz="1900" kern="1200"/>
            </a:p>
          </p:txBody>
        </p:sp>
        <p:sp>
          <p:nvSpPr>
            <p:cNvPr id="14" name="Rectangle: Rounded Corners 13">
              <a:extLst>
                <a:ext uri="{FF2B5EF4-FFF2-40B4-BE49-F238E27FC236}">
                  <a16:creationId xmlns:a16="http://schemas.microsoft.com/office/drawing/2014/main" id="{5EB98EAD-24C2-9A12-EA52-F95018CC57BB}"/>
                </a:ext>
              </a:extLst>
            </p:cNvPr>
            <p:cNvSpPr/>
            <p:nvPr/>
          </p:nvSpPr>
          <p:spPr>
            <a:xfrm>
              <a:off x="557959" y="4431691"/>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5" name="Rectangle 14" descr="Repeat with solid fill">
              <a:extLst>
                <a:ext uri="{FF2B5EF4-FFF2-40B4-BE49-F238E27FC236}">
                  <a16:creationId xmlns:a16="http://schemas.microsoft.com/office/drawing/2014/main" id="{C759A3A4-709E-9704-FD13-863A09FAF635}"/>
                </a:ext>
              </a:extLst>
            </p:cNvPr>
            <p:cNvSpPr/>
            <p:nvPr/>
          </p:nvSpPr>
          <p:spPr>
            <a:xfrm>
              <a:off x="818310" y="4625341"/>
              <a:ext cx="473366" cy="473366"/>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p:spPr>
          <p:style>
            <a:lnRef idx="2">
              <a:schemeClr val="lt1">
                <a:hueOff val="0"/>
                <a:satOff val="0"/>
                <a:lumOff val="0"/>
                <a:alphaOff val="0"/>
              </a:schemeClr>
            </a:lnRef>
            <a:fillRef idx="1">
              <a:scrgbClr r="0" g="0" b="0"/>
            </a:fillRef>
            <a:effectRef idx="0">
              <a:schemeClr val="accent3">
                <a:hueOff val="-2687846"/>
                <a:satOff val="2064"/>
                <a:lumOff val="-16324"/>
                <a:alphaOff val="0"/>
              </a:schemeClr>
            </a:effectRef>
            <a:fontRef idx="minor">
              <a:schemeClr val="lt1"/>
            </a:fontRef>
          </p:style>
        </p:sp>
        <p:sp>
          <p:nvSpPr>
            <p:cNvPr id="16" name="Freeform: Shape 15">
              <a:extLst>
                <a:ext uri="{FF2B5EF4-FFF2-40B4-BE49-F238E27FC236}">
                  <a16:creationId xmlns:a16="http://schemas.microsoft.com/office/drawing/2014/main" id="{D7D13460-5305-EB71-27D9-60CE2A9A7DEA}"/>
                </a:ext>
              </a:extLst>
            </p:cNvPr>
            <p:cNvSpPr/>
            <p:nvPr/>
          </p:nvSpPr>
          <p:spPr>
            <a:xfrm>
              <a:off x="1552027" y="4431691"/>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solidFill>
                    <a:srgbClr val="000000"/>
                  </a:solidFill>
                  <a:latin typeface="Calibri"/>
                  <a:cs typeface="Calibri"/>
                </a:rPr>
                <a:t>Utilize cloud </a:t>
              </a:r>
              <a:r>
                <a:rPr lang="en-US" sz="1900" b="0" i="0" kern="1200">
                  <a:latin typeface="Arial Bold"/>
                </a:rPr>
                <a:t>computing</a:t>
              </a:r>
            </a:p>
          </p:txBody>
        </p:sp>
        <p:sp>
          <p:nvSpPr>
            <p:cNvPr id="17" name="Rectangle: Rounded Corners 16">
              <a:extLst>
                <a:ext uri="{FF2B5EF4-FFF2-40B4-BE49-F238E27FC236}">
                  <a16:creationId xmlns:a16="http://schemas.microsoft.com/office/drawing/2014/main" id="{6407C664-9564-08D2-DAFC-E66B68BD0F4E}"/>
                </a:ext>
              </a:extLst>
            </p:cNvPr>
            <p:cNvSpPr/>
            <p:nvPr/>
          </p:nvSpPr>
          <p:spPr>
            <a:xfrm>
              <a:off x="557959" y="5507523"/>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8" name="Rectangle 17">
              <a:extLst>
                <a:ext uri="{FF2B5EF4-FFF2-40B4-BE49-F238E27FC236}">
                  <a16:creationId xmlns:a16="http://schemas.microsoft.com/office/drawing/2014/main" id="{03B8645D-986A-ACDB-0737-981FF1DFC340}"/>
                </a:ext>
              </a:extLst>
            </p:cNvPr>
            <p:cNvSpPr/>
            <p:nvPr/>
          </p:nvSpPr>
          <p:spPr>
            <a:xfrm>
              <a:off x="818310" y="5701173"/>
              <a:ext cx="473366" cy="473366"/>
            </a:xfrm>
            <a:prstGeom prst="rect">
              <a:avLst/>
            </a:prstGeom>
          </p:spPr>
          <p:style>
            <a:lnRef idx="2">
              <a:schemeClr val="lt1">
                <a:hueOff val="0"/>
                <a:satOff val="0"/>
                <a:lumOff val="0"/>
                <a:alphaOff val="0"/>
              </a:schemeClr>
            </a:lnRef>
            <a:fillRef idx="1">
              <a:schemeClr val="accent3">
                <a:hueOff val="-3583795"/>
                <a:satOff val="2752"/>
                <a:lumOff val="-21765"/>
                <a:alphaOff val="0"/>
              </a:schemeClr>
            </a:fillRef>
            <a:effectRef idx="0">
              <a:schemeClr val="accent3">
                <a:hueOff val="-3583795"/>
                <a:satOff val="2752"/>
                <a:lumOff val="-21765"/>
                <a:alphaOff val="0"/>
              </a:schemeClr>
            </a:effectRef>
            <a:fontRef idx="minor">
              <a:schemeClr val="lt1"/>
            </a:fontRef>
          </p:style>
        </p:sp>
        <p:sp>
          <p:nvSpPr>
            <p:cNvPr id="19" name="Freeform: Shape 18">
              <a:extLst>
                <a:ext uri="{FF2B5EF4-FFF2-40B4-BE49-F238E27FC236}">
                  <a16:creationId xmlns:a16="http://schemas.microsoft.com/office/drawing/2014/main" id="{3C719244-7EA3-9DC4-A3C6-684FFD0E4C41}"/>
                </a:ext>
              </a:extLst>
            </p:cNvPr>
            <p:cNvSpPr/>
            <p:nvPr/>
          </p:nvSpPr>
          <p:spPr>
            <a:xfrm>
              <a:off x="1552027" y="5507523"/>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latin typeface="Arial Bold"/>
                </a:rPr>
                <a:t>Use</a:t>
              </a:r>
              <a:r>
                <a:rPr lang="en-US" sz="1900" b="0" i="0" kern="1200"/>
                <a:t> a continuous deployment DevOps strategy</a:t>
              </a:r>
              <a:endParaRPr lang="en-US" sz="1900" kern="1200"/>
            </a:p>
          </p:txBody>
        </p:sp>
      </p:grpSp>
      <p:sp>
        <p:nvSpPr>
          <p:cNvPr id="7" name="Rectangle 6">
            <a:extLst>
              <a:ext uri="{FF2B5EF4-FFF2-40B4-BE49-F238E27FC236}">
                <a16:creationId xmlns:a16="http://schemas.microsoft.com/office/drawing/2014/main" id="{A1522589-19F9-AD4A-3F99-417BDDDF4771}"/>
              </a:ext>
            </a:extLst>
          </p:cNvPr>
          <p:cNvSpPr/>
          <p:nvPr/>
        </p:nvSpPr>
        <p:spPr>
          <a:xfrm>
            <a:off x="557959" y="2173045"/>
            <a:ext cx="10951237" cy="4292301"/>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306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4C6B90-EBAB-793B-6556-5B839B262674}"/>
              </a:ext>
            </a:extLst>
          </p:cNvPr>
          <p:cNvSpPr>
            <a:spLocks noGrp="1"/>
          </p:cNvSpPr>
          <p:nvPr>
            <p:ph type="title"/>
          </p:nvPr>
        </p:nvSpPr>
        <p:spPr>
          <a:xfrm>
            <a:off x="557961" y="488363"/>
            <a:ext cx="10951239" cy="590931"/>
          </a:xfrm>
        </p:spPr>
        <p:txBody>
          <a:bodyPr anchor="t">
            <a:normAutofit/>
          </a:bodyPr>
          <a:lstStyle/>
          <a:p>
            <a:r>
              <a:rPr lang="en-US"/>
              <a:t>Bringing DevOps to Your Business</a:t>
            </a:r>
          </a:p>
        </p:txBody>
      </p:sp>
      <p:grpSp>
        <p:nvGrpSpPr>
          <p:cNvPr id="2" name="Group 1">
            <a:extLst>
              <a:ext uri="{FF2B5EF4-FFF2-40B4-BE49-F238E27FC236}">
                <a16:creationId xmlns:a16="http://schemas.microsoft.com/office/drawing/2014/main" id="{3ADBF41C-E244-D44C-5B15-1736086D64FC}"/>
              </a:ext>
            </a:extLst>
          </p:cNvPr>
          <p:cNvGrpSpPr/>
          <p:nvPr/>
        </p:nvGrpSpPr>
        <p:grpSpPr>
          <a:xfrm>
            <a:off x="557959" y="1204195"/>
            <a:ext cx="10951238" cy="5163993"/>
            <a:chOff x="557959" y="1204195"/>
            <a:chExt cx="10951238" cy="5163993"/>
          </a:xfrm>
        </p:grpSpPr>
        <p:sp>
          <p:nvSpPr>
            <p:cNvPr id="3" name="Rectangle: Rounded Corners 2">
              <a:extLst>
                <a:ext uri="{FF2B5EF4-FFF2-40B4-BE49-F238E27FC236}">
                  <a16:creationId xmlns:a16="http://schemas.microsoft.com/office/drawing/2014/main" id="{12A42A57-BC1C-2252-9F88-F8692772D71A}"/>
                </a:ext>
              </a:extLst>
            </p:cNvPr>
            <p:cNvSpPr/>
            <p:nvPr/>
          </p:nvSpPr>
          <p:spPr>
            <a:xfrm>
              <a:off x="557959" y="1204195"/>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4" name="Rectangle 3" descr="Search Inventory with solid fill">
              <a:extLst>
                <a:ext uri="{FF2B5EF4-FFF2-40B4-BE49-F238E27FC236}">
                  <a16:creationId xmlns:a16="http://schemas.microsoft.com/office/drawing/2014/main" id="{60E7FAFB-1CFE-DF75-6DF2-D7BD7AEB9F97}"/>
                </a:ext>
              </a:extLst>
            </p:cNvPr>
            <p:cNvSpPr/>
            <p:nvPr/>
          </p:nvSpPr>
          <p:spPr>
            <a:xfrm>
              <a:off x="818310" y="1397845"/>
              <a:ext cx="473366" cy="473366"/>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6" name="Freeform: Shape 5">
              <a:extLst>
                <a:ext uri="{FF2B5EF4-FFF2-40B4-BE49-F238E27FC236}">
                  <a16:creationId xmlns:a16="http://schemas.microsoft.com/office/drawing/2014/main" id="{B662130D-8AAA-23B2-D365-BF71B93105A9}"/>
                </a:ext>
              </a:extLst>
            </p:cNvPr>
            <p:cNvSpPr/>
            <p:nvPr/>
          </p:nvSpPr>
          <p:spPr>
            <a:xfrm>
              <a:off x="1552027" y="1204195"/>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Adopt an agile development methodology</a:t>
              </a:r>
              <a:endParaRPr lang="en-US" sz="1900" kern="1200"/>
            </a:p>
          </p:txBody>
        </p:sp>
        <p:sp>
          <p:nvSpPr>
            <p:cNvPr id="8" name="Rectangle: Rounded Corners 7">
              <a:extLst>
                <a:ext uri="{FF2B5EF4-FFF2-40B4-BE49-F238E27FC236}">
                  <a16:creationId xmlns:a16="http://schemas.microsoft.com/office/drawing/2014/main" id="{0A399D78-2DE8-8EF2-73CA-484E4479D989}"/>
                </a:ext>
              </a:extLst>
            </p:cNvPr>
            <p:cNvSpPr/>
            <p:nvPr/>
          </p:nvSpPr>
          <p:spPr>
            <a:xfrm>
              <a:off x="557959" y="2280027"/>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9" name="Rectangle 8" descr="Workflow with solid fill">
              <a:extLst>
                <a:ext uri="{FF2B5EF4-FFF2-40B4-BE49-F238E27FC236}">
                  <a16:creationId xmlns:a16="http://schemas.microsoft.com/office/drawing/2014/main" id="{58F690BA-8D8E-E2BF-D2FD-61CB3245CA31}"/>
                </a:ext>
              </a:extLst>
            </p:cNvPr>
            <p:cNvSpPr/>
            <p:nvPr/>
          </p:nvSpPr>
          <p:spPr>
            <a:xfrm>
              <a:off x="818310" y="2473677"/>
              <a:ext cx="473366" cy="47336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2">
              <a:schemeClr val="lt1">
                <a:hueOff val="0"/>
                <a:satOff val="0"/>
                <a:lumOff val="0"/>
                <a:alphaOff val="0"/>
              </a:schemeClr>
            </a:lnRef>
            <a:fillRef idx="1">
              <a:scrgbClr r="0" g="0" b="0"/>
            </a:fillRef>
            <a:effectRef idx="0">
              <a:schemeClr val="accent3">
                <a:hueOff val="-895949"/>
                <a:satOff val="688"/>
                <a:lumOff val="-5441"/>
                <a:alphaOff val="0"/>
              </a:schemeClr>
            </a:effectRef>
            <a:fontRef idx="minor">
              <a:schemeClr val="lt1"/>
            </a:fontRef>
          </p:style>
        </p:sp>
        <p:sp>
          <p:nvSpPr>
            <p:cNvPr id="10" name="Freeform: Shape 9">
              <a:extLst>
                <a:ext uri="{FF2B5EF4-FFF2-40B4-BE49-F238E27FC236}">
                  <a16:creationId xmlns:a16="http://schemas.microsoft.com/office/drawing/2014/main" id="{75F02528-3311-4979-9B40-2596261BCA5E}"/>
                </a:ext>
              </a:extLst>
            </p:cNvPr>
            <p:cNvSpPr/>
            <p:nvPr/>
          </p:nvSpPr>
          <p:spPr>
            <a:xfrm>
              <a:off x="1552027" y="2280027"/>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Get your procedures in line with a CI and CD workflow</a:t>
              </a:r>
              <a:endParaRPr lang="en-US" sz="1900" kern="1200"/>
            </a:p>
          </p:txBody>
        </p:sp>
        <p:sp>
          <p:nvSpPr>
            <p:cNvPr id="11" name="Rectangle: Rounded Corners 10">
              <a:extLst>
                <a:ext uri="{FF2B5EF4-FFF2-40B4-BE49-F238E27FC236}">
                  <a16:creationId xmlns:a16="http://schemas.microsoft.com/office/drawing/2014/main" id="{0B58C174-AFDE-50B3-2AA3-216DFD41845E}"/>
                </a:ext>
              </a:extLst>
            </p:cNvPr>
            <p:cNvSpPr/>
            <p:nvPr/>
          </p:nvSpPr>
          <p:spPr>
            <a:xfrm>
              <a:off x="557959" y="3355859"/>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2" name="Rectangle 11" descr="Robot with solid fill">
              <a:extLst>
                <a:ext uri="{FF2B5EF4-FFF2-40B4-BE49-F238E27FC236}">
                  <a16:creationId xmlns:a16="http://schemas.microsoft.com/office/drawing/2014/main" id="{39367172-4495-2C4A-0F30-8AE4ED340107}"/>
                </a:ext>
              </a:extLst>
            </p:cNvPr>
            <p:cNvSpPr/>
            <p:nvPr/>
          </p:nvSpPr>
          <p:spPr>
            <a:xfrm>
              <a:off x="818310" y="3549509"/>
              <a:ext cx="473366" cy="473366"/>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p:spPr>
          <p:style>
            <a:lnRef idx="2">
              <a:schemeClr val="lt1">
                <a:hueOff val="0"/>
                <a:satOff val="0"/>
                <a:lumOff val="0"/>
                <a:alphaOff val="0"/>
              </a:schemeClr>
            </a:lnRef>
            <a:fillRef idx="1">
              <a:scrgbClr r="0" g="0" b="0"/>
            </a:fillRef>
            <a:effectRef idx="0">
              <a:schemeClr val="accent3">
                <a:hueOff val="-1791898"/>
                <a:satOff val="1376"/>
                <a:lumOff val="-10882"/>
                <a:alphaOff val="0"/>
              </a:schemeClr>
            </a:effectRef>
            <a:fontRef idx="minor">
              <a:schemeClr val="lt1"/>
            </a:fontRef>
          </p:style>
        </p:sp>
        <p:sp>
          <p:nvSpPr>
            <p:cNvPr id="13" name="Freeform: Shape 12">
              <a:extLst>
                <a:ext uri="{FF2B5EF4-FFF2-40B4-BE49-F238E27FC236}">
                  <a16:creationId xmlns:a16="http://schemas.microsoft.com/office/drawing/2014/main" id="{EFD22EA9-2788-C7A3-26EE-A74DB70F9B31}"/>
                </a:ext>
              </a:extLst>
            </p:cNvPr>
            <p:cNvSpPr/>
            <p:nvPr/>
          </p:nvSpPr>
          <p:spPr>
            <a:xfrm>
              <a:off x="1552027" y="3355859"/>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Organize automated software testing</a:t>
              </a:r>
              <a:endParaRPr lang="en-US" sz="1900" kern="1200"/>
            </a:p>
          </p:txBody>
        </p:sp>
        <p:sp>
          <p:nvSpPr>
            <p:cNvPr id="14" name="Rectangle: Rounded Corners 13">
              <a:extLst>
                <a:ext uri="{FF2B5EF4-FFF2-40B4-BE49-F238E27FC236}">
                  <a16:creationId xmlns:a16="http://schemas.microsoft.com/office/drawing/2014/main" id="{5EB98EAD-24C2-9A12-EA52-F95018CC57BB}"/>
                </a:ext>
              </a:extLst>
            </p:cNvPr>
            <p:cNvSpPr/>
            <p:nvPr/>
          </p:nvSpPr>
          <p:spPr>
            <a:xfrm>
              <a:off x="557959" y="4431691"/>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5" name="Rectangle 14" descr="Repeat with solid fill">
              <a:extLst>
                <a:ext uri="{FF2B5EF4-FFF2-40B4-BE49-F238E27FC236}">
                  <a16:creationId xmlns:a16="http://schemas.microsoft.com/office/drawing/2014/main" id="{C759A3A4-709E-9704-FD13-863A09FAF635}"/>
                </a:ext>
              </a:extLst>
            </p:cNvPr>
            <p:cNvSpPr/>
            <p:nvPr/>
          </p:nvSpPr>
          <p:spPr>
            <a:xfrm>
              <a:off x="818310" y="4625341"/>
              <a:ext cx="473366" cy="473366"/>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p:spPr>
          <p:style>
            <a:lnRef idx="2">
              <a:schemeClr val="lt1">
                <a:hueOff val="0"/>
                <a:satOff val="0"/>
                <a:lumOff val="0"/>
                <a:alphaOff val="0"/>
              </a:schemeClr>
            </a:lnRef>
            <a:fillRef idx="1">
              <a:scrgbClr r="0" g="0" b="0"/>
            </a:fillRef>
            <a:effectRef idx="0">
              <a:schemeClr val="accent3">
                <a:hueOff val="-2687846"/>
                <a:satOff val="2064"/>
                <a:lumOff val="-16324"/>
                <a:alphaOff val="0"/>
              </a:schemeClr>
            </a:effectRef>
            <a:fontRef idx="minor">
              <a:schemeClr val="lt1"/>
            </a:fontRef>
          </p:style>
        </p:sp>
        <p:sp>
          <p:nvSpPr>
            <p:cNvPr id="16" name="Freeform: Shape 15">
              <a:extLst>
                <a:ext uri="{FF2B5EF4-FFF2-40B4-BE49-F238E27FC236}">
                  <a16:creationId xmlns:a16="http://schemas.microsoft.com/office/drawing/2014/main" id="{D7D13460-5305-EB71-27D9-60CE2A9A7DEA}"/>
                </a:ext>
              </a:extLst>
            </p:cNvPr>
            <p:cNvSpPr/>
            <p:nvPr/>
          </p:nvSpPr>
          <p:spPr>
            <a:xfrm>
              <a:off x="1552027" y="4431691"/>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solidFill>
                    <a:srgbClr val="000000"/>
                  </a:solidFill>
                  <a:latin typeface="Calibri"/>
                  <a:cs typeface="Calibri"/>
                </a:rPr>
                <a:t>Utilize cloud </a:t>
              </a:r>
              <a:r>
                <a:rPr lang="en-US" sz="1900" b="0" i="0" kern="1200">
                  <a:latin typeface="Arial Bold"/>
                </a:rPr>
                <a:t>computing</a:t>
              </a:r>
            </a:p>
          </p:txBody>
        </p:sp>
        <p:sp>
          <p:nvSpPr>
            <p:cNvPr id="17" name="Rectangle: Rounded Corners 16">
              <a:extLst>
                <a:ext uri="{FF2B5EF4-FFF2-40B4-BE49-F238E27FC236}">
                  <a16:creationId xmlns:a16="http://schemas.microsoft.com/office/drawing/2014/main" id="{6407C664-9564-08D2-DAFC-E66B68BD0F4E}"/>
                </a:ext>
              </a:extLst>
            </p:cNvPr>
            <p:cNvSpPr/>
            <p:nvPr/>
          </p:nvSpPr>
          <p:spPr>
            <a:xfrm>
              <a:off x="557959" y="5507523"/>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8" name="Rectangle 17">
              <a:extLst>
                <a:ext uri="{FF2B5EF4-FFF2-40B4-BE49-F238E27FC236}">
                  <a16:creationId xmlns:a16="http://schemas.microsoft.com/office/drawing/2014/main" id="{03B8645D-986A-ACDB-0737-981FF1DFC340}"/>
                </a:ext>
              </a:extLst>
            </p:cNvPr>
            <p:cNvSpPr/>
            <p:nvPr/>
          </p:nvSpPr>
          <p:spPr>
            <a:xfrm>
              <a:off x="818310" y="5701173"/>
              <a:ext cx="473366" cy="473366"/>
            </a:xfrm>
            <a:prstGeom prst="rect">
              <a:avLst/>
            </a:prstGeom>
          </p:spPr>
          <p:style>
            <a:lnRef idx="2">
              <a:schemeClr val="lt1">
                <a:hueOff val="0"/>
                <a:satOff val="0"/>
                <a:lumOff val="0"/>
                <a:alphaOff val="0"/>
              </a:schemeClr>
            </a:lnRef>
            <a:fillRef idx="1">
              <a:schemeClr val="accent3">
                <a:hueOff val="-3583795"/>
                <a:satOff val="2752"/>
                <a:lumOff val="-21765"/>
                <a:alphaOff val="0"/>
              </a:schemeClr>
            </a:fillRef>
            <a:effectRef idx="0">
              <a:schemeClr val="accent3">
                <a:hueOff val="-3583795"/>
                <a:satOff val="2752"/>
                <a:lumOff val="-21765"/>
                <a:alphaOff val="0"/>
              </a:schemeClr>
            </a:effectRef>
            <a:fontRef idx="minor">
              <a:schemeClr val="lt1"/>
            </a:fontRef>
          </p:style>
        </p:sp>
        <p:sp>
          <p:nvSpPr>
            <p:cNvPr id="19" name="Freeform: Shape 18">
              <a:extLst>
                <a:ext uri="{FF2B5EF4-FFF2-40B4-BE49-F238E27FC236}">
                  <a16:creationId xmlns:a16="http://schemas.microsoft.com/office/drawing/2014/main" id="{3C719244-7EA3-9DC4-A3C6-684FFD0E4C41}"/>
                </a:ext>
              </a:extLst>
            </p:cNvPr>
            <p:cNvSpPr/>
            <p:nvPr/>
          </p:nvSpPr>
          <p:spPr>
            <a:xfrm>
              <a:off x="1552027" y="5507523"/>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latin typeface="Arial Bold"/>
                </a:rPr>
                <a:t>Use</a:t>
              </a:r>
              <a:r>
                <a:rPr lang="en-US" sz="1900" b="0" i="0" kern="1200"/>
                <a:t> a continuous deployment DevOps strategy</a:t>
              </a:r>
              <a:endParaRPr lang="en-US" sz="1900" kern="1200"/>
            </a:p>
          </p:txBody>
        </p:sp>
      </p:grpSp>
      <p:sp>
        <p:nvSpPr>
          <p:cNvPr id="7" name="Rectangle 6">
            <a:extLst>
              <a:ext uri="{FF2B5EF4-FFF2-40B4-BE49-F238E27FC236}">
                <a16:creationId xmlns:a16="http://schemas.microsoft.com/office/drawing/2014/main" id="{29C83B58-E789-52CD-6F69-2C6A5320F126}"/>
              </a:ext>
            </a:extLst>
          </p:cNvPr>
          <p:cNvSpPr/>
          <p:nvPr/>
        </p:nvSpPr>
        <p:spPr>
          <a:xfrm>
            <a:off x="557959" y="3238052"/>
            <a:ext cx="10951237" cy="3227294"/>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14177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4C6B90-EBAB-793B-6556-5B839B262674}"/>
              </a:ext>
            </a:extLst>
          </p:cNvPr>
          <p:cNvSpPr>
            <a:spLocks noGrp="1"/>
          </p:cNvSpPr>
          <p:nvPr>
            <p:ph type="title"/>
          </p:nvPr>
        </p:nvSpPr>
        <p:spPr>
          <a:xfrm>
            <a:off x="557961" y="488363"/>
            <a:ext cx="10951239" cy="590931"/>
          </a:xfrm>
        </p:spPr>
        <p:txBody>
          <a:bodyPr anchor="t">
            <a:normAutofit/>
          </a:bodyPr>
          <a:lstStyle/>
          <a:p>
            <a:r>
              <a:rPr lang="en-US"/>
              <a:t>Bringing DevOps to Your Business</a:t>
            </a:r>
          </a:p>
        </p:txBody>
      </p:sp>
      <p:grpSp>
        <p:nvGrpSpPr>
          <p:cNvPr id="2" name="Group 1">
            <a:extLst>
              <a:ext uri="{FF2B5EF4-FFF2-40B4-BE49-F238E27FC236}">
                <a16:creationId xmlns:a16="http://schemas.microsoft.com/office/drawing/2014/main" id="{3ADBF41C-E244-D44C-5B15-1736086D64FC}"/>
              </a:ext>
            </a:extLst>
          </p:cNvPr>
          <p:cNvGrpSpPr/>
          <p:nvPr/>
        </p:nvGrpSpPr>
        <p:grpSpPr>
          <a:xfrm>
            <a:off x="557959" y="1204195"/>
            <a:ext cx="10951238" cy="5163993"/>
            <a:chOff x="557959" y="1204195"/>
            <a:chExt cx="10951238" cy="5163993"/>
          </a:xfrm>
        </p:grpSpPr>
        <p:sp>
          <p:nvSpPr>
            <p:cNvPr id="3" name="Rectangle: Rounded Corners 2">
              <a:extLst>
                <a:ext uri="{FF2B5EF4-FFF2-40B4-BE49-F238E27FC236}">
                  <a16:creationId xmlns:a16="http://schemas.microsoft.com/office/drawing/2014/main" id="{12A42A57-BC1C-2252-9F88-F8692772D71A}"/>
                </a:ext>
              </a:extLst>
            </p:cNvPr>
            <p:cNvSpPr/>
            <p:nvPr/>
          </p:nvSpPr>
          <p:spPr>
            <a:xfrm>
              <a:off x="557959" y="1204195"/>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4" name="Rectangle 3" descr="Search Inventory with solid fill">
              <a:extLst>
                <a:ext uri="{FF2B5EF4-FFF2-40B4-BE49-F238E27FC236}">
                  <a16:creationId xmlns:a16="http://schemas.microsoft.com/office/drawing/2014/main" id="{60E7FAFB-1CFE-DF75-6DF2-D7BD7AEB9F97}"/>
                </a:ext>
              </a:extLst>
            </p:cNvPr>
            <p:cNvSpPr/>
            <p:nvPr/>
          </p:nvSpPr>
          <p:spPr>
            <a:xfrm>
              <a:off x="818310" y="1397845"/>
              <a:ext cx="473366" cy="473366"/>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6" name="Freeform: Shape 5">
              <a:extLst>
                <a:ext uri="{FF2B5EF4-FFF2-40B4-BE49-F238E27FC236}">
                  <a16:creationId xmlns:a16="http://schemas.microsoft.com/office/drawing/2014/main" id="{B662130D-8AAA-23B2-D365-BF71B93105A9}"/>
                </a:ext>
              </a:extLst>
            </p:cNvPr>
            <p:cNvSpPr/>
            <p:nvPr/>
          </p:nvSpPr>
          <p:spPr>
            <a:xfrm>
              <a:off x="1552027" y="1204195"/>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Adopt an agile development methodology</a:t>
              </a:r>
              <a:endParaRPr lang="en-US" sz="1900" kern="1200"/>
            </a:p>
          </p:txBody>
        </p:sp>
        <p:sp>
          <p:nvSpPr>
            <p:cNvPr id="8" name="Rectangle: Rounded Corners 7">
              <a:extLst>
                <a:ext uri="{FF2B5EF4-FFF2-40B4-BE49-F238E27FC236}">
                  <a16:creationId xmlns:a16="http://schemas.microsoft.com/office/drawing/2014/main" id="{0A399D78-2DE8-8EF2-73CA-484E4479D989}"/>
                </a:ext>
              </a:extLst>
            </p:cNvPr>
            <p:cNvSpPr/>
            <p:nvPr/>
          </p:nvSpPr>
          <p:spPr>
            <a:xfrm>
              <a:off x="557959" y="2280027"/>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9" name="Rectangle 8" descr="Workflow with solid fill">
              <a:extLst>
                <a:ext uri="{FF2B5EF4-FFF2-40B4-BE49-F238E27FC236}">
                  <a16:creationId xmlns:a16="http://schemas.microsoft.com/office/drawing/2014/main" id="{58F690BA-8D8E-E2BF-D2FD-61CB3245CA31}"/>
                </a:ext>
              </a:extLst>
            </p:cNvPr>
            <p:cNvSpPr/>
            <p:nvPr/>
          </p:nvSpPr>
          <p:spPr>
            <a:xfrm>
              <a:off x="818310" y="2473677"/>
              <a:ext cx="473366" cy="47336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2">
              <a:schemeClr val="lt1">
                <a:hueOff val="0"/>
                <a:satOff val="0"/>
                <a:lumOff val="0"/>
                <a:alphaOff val="0"/>
              </a:schemeClr>
            </a:lnRef>
            <a:fillRef idx="1">
              <a:scrgbClr r="0" g="0" b="0"/>
            </a:fillRef>
            <a:effectRef idx="0">
              <a:schemeClr val="accent3">
                <a:hueOff val="-895949"/>
                <a:satOff val="688"/>
                <a:lumOff val="-5441"/>
                <a:alphaOff val="0"/>
              </a:schemeClr>
            </a:effectRef>
            <a:fontRef idx="minor">
              <a:schemeClr val="lt1"/>
            </a:fontRef>
          </p:style>
        </p:sp>
        <p:sp>
          <p:nvSpPr>
            <p:cNvPr id="10" name="Freeform: Shape 9">
              <a:extLst>
                <a:ext uri="{FF2B5EF4-FFF2-40B4-BE49-F238E27FC236}">
                  <a16:creationId xmlns:a16="http://schemas.microsoft.com/office/drawing/2014/main" id="{75F02528-3311-4979-9B40-2596261BCA5E}"/>
                </a:ext>
              </a:extLst>
            </p:cNvPr>
            <p:cNvSpPr/>
            <p:nvPr/>
          </p:nvSpPr>
          <p:spPr>
            <a:xfrm>
              <a:off x="1552027" y="2280027"/>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Get your procedures in line with a CI and CD workflow</a:t>
              </a:r>
              <a:endParaRPr lang="en-US" sz="1900" kern="1200"/>
            </a:p>
          </p:txBody>
        </p:sp>
        <p:sp>
          <p:nvSpPr>
            <p:cNvPr id="11" name="Rectangle: Rounded Corners 10">
              <a:extLst>
                <a:ext uri="{FF2B5EF4-FFF2-40B4-BE49-F238E27FC236}">
                  <a16:creationId xmlns:a16="http://schemas.microsoft.com/office/drawing/2014/main" id="{0B58C174-AFDE-50B3-2AA3-216DFD41845E}"/>
                </a:ext>
              </a:extLst>
            </p:cNvPr>
            <p:cNvSpPr/>
            <p:nvPr/>
          </p:nvSpPr>
          <p:spPr>
            <a:xfrm>
              <a:off x="557959" y="3355859"/>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2" name="Rectangle 11" descr="Robot with solid fill">
              <a:extLst>
                <a:ext uri="{FF2B5EF4-FFF2-40B4-BE49-F238E27FC236}">
                  <a16:creationId xmlns:a16="http://schemas.microsoft.com/office/drawing/2014/main" id="{39367172-4495-2C4A-0F30-8AE4ED340107}"/>
                </a:ext>
              </a:extLst>
            </p:cNvPr>
            <p:cNvSpPr/>
            <p:nvPr/>
          </p:nvSpPr>
          <p:spPr>
            <a:xfrm>
              <a:off x="818310" y="3549509"/>
              <a:ext cx="473366" cy="473366"/>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p:spPr>
          <p:style>
            <a:lnRef idx="2">
              <a:schemeClr val="lt1">
                <a:hueOff val="0"/>
                <a:satOff val="0"/>
                <a:lumOff val="0"/>
                <a:alphaOff val="0"/>
              </a:schemeClr>
            </a:lnRef>
            <a:fillRef idx="1">
              <a:scrgbClr r="0" g="0" b="0"/>
            </a:fillRef>
            <a:effectRef idx="0">
              <a:schemeClr val="accent3">
                <a:hueOff val="-1791898"/>
                <a:satOff val="1376"/>
                <a:lumOff val="-10882"/>
                <a:alphaOff val="0"/>
              </a:schemeClr>
            </a:effectRef>
            <a:fontRef idx="minor">
              <a:schemeClr val="lt1"/>
            </a:fontRef>
          </p:style>
        </p:sp>
        <p:sp>
          <p:nvSpPr>
            <p:cNvPr id="13" name="Freeform: Shape 12">
              <a:extLst>
                <a:ext uri="{FF2B5EF4-FFF2-40B4-BE49-F238E27FC236}">
                  <a16:creationId xmlns:a16="http://schemas.microsoft.com/office/drawing/2014/main" id="{EFD22EA9-2788-C7A3-26EE-A74DB70F9B31}"/>
                </a:ext>
              </a:extLst>
            </p:cNvPr>
            <p:cNvSpPr/>
            <p:nvPr/>
          </p:nvSpPr>
          <p:spPr>
            <a:xfrm>
              <a:off x="1552027" y="3355859"/>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Organize automated software testing</a:t>
              </a:r>
              <a:endParaRPr lang="en-US" sz="1900" kern="1200"/>
            </a:p>
          </p:txBody>
        </p:sp>
        <p:sp>
          <p:nvSpPr>
            <p:cNvPr id="14" name="Rectangle: Rounded Corners 13">
              <a:extLst>
                <a:ext uri="{FF2B5EF4-FFF2-40B4-BE49-F238E27FC236}">
                  <a16:creationId xmlns:a16="http://schemas.microsoft.com/office/drawing/2014/main" id="{5EB98EAD-24C2-9A12-EA52-F95018CC57BB}"/>
                </a:ext>
              </a:extLst>
            </p:cNvPr>
            <p:cNvSpPr/>
            <p:nvPr/>
          </p:nvSpPr>
          <p:spPr>
            <a:xfrm>
              <a:off x="557959" y="4431691"/>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5" name="Rectangle 14" descr="Repeat with solid fill">
              <a:extLst>
                <a:ext uri="{FF2B5EF4-FFF2-40B4-BE49-F238E27FC236}">
                  <a16:creationId xmlns:a16="http://schemas.microsoft.com/office/drawing/2014/main" id="{C759A3A4-709E-9704-FD13-863A09FAF635}"/>
                </a:ext>
              </a:extLst>
            </p:cNvPr>
            <p:cNvSpPr/>
            <p:nvPr/>
          </p:nvSpPr>
          <p:spPr>
            <a:xfrm>
              <a:off x="818310" y="4625341"/>
              <a:ext cx="473366" cy="473366"/>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p:spPr>
          <p:style>
            <a:lnRef idx="2">
              <a:schemeClr val="lt1">
                <a:hueOff val="0"/>
                <a:satOff val="0"/>
                <a:lumOff val="0"/>
                <a:alphaOff val="0"/>
              </a:schemeClr>
            </a:lnRef>
            <a:fillRef idx="1">
              <a:scrgbClr r="0" g="0" b="0"/>
            </a:fillRef>
            <a:effectRef idx="0">
              <a:schemeClr val="accent3">
                <a:hueOff val="-2687846"/>
                <a:satOff val="2064"/>
                <a:lumOff val="-16324"/>
                <a:alphaOff val="0"/>
              </a:schemeClr>
            </a:effectRef>
            <a:fontRef idx="minor">
              <a:schemeClr val="lt1"/>
            </a:fontRef>
          </p:style>
        </p:sp>
        <p:sp>
          <p:nvSpPr>
            <p:cNvPr id="16" name="Freeform: Shape 15">
              <a:extLst>
                <a:ext uri="{FF2B5EF4-FFF2-40B4-BE49-F238E27FC236}">
                  <a16:creationId xmlns:a16="http://schemas.microsoft.com/office/drawing/2014/main" id="{D7D13460-5305-EB71-27D9-60CE2A9A7DEA}"/>
                </a:ext>
              </a:extLst>
            </p:cNvPr>
            <p:cNvSpPr/>
            <p:nvPr/>
          </p:nvSpPr>
          <p:spPr>
            <a:xfrm>
              <a:off x="1552027" y="4431691"/>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solidFill>
                    <a:srgbClr val="000000"/>
                  </a:solidFill>
                  <a:latin typeface="Calibri"/>
                  <a:cs typeface="Calibri"/>
                </a:rPr>
                <a:t>Utilize cloud </a:t>
              </a:r>
              <a:r>
                <a:rPr lang="en-US" sz="1900" b="0" i="0" kern="1200">
                  <a:latin typeface="Arial Bold"/>
                </a:rPr>
                <a:t>computing</a:t>
              </a:r>
            </a:p>
          </p:txBody>
        </p:sp>
        <p:sp>
          <p:nvSpPr>
            <p:cNvPr id="17" name="Rectangle: Rounded Corners 16">
              <a:extLst>
                <a:ext uri="{FF2B5EF4-FFF2-40B4-BE49-F238E27FC236}">
                  <a16:creationId xmlns:a16="http://schemas.microsoft.com/office/drawing/2014/main" id="{6407C664-9564-08D2-DAFC-E66B68BD0F4E}"/>
                </a:ext>
              </a:extLst>
            </p:cNvPr>
            <p:cNvSpPr/>
            <p:nvPr/>
          </p:nvSpPr>
          <p:spPr>
            <a:xfrm>
              <a:off x="557959" y="5507523"/>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8" name="Rectangle 17">
              <a:extLst>
                <a:ext uri="{FF2B5EF4-FFF2-40B4-BE49-F238E27FC236}">
                  <a16:creationId xmlns:a16="http://schemas.microsoft.com/office/drawing/2014/main" id="{03B8645D-986A-ACDB-0737-981FF1DFC340}"/>
                </a:ext>
              </a:extLst>
            </p:cNvPr>
            <p:cNvSpPr/>
            <p:nvPr/>
          </p:nvSpPr>
          <p:spPr>
            <a:xfrm>
              <a:off x="818310" y="5701173"/>
              <a:ext cx="473366" cy="473366"/>
            </a:xfrm>
            <a:prstGeom prst="rect">
              <a:avLst/>
            </a:prstGeom>
          </p:spPr>
          <p:style>
            <a:lnRef idx="2">
              <a:schemeClr val="lt1">
                <a:hueOff val="0"/>
                <a:satOff val="0"/>
                <a:lumOff val="0"/>
                <a:alphaOff val="0"/>
              </a:schemeClr>
            </a:lnRef>
            <a:fillRef idx="1">
              <a:schemeClr val="accent3">
                <a:hueOff val="-3583795"/>
                <a:satOff val="2752"/>
                <a:lumOff val="-21765"/>
                <a:alphaOff val="0"/>
              </a:schemeClr>
            </a:fillRef>
            <a:effectRef idx="0">
              <a:schemeClr val="accent3">
                <a:hueOff val="-3583795"/>
                <a:satOff val="2752"/>
                <a:lumOff val="-21765"/>
                <a:alphaOff val="0"/>
              </a:schemeClr>
            </a:effectRef>
            <a:fontRef idx="minor">
              <a:schemeClr val="lt1"/>
            </a:fontRef>
          </p:style>
        </p:sp>
        <p:sp>
          <p:nvSpPr>
            <p:cNvPr id="19" name="Freeform: Shape 18">
              <a:extLst>
                <a:ext uri="{FF2B5EF4-FFF2-40B4-BE49-F238E27FC236}">
                  <a16:creationId xmlns:a16="http://schemas.microsoft.com/office/drawing/2014/main" id="{3C719244-7EA3-9DC4-A3C6-684FFD0E4C41}"/>
                </a:ext>
              </a:extLst>
            </p:cNvPr>
            <p:cNvSpPr/>
            <p:nvPr/>
          </p:nvSpPr>
          <p:spPr>
            <a:xfrm>
              <a:off x="1552027" y="5507523"/>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latin typeface="Arial Bold"/>
                </a:rPr>
                <a:t>Use</a:t>
              </a:r>
              <a:r>
                <a:rPr lang="en-US" sz="1900" b="0" i="0" kern="1200"/>
                <a:t> a continuous deployment DevOps strategy</a:t>
              </a:r>
              <a:endParaRPr lang="en-US" sz="1900" kern="1200"/>
            </a:p>
          </p:txBody>
        </p:sp>
      </p:grpSp>
      <p:sp>
        <p:nvSpPr>
          <p:cNvPr id="7" name="Rectangle 6">
            <a:extLst>
              <a:ext uri="{FF2B5EF4-FFF2-40B4-BE49-F238E27FC236}">
                <a16:creationId xmlns:a16="http://schemas.microsoft.com/office/drawing/2014/main" id="{64939A59-5CE9-9F2A-9C45-65E2D8ABBEFD}"/>
              </a:ext>
            </a:extLst>
          </p:cNvPr>
          <p:cNvSpPr/>
          <p:nvPr/>
        </p:nvSpPr>
        <p:spPr>
          <a:xfrm>
            <a:off x="557959" y="4431692"/>
            <a:ext cx="10951237" cy="2033654"/>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7130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4C6B90-EBAB-793B-6556-5B839B262674}"/>
              </a:ext>
            </a:extLst>
          </p:cNvPr>
          <p:cNvSpPr>
            <a:spLocks noGrp="1"/>
          </p:cNvSpPr>
          <p:nvPr>
            <p:ph type="title"/>
          </p:nvPr>
        </p:nvSpPr>
        <p:spPr>
          <a:xfrm>
            <a:off x="557961" y="488363"/>
            <a:ext cx="10951239" cy="590931"/>
          </a:xfrm>
        </p:spPr>
        <p:txBody>
          <a:bodyPr anchor="t">
            <a:normAutofit/>
          </a:bodyPr>
          <a:lstStyle/>
          <a:p>
            <a:r>
              <a:rPr lang="en-US"/>
              <a:t>Bringing DevOps to Your Business</a:t>
            </a:r>
          </a:p>
        </p:txBody>
      </p:sp>
      <p:grpSp>
        <p:nvGrpSpPr>
          <p:cNvPr id="2" name="Group 1">
            <a:extLst>
              <a:ext uri="{FF2B5EF4-FFF2-40B4-BE49-F238E27FC236}">
                <a16:creationId xmlns:a16="http://schemas.microsoft.com/office/drawing/2014/main" id="{3ADBF41C-E244-D44C-5B15-1736086D64FC}"/>
              </a:ext>
            </a:extLst>
          </p:cNvPr>
          <p:cNvGrpSpPr/>
          <p:nvPr/>
        </p:nvGrpSpPr>
        <p:grpSpPr>
          <a:xfrm>
            <a:off x="557959" y="1204195"/>
            <a:ext cx="10951238" cy="5163993"/>
            <a:chOff x="557959" y="1204195"/>
            <a:chExt cx="10951238" cy="5163993"/>
          </a:xfrm>
        </p:grpSpPr>
        <p:sp>
          <p:nvSpPr>
            <p:cNvPr id="3" name="Rectangle: Rounded Corners 2">
              <a:extLst>
                <a:ext uri="{FF2B5EF4-FFF2-40B4-BE49-F238E27FC236}">
                  <a16:creationId xmlns:a16="http://schemas.microsoft.com/office/drawing/2014/main" id="{12A42A57-BC1C-2252-9F88-F8692772D71A}"/>
                </a:ext>
              </a:extLst>
            </p:cNvPr>
            <p:cNvSpPr/>
            <p:nvPr/>
          </p:nvSpPr>
          <p:spPr>
            <a:xfrm>
              <a:off x="557959" y="1204195"/>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4" name="Rectangle 3" descr="Search Inventory with solid fill">
              <a:extLst>
                <a:ext uri="{FF2B5EF4-FFF2-40B4-BE49-F238E27FC236}">
                  <a16:creationId xmlns:a16="http://schemas.microsoft.com/office/drawing/2014/main" id="{60E7FAFB-1CFE-DF75-6DF2-D7BD7AEB9F97}"/>
                </a:ext>
              </a:extLst>
            </p:cNvPr>
            <p:cNvSpPr/>
            <p:nvPr/>
          </p:nvSpPr>
          <p:spPr>
            <a:xfrm>
              <a:off x="818310" y="1397845"/>
              <a:ext cx="473366" cy="473366"/>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6" name="Freeform: Shape 5">
              <a:extLst>
                <a:ext uri="{FF2B5EF4-FFF2-40B4-BE49-F238E27FC236}">
                  <a16:creationId xmlns:a16="http://schemas.microsoft.com/office/drawing/2014/main" id="{B662130D-8AAA-23B2-D365-BF71B93105A9}"/>
                </a:ext>
              </a:extLst>
            </p:cNvPr>
            <p:cNvSpPr/>
            <p:nvPr/>
          </p:nvSpPr>
          <p:spPr>
            <a:xfrm>
              <a:off x="1552027" y="1204195"/>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Adopt an agile development methodology</a:t>
              </a:r>
              <a:endParaRPr lang="en-US" sz="1900" kern="1200"/>
            </a:p>
          </p:txBody>
        </p:sp>
        <p:sp>
          <p:nvSpPr>
            <p:cNvPr id="8" name="Rectangle: Rounded Corners 7">
              <a:extLst>
                <a:ext uri="{FF2B5EF4-FFF2-40B4-BE49-F238E27FC236}">
                  <a16:creationId xmlns:a16="http://schemas.microsoft.com/office/drawing/2014/main" id="{0A399D78-2DE8-8EF2-73CA-484E4479D989}"/>
                </a:ext>
              </a:extLst>
            </p:cNvPr>
            <p:cNvSpPr/>
            <p:nvPr/>
          </p:nvSpPr>
          <p:spPr>
            <a:xfrm>
              <a:off x="557959" y="2280027"/>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9" name="Rectangle 8" descr="Workflow with solid fill">
              <a:extLst>
                <a:ext uri="{FF2B5EF4-FFF2-40B4-BE49-F238E27FC236}">
                  <a16:creationId xmlns:a16="http://schemas.microsoft.com/office/drawing/2014/main" id="{58F690BA-8D8E-E2BF-D2FD-61CB3245CA31}"/>
                </a:ext>
              </a:extLst>
            </p:cNvPr>
            <p:cNvSpPr/>
            <p:nvPr/>
          </p:nvSpPr>
          <p:spPr>
            <a:xfrm>
              <a:off x="818310" y="2473677"/>
              <a:ext cx="473366" cy="47336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2">
              <a:schemeClr val="lt1">
                <a:hueOff val="0"/>
                <a:satOff val="0"/>
                <a:lumOff val="0"/>
                <a:alphaOff val="0"/>
              </a:schemeClr>
            </a:lnRef>
            <a:fillRef idx="1">
              <a:scrgbClr r="0" g="0" b="0"/>
            </a:fillRef>
            <a:effectRef idx="0">
              <a:schemeClr val="accent3">
                <a:hueOff val="-895949"/>
                <a:satOff val="688"/>
                <a:lumOff val="-5441"/>
                <a:alphaOff val="0"/>
              </a:schemeClr>
            </a:effectRef>
            <a:fontRef idx="minor">
              <a:schemeClr val="lt1"/>
            </a:fontRef>
          </p:style>
        </p:sp>
        <p:sp>
          <p:nvSpPr>
            <p:cNvPr id="10" name="Freeform: Shape 9">
              <a:extLst>
                <a:ext uri="{FF2B5EF4-FFF2-40B4-BE49-F238E27FC236}">
                  <a16:creationId xmlns:a16="http://schemas.microsoft.com/office/drawing/2014/main" id="{75F02528-3311-4979-9B40-2596261BCA5E}"/>
                </a:ext>
              </a:extLst>
            </p:cNvPr>
            <p:cNvSpPr/>
            <p:nvPr/>
          </p:nvSpPr>
          <p:spPr>
            <a:xfrm>
              <a:off x="1552027" y="2280027"/>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Get your procedures in line with a CI and CD workflow</a:t>
              </a:r>
              <a:endParaRPr lang="en-US" sz="1900" kern="1200"/>
            </a:p>
          </p:txBody>
        </p:sp>
        <p:sp>
          <p:nvSpPr>
            <p:cNvPr id="11" name="Rectangle: Rounded Corners 10">
              <a:extLst>
                <a:ext uri="{FF2B5EF4-FFF2-40B4-BE49-F238E27FC236}">
                  <a16:creationId xmlns:a16="http://schemas.microsoft.com/office/drawing/2014/main" id="{0B58C174-AFDE-50B3-2AA3-216DFD41845E}"/>
                </a:ext>
              </a:extLst>
            </p:cNvPr>
            <p:cNvSpPr/>
            <p:nvPr/>
          </p:nvSpPr>
          <p:spPr>
            <a:xfrm>
              <a:off x="557959" y="3355859"/>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2" name="Rectangle 11" descr="Robot with solid fill">
              <a:extLst>
                <a:ext uri="{FF2B5EF4-FFF2-40B4-BE49-F238E27FC236}">
                  <a16:creationId xmlns:a16="http://schemas.microsoft.com/office/drawing/2014/main" id="{39367172-4495-2C4A-0F30-8AE4ED340107}"/>
                </a:ext>
              </a:extLst>
            </p:cNvPr>
            <p:cNvSpPr/>
            <p:nvPr/>
          </p:nvSpPr>
          <p:spPr>
            <a:xfrm>
              <a:off x="818310" y="3549509"/>
              <a:ext cx="473366" cy="473366"/>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p:spPr>
          <p:style>
            <a:lnRef idx="2">
              <a:schemeClr val="lt1">
                <a:hueOff val="0"/>
                <a:satOff val="0"/>
                <a:lumOff val="0"/>
                <a:alphaOff val="0"/>
              </a:schemeClr>
            </a:lnRef>
            <a:fillRef idx="1">
              <a:scrgbClr r="0" g="0" b="0"/>
            </a:fillRef>
            <a:effectRef idx="0">
              <a:schemeClr val="accent3">
                <a:hueOff val="-1791898"/>
                <a:satOff val="1376"/>
                <a:lumOff val="-10882"/>
                <a:alphaOff val="0"/>
              </a:schemeClr>
            </a:effectRef>
            <a:fontRef idx="minor">
              <a:schemeClr val="lt1"/>
            </a:fontRef>
          </p:style>
        </p:sp>
        <p:sp>
          <p:nvSpPr>
            <p:cNvPr id="13" name="Freeform: Shape 12">
              <a:extLst>
                <a:ext uri="{FF2B5EF4-FFF2-40B4-BE49-F238E27FC236}">
                  <a16:creationId xmlns:a16="http://schemas.microsoft.com/office/drawing/2014/main" id="{EFD22EA9-2788-C7A3-26EE-A74DB70F9B31}"/>
                </a:ext>
              </a:extLst>
            </p:cNvPr>
            <p:cNvSpPr/>
            <p:nvPr/>
          </p:nvSpPr>
          <p:spPr>
            <a:xfrm>
              <a:off x="1552027" y="3355859"/>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Organize automated software testing</a:t>
              </a:r>
              <a:endParaRPr lang="en-US" sz="1900" kern="1200"/>
            </a:p>
          </p:txBody>
        </p:sp>
        <p:sp>
          <p:nvSpPr>
            <p:cNvPr id="14" name="Rectangle: Rounded Corners 13">
              <a:extLst>
                <a:ext uri="{FF2B5EF4-FFF2-40B4-BE49-F238E27FC236}">
                  <a16:creationId xmlns:a16="http://schemas.microsoft.com/office/drawing/2014/main" id="{5EB98EAD-24C2-9A12-EA52-F95018CC57BB}"/>
                </a:ext>
              </a:extLst>
            </p:cNvPr>
            <p:cNvSpPr/>
            <p:nvPr/>
          </p:nvSpPr>
          <p:spPr>
            <a:xfrm>
              <a:off x="557959" y="4431691"/>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5" name="Rectangle 14" descr="Repeat with solid fill">
              <a:extLst>
                <a:ext uri="{FF2B5EF4-FFF2-40B4-BE49-F238E27FC236}">
                  <a16:creationId xmlns:a16="http://schemas.microsoft.com/office/drawing/2014/main" id="{C759A3A4-709E-9704-FD13-863A09FAF635}"/>
                </a:ext>
              </a:extLst>
            </p:cNvPr>
            <p:cNvSpPr/>
            <p:nvPr/>
          </p:nvSpPr>
          <p:spPr>
            <a:xfrm>
              <a:off x="818310" y="4625341"/>
              <a:ext cx="473366" cy="473366"/>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p:spPr>
          <p:style>
            <a:lnRef idx="2">
              <a:schemeClr val="lt1">
                <a:hueOff val="0"/>
                <a:satOff val="0"/>
                <a:lumOff val="0"/>
                <a:alphaOff val="0"/>
              </a:schemeClr>
            </a:lnRef>
            <a:fillRef idx="1">
              <a:scrgbClr r="0" g="0" b="0"/>
            </a:fillRef>
            <a:effectRef idx="0">
              <a:schemeClr val="accent3">
                <a:hueOff val="-2687846"/>
                <a:satOff val="2064"/>
                <a:lumOff val="-16324"/>
                <a:alphaOff val="0"/>
              </a:schemeClr>
            </a:effectRef>
            <a:fontRef idx="minor">
              <a:schemeClr val="lt1"/>
            </a:fontRef>
          </p:style>
        </p:sp>
        <p:sp>
          <p:nvSpPr>
            <p:cNvPr id="16" name="Freeform: Shape 15">
              <a:extLst>
                <a:ext uri="{FF2B5EF4-FFF2-40B4-BE49-F238E27FC236}">
                  <a16:creationId xmlns:a16="http://schemas.microsoft.com/office/drawing/2014/main" id="{D7D13460-5305-EB71-27D9-60CE2A9A7DEA}"/>
                </a:ext>
              </a:extLst>
            </p:cNvPr>
            <p:cNvSpPr/>
            <p:nvPr/>
          </p:nvSpPr>
          <p:spPr>
            <a:xfrm>
              <a:off x="1552027" y="4431691"/>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solidFill>
                    <a:srgbClr val="000000"/>
                  </a:solidFill>
                  <a:latin typeface="Calibri"/>
                  <a:cs typeface="Calibri"/>
                </a:rPr>
                <a:t>Utilize cloud </a:t>
              </a:r>
              <a:r>
                <a:rPr lang="en-US" sz="1900" b="0" i="0" kern="1200">
                  <a:latin typeface="Arial Bold"/>
                </a:rPr>
                <a:t>computing</a:t>
              </a:r>
            </a:p>
          </p:txBody>
        </p:sp>
        <p:sp>
          <p:nvSpPr>
            <p:cNvPr id="17" name="Rectangle: Rounded Corners 16">
              <a:extLst>
                <a:ext uri="{FF2B5EF4-FFF2-40B4-BE49-F238E27FC236}">
                  <a16:creationId xmlns:a16="http://schemas.microsoft.com/office/drawing/2014/main" id="{6407C664-9564-08D2-DAFC-E66B68BD0F4E}"/>
                </a:ext>
              </a:extLst>
            </p:cNvPr>
            <p:cNvSpPr/>
            <p:nvPr/>
          </p:nvSpPr>
          <p:spPr>
            <a:xfrm>
              <a:off x="557959" y="5507523"/>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8" name="Rectangle 17">
              <a:extLst>
                <a:ext uri="{FF2B5EF4-FFF2-40B4-BE49-F238E27FC236}">
                  <a16:creationId xmlns:a16="http://schemas.microsoft.com/office/drawing/2014/main" id="{03B8645D-986A-ACDB-0737-981FF1DFC340}"/>
                </a:ext>
              </a:extLst>
            </p:cNvPr>
            <p:cNvSpPr/>
            <p:nvPr/>
          </p:nvSpPr>
          <p:spPr>
            <a:xfrm>
              <a:off x="818310" y="5701173"/>
              <a:ext cx="473366" cy="473366"/>
            </a:xfrm>
            <a:prstGeom prst="rect">
              <a:avLst/>
            </a:prstGeom>
          </p:spPr>
          <p:style>
            <a:lnRef idx="2">
              <a:schemeClr val="lt1">
                <a:hueOff val="0"/>
                <a:satOff val="0"/>
                <a:lumOff val="0"/>
                <a:alphaOff val="0"/>
              </a:schemeClr>
            </a:lnRef>
            <a:fillRef idx="1">
              <a:schemeClr val="accent3">
                <a:hueOff val="-3583795"/>
                <a:satOff val="2752"/>
                <a:lumOff val="-21765"/>
                <a:alphaOff val="0"/>
              </a:schemeClr>
            </a:fillRef>
            <a:effectRef idx="0">
              <a:schemeClr val="accent3">
                <a:hueOff val="-3583795"/>
                <a:satOff val="2752"/>
                <a:lumOff val="-21765"/>
                <a:alphaOff val="0"/>
              </a:schemeClr>
            </a:effectRef>
            <a:fontRef idx="minor">
              <a:schemeClr val="lt1"/>
            </a:fontRef>
          </p:style>
        </p:sp>
        <p:sp>
          <p:nvSpPr>
            <p:cNvPr id="19" name="Freeform: Shape 18">
              <a:extLst>
                <a:ext uri="{FF2B5EF4-FFF2-40B4-BE49-F238E27FC236}">
                  <a16:creationId xmlns:a16="http://schemas.microsoft.com/office/drawing/2014/main" id="{3C719244-7EA3-9DC4-A3C6-684FFD0E4C41}"/>
                </a:ext>
              </a:extLst>
            </p:cNvPr>
            <p:cNvSpPr/>
            <p:nvPr/>
          </p:nvSpPr>
          <p:spPr>
            <a:xfrm>
              <a:off x="1552027" y="5507523"/>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latin typeface="Arial Bold"/>
                </a:rPr>
                <a:t>Use</a:t>
              </a:r>
              <a:r>
                <a:rPr lang="en-US" sz="1900" b="0" i="0" kern="1200"/>
                <a:t> a continuous deployment DevOps strategy</a:t>
              </a:r>
              <a:endParaRPr lang="en-US" sz="1900" kern="1200"/>
            </a:p>
          </p:txBody>
        </p:sp>
      </p:grpSp>
      <p:sp>
        <p:nvSpPr>
          <p:cNvPr id="7" name="Rectangle 6">
            <a:extLst>
              <a:ext uri="{FF2B5EF4-FFF2-40B4-BE49-F238E27FC236}">
                <a16:creationId xmlns:a16="http://schemas.microsoft.com/office/drawing/2014/main" id="{B93B6ED4-8B24-DE57-A764-0399D58571D7}"/>
              </a:ext>
            </a:extLst>
          </p:cNvPr>
          <p:cNvSpPr/>
          <p:nvPr/>
        </p:nvSpPr>
        <p:spPr>
          <a:xfrm>
            <a:off x="557959" y="5460154"/>
            <a:ext cx="10951237" cy="1005191"/>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19294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4C6B90-EBAB-793B-6556-5B839B262674}"/>
              </a:ext>
            </a:extLst>
          </p:cNvPr>
          <p:cNvSpPr>
            <a:spLocks noGrp="1"/>
          </p:cNvSpPr>
          <p:nvPr>
            <p:ph type="title"/>
          </p:nvPr>
        </p:nvSpPr>
        <p:spPr>
          <a:xfrm>
            <a:off x="557961" y="488363"/>
            <a:ext cx="10951239" cy="590931"/>
          </a:xfrm>
        </p:spPr>
        <p:txBody>
          <a:bodyPr anchor="t">
            <a:normAutofit/>
          </a:bodyPr>
          <a:lstStyle/>
          <a:p>
            <a:r>
              <a:rPr lang="en-US"/>
              <a:t>Bringing DevOps to Your Business</a:t>
            </a:r>
          </a:p>
        </p:txBody>
      </p:sp>
      <p:grpSp>
        <p:nvGrpSpPr>
          <p:cNvPr id="2" name="Group 1">
            <a:extLst>
              <a:ext uri="{FF2B5EF4-FFF2-40B4-BE49-F238E27FC236}">
                <a16:creationId xmlns:a16="http://schemas.microsoft.com/office/drawing/2014/main" id="{3ADBF41C-E244-D44C-5B15-1736086D64FC}"/>
              </a:ext>
            </a:extLst>
          </p:cNvPr>
          <p:cNvGrpSpPr/>
          <p:nvPr/>
        </p:nvGrpSpPr>
        <p:grpSpPr>
          <a:xfrm>
            <a:off x="557959" y="1204195"/>
            <a:ext cx="10951238" cy="5163993"/>
            <a:chOff x="557959" y="1204195"/>
            <a:chExt cx="10951238" cy="5163993"/>
          </a:xfrm>
        </p:grpSpPr>
        <p:sp>
          <p:nvSpPr>
            <p:cNvPr id="3" name="Rectangle: Rounded Corners 2">
              <a:extLst>
                <a:ext uri="{FF2B5EF4-FFF2-40B4-BE49-F238E27FC236}">
                  <a16:creationId xmlns:a16="http://schemas.microsoft.com/office/drawing/2014/main" id="{12A42A57-BC1C-2252-9F88-F8692772D71A}"/>
                </a:ext>
              </a:extLst>
            </p:cNvPr>
            <p:cNvSpPr/>
            <p:nvPr/>
          </p:nvSpPr>
          <p:spPr>
            <a:xfrm>
              <a:off x="557959" y="1204195"/>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4" name="Rectangle 3" descr="Search Inventory with solid fill">
              <a:extLst>
                <a:ext uri="{FF2B5EF4-FFF2-40B4-BE49-F238E27FC236}">
                  <a16:creationId xmlns:a16="http://schemas.microsoft.com/office/drawing/2014/main" id="{60E7FAFB-1CFE-DF75-6DF2-D7BD7AEB9F97}"/>
                </a:ext>
              </a:extLst>
            </p:cNvPr>
            <p:cNvSpPr/>
            <p:nvPr/>
          </p:nvSpPr>
          <p:spPr>
            <a:xfrm>
              <a:off x="818310" y="1397845"/>
              <a:ext cx="473366" cy="473366"/>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6" name="Freeform: Shape 5">
              <a:extLst>
                <a:ext uri="{FF2B5EF4-FFF2-40B4-BE49-F238E27FC236}">
                  <a16:creationId xmlns:a16="http://schemas.microsoft.com/office/drawing/2014/main" id="{B662130D-8AAA-23B2-D365-BF71B93105A9}"/>
                </a:ext>
              </a:extLst>
            </p:cNvPr>
            <p:cNvSpPr/>
            <p:nvPr/>
          </p:nvSpPr>
          <p:spPr>
            <a:xfrm>
              <a:off x="1552027" y="1204195"/>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Adopt an agile development methodology</a:t>
              </a:r>
              <a:endParaRPr lang="en-US" sz="1900" kern="1200"/>
            </a:p>
          </p:txBody>
        </p:sp>
        <p:sp>
          <p:nvSpPr>
            <p:cNvPr id="8" name="Rectangle: Rounded Corners 7">
              <a:extLst>
                <a:ext uri="{FF2B5EF4-FFF2-40B4-BE49-F238E27FC236}">
                  <a16:creationId xmlns:a16="http://schemas.microsoft.com/office/drawing/2014/main" id="{0A399D78-2DE8-8EF2-73CA-484E4479D989}"/>
                </a:ext>
              </a:extLst>
            </p:cNvPr>
            <p:cNvSpPr/>
            <p:nvPr/>
          </p:nvSpPr>
          <p:spPr>
            <a:xfrm>
              <a:off x="557959" y="2280027"/>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9" name="Rectangle 8" descr="Workflow with solid fill">
              <a:extLst>
                <a:ext uri="{FF2B5EF4-FFF2-40B4-BE49-F238E27FC236}">
                  <a16:creationId xmlns:a16="http://schemas.microsoft.com/office/drawing/2014/main" id="{58F690BA-8D8E-E2BF-D2FD-61CB3245CA31}"/>
                </a:ext>
              </a:extLst>
            </p:cNvPr>
            <p:cNvSpPr/>
            <p:nvPr/>
          </p:nvSpPr>
          <p:spPr>
            <a:xfrm>
              <a:off x="818310" y="2473677"/>
              <a:ext cx="473366" cy="47336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2">
              <a:schemeClr val="lt1">
                <a:hueOff val="0"/>
                <a:satOff val="0"/>
                <a:lumOff val="0"/>
                <a:alphaOff val="0"/>
              </a:schemeClr>
            </a:lnRef>
            <a:fillRef idx="1">
              <a:scrgbClr r="0" g="0" b="0"/>
            </a:fillRef>
            <a:effectRef idx="0">
              <a:schemeClr val="accent3">
                <a:hueOff val="-895949"/>
                <a:satOff val="688"/>
                <a:lumOff val="-5441"/>
                <a:alphaOff val="0"/>
              </a:schemeClr>
            </a:effectRef>
            <a:fontRef idx="minor">
              <a:schemeClr val="lt1"/>
            </a:fontRef>
          </p:style>
        </p:sp>
        <p:sp>
          <p:nvSpPr>
            <p:cNvPr id="10" name="Freeform: Shape 9">
              <a:extLst>
                <a:ext uri="{FF2B5EF4-FFF2-40B4-BE49-F238E27FC236}">
                  <a16:creationId xmlns:a16="http://schemas.microsoft.com/office/drawing/2014/main" id="{75F02528-3311-4979-9B40-2596261BCA5E}"/>
                </a:ext>
              </a:extLst>
            </p:cNvPr>
            <p:cNvSpPr/>
            <p:nvPr/>
          </p:nvSpPr>
          <p:spPr>
            <a:xfrm>
              <a:off x="1552027" y="2280027"/>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Get your procedures in line with a CI and CD workflow</a:t>
              </a:r>
              <a:endParaRPr lang="en-US" sz="1900" kern="1200"/>
            </a:p>
          </p:txBody>
        </p:sp>
        <p:sp>
          <p:nvSpPr>
            <p:cNvPr id="11" name="Rectangle: Rounded Corners 10">
              <a:extLst>
                <a:ext uri="{FF2B5EF4-FFF2-40B4-BE49-F238E27FC236}">
                  <a16:creationId xmlns:a16="http://schemas.microsoft.com/office/drawing/2014/main" id="{0B58C174-AFDE-50B3-2AA3-216DFD41845E}"/>
                </a:ext>
              </a:extLst>
            </p:cNvPr>
            <p:cNvSpPr/>
            <p:nvPr/>
          </p:nvSpPr>
          <p:spPr>
            <a:xfrm>
              <a:off x="557959" y="3355859"/>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2" name="Rectangle 11" descr="Robot with solid fill">
              <a:extLst>
                <a:ext uri="{FF2B5EF4-FFF2-40B4-BE49-F238E27FC236}">
                  <a16:creationId xmlns:a16="http://schemas.microsoft.com/office/drawing/2014/main" id="{39367172-4495-2C4A-0F30-8AE4ED340107}"/>
                </a:ext>
              </a:extLst>
            </p:cNvPr>
            <p:cNvSpPr/>
            <p:nvPr/>
          </p:nvSpPr>
          <p:spPr>
            <a:xfrm>
              <a:off x="818310" y="3549509"/>
              <a:ext cx="473366" cy="473366"/>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p:spPr>
          <p:style>
            <a:lnRef idx="2">
              <a:schemeClr val="lt1">
                <a:hueOff val="0"/>
                <a:satOff val="0"/>
                <a:lumOff val="0"/>
                <a:alphaOff val="0"/>
              </a:schemeClr>
            </a:lnRef>
            <a:fillRef idx="1">
              <a:scrgbClr r="0" g="0" b="0"/>
            </a:fillRef>
            <a:effectRef idx="0">
              <a:schemeClr val="accent3">
                <a:hueOff val="-1791898"/>
                <a:satOff val="1376"/>
                <a:lumOff val="-10882"/>
                <a:alphaOff val="0"/>
              </a:schemeClr>
            </a:effectRef>
            <a:fontRef idx="minor">
              <a:schemeClr val="lt1"/>
            </a:fontRef>
          </p:style>
        </p:sp>
        <p:sp>
          <p:nvSpPr>
            <p:cNvPr id="13" name="Freeform: Shape 12">
              <a:extLst>
                <a:ext uri="{FF2B5EF4-FFF2-40B4-BE49-F238E27FC236}">
                  <a16:creationId xmlns:a16="http://schemas.microsoft.com/office/drawing/2014/main" id="{EFD22EA9-2788-C7A3-26EE-A74DB70F9B31}"/>
                </a:ext>
              </a:extLst>
            </p:cNvPr>
            <p:cNvSpPr/>
            <p:nvPr/>
          </p:nvSpPr>
          <p:spPr>
            <a:xfrm>
              <a:off x="1552027" y="3355859"/>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t>Organize automated software testing</a:t>
              </a:r>
              <a:endParaRPr lang="en-US" sz="1900" kern="1200"/>
            </a:p>
          </p:txBody>
        </p:sp>
        <p:sp>
          <p:nvSpPr>
            <p:cNvPr id="14" name="Rectangle: Rounded Corners 13">
              <a:extLst>
                <a:ext uri="{FF2B5EF4-FFF2-40B4-BE49-F238E27FC236}">
                  <a16:creationId xmlns:a16="http://schemas.microsoft.com/office/drawing/2014/main" id="{5EB98EAD-24C2-9A12-EA52-F95018CC57BB}"/>
                </a:ext>
              </a:extLst>
            </p:cNvPr>
            <p:cNvSpPr/>
            <p:nvPr/>
          </p:nvSpPr>
          <p:spPr>
            <a:xfrm>
              <a:off x="557959" y="4431691"/>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5" name="Rectangle 14" descr="Repeat with solid fill">
              <a:extLst>
                <a:ext uri="{FF2B5EF4-FFF2-40B4-BE49-F238E27FC236}">
                  <a16:creationId xmlns:a16="http://schemas.microsoft.com/office/drawing/2014/main" id="{C759A3A4-709E-9704-FD13-863A09FAF635}"/>
                </a:ext>
              </a:extLst>
            </p:cNvPr>
            <p:cNvSpPr/>
            <p:nvPr/>
          </p:nvSpPr>
          <p:spPr>
            <a:xfrm>
              <a:off x="818310" y="4625341"/>
              <a:ext cx="473366" cy="473366"/>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p:spPr>
          <p:style>
            <a:lnRef idx="2">
              <a:schemeClr val="lt1">
                <a:hueOff val="0"/>
                <a:satOff val="0"/>
                <a:lumOff val="0"/>
                <a:alphaOff val="0"/>
              </a:schemeClr>
            </a:lnRef>
            <a:fillRef idx="1">
              <a:scrgbClr r="0" g="0" b="0"/>
            </a:fillRef>
            <a:effectRef idx="0">
              <a:schemeClr val="accent3">
                <a:hueOff val="-2687846"/>
                <a:satOff val="2064"/>
                <a:lumOff val="-16324"/>
                <a:alphaOff val="0"/>
              </a:schemeClr>
            </a:effectRef>
            <a:fontRef idx="minor">
              <a:schemeClr val="lt1"/>
            </a:fontRef>
          </p:style>
        </p:sp>
        <p:sp>
          <p:nvSpPr>
            <p:cNvPr id="16" name="Freeform: Shape 15">
              <a:extLst>
                <a:ext uri="{FF2B5EF4-FFF2-40B4-BE49-F238E27FC236}">
                  <a16:creationId xmlns:a16="http://schemas.microsoft.com/office/drawing/2014/main" id="{D7D13460-5305-EB71-27D9-60CE2A9A7DEA}"/>
                </a:ext>
              </a:extLst>
            </p:cNvPr>
            <p:cNvSpPr/>
            <p:nvPr/>
          </p:nvSpPr>
          <p:spPr>
            <a:xfrm>
              <a:off x="1552027" y="4431691"/>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solidFill>
                    <a:srgbClr val="000000"/>
                  </a:solidFill>
                  <a:latin typeface="Calibri"/>
                  <a:cs typeface="Calibri"/>
                </a:rPr>
                <a:t>Utilize cloud </a:t>
              </a:r>
              <a:r>
                <a:rPr lang="en-US" sz="1900" b="0" i="0" kern="1200">
                  <a:latin typeface="Arial Bold"/>
                </a:rPr>
                <a:t>computing</a:t>
              </a:r>
            </a:p>
          </p:txBody>
        </p:sp>
        <p:sp>
          <p:nvSpPr>
            <p:cNvPr id="17" name="Rectangle: Rounded Corners 16">
              <a:extLst>
                <a:ext uri="{FF2B5EF4-FFF2-40B4-BE49-F238E27FC236}">
                  <a16:creationId xmlns:a16="http://schemas.microsoft.com/office/drawing/2014/main" id="{6407C664-9564-08D2-DAFC-E66B68BD0F4E}"/>
                </a:ext>
              </a:extLst>
            </p:cNvPr>
            <p:cNvSpPr/>
            <p:nvPr/>
          </p:nvSpPr>
          <p:spPr>
            <a:xfrm>
              <a:off x="557959" y="5507523"/>
              <a:ext cx="10951238" cy="860665"/>
            </a:xfrm>
            <a:prstGeom prst="roundRect">
              <a:avLst>
                <a:gd name="adj" fmla="val 10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8" name="Rectangle 17">
              <a:extLst>
                <a:ext uri="{FF2B5EF4-FFF2-40B4-BE49-F238E27FC236}">
                  <a16:creationId xmlns:a16="http://schemas.microsoft.com/office/drawing/2014/main" id="{03B8645D-986A-ACDB-0737-981FF1DFC340}"/>
                </a:ext>
              </a:extLst>
            </p:cNvPr>
            <p:cNvSpPr/>
            <p:nvPr/>
          </p:nvSpPr>
          <p:spPr>
            <a:xfrm>
              <a:off x="818310" y="5701173"/>
              <a:ext cx="473366" cy="473366"/>
            </a:xfrm>
            <a:prstGeom prst="rect">
              <a:avLst/>
            </a:prstGeom>
          </p:spPr>
          <p:style>
            <a:lnRef idx="2">
              <a:schemeClr val="lt1">
                <a:hueOff val="0"/>
                <a:satOff val="0"/>
                <a:lumOff val="0"/>
                <a:alphaOff val="0"/>
              </a:schemeClr>
            </a:lnRef>
            <a:fillRef idx="1">
              <a:schemeClr val="accent3">
                <a:hueOff val="-3583795"/>
                <a:satOff val="2752"/>
                <a:lumOff val="-21765"/>
                <a:alphaOff val="0"/>
              </a:schemeClr>
            </a:fillRef>
            <a:effectRef idx="0">
              <a:schemeClr val="accent3">
                <a:hueOff val="-3583795"/>
                <a:satOff val="2752"/>
                <a:lumOff val="-21765"/>
                <a:alphaOff val="0"/>
              </a:schemeClr>
            </a:effectRef>
            <a:fontRef idx="minor">
              <a:schemeClr val="lt1"/>
            </a:fontRef>
          </p:style>
        </p:sp>
        <p:sp>
          <p:nvSpPr>
            <p:cNvPr id="19" name="Freeform: Shape 18">
              <a:extLst>
                <a:ext uri="{FF2B5EF4-FFF2-40B4-BE49-F238E27FC236}">
                  <a16:creationId xmlns:a16="http://schemas.microsoft.com/office/drawing/2014/main" id="{3C719244-7EA3-9DC4-A3C6-684FFD0E4C41}"/>
                </a:ext>
              </a:extLst>
            </p:cNvPr>
            <p:cNvSpPr/>
            <p:nvPr/>
          </p:nvSpPr>
          <p:spPr>
            <a:xfrm>
              <a:off x="1552027" y="5507523"/>
              <a:ext cx="9957169" cy="860665"/>
            </a:xfrm>
            <a:custGeom>
              <a:avLst/>
              <a:gdLst>
                <a:gd name="connsiteX0" fmla="*/ 0 w 9957169"/>
                <a:gd name="connsiteY0" fmla="*/ 0 h 860665"/>
                <a:gd name="connsiteX1" fmla="*/ 9957169 w 9957169"/>
                <a:gd name="connsiteY1" fmla="*/ 0 h 860665"/>
                <a:gd name="connsiteX2" fmla="*/ 9957169 w 9957169"/>
                <a:gd name="connsiteY2" fmla="*/ 860665 h 860665"/>
                <a:gd name="connsiteX3" fmla="*/ 0 w 9957169"/>
                <a:gd name="connsiteY3" fmla="*/ 860665 h 860665"/>
                <a:gd name="connsiteX4" fmla="*/ 0 w 9957169"/>
                <a:gd name="connsiteY4" fmla="*/ 0 h 860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7169" h="860665">
                  <a:moveTo>
                    <a:pt x="0" y="0"/>
                  </a:moveTo>
                  <a:lnTo>
                    <a:pt x="9957169" y="0"/>
                  </a:lnTo>
                  <a:lnTo>
                    <a:pt x="9957169" y="860665"/>
                  </a:lnTo>
                  <a:lnTo>
                    <a:pt x="0" y="8606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087" tIns="91087" rIns="91087" bIns="91087" numCol="1" spcCol="1270" anchor="ctr" anchorCtr="0">
              <a:noAutofit/>
            </a:bodyPr>
            <a:lstStyle/>
            <a:p>
              <a:pPr marL="0" lvl="0" indent="0" algn="l" defTabSz="844550">
                <a:lnSpc>
                  <a:spcPct val="100000"/>
                </a:lnSpc>
                <a:spcBef>
                  <a:spcPct val="0"/>
                </a:spcBef>
                <a:spcAft>
                  <a:spcPct val="35000"/>
                </a:spcAft>
                <a:buNone/>
              </a:pPr>
              <a:r>
                <a:rPr lang="en-US" sz="1900" b="0" i="0" kern="1200">
                  <a:latin typeface="Arial Bold"/>
                </a:rPr>
                <a:t>Use</a:t>
              </a:r>
              <a:r>
                <a:rPr lang="en-US" sz="1900" b="0" i="0" kern="1200"/>
                <a:t> a continuous deployment DevOps strategy</a:t>
              </a:r>
              <a:endParaRPr lang="en-US" sz="1900" kern="1200"/>
            </a:p>
          </p:txBody>
        </p:sp>
      </p:grpSp>
    </p:spTree>
    <p:extLst>
      <p:ext uri="{BB962C8B-B14F-4D97-AF65-F5344CB8AC3E}">
        <p14:creationId xmlns:p14="http://schemas.microsoft.com/office/powerpoint/2010/main" val="2076262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4FBF0-DD75-8B02-A7A2-17DF544E1787}"/>
              </a:ext>
            </a:extLst>
          </p:cNvPr>
          <p:cNvSpPr>
            <a:spLocks noGrp="1"/>
          </p:cNvSpPr>
          <p:nvPr>
            <p:ph type="title"/>
          </p:nvPr>
        </p:nvSpPr>
        <p:spPr>
          <a:xfrm>
            <a:off x="723600" y="93320"/>
            <a:ext cx="10746088" cy="1139825"/>
          </a:xfrm>
        </p:spPr>
        <p:txBody>
          <a:bodyPr/>
          <a:lstStyle/>
          <a:p>
            <a:r>
              <a:rPr lang="en-GB" dirty="0"/>
              <a:t>PASOE: Old vs New Deployment Models</a:t>
            </a:r>
          </a:p>
        </p:txBody>
      </p:sp>
      <p:graphicFrame>
        <p:nvGraphicFramePr>
          <p:cNvPr id="21" name="Diagram 20">
            <a:extLst>
              <a:ext uri="{FF2B5EF4-FFF2-40B4-BE49-F238E27FC236}">
                <a16:creationId xmlns:a16="http://schemas.microsoft.com/office/drawing/2014/main" id="{B687E6B0-D42A-929F-7054-7C258D145F8F}"/>
              </a:ext>
            </a:extLst>
          </p:cNvPr>
          <p:cNvGraphicFramePr/>
          <p:nvPr/>
        </p:nvGraphicFramePr>
        <p:xfrm>
          <a:off x="1013254" y="1807261"/>
          <a:ext cx="4479409" cy="44878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7" name="TextBox 26">
            <a:extLst>
              <a:ext uri="{FF2B5EF4-FFF2-40B4-BE49-F238E27FC236}">
                <a16:creationId xmlns:a16="http://schemas.microsoft.com/office/drawing/2014/main" id="{52E4EDAF-2CCA-8302-D511-3B52B55B6889}"/>
              </a:ext>
            </a:extLst>
          </p:cNvPr>
          <p:cNvSpPr txBox="1"/>
          <p:nvPr/>
        </p:nvSpPr>
        <p:spPr>
          <a:xfrm>
            <a:off x="1013254" y="1254535"/>
            <a:ext cx="4479409" cy="432485"/>
          </a:xfrm>
          <a:prstGeom prst="rect">
            <a:avLst/>
          </a:prstGeom>
        </p:spPr>
        <p:txBody>
          <a:bodyPr vert="horz" wrap="square" lIns="0" tIns="0" rIns="0" bIns="0" rtlCol="0">
            <a:noAutofit/>
          </a:bodyPr>
          <a:lstStyle/>
          <a:p>
            <a:pPr algn="ctr">
              <a:lnSpc>
                <a:spcPts val="2700"/>
              </a:lnSpc>
            </a:pPr>
            <a:r>
              <a:rPr lang="en-US" sz="2400" b="1"/>
              <a:t>Single Big Box</a:t>
            </a:r>
          </a:p>
        </p:txBody>
      </p:sp>
      <p:sp>
        <p:nvSpPr>
          <p:cNvPr id="48" name="Rectangle 47">
            <a:extLst>
              <a:ext uri="{FF2B5EF4-FFF2-40B4-BE49-F238E27FC236}">
                <a16:creationId xmlns:a16="http://schemas.microsoft.com/office/drawing/2014/main" id="{D4B94FC2-EAD3-F2C7-B517-5A7F2B1456E4}"/>
              </a:ext>
            </a:extLst>
          </p:cNvPr>
          <p:cNvSpPr/>
          <p:nvPr/>
        </p:nvSpPr>
        <p:spPr>
          <a:xfrm>
            <a:off x="1594022" y="1173893"/>
            <a:ext cx="3459892" cy="5263978"/>
          </a:xfrm>
          <a:prstGeom prst="rect">
            <a:avLst/>
          </a:prstGeom>
          <a:noFill/>
          <a:ln w="28575">
            <a:solidFill>
              <a:srgbClr val="00BCE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E10AB53B-2FA4-451A-6F2A-332AC4DE07FF}"/>
              </a:ext>
            </a:extLst>
          </p:cNvPr>
          <p:cNvGrpSpPr/>
          <p:nvPr/>
        </p:nvGrpSpPr>
        <p:grpSpPr>
          <a:xfrm>
            <a:off x="5438056" y="1173893"/>
            <a:ext cx="6659209" cy="5263978"/>
            <a:chOff x="5438056" y="1173893"/>
            <a:chExt cx="6659209" cy="5263978"/>
          </a:xfrm>
        </p:grpSpPr>
        <p:grpSp>
          <p:nvGrpSpPr>
            <p:cNvPr id="73" name="Group 72">
              <a:extLst>
                <a:ext uri="{FF2B5EF4-FFF2-40B4-BE49-F238E27FC236}">
                  <a16:creationId xmlns:a16="http://schemas.microsoft.com/office/drawing/2014/main" id="{63DE042B-9977-E430-C796-552C292A1B8B}"/>
                </a:ext>
              </a:extLst>
            </p:cNvPr>
            <p:cNvGrpSpPr/>
            <p:nvPr/>
          </p:nvGrpSpPr>
          <p:grpSpPr>
            <a:xfrm>
              <a:off x="6096000" y="1173893"/>
              <a:ext cx="6001265" cy="5263978"/>
              <a:chOff x="6096000" y="1173893"/>
              <a:chExt cx="6001265" cy="5263978"/>
            </a:xfrm>
          </p:grpSpPr>
          <p:grpSp>
            <p:nvGrpSpPr>
              <p:cNvPr id="71" name="Group 70">
                <a:extLst>
                  <a:ext uri="{FF2B5EF4-FFF2-40B4-BE49-F238E27FC236}">
                    <a16:creationId xmlns:a16="http://schemas.microsoft.com/office/drawing/2014/main" id="{0672F546-6AB0-4432-BF72-D69B89B4A343}"/>
                  </a:ext>
                </a:extLst>
              </p:cNvPr>
              <p:cNvGrpSpPr/>
              <p:nvPr/>
            </p:nvGrpSpPr>
            <p:grpSpPr>
              <a:xfrm>
                <a:off x="6096000" y="5036643"/>
                <a:ext cx="6001265" cy="1401228"/>
                <a:chOff x="6096000" y="5036643"/>
                <a:chExt cx="6001265" cy="1401228"/>
              </a:xfrm>
            </p:grpSpPr>
            <p:graphicFrame>
              <p:nvGraphicFramePr>
                <p:cNvPr id="63" name="Diagram 62">
                  <a:extLst>
                    <a:ext uri="{FF2B5EF4-FFF2-40B4-BE49-F238E27FC236}">
                      <a16:creationId xmlns:a16="http://schemas.microsoft.com/office/drawing/2014/main" id="{2C25E4F2-4770-07B2-24D7-204029FA2A09}"/>
                    </a:ext>
                  </a:extLst>
                </p:cNvPr>
                <p:cNvGraphicFramePr/>
                <p:nvPr/>
              </p:nvGraphicFramePr>
              <p:xfrm>
                <a:off x="6096000" y="5250336"/>
                <a:ext cx="6001265" cy="98126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65" name="Rectangle 64">
                  <a:extLst>
                    <a:ext uri="{FF2B5EF4-FFF2-40B4-BE49-F238E27FC236}">
                      <a16:creationId xmlns:a16="http://schemas.microsoft.com/office/drawing/2014/main" id="{BCBC5115-DBBC-0F51-ED7D-6A8C51E660C9}"/>
                    </a:ext>
                  </a:extLst>
                </p:cNvPr>
                <p:cNvSpPr/>
                <p:nvPr/>
              </p:nvSpPr>
              <p:spPr>
                <a:xfrm>
                  <a:off x="6734409" y="5036643"/>
                  <a:ext cx="4942725" cy="1401228"/>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59" name="TextBox 58">
                <a:extLst>
                  <a:ext uri="{FF2B5EF4-FFF2-40B4-BE49-F238E27FC236}">
                    <a16:creationId xmlns:a16="http://schemas.microsoft.com/office/drawing/2014/main" id="{1EDF2E5A-8238-E064-A303-F445A21BFD4D}"/>
                  </a:ext>
                </a:extLst>
              </p:cNvPr>
              <p:cNvSpPr txBox="1"/>
              <p:nvPr/>
            </p:nvSpPr>
            <p:spPr>
              <a:xfrm>
                <a:off x="6856928" y="1254535"/>
                <a:ext cx="4479409" cy="432485"/>
              </a:xfrm>
              <a:prstGeom prst="rect">
                <a:avLst/>
              </a:prstGeom>
            </p:spPr>
            <p:txBody>
              <a:bodyPr vert="horz" wrap="square" lIns="0" tIns="0" rIns="0" bIns="0" rtlCol="0">
                <a:noAutofit/>
              </a:bodyPr>
              <a:lstStyle/>
              <a:p>
                <a:pPr algn="ctr">
                  <a:lnSpc>
                    <a:spcPts val="2700"/>
                  </a:lnSpc>
                </a:pPr>
                <a:r>
                  <a:rPr lang="en-US" sz="2400" b="1"/>
                  <a:t>Multiple Boxes</a:t>
                </a:r>
              </a:p>
            </p:txBody>
          </p:sp>
          <p:grpSp>
            <p:nvGrpSpPr>
              <p:cNvPr id="69" name="Group 68">
                <a:extLst>
                  <a:ext uri="{FF2B5EF4-FFF2-40B4-BE49-F238E27FC236}">
                    <a16:creationId xmlns:a16="http://schemas.microsoft.com/office/drawing/2014/main" id="{A50862E4-2033-198F-94C7-A7CB22EF7DDB}"/>
                  </a:ext>
                </a:extLst>
              </p:cNvPr>
              <p:cNvGrpSpPr/>
              <p:nvPr/>
            </p:nvGrpSpPr>
            <p:grpSpPr>
              <a:xfrm>
                <a:off x="6975172" y="1173893"/>
                <a:ext cx="4242920" cy="3027404"/>
                <a:chOff x="7164859" y="1173893"/>
                <a:chExt cx="4242920" cy="3027404"/>
              </a:xfrm>
            </p:grpSpPr>
            <p:graphicFrame>
              <p:nvGraphicFramePr>
                <p:cNvPr id="51" name="Diagram 50">
                  <a:extLst>
                    <a:ext uri="{FF2B5EF4-FFF2-40B4-BE49-F238E27FC236}">
                      <a16:creationId xmlns:a16="http://schemas.microsoft.com/office/drawing/2014/main" id="{FC385572-7975-D2BC-ED2B-830DEF192615}"/>
                    </a:ext>
                  </a:extLst>
                </p:cNvPr>
                <p:cNvGraphicFramePr/>
                <p:nvPr/>
              </p:nvGraphicFramePr>
              <p:xfrm>
                <a:off x="7164859" y="1173893"/>
                <a:ext cx="3863546" cy="302740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64" name="Rectangle 63">
                  <a:extLst>
                    <a:ext uri="{FF2B5EF4-FFF2-40B4-BE49-F238E27FC236}">
                      <a16:creationId xmlns:a16="http://schemas.microsoft.com/office/drawing/2014/main" id="{8E59AE43-08C5-048D-241E-7F9E45420C67}"/>
                    </a:ext>
                  </a:extLst>
                </p:cNvPr>
                <p:cNvSpPr/>
                <p:nvPr/>
              </p:nvSpPr>
              <p:spPr>
                <a:xfrm>
                  <a:off x="7164859" y="1687020"/>
                  <a:ext cx="4242920" cy="1806146"/>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70" name="Group 69">
                <a:extLst>
                  <a:ext uri="{FF2B5EF4-FFF2-40B4-BE49-F238E27FC236}">
                    <a16:creationId xmlns:a16="http://schemas.microsoft.com/office/drawing/2014/main" id="{DCCE6794-6035-B127-2BB0-A20FFFA8AC7B}"/>
                  </a:ext>
                </a:extLst>
              </p:cNvPr>
              <p:cNvGrpSpPr/>
              <p:nvPr/>
            </p:nvGrpSpPr>
            <p:grpSpPr>
              <a:xfrm>
                <a:off x="6734410" y="3634795"/>
                <a:ext cx="4724445" cy="1314091"/>
                <a:chOff x="6734410" y="3634795"/>
                <a:chExt cx="4724445" cy="1314091"/>
              </a:xfrm>
            </p:grpSpPr>
            <p:sp>
              <p:nvSpPr>
                <p:cNvPr id="56" name="Oval 55" descr="Server with solid fill">
                  <a:extLst>
                    <a:ext uri="{FF2B5EF4-FFF2-40B4-BE49-F238E27FC236}">
                      <a16:creationId xmlns:a16="http://schemas.microsoft.com/office/drawing/2014/main" id="{2A410C51-FF78-7C5B-0C4C-7CBD72B3CE6B}"/>
                    </a:ext>
                  </a:extLst>
                </p:cNvPr>
                <p:cNvSpPr/>
                <p:nvPr/>
              </p:nvSpPr>
              <p:spPr>
                <a:xfrm>
                  <a:off x="8449489" y="3643184"/>
                  <a:ext cx="1294287" cy="1294287"/>
                </a:xfrm>
                <a:prstGeom prst="ellipse">
                  <a:avLst/>
                </a:prstGeom>
                <a: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60" name="Oval 59" descr="Server with solid fill">
                  <a:extLst>
                    <a:ext uri="{FF2B5EF4-FFF2-40B4-BE49-F238E27FC236}">
                      <a16:creationId xmlns:a16="http://schemas.microsoft.com/office/drawing/2014/main" id="{5242AF9B-35D0-0F81-6238-BF775A8D1FEE}"/>
                    </a:ext>
                  </a:extLst>
                </p:cNvPr>
                <p:cNvSpPr/>
                <p:nvPr/>
              </p:nvSpPr>
              <p:spPr>
                <a:xfrm>
                  <a:off x="9808261" y="3640652"/>
                  <a:ext cx="1294287" cy="1294287"/>
                </a:xfrm>
                <a:prstGeom prst="ellipse">
                  <a:avLst/>
                </a:prstGeom>
                <a: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61" name="Oval 60" descr="Server with solid fill">
                  <a:extLst>
                    <a:ext uri="{FF2B5EF4-FFF2-40B4-BE49-F238E27FC236}">
                      <a16:creationId xmlns:a16="http://schemas.microsoft.com/office/drawing/2014/main" id="{95436ADF-78D4-5037-0702-220DF9CC4784}"/>
                    </a:ext>
                  </a:extLst>
                </p:cNvPr>
                <p:cNvSpPr/>
                <p:nvPr/>
              </p:nvSpPr>
              <p:spPr>
                <a:xfrm>
                  <a:off x="7093417" y="3634795"/>
                  <a:ext cx="1294287" cy="1294287"/>
                </a:xfrm>
                <a:prstGeom prst="ellipse">
                  <a:avLst/>
                </a:prstGeom>
                <a: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a:blipFill>
                <a:ln w="28575"/>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62" name="Rectangle 61">
                  <a:extLst>
                    <a:ext uri="{FF2B5EF4-FFF2-40B4-BE49-F238E27FC236}">
                      <a16:creationId xmlns:a16="http://schemas.microsoft.com/office/drawing/2014/main" id="{F76E49A7-8925-414D-2F0D-2EEA19378B30}"/>
                    </a:ext>
                  </a:extLst>
                </p:cNvPr>
                <p:cNvSpPr/>
                <p:nvPr/>
              </p:nvSpPr>
              <p:spPr>
                <a:xfrm>
                  <a:off x="6734410" y="3985848"/>
                  <a:ext cx="4724445" cy="70813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a:t>PAS for OpenEdge</a:t>
                  </a:r>
                </a:p>
              </p:txBody>
            </p:sp>
            <p:sp>
              <p:nvSpPr>
                <p:cNvPr id="66" name="Rectangle 65">
                  <a:extLst>
                    <a:ext uri="{FF2B5EF4-FFF2-40B4-BE49-F238E27FC236}">
                      <a16:creationId xmlns:a16="http://schemas.microsoft.com/office/drawing/2014/main" id="{0DF74C78-C46D-5918-F626-280172B7863B}"/>
                    </a:ext>
                  </a:extLst>
                </p:cNvPr>
                <p:cNvSpPr/>
                <p:nvPr/>
              </p:nvSpPr>
              <p:spPr>
                <a:xfrm>
                  <a:off x="7164858" y="3679934"/>
                  <a:ext cx="1210487" cy="1249148"/>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7" name="Rectangle 66">
                  <a:extLst>
                    <a:ext uri="{FF2B5EF4-FFF2-40B4-BE49-F238E27FC236}">
                      <a16:creationId xmlns:a16="http://schemas.microsoft.com/office/drawing/2014/main" id="{FC2F3CB9-E85D-F35A-FD96-7685E84E0292}"/>
                    </a:ext>
                  </a:extLst>
                </p:cNvPr>
                <p:cNvSpPr/>
                <p:nvPr/>
              </p:nvSpPr>
              <p:spPr>
                <a:xfrm>
                  <a:off x="8460298" y="3699738"/>
                  <a:ext cx="1210487" cy="1249148"/>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8" name="Rectangle 67">
                  <a:extLst>
                    <a:ext uri="{FF2B5EF4-FFF2-40B4-BE49-F238E27FC236}">
                      <a16:creationId xmlns:a16="http://schemas.microsoft.com/office/drawing/2014/main" id="{B3AFFA7F-CB33-217C-331D-196FE78EF979}"/>
                    </a:ext>
                  </a:extLst>
                </p:cNvPr>
                <p:cNvSpPr/>
                <p:nvPr/>
              </p:nvSpPr>
              <p:spPr>
                <a:xfrm>
                  <a:off x="9794356" y="3699738"/>
                  <a:ext cx="1210487" cy="1249148"/>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sp>
          <p:nvSpPr>
            <p:cNvPr id="74" name="Arrow: Right 73">
              <a:extLst>
                <a:ext uri="{FF2B5EF4-FFF2-40B4-BE49-F238E27FC236}">
                  <a16:creationId xmlns:a16="http://schemas.microsoft.com/office/drawing/2014/main" id="{7C6D77CC-AC70-E969-9691-2E1BE5A46215}"/>
                </a:ext>
              </a:extLst>
            </p:cNvPr>
            <p:cNvSpPr/>
            <p:nvPr/>
          </p:nvSpPr>
          <p:spPr>
            <a:xfrm>
              <a:off x="5438056" y="2992086"/>
              <a:ext cx="1315888" cy="949883"/>
            </a:xfrm>
            <a:prstGeom prst="rightArrow">
              <a:avLst/>
            </a:prstGeom>
            <a:solidFill>
              <a:srgbClr val="F1627A"/>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37A51987-1FD6-C1A1-A1F1-3B04E53BF95E}"/>
              </a:ext>
            </a:extLst>
          </p:cNvPr>
          <p:cNvSpPr/>
          <p:nvPr/>
        </p:nvSpPr>
        <p:spPr>
          <a:xfrm>
            <a:off x="5206701" y="1086522"/>
            <a:ext cx="6594438" cy="5432612"/>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986532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4FBF0-DD75-8B02-A7A2-17DF544E1787}"/>
              </a:ext>
            </a:extLst>
          </p:cNvPr>
          <p:cNvSpPr>
            <a:spLocks noGrp="1"/>
          </p:cNvSpPr>
          <p:nvPr>
            <p:ph type="title"/>
          </p:nvPr>
        </p:nvSpPr>
        <p:spPr>
          <a:xfrm>
            <a:off x="723600" y="93320"/>
            <a:ext cx="10746088" cy="1139825"/>
          </a:xfrm>
        </p:spPr>
        <p:txBody>
          <a:bodyPr/>
          <a:lstStyle/>
          <a:p>
            <a:r>
              <a:rPr lang="en-GB" dirty="0"/>
              <a:t>PASOE: Old vs New Deployment Models</a:t>
            </a:r>
          </a:p>
        </p:txBody>
      </p:sp>
      <p:graphicFrame>
        <p:nvGraphicFramePr>
          <p:cNvPr id="21" name="Diagram 20">
            <a:extLst>
              <a:ext uri="{FF2B5EF4-FFF2-40B4-BE49-F238E27FC236}">
                <a16:creationId xmlns:a16="http://schemas.microsoft.com/office/drawing/2014/main" id="{B687E6B0-D42A-929F-7054-7C258D145F8F}"/>
              </a:ext>
            </a:extLst>
          </p:cNvPr>
          <p:cNvGraphicFramePr/>
          <p:nvPr/>
        </p:nvGraphicFramePr>
        <p:xfrm>
          <a:off x="1013254" y="1807261"/>
          <a:ext cx="4479409" cy="44878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7" name="TextBox 26">
            <a:extLst>
              <a:ext uri="{FF2B5EF4-FFF2-40B4-BE49-F238E27FC236}">
                <a16:creationId xmlns:a16="http://schemas.microsoft.com/office/drawing/2014/main" id="{52E4EDAF-2CCA-8302-D511-3B52B55B6889}"/>
              </a:ext>
            </a:extLst>
          </p:cNvPr>
          <p:cNvSpPr txBox="1"/>
          <p:nvPr/>
        </p:nvSpPr>
        <p:spPr>
          <a:xfrm>
            <a:off x="1013254" y="1254535"/>
            <a:ext cx="4479409" cy="432485"/>
          </a:xfrm>
          <a:prstGeom prst="rect">
            <a:avLst/>
          </a:prstGeom>
        </p:spPr>
        <p:txBody>
          <a:bodyPr vert="horz" wrap="square" lIns="0" tIns="0" rIns="0" bIns="0" rtlCol="0">
            <a:noAutofit/>
          </a:bodyPr>
          <a:lstStyle/>
          <a:p>
            <a:pPr algn="ctr">
              <a:lnSpc>
                <a:spcPts val="2700"/>
              </a:lnSpc>
            </a:pPr>
            <a:r>
              <a:rPr lang="en-US" sz="2400" b="1"/>
              <a:t>Single Big Box</a:t>
            </a:r>
          </a:p>
        </p:txBody>
      </p:sp>
      <p:sp>
        <p:nvSpPr>
          <p:cNvPr id="48" name="Rectangle 47">
            <a:extLst>
              <a:ext uri="{FF2B5EF4-FFF2-40B4-BE49-F238E27FC236}">
                <a16:creationId xmlns:a16="http://schemas.microsoft.com/office/drawing/2014/main" id="{D4B94FC2-EAD3-F2C7-B517-5A7F2B1456E4}"/>
              </a:ext>
            </a:extLst>
          </p:cNvPr>
          <p:cNvSpPr/>
          <p:nvPr/>
        </p:nvSpPr>
        <p:spPr>
          <a:xfrm>
            <a:off x="1594022" y="1173893"/>
            <a:ext cx="3459892" cy="5263978"/>
          </a:xfrm>
          <a:prstGeom prst="rect">
            <a:avLst/>
          </a:prstGeom>
          <a:noFill/>
          <a:ln w="28575">
            <a:solidFill>
              <a:srgbClr val="00BCE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E10AB53B-2FA4-451A-6F2A-332AC4DE07FF}"/>
              </a:ext>
            </a:extLst>
          </p:cNvPr>
          <p:cNvGrpSpPr/>
          <p:nvPr/>
        </p:nvGrpSpPr>
        <p:grpSpPr>
          <a:xfrm>
            <a:off x="5438056" y="1173893"/>
            <a:ext cx="6659209" cy="5263978"/>
            <a:chOff x="5438056" y="1173893"/>
            <a:chExt cx="6659209" cy="5263978"/>
          </a:xfrm>
        </p:grpSpPr>
        <p:grpSp>
          <p:nvGrpSpPr>
            <p:cNvPr id="73" name="Group 72">
              <a:extLst>
                <a:ext uri="{FF2B5EF4-FFF2-40B4-BE49-F238E27FC236}">
                  <a16:creationId xmlns:a16="http://schemas.microsoft.com/office/drawing/2014/main" id="{63DE042B-9977-E430-C796-552C292A1B8B}"/>
                </a:ext>
              </a:extLst>
            </p:cNvPr>
            <p:cNvGrpSpPr/>
            <p:nvPr/>
          </p:nvGrpSpPr>
          <p:grpSpPr>
            <a:xfrm>
              <a:off x="6096000" y="1173893"/>
              <a:ext cx="6001265" cy="5263978"/>
              <a:chOff x="6096000" y="1173893"/>
              <a:chExt cx="6001265" cy="5263978"/>
            </a:xfrm>
          </p:grpSpPr>
          <p:grpSp>
            <p:nvGrpSpPr>
              <p:cNvPr id="71" name="Group 70">
                <a:extLst>
                  <a:ext uri="{FF2B5EF4-FFF2-40B4-BE49-F238E27FC236}">
                    <a16:creationId xmlns:a16="http://schemas.microsoft.com/office/drawing/2014/main" id="{0672F546-6AB0-4432-BF72-D69B89B4A343}"/>
                  </a:ext>
                </a:extLst>
              </p:cNvPr>
              <p:cNvGrpSpPr/>
              <p:nvPr/>
            </p:nvGrpSpPr>
            <p:grpSpPr>
              <a:xfrm>
                <a:off x="6096000" y="5036643"/>
                <a:ext cx="6001265" cy="1401228"/>
                <a:chOff x="6096000" y="5036643"/>
                <a:chExt cx="6001265" cy="1401228"/>
              </a:xfrm>
            </p:grpSpPr>
            <p:graphicFrame>
              <p:nvGraphicFramePr>
                <p:cNvPr id="63" name="Diagram 62">
                  <a:extLst>
                    <a:ext uri="{FF2B5EF4-FFF2-40B4-BE49-F238E27FC236}">
                      <a16:creationId xmlns:a16="http://schemas.microsoft.com/office/drawing/2014/main" id="{2C25E4F2-4770-07B2-24D7-204029FA2A09}"/>
                    </a:ext>
                  </a:extLst>
                </p:cNvPr>
                <p:cNvGraphicFramePr/>
                <p:nvPr/>
              </p:nvGraphicFramePr>
              <p:xfrm>
                <a:off x="6096000" y="5250336"/>
                <a:ext cx="6001265" cy="98126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65" name="Rectangle 64">
                  <a:extLst>
                    <a:ext uri="{FF2B5EF4-FFF2-40B4-BE49-F238E27FC236}">
                      <a16:creationId xmlns:a16="http://schemas.microsoft.com/office/drawing/2014/main" id="{BCBC5115-DBBC-0F51-ED7D-6A8C51E660C9}"/>
                    </a:ext>
                  </a:extLst>
                </p:cNvPr>
                <p:cNvSpPr/>
                <p:nvPr/>
              </p:nvSpPr>
              <p:spPr>
                <a:xfrm>
                  <a:off x="6734409" y="5036643"/>
                  <a:ext cx="4942725" cy="1401228"/>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59" name="TextBox 58">
                <a:extLst>
                  <a:ext uri="{FF2B5EF4-FFF2-40B4-BE49-F238E27FC236}">
                    <a16:creationId xmlns:a16="http://schemas.microsoft.com/office/drawing/2014/main" id="{1EDF2E5A-8238-E064-A303-F445A21BFD4D}"/>
                  </a:ext>
                </a:extLst>
              </p:cNvPr>
              <p:cNvSpPr txBox="1"/>
              <p:nvPr/>
            </p:nvSpPr>
            <p:spPr>
              <a:xfrm>
                <a:off x="6856928" y="1254535"/>
                <a:ext cx="4479409" cy="432485"/>
              </a:xfrm>
              <a:prstGeom prst="rect">
                <a:avLst/>
              </a:prstGeom>
            </p:spPr>
            <p:txBody>
              <a:bodyPr vert="horz" wrap="square" lIns="0" tIns="0" rIns="0" bIns="0" rtlCol="0">
                <a:noAutofit/>
              </a:bodyPr>
              <a:lstStyle/>
              <a:p>
                <a:pPr algn="ctr">
                  <a:lnSpc>
                    <a:spcPts val="2700"/>
                  </a:lnSpc>
                </a:pPr>
                <a:r>
                  <a:rPr lang="en-US" sz="2400" b="1"/>
                  <a:t>Multiple Boxes</a:t>
                </a:r>
              </a:p>
            </p:txBody>
          </p:sp>
          <p:grpSp>
            <p:nvGrpSpPr>
              <p:cNvPr id="69" name="Group 68">
                <a:extLst>
                  <a:ext uri="{FF2B5EF4-FFF2-40B4-BE49-F238E27FC236}">
                    <a16:creationId xmlns:a16="http://schemas.microsoft.com/office/drawing/2014/main" id="{A50862E4-2033-198F-94C7-A7CB22EF7DDB}"/>
                  </a:ext>
                </a:extLst>
              </p:cNvPr>
              <p:cNvGrpSpPr/>
              <p:nvPr/>
            </p:nvGrpSpPr>
            <p:grpSpPr>
              <a:xfrm>
                <a:off x="6975172" y="1173893"/>
                <a:ext cx="4242920" cy="3027404"/>
                <a:chOff x="7164859" y="1173893"/>
                <a:chExt cx="4242920" cy="3027404"/>
              </a:xfrm>
            </p:grpSpPr>
            <p:graphicFrame>
              <p:nvGraphicFramePr>
                <p:cNvPr id="51" name="Diagram 50">
                  <a:extLst>
                    <a:ext uri="{FF2B5EF4-FFF2-40B4-BE49-F238E27FC236}">
                      <a16:creationId xmlns:a16="http://schemas.microsoft.com/office/drawing/2014/main" id="{FC385572-7975-D2BC-ED2B-830DEF192615}"/>
                    </a:ext>
                  </a:extLst>
                </p:cNvPr>
                <p:cNvGraphicFramePr/>
                <p:nvPr/>
              </p:nvGraphicFramePr>
              <p:xfrm>
                <a:off x="7164859" y="1173893"/>
                <a:ext cx="3863546" cy="302740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64" name="Rectangle 63">
                  <a:extLst>
                    <a:ext uri="{FF2B5EF4-FFF2-40B4-BE49-F238E27FC236}">
                      <a16:creationId xmlns:a16="http://schemas.microsoft.com/office/drawing/2014/main" id="{8E59AE43-08C5-048D-241E-7F9E45420C67}"/>
                    </a:ext>
                  </a:extLst>
                </p:cNvPr>
                <p:cNvSpPr/>
                <p:nvPr/>
              </p:nvSpPr>
              <p:spPr>
                <a:xfrm>
                  <a:off x="7164859" y="1687020"/>
                  <a:ext cx="4242920" cy="1806146"/>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70" name="Group 69">
                <a:extLst>
                  <a:ext uri="{FF2B5EF4-FFF2-40B4-BE49-F238E27FC236}">
                    <a16:creationId xmlns:a16="http://schemas.microsoft.com/office/drawing/2014/main" id="{DCCE6794-6035-B127-2BB0-A20FFFA8AC7B}"/>
                  </a:ext>
                </a:extLst>
              </p:cNvPr>
              <p:cNvGrpSpPr/>
              <p:nvPr/>
            </p:nvGrpSpPr>
            <p:grpSpPr>
              <a:xfrm>
                <a:off x="6734410" y="3634795"/>
                <a:ext cx="4724445" cy="1314091"/>
                <a:chOff x="6734410" y="3634795"/>
                <a:chExt cx="4724445" cy="1314091"/>
              </a:xfrm>
            </p:grpSpPr>
            <p:sp>
              <p:nvSpPr>
                <p:cNvPr id="56" name="Oval 55" descr="Server with solid fill">
                  <a:extLst>
                    <a:ext uri="{FF2B5EF4-FFF2-40B4-BE49-F238E27FC236}">
                      <a16:creationId xmlns:a16="http://schemas.microsoft.com/office/drawing/2014/main" id="{2A410C51-FF78-7C5B-0C4C-7CBD72B3CE6B}"/>
                    </a:ext>
                  </a:extLst>
                </p:cNvPr>
                <p:cNvSpPr/>
                <p:nvPr/>
              </p:nvSpPr>
              <p:spPr>
                <a:xfrm>
                  <a:off x="8449489" y="3643184"/>
                  <a:ext cx="1294287" cy="1294287"/>
                </a:xfrm>
                <a:prstGeom prst="ellipse">
                  <a:avLst/>
                </a:prstGeom>
                <a: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60" name="Oval 59" descr="Server with solid fill">
                  <a:extLst>
                    <a:ext uri="{FF2B5EF4-FFF2-40B4-BE49-F238E27FC236}">
                      <a16:creationId xmlns:a16="http://schemas.microsoft.com/office/drawing/2014/main" id="{5242AF9B-35D0-0F81-6238-BF775A8D1FEE}"/>
                    </a:ext>
                  </a:extLst>
                </p:cNvPr>
                <p:cNvSpPr/>
                <p:nvPr/>
              </p:nvSpPr>
              <p:spPr>
                <a:xfrm>
                  <a:off x="9808261" y="3640652"/>
                  <a:ext cx="1294287" cy="1294287"/>
                </a:xfrm>
                <a:prstGeom prst="ellipse">
                  <a:avLst/>
                </a:prstGeom>
                <a: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61" name="Oval 60" descr="Server with solid fill">
                  <a:extLst>
                    <a:ext uri="{FF2B5EF4-FFF2-40B4-BE49-F238E27FC236}">
                      <a16:creationId xmlns:a16="http://schemas.microsoft.com/office/drawing/2014/main" id="{95436ADF-78D4-5037-0702-220DF9CC4784}"/>
                    </a:ext>
                  </a:extLst>
                </p:cNvPr>
                <p:cNvSpPr/>
                <p:nvPr/>
              </p:nvSpPr>
              <p:spPr>
                <a:xfrm>
                  <a:off x="7093417" y="3634795"/>
                  <a:ext cx="1294287" cy="1294287"/>
                </a:xfrm>
                <a:prstGeom prst="ellipse">
                  <a:avLst/>
                </a:prstGeom>
                <a: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a:blipFill>
                <a:ln w="28575"/>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62" name="Rectangle 61">
                  <a:extLst>
                    <a:ext uri="{FF2B5EF4-FFF2-40B4-BE49-F238E27FC236}">
                      <a16:creationId xmlns:a16="http://schemas.microsoft.com/office/drawing/2014/main" id="{F76E49A7-8925-414D-2F0D-2EEA19378B30}"/>
                    </a:ext>
                  </a:extLst>
                </p:cNvPr>
                <p:cNvSpPr/>
                <p:nvPr/>
              </p:nvSpPr>
              <p:spPr>
                <a:xfrm>
                  <a:off x="6734410" y="3985848"/>
                  <a:ext cx="4724445" cy="70813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a:t>PAS for OpenEdge</a:t>
                  </a:r>
                </a:p>
              </p:txBody>
            </p:sp>
            <p:sp>
              <p:nvSpPr>
                <p:cNvPr id="66" name="Rectangle 65">
                  <a:extLst>
                    <a:ext uri="{FF2B5EF4-FFF2-40B4-BE49-F238E27FC236}">
                      <a16:creationId xmlns:a16="http://schemas.microsoft.com/office/drawing/2014/main" id="{0DF74C78-C46D-5918-F626-280172B7863B}"/>
                    </a:ext>
                  </a:extLst>
                </p:cNvPr>
                <p:cNvSpPr/>
                <p:nvPr/>
              </p:nvSpPr>
              <p:spPr>
                <a:xfrm>
                  <a:off x="7164858" y="3679934"/>
                  <a:ext cx="1210487" cy="1249148"/>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7" name="Rectangle 66">
                  <a:extLst>
                    <a:ext uri="{FF2B5EF4-FFF2-40B4-BE49-F238E27FC236}">
                      <a16:creationId xmlns:a16="http://schemas.microsoft.com/office/drawing/2014/main" id="{FC2F3CB9-E85D-F35A-FD96-7685E84E0292}"/>
                    </a:ext>
                  </a:extLst>
                </p:cNvPr>
                <p:cNvSpPr/>
                <p:nvPr/>
              </p:nvSpPr>
              <p:spPr>
                <a:xfrm>
                  <a:off x="8460298" y="3699738"/>
                  <a:ext cx="1210487" cy="1249148"/>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8" name="Rectangle 67">
                  <a:extLst>
                    <a:ext uri="{FF2B5EF4-FFF2-40B4-BE49-F238E27FC236}">
                      <a16:creationId xmlns:a16="http://schemas.microsoft.com/office/drawing/2014/main" id="{B3AFFA7F-CB33-217C-331D-196FE78EF979}"/>
                    </a:ext>
                  </a:extLst>
                </p:cNvPr>
                <p:cNvSpPr/>
                <p:nvPr/>
              </p:nvSpPr>
              <p:spPr>
                <a:xfrm>
                  <a:off x="9794356" y="3699738"/>
                  <a:ext cx="1210487" cy="1249148"/>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sp>
          <p:nvSpPr>
            <p:cNvPr id="74" name="Arrow: Right 73">
              <a:extLst>
                <a:ext uri="{FF2B5EF4-FFF2-40B4-BE49-F238E27FC236}">
                  <a16:creationId xmlns:a16="http://schemas.microsoft.com/office/drawing/2014/main" id="{7C6D77CC-AC70-E969-9691-2E1BE5A46215}"/>
                </a:ext>
              </a:extLst>
            </p:cNvPr>
            <p:cNvSpPr/>
            <p:nvPr/>
          </p:nvSpPr>
          <p:spPr>
            <a:xfrm>
              <a:off x="5438056" y="2992086"/>
              <a:ext cx="1315888" cy="949883"/>
            </a:xfrm>
            <a:prstGeom prst="rightArrow">
              <a:avLst/>
            </a:prstGeom>
            <a:solidFill>
              <a:srgbClr val="F1627A"/>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38190254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A53D5-2710-B71C-702B-9C062F0F021A}"/>
              </a:ext>
            </a:extLst>
          </p:cNvPr>
          <p:cNvSpPr>
            <a:spLocks noGrp="1"/>
          </p:cNvSpPr>
          <p:nvPr>
            <p:ph type="title"/>
          </p:nvPr>
        </p:nvSpPr>
        <p:spPr/>
        <p:txBody>
          <a:bodyPr/>
          <a:lstStyle/>
          <a:p>
            <a:r>
              <a:rPr lang="en-US">
                <a:latin typeface="Arial"/>
                <a:cs typeface="Arial"/>
              </a:rPr>
              <a:t>Infrastructure As Code (IAC)</a:t>
            </a:r>
            <a:endParaRPr lang="en-US"/>
          </a:p>
        </p:txBody>
      </p:sp>
      <p:pic>
        <p:nvPicPr>
          <p:cNvPr id="3" name="Picture 2" descr="Diagram of infrastructure as code defining the environment in a versioned file.">
            <a:extLst>
              <a:ext uri="{FF2B5EF4-FFF2-40B4-BE49-F238E27FC236}">
                <a16:creationId xmlns:a16="http://schemas.microsoft.com/office/drawing/2014/main" id="{205E8CFA-0449-4433-83E4-59475D6D249C}"/>
              </a:ext>
            </a:extLst>
          </p:cNvPr>
          <p:cNvPicPr>
            <a:picLocks noChangeAspect="1"/>
          </p:cNvPicPr>
          <p:nvPr/>
        </p:nvPicPr>
        <p:blipFill>
          <a:blip r:embed="rId2"/>
          <a:stretch>
            <a:fillRect/>
          </a:stretch>
        </p:blipFill>
        <p:spPr>
          <a:xfrm>
            <a:off x="7177078" y="2481972"/>
            <a:ext cx="4279295" cy="2145695"/>
          </a:xfrm>
          <a:prstGeom prst="rect">
            <a:avLst/>
          </a:prstGeom>
        </p:spPr>
      </p:pic>
      <p:sp>
        <p:nvSpPr>
          <p:cNvPr id="5" name="Text Placeholder 12">
            <a:extLst>
              <a:ext uri="{FF2B5EF4-FFF2-40B4-BE49-F238E27FC236}">
                <a16:creationId xmlns:a16="http://schemas.microsoft.com/office/drawing/2014/main" id="{985773DC-20DA-A7E0-7EAC-2D31AC172B92}"/>
              </a:ext>
            </a:extLst>
          </p:cNvPr>
          <p:cNvSpPr txBox="1">
            <a:spLocks/>
          </p:cNvSpPr>
          <p:nvPr/>
        </p:nvSpPr>
        <p:spPr>
          <a:xfrm>
            <a:off x="349978" y="1325931"/>
            <a:ext cx="6995234" cy="5003932"/>
          </a:xfrm>
          <a:prstGeom prst="rect">
            <a:avLst/>
          </a:prstGeom>
        </p:spPr>
        <p:txBody>
          <a:bodyPr lIns="91440" tIns="45720" rIns="91440" bIns="45720" anchor="t"/>
          <a:lst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a:buChar char="•"/>
            </a:pPr>
            <a:r>
              <a:rPr lang="en-US" sz="2800" dirty="0">
                <a:solidFill>
                  <a:srgbClr val="58595B"/>
                </a:solidFill>
                <a:latin typeface="Roboto"/>
                <a:ea typeface="Roboto"/>
                <a:cs typeface="Arial"/>
              </a:rPr>
              <a:t>Generate consistent environments for build and test</a:t>
            </a:r>
          </a:p>
          <a:p>
            <a:pPr marL="565150" lvl="1" indent="-342900">
              <a:buFont typeface="Arial"/>
              <a:buChar char="•"/>
            </a:pPr>
            <a:r>
              <a:rPr lang="en-US" sz="2800" dirty="0">
                <a:solidFill>
                  <a:srgbClr val="58595B"/>
                </a:solidFill>
                <a:latin typeface="Roboto"/>
                <a:ea typeface="Roboto"/>
                <a:cs typeface="Arial"/>
              </a:rPr>
              <a:t>System definition comes from engineering</a:t>
            </a:r>
          </a:p>
          <a:p>
            <a:pPr marL="565150" lvl="1" indent="-342900">
              <a:buFont typeface="Arial"/>
              <a:buChar char="•"/>
            </a:pPr>
            <a:r>
              <a:rPr lang="en-US" sz="2800" dirty="0">
                <a:solidFill>
                  <a:srgbClr val="58595B"/>
                </a:solidFill>
                <a:latin typeface="Roboto"/>
                <a:ea typeface="Roboto"/>
                <a:cs typeface="Arial"/>
              </a:rPr>
              <a:t>Ops automate system configurations</a:t>
            </a:r>
          </a:p>
          <a:p>
            <a:pPr marL="565150" lvl="1" indent="-342900">
              <a:buFont typeface="Arial"/>
              <a:buChar char="•"/>
            </a:pPr>
            <a:endParaRPr lang="en-US" sz="2800" dirty="0">
              <a:solidFill>
                <a:srgbClr val="58595B"/>
              </a:solidFill>
              <a:latin typeface="Roboto" panose="02000000000000000000" pitchFamily="2" charset="0"/>
              <a:ea typeface="Roboto" panose="02000000000000000000" pitchFamily="2" charset="0"/>
            </a:endParaRPr>
          </a:p>
          <a:p>
            <a:pPr marL="342900" indent="-342900">
              <a:buFont typeface="Arial"/>
              <a:buChar char="•"/>
            </a:pPr>
            <a:r>
              <a:rPr lang="en-US" sz="2800" dirty="0">
                <a:solidFill>
                  <a:srgbClr val="58595B"/>
                </a:solidFill>
                <a:latin typeface="Roboto"/>
                <a:ea typeface="Roboto"/>
                <a:cs typeface="Arial"/>
              </a:rPr>
              <a:t>Key part of mature continuous delivery</a:t>
            </a:r>
            <a:endParaRPr lang="en-US" sz="2800" dirty="0">
              <a:solidFill>
                <a:srgbClr val="58595B"/>
              </a:solidFill>
              <a:latin typeface="Roboto"/>
              <a:ea typeface="Roboto"/>
            </a:endParaRPr>
          </a:p>
          <a:p>
            <a:pPr marL="342900" indent="-342900">
              <a:buFont typeface="Arial"/>
              <a:buChar char="•"/>
            </a:pPr>
            <a:r>
              <a:rPr lang="en-US" sz="2800" dirty="0">
                <a:solidFill>
                  <a:srgbClr val="58595B"/>
                </a:solidFill>
                <a:latin typeface="Roboto"/>
                <a:ea typeface="Roboto"/>
                <a:cs typeface="Arial"/>
              </a:rPr>
              <a:t>Descriptions of infrastructure</a:t>
            </a:r>
          </a:p>
        </p:txBody>
      </p:sp>
    </p:spTree>
    <p:extLst>
      <p:ext uri="{BB962C8B-B14F-4D97-AF65-F5344CB8AC3E}">
        <p14:creationId xmlns:p14="http://schemas.microsoft.com/office/powerpoint/2010/main" val="18692665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C6829-BB6D-460A-2BE5-110FB355C47D}"/>
              </a:ext>
            </a:extLst>
          </p:cNvPr>
          <p:cNvSpPr>
            <a:spLocks noGrp="1"/>
          </p:cNvSpPr>
          <p:nvPr>
            <p:ph type="title"/>
          </p:nvPr>
        </p:nvSpPr>
        <p:spPr/>
        <p:txBody>
          <a:bodyPr/>
          <a:lstStyle/>
          <a:p>
            <a:r>
              <a:rPr lang="en-US" dirty="0"/>
              <a:t>OpenEdge DevOps Framework (OEDF)</a:t>
            </a:r>
          </a:p>
        </p:txBody>
      </p:sp>
      <p:sp>
        <p:nvSpPr>
          <p:cNvPr id="13" name="Text Placeholder 12">
            <a:extLst>
              <a:ext uri="{FF2B5EF4-FFF2-40B4-BE49-F238E27FC236}">
                <a16:creationId xmlns:a16="http://schemas.microsoft.com/office/drawing/2014/main" id="{E1BF62E2-8B4D-58F2-B30D-195BC6A14D26}"/>
              </a:ext>
            </a:extLst>
          </p:cNvPr>
          <p:cNvSpPr>
            <a:spLocks noGrp="1"/>
          </p:cNvSpPr>
          <p:nvPr>
            <p:ph type="body" sz="quarter" idx="10"/>
          </p:nvPr>
        </p:nvSpPr>
        <p:spPr/>
        <p:txBody>
          <a:bodyPr/>
          <a:lstStyle/>
          <a:p>
            <a:r>
              <a:rPr lang="en-US" dirty="0">
                <a:latin typeface="Arial"/>
                <a:cs typeface="Arial"/>
              </a:rPr>
              <a:t>Automate compilation, repository integration, testing, and packaging. </a:t>
            </a:r>
          </a:p>
          <a:p>
            <a:pPr marL="0" indent="0">
              <a:lnSpc>
                <a:spcPct val="100000"/>
              </a:lnSpc>
              <a:spcAft>
                <a:spcPts val="0"/>
              </a:spcAft>
              <a:buNone/>
            </a:pPr>
            <a:endParaRPr lang="en-US" sz="800" dirty="0">
              <a:latin typeface="Arial"/>
              <a:cs typeface="Arial"/>
            </a:endParaRPr>
          </a:p>
          <a:p>
            <a:r>
              <a:rPr lang="en-US" dirty="0">
                <a:latin typeface="Arial"/>
                <a:cs typeface="Arial"/>
              </a:rPr>
              <a:t>Built on Riverside Software </a:t>
            </a:r>
            <a:r>
              <a:rPr lang="en-US" dirty="0">
                <a:latin typeface="Arial"/>
                <a:cs typeface="Arial"/>
                <a:hlinkClick r:id="rId3"/>
              </a:rPr>
              <a:t>PCT</a:t>
            </a:r>
            <a:endParaRPr lang="en-US" dirty="0">
              <a:latin typeface="Arial"/>
              <a:cs typeface="Arial"/>
            </a:endParaRPr>
          </a:p>
          <a:p>
            <a:endParaRPr lang="en-US" sz="800" dirty="0">
              <a:latin typeface="Arial"/>
              <a:cs typeface="Arial"/>
            </a:endParaRPr>
          </a:p>
          <a:p>
            <a:r>
              <a:rPr lang="en-US" dirty="0">
                <a:latin typeface="Arial"/>
                <a:cs typeface="Arial"/>
              </a:rPr>
              <a:t>Single set of scripts for development and production build processes.</a:t>
            </a:r>
          </a:p>
          <a:p>
            <a:pPr marL="0" indent="0">
              <a:lnSpc>
                <a:spcPct val="100000"/>
              </a:lnSpc>
              <a:spcAft>
                <a:spcPts val="0"/>
              </a:spcAft>
              <a:buNone/>
            </a:pPr>
            <a:endParaRPr lang="en-US" sz="800" dirty="0">
              <a:latin typeface="Arial"/>
              <a:cs typeface="Arial"/>
            </a:endParaRPr>
          </a:p>
          <a:p>
            <a:r>
              <a:rPr lang="en-US" dirty="0">
                <a:latin typeface="Arial"/>
                <a:cs typeface="Arial"/>
              </a:rPr>
              <a:t>The OpenEdge DevOps Framework comprises a set of Gradle plugins.</a:t>
            </a:r>
          </a:p>
        </p:txBody>
      </p:sp>
    </p:spTree>
    <p:extLst>
      <p:ext uri="{BB962C8B-B14F-4D97-AF65-F5344CB8AC3E}">
        <p14:creationId xmlns:p14="http://schemas.microsoft.com/office/powerpoint/2010/main" val="7639631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AC70E-2431-99B4-3F54-DBB9C3D44B99}"/>
              </a:ext>
            </a:extLst>
          </p:cNvPr>
          <p:cNvSpPr>
            <a:spLocks noGrp="1"/>
          </p:cNvSpPr>
          <p:nvPr>
            <p:ph type="title"/>
          </p:nvPr>
        </p:nvSpPr>
        <p:spPr/>
        <p:txBody>
          <a:bodyPr anchor="t">
            <a:normAutofit/>
          </a:bodyPr>
          <a:lstStyle/>
          <a:p>
            <a:r>
              <a:rPr lang="en-US" dirty="0"/>
              <a:t>OpenEdge DevOps Framework Gradle Plugins</a:t>
            </a:r>
          </a:p>
        </p:txBody>
      </p:sp>
      <p:sp>
        <p:nvSpPr>
          <p:cNvPr id="10" name="Text Placeholder 2">
            <a:extLst>
              <a:ext uri="{FF2B5EF4-FFF2-40B4-BE49-F238E27FC236}">
                <a16:creationId xmlns:a16="http://schemas.microsoft.com/office/drawing/2014/main" id="{5CC1ACBD-C371-1DD3-98EA-559F5939D80C}"/>
              </a:ext>
            </a:extLst>
          </p:cNvPr>
          <p:cNvSpPr>
            <a:spLocks noGrp="1"/>
          </p:cNvSpPr>
          <p:nvPr>
            <p:ph type="body" sz="quarter" idx="12"/>
          </p:nvPr>
        </p:nvSpPr>
        <p:spPr>
          <a:xfrm>
            <a:off x="6215064" y="2149400"/>
            <a:ext cx="5254625" cy="3853368"/>
          </a:xfrm>
        </p:spPr>
        <p:txBody>
          <a:bodyPr vert="horz" lIns="0" tIns="0" rIns="0" bIns="0" rtlCol="0" anchor="t">
            <a:noAutofit/>
          </a:bodyPr>
          <a:lstStyle/>
          <a:p>
            <a:pPr marL="342900" indent="-342900">
              <a:lnSpc>
                <a:spcPct val="110000"/>
              </a:lnSpc>
              <a:buSzPct val="135000"/>
              <a:buFont typeface="Arial" panose="020B0604020202020204" pitchFamily="34" charset="0"/>
              <a:buChar char="•"/>
            </a:pPr>
            <a:r>
              <a:rPr lang="en-US" sz="2400" dirty="0" err="1">
                <a:latin typeface="Arial"/>
                <a:cs typeface="Arial"/>
              </a:rPr>
              <a:t>DBConnection</a:t>
            </a:r>
            <a:endParaRPr lang="en-US" sz="2400" dirty="0">
              <a:latin typeface="Arial"/>
              <a:cs typeface="Arial"/>
            </a:endParaRPr>
          </a:p>
          <a:p>
            <a:pPr marL="342900" indent="-342900">
              <a:lnSpc>
                <a:spcPct val="110000"/>
              </a:lnSpc>
              <a:buSzPct val="135000"/>
              <a:buFont typeface="Arial" panose="020B0604020202020204" pitchFamily="34" charset="0"/>
              <a:buChar char="•"/>
            </a:pPr>
            <a:r>
              <a:rPr lang="en-US" dirty="0" err="1"/>
              <a:t>LoadDBSchema</a:t>
            </a:r>
            <a:endParaRPr lang="en-US" dirty="0"/>
          </a:p>
          <a:p>
            <a:pPr marL="342900" indent="-342900">
              <a:lnSpc>
                <a:spcPct val="110000"/>
              </a:lnSpc>
              <a:buSzPct val="135000"/>
              <a:buFont typeface="Arial" panose="020B0604020202020204" pitchFamily="34" charset="0"/>
              <a:buChar char="•"/>
            </a:pPr>
            <a:r>
              <a:rPr lang="en-US" dirty="0" err="1"/>
              <a:t>BackupDB</a:t>
            </a:r>
            <a:endParaRPr lang="en-US" dirty="0"/>
          </a:p>
          <a:p>
            <a:pPr marL="342900" indent="-342900">
              <a:lnSpc>
                <a:spcPct val="110000"/>
              </a:lnSpc>
              <a:buSzPct val="135000"/>
              <a:buFont typeface="Arial" panose="020B0604020202020204" pitchFamily="34" charset="0"/>
              <a:buChar char="•"/>
            </a:pPr>
            <a:r>
              <a:rPr lang="en-US" dirty="0" err="1"/>
              <a:t>CreateDB</a:t>
            </a:r>
            <a:endParaRPr lang="en-US" dirty="0"/>
          </a:p>
          <a:p>
            <a:pPr marL="0" indent="0">
              <a:buNone/>
            </a:pPr>
            <a:endParaRPr lang="en-US" dirty="0">
              <a:latin typeface="Arial"/>
              <a:cs typeface="Arial"/>
            </a:endParaRPr>
          </a:p>
        </p:txBody>
      </p:sp>
      <p:sp>
        <p:nvSpPr>
          <p:cNvPr id="3" name="Text Placeholder 2">
            <a:extLst>
              <a:ext uri="{FF2B5EF4-FFF2-40B4-BE49-F238E27FC236}">
                <a16:creationId xmlns:a16="http://schemas.microsoft.com/office/drawing/2014/main" id="{1A76514D-92B7-BF28-51C2-5EA215C330A9}"/>
              </a:ext>
            </a:extLst>
          </p:cNvPr>
          <p:cNvSpPr>
            <a:spLocks noGrp="1"/>
          </p:cNvSpPr>
          <p:nvPr>
            <p:ph type="body" sz="quarter" idx="10"/>
          </p:nvPr>
        </p:nvSpPr>
        <p:spPr>
          <a:xfrm>
            <a:off x="722311" y="2158759"/>
            <a:ext cx="5276850" cy="3921483"/>
          </a:xfrm>
        </p:spPr>
        <p:txBody>
          <a:bodyPr vert="horz" lIns="0" tIns="0" rIns="0" bIns="0" rtlCol="0" anchor="t">
            <a:normAutofit/>
          </a:bodyPr>
          <a:lstStyle/>
          <a:p>
            <a:pPr marL="342900" indent="-342900">
              <a:lnSpc>
                <a:spcPct val="110000"/>
              </a:lnSpc>
            </a:pPr>
            <a:r>
              <a:rPr lang="en-US" dirty="0" err="1">
                <a:latin typeface="Arial"/>
                <a:cs typeface="Arial"/>
              </a:rPr>
              <a:t>ABLCompile</a:t>
            </a:r>
            <a:endParaRPr lang="en-US" dirty="0">
              <a:latin typeface="Arial"/>
              <a:cs typeface="Arial"/>
            </a:endParaRPr>
          </a:p>
          <a:p>
            <a:pPr marL="342900" indent="-342900">
              <a:lnSpc>
                <a:spcPct val="110000"/>
              </a:lnSpc>
            </a:pPr>
            <a:r>
              <a:rPr lang="en-US" dirty="0" err="1">
                <a:latin typeface="Arial"/>
                <a:cs typeface="Arial"/>
              </a:rPr>
              <a:t>ABLRun</a:t>
            </a:r>
            <a:endParaRPr lang="en-US" dirty="0">
              <a:latin typeface="Arial"/>
              <a:cs typeface="Arial"/>
            </a:endParaRPr>
          </a:p>
          <a:p>
            <a:pPr marL="342900" indent="-342900">
              <a:lnSpc>
                <a:spcPct val="110000"/>
              </a:lnSpc>
            </a:pPr>
            <a:r>
              <a:rPr lang="en-US" dirty="0" err="1">
                <a:latin typeface="Arial"/>
                <a:cs typeface="Arial"/>
              </a:rPr>
              <a:t>ABLUnit</a:t>
            </a:r>
            <a:endParaRPr lang="en-US" dirty="0">
              <a:latin typeface="Arial"/>
              <a:cs typeface="Arial"/>
            </a:endParaRPr>
          </a:p>
          <a:p>
            <a:pPr marL="342900" indent="-342900">
              <a:lnSpc>
                <a:spcPct val="110000"/>
              </a:lnSpc>
            </a:pPr>
            <a:endParaRPr lang="en-US" sz="800" dirty="0">
              <a:latin typeface="Arial"/>
              <a:cs typeface="Arial"/>
            </a:endParaRPr>
          </a:p>
          <a:p>
            <a:pPr marL="342900" indent="-342900">
              <a:lnSpc>
                <a:spcPct val="110000"/>
              </a:lnSpc>
            </a:pPr>
            <a:r>
              <a:rPr lang="en-US" dirty="0" err="1">
                <a:latin typeface="Arial"/>
                <a:cs typeface="Arial"/>
              </a:rPr>
              <a:t>ExtractPL</a:t>
            </a:r>
            <a:endParaRPr lang="en-US" dirty="0">
              <a:latin typeface="Arial"/>
              <a:cs typeface="Arial"/>
            </a:endParaRPr>
          </a:p>
          <a:p>
            <a:pPr marL="342900" indent="-342900">
              <a:lnSpc>
                <a:spcPct val="110000"/>
              </a:lnSpc>
            </a:pPr>
            <a:r>
              <a:rPr lang="en-US" dirty="0">
                <a:latin typeface="Arial"/>
                <a:cs typeface="Arial"/>
              </a:rPr>
              <a:t>PL</a:t>
            </a:r>
          </a:p>
          <a:p>
            <a:pPr marL="342900" indent="-342900">
              <a:lnSpc>
                <a:spcPct val="110000"/>
              </a:lnSpc>
            </a:pPr>
            <a:r>
              <a:rPr lang="en-US" dirty="0">
                <a:latin typeface="Arial"/>
                <a:cs typeface="Arial"/>
              </a:rPr>
              <a:t>APL</a:t>
            </a:r>
          </a:p>
          <a:p>
            <a:pPr marL="342900" indent="-342900">
              <a:lnSpc>
                <a:spcPct val="110000"/>
              </a:lnSpc>
            </a:pPr>
            <a:endParaRPr lang="en-US" sz="800" dirty="0">
              <a:latin typeface="Arial"/>
              <a:cs typeface="Arial"/>
            </a:endParaRPr>
          </a:p>
          <a:p>
            <a:pPr marL="342900" indent="-342900">
              <a:lnSpc>
                <a:spcPct val="110000"/>
              </a:lnSpc>
            </a:pPr>
            <a:r>
              <a:rPr lang="en-US" dirty="0">
                <a:latin typeface="Arial"/>
                <a:cs typeface="Arial"/>
              </a:rPr>
              <a:t>Custom</a:t>
            </a:r>
          </a:p>
        </p:txBody>
      </p:sp>
      <p:pic>
        <p:nvPicPr>
          <p:cNvPr id="1026" name="Picture 2" descr="OpenEdge V12">
            <a:extLst>
              <a:ext uri="{FF2B5EF4-FFF2-40B4-BE49-F238E27FC236}">
                <a16:creationId xmlns:a16="http://schemas.microsoft.com/office/drawing/2014/main" id="{DD855B7B-ACC1-847D-62F2-747118A929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7955"/>
          <a:stretch/>
        </p:blipFill>
        <p:spPr bwMode="auto">
          <a:xfrm>
            <a:off x="3554338" y="1226167"/>
            <a:ext cx="4029075" cy="7032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B8708AF-02AE-6A88-6282-A8FF7AB56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8061" y="4384387"/>
            <a:ext cx="6716358" cy="1561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6550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73D6B-5E86-9303-7893-68E0DCC43854}"/>
              </a:ext>
            </a:extLst>
          </p:cNvPr>
          <p:cNvSpPr>
            <a:spLocks noGrp="1"/>
          </p:cNvSpPr>
          <p:nvPr>
            <p:ph type="title"/>
          </p:nvPr>
        </p:nvSpPr>
        <p:spPr>
          <a:xfrm>
            <a:off x="557961" y="488363"/>
            <a:ext cx="10951239" cy="590931"/>
          </a:xfrm>
        </p:spPr>
        <p:txBody>
          <a:bodyPr anchor="t">
            <a:normAutofit/>
          </a:bodyPr>
          <a:lstStyle/>
          <a:p>
            <a:r>
              <a:rPr lang="en-US"/>
              <a:t>Software Packaging Options</a:t>
            </a:r>
          </a:p>
        </p:txBody>
      </p:sp>
      <p:graphicFrame>
        <p:nvGraphicFramePr>
          <p:cNvPr id="5" name="Text Placeholder 2">
            <a:extLst>
              <a:ext uri="{FF2B5EF4-FFF2-40B4-BE49-F238E27FC236}">
                <a16:creationId xmlns:a16="http://schemas.microsoft.com/office/drawing/2014/main" id="{2EB682E5-F0CD-EC51-D39A-6B34BF50D13B}"/>
              </a:ext>
            </a:extLst>
          </p:cNvPr>
          <p:cNvGraphicFramePr/>
          <p:nvPr>
            <p:extLst>
              <p:ext uri="{D42A27DB-BD31-4B8C-83A1-F6EECF244321}">
                <p14:modId xmlns:p14="http://schemas.microsoft.com/office/powerpoint/2010/main" val="2007776416"/>
              </p:ext>
            </p:extLst>
          </p:nvPr>
        </p:nvGraphicFramePr>
        <p:xfrm>
          <a:off x="557959" y="1200155"/>
          <a:ext cx="10951238" cy="5172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84706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ED5D27B4-3E1C-468F-89B6-8778AE5F8C3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9" name="Object 8" hidden="1">
                        <a:extLst>
                          <a:ext uri="{FF2B5EF4-FFF2-40B4-BE49-F238E27FC236}">
                            <a16:creationId xmlns:a16="http://schemas.microsoft.com/office/drawing/2014/main" id="{ED5D27B4-3E1C-468F-89B6-8778AE5F8C3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CAFA353-717B-914A-9919-8FCFFB91AE86}"/>
              </a:ext>
            </a:extLst>
          </p:cNvPr>
          <p:cNvSpPr>
            <a:spLocks noGrp="1"/>
          </p:cNvSpPr>
          <p:nvPr>
            <p:ph type="title"/>
          </p:nvPr>
        </p:nvSpPr>
        <p:spPr>
          <a:xfrm>
            <a:off x="1179512" y="4869160"/>
            <a:ext cx="9576720" cy="1384003"/>
          </a:xfrm>
          <a:noFill/>
        </p:spPr>
        <p:txBody>
          <a:bodyPr vert="horz">
            <a:normAutofit/>
          </a:bodyPr>
          <a:lstStyle/>
          <a:p>
            <a:r>
              <a:rPr lang="en-US"/>
              <a:t>Summary</a:t>
            </a:r>
            <a:endParaRPr lang="en-BG"/>
          </a:p>
        </p:txBody>
      </p:sp>
      <p:cxnSp>
        <p:nvCxnSpPr>
          <p:cNvPr id="13" name="Straight Connector 12">
            <a:extLst>
              <a:ext uri="{FF2B5EF4-FFF2-40B4-BE49-F238E27FC236}">
                <a16:creationId xmlns:a16="http://schemas.microsoft.com/office/drawing/2014/main" id="{5454FA55-6C08-4AA1-998A-6957B0DCBF4A}"/>
              </a:ext>
            </a:extLst>
          </p:cNvPr>
          <p:cNvCxnSpPr>
            <a:cxnSpLocks/>
          </p:cNvCxnSpPr>
          <p:nvPr/>
        </p:nvCxnSpPr>
        <p:spPr>
          <a:xfrm>
            <a:off x="788174" y="4869160"/>
            <a:ext cx="0" cy="1384004"/>
          </a:xfrm>
          <a:prstGeom prst="line">
            <a:avLst/>
          </a:prstGeom>
          <a:ln w="127000">
            <a:solidFill>
              <a:srgbClr val="FBCE0A"/>
            </a:solidFill>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956FF275-1ABC-928F-9E2C-7B6D3DCDE60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01501" y="347870"/>
            <a:ext cx="3816034" cy="3570558"/>
          </a:xfrm>
          <a:prstGeom prst="rect">
            <a:avLst/>
          </a:prstGeom>
        </p:spPr>
      </p:pic>
    </p:spTree>
    <p:extLst>
      <p:ext uri="{BB962C8B-B14F-4D97-AF65-F5344CB8AC3E}">
        <p14:creationId xmlns:p14="http://schemas.microsoft.com/office/powerpoint/2010/main" val="24447228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7A105-9C4F-CAEF-8512-F63C9C26D265}"/>
              </a:ext>
            </a:extLst>
          </p:cNvPr>
          <p:cNvSpPr>
            <a:spLocks noGrp="1"/>
          </p:cNvSpPr>
          <p:nvPr>
            <p:ph type="title"/>
          </p:nvPr>
        </p:nvSpPr>
        <p:spPr/>
        <p:txBody>
          <a:bodyPr/>
          <a:lstStyle/>
          <a:p>
            <a:r>
              <a:rPr lang="en-US">
                <a:latin typeface="Arial"/>
                <a:cs typeface="Arial"/>
              </a:rPr>
              <a:t>Importance of DevOps</a:t>
            </a:r>
          </a:p>
        </p:txBody>
      </p:sp>
      <p:graphicFrame>
        <p:nvGraphicFramePr>
          <p:cNvPr id="23" name="Diagram 22">
            <a:extLst>
              <a:ext uri="{FF2B5EF4-FFF2-40B4-BE49-F238E27FC236}">
                <a16:creationId xmlns:a16="http://schemas.microsoft.com/office/drawing/2014/main" id="{F4263154-73B2-F32B-89DF-FECD8C73B886}"/>
              </a:ext>
            </a:extLst>
          </p:cNvPr>
          <p:cNvGraphicFramePr/>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1290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38DE-0D9F-94B1-F449-B5E78F1F3D91}"/>
              </a:ext>
            </a:extLst>
          </p:cNvPr>
          <p:cNvSpPr>
            <a:spLocks noGrp="1"/>
          </p:cNvSpPr>
          <p:nvPr>
            <p:ph type="body" sz="quarter" idx="12"/>
          </p:nvPr>
        </p:nvSpPr>
        <p:spPr>
          <a:xfrm>
            <a:off x="1306698" y="2076805"/>
            <a:ext cx="9643800" cy="3349011"/>
          </a:xfrm>
        </p:spPr>
        <p:txBody>
          <a:bodyPr vert="horz" lIns="0" tIns="108000" rIns="0" bIns="0" rtlCol="0" anchor="t">
            <a:noAutofit/>
          </a:bodyPr>
          <a:lstStyle/>
          <a:p>
            <a:r>
              <a:rPr lang="en-US" sz="2800" dirty="0">
                <a:latin typeface="Arial"/>
                <a:cs typeface="Arial"/>
              </a:rPr>
              <a:t>     DevOps is a </a:t>
            </a:r>
            <a:r>
              <a:rPr lang="en-US" sz="2800" dirty="0">
                <a:solidFill>
                  <a:schemeClr val="accent2">
                    <a:lumMod val="60000"/>
                    <a:lumOff val="40000"/>
                  </a:schemeClr>
                </a:solidFill>
                <a:latin typeface="Arial"/>
                <a:cs typeface="Arial"/>
              </a:rPr>
              <a:t>cultural movement</a:t>
            </a:r>
            <a:r>
              <a:rPr lang="en-US" sz="2800" dirty="0">
                <a:solidFill>
                  <a:schemeClr val="tx1"/>
                </a:solidFill>
                <a:latin typeface="Arial"/>
                <a:cs typeface="Arial"/>
              </a:rPr>
              <a:t> </a:t>
            </a:r>
            <a:r>
              <a:rPr lang="en-US" sz="2800" dirty="0">
                <a:latin typeface="Arial"/>
                <a:cs typeface="Arial"/>
              </a:rPr>
              <a:t>where both key stakeholder groups (software developers and IT operations) agree that software is not really adding any value until it is used by somebody – customers, clients, employees, </a:t>
            </a:r>
            <a:r>
              <a:rPr lang="en-US" sz="2800" dirty="0" err="1">
                <a:latin typeface="Arial"/>
                <a:cs typeface="Arial"/>
              </a:rPr>
              <a:t>etc</a:t>
            </a:r>
            <a:r>
              <a:rPr lang="en-US" sz="2800" dirty="0">
                <a:latin typeface="Arial"/>
                <a:cs typeface="Arial"/>
              </a:rPr>
              <a:t>,</a:t>
            </a:r>
            <a:endParaRPr lang="en-US" sz="2800" dirty="0"/>
          </a:p>
          <a:p>
            <a:r>
              <a:rPr lang="en-US" sz="2800" dirty="0">
                <a:latin typeface="Arial"/>
                <a:cs typeface="Arial"/>
              </a:rPr>
              <a:t>      Due to this, both teams are ensuring together that software is delivered with </a:t>
            </a:r>
            <a:r>
              <a:rPr lang="en-US" sz="2800" dirty="0">
                <a:solidFill>
                  <a:schemeClr val="accent2">
                    <a:lumMod val="60000"/>
                    <a:lumOff val="40000"/>
                  </a:schemeClr>
                </a:solidFill>
                <a:latin typeface="Arial"/>
                <a:cs typeface="Arial"/>
              </a:rPr>
              <a:t>speed and quality.</a:t>
            </a:r>
            <a:endParaRPr lang="en-US" sz="2800" dirty="0">
              <a:solidFill>
                <a:schemeClr val="accent2">
                  <a:lumMod val="60000"/>
                  <a:lumOff val="40000"/>
                </a:schemeClr>
              </a:solidFill>
            </a:endParaRPr>
          </a:p>
        </p:txBody>
      </p:sp>
      <p:sp>
        <p:nvSpPr>
          <p:cNvPr id="7" name="Text Placeholder 2">
            <a:extLst>
              <a:ext uri="{FF2B5EF4-FFF2-40B4-BE49-F238E27FC236}">
                <a16:creationId xmlns:a16="http://schemas.microsoft.com/office/drawing/2014/main" id="{529413F5-745C-0E35-1FCB-A3E68FF381B1}"/>
              </a:ext>
            </a:extLst>
          </p:cNvPr>
          <p:cNvSpPr>
            <a:spLocks noGrp="1"/>
          </p:cNvSpPr>
          <p:nvPr>
            <p:ph type="body" sz="quarter" idx="14"/>
          </p:nvPr>
        </p:nvSpPr>
        <p:spPr>
          <a:xfrm>
            <a:off x="1369158" y="5519769"/>
            <a:ext cx="4694052" cy="346934"/>
          </a:xfrm>
        </p:spPr>
        <p:txBody>
          <a:bodyPr/>
          <a:lstStyle/>
          <a:p>
            <a:r>
              <a:rPr lang="en-US" sz="1600">
                <a:latin typeface="Arial"/>
                <a:cs typeface="Arial"/>
              </a:rPr>
              <a:t>Eveline </a:t>
            </a:r>
            <a:r>
              <a:rPr lang="en-US" sz="1600" err="1">
                <a:latin typeface="Arial"/>
                <a:cs typeface="Arial"/>
              </a:rPr>
              <a:t>Ohrlich</a:t>
            </a:r>
            <a:endParaRPr lang="en-US" sz="1600"/>
          </a:p>
        </p:txBody>
      </p:sp>
      <p:sp>
        <p:nvSpPr>
          <p:cNvPr id="9" name="Text Placeholder 3">
            <a:extLst>
              <a:ext uri="{FF2B5EF4-FFF2-40B4-BE49-F238E27FC236}">
                <a16:creationId xmlns:a16="http://schemas.microsoft.com/office/drawing/2014/main" id="{4D29A29E-6E06-281B-B3B0-5412E18DC88F}"/>
              </a:ext>
            </a:extLst>
          </p:cNvPr>
          <p:cNvSpPr>
            <a:spLocks noGrp="1"/>
          </p:cNvSpPr>
          <p:nvPr>
            <p:ph type="body" sz="quarter" idx="15"/>
          </p:nvPr>
        </p:nvSpPr>
        <p:spPr>
          <a:xfrm>
            <a:off x="1369158" y="5922399"/>
            <a:ext cx="4694052" cy="318328"/>
          </a:xfrm>
        </p:spPr>
        <p:txBody>
          <a:bodyPr/>
          <a:lstStyle/>
          <a:p>
            <a:r>
              <a:rPr lang="en-US" sz="1400">
                <a:latin typeface="Arial"/>
                <a:cs typeface="Arial"/>
              </a:rPr>
              <a:t>Chief Research Director, DevOps Institute</a:t>
            </a:r>
            <a:endParaRPr lang="en-US" sz="1400"/>
          </a:p>
        </p:txBody>
      </p:sp>
    </p:spTree>
    <p:extLst>
      <p:ext uri="{BB962C8B-B14F-4D97-AF65-F5344CB8AC3E}">
        <p14:creationId xmlns:p14="http://schemas.microsoft.com/office/powerpoint/2010/main" val="2818829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0A3F6-18B5-78D5-237E-2AD213C5C2A4}"/>
              </a:ext>
            </a:extLst>
          </p:cNvPr>
          <p:cNvSpPr>
            <a:spLocks noGrp="1"/>
          </p:cNvSpPr>
          <p:nvPr>
            <p:ph type="ctrTitle"/>
          </p:nvPr>
        </p:nvSpPr>
        <p:spPr>
          <a:xfrm>
            <a:off x="2609126" y="2592388"/>
            <a:ext cx="6973747" cy="1606550"/>
          </a:xfrm>
        </p:spPr>
        <p:txBody>
          <a:bodyPr anchor="ctr">
            <a:normAutofit/>
          </a:bodyPr>
          <a:lstStyle/>
          <a:p>
            <a:r>
              <a:rPr lang="en-US" dirty="0"/>
              <a:t>Q &amp; A</a:t>
            </a:r>
          </a:p>
        </p:txBody>
      </p:sp>
    </p:spTree>
    <p:extLst>
      <p:ext uri="{BB962C8B-B14F-4D97-AF65-F5344CB8AC3E}">
        <p14:creationId xmlns:p14="http://schemas.microsoft.com/office/powerpoint/2010/main" val="39090134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8447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IMING" val="|27.7"/>
</p:tagLst>
</file>

<file path=ppt/tags/tag45.xml><?xml version="1.0" encoding="utf-8"?>
<p:tagLst xmlns:a="http://schemas.openxmlformats.org/drawingml/2006/main" xmlns:r="http://schemas.openxmlformats.org/officeDocument/2006/relationships" xmlns:p="http://schemas.openxmlformats.org/presentationml/2006/main">
  <p:tag name="TIMING" val="|27.7"/>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Progress 2">
      <a:dk1>
        <a:srgbClr val="000000"/>
      </a:dk1>
      <a:lt1>
        <a:srgbClr val="FFFFFF"/>
      </a:lt1>
      <a:dk2>
        <a:srgbClr val="0052DB"/>
      </a:dk2>
      <a:lt2>
        <a:srgbClr val="F3FAFF"/>
      </a:lt2>
      <a:accent1>
        <a:srgbClr val="008963"/>
      </a:accent1>
      <a:accent2>
        <a:srgbClr val="FFD000"/>
      </a:accent2>
      <a:accent3>
        <a:srgbClr val="2889FC"/>
      </a:accent3>
      <a:accent4>
        <a:srgbClr val="00B563"/>
      </a:accent4>
      <a:accent5>
        <a:srgbClr val="A7E9FF"/>
      </a:accent5>
      <a:accent6>
        <a:srgbClr val="D5F6FF"/>
      </a:accent6>
      <a:hlink>
        <a:srgbClr val="0069E8"/>
      </a:hlink>
      <a:folHlink>
        <a:srgbClr val="76C1FF"/>
      </a:folHlink>
    </a:clrScheme>
    <a:fontScheme name="Custom 6">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square" lIns="0" tIns="0" rIns="0" bIns="0" rtlCol="0">
        <a:noAutofit/>
      </a:bodyPr>
      <a:lstStyle>
        <a:defPPr algn="l">
          <a:lnSpc>
            <a:spcPts val="2700"/>
          </a:lnSpc>
          <a:defRPr sz="2400" dirty="0" smtClean="0"/>
        </a:defPPr>
      </a:lstStyle>
    </a:txDef>
  </a:objectDefaults>
  <a:extraClrSchemeLst/>
  <a:custClrLst>
    <a:custClr name="Light Green S1">
      <a:srgbClr val="4FB850"/>
    </a:custClr>
    <a:custClr name="Yellow S1">
      <a:srgbClr val="FBCE0A"/>
    </a:custClr>
    <a:custClr name="Yellow S2">
      <a:srgbClr val="FAE400"/>
    </a:custClr>
    <a:custClr name="Red S2">
      <a:srgbClr val="F1627A"/>
    </a:custClr>
    <a:custClr name="Light Blue S1">
      <a:srgbClr val="00BCED"/>
    </a:custClr>
    <a:custClr name="Blue Line">
      <a:srgbClr val="0053A5"/>
    </a:custClr>
    <a:custClr name="TEAL S3">
      <a:srgbClr val="0AA39F"/>
    </a:custClr>
    <a:custClr name="Purple S1">
      <a:srgbClr val="311B97"/>
    </a:custClr>
    <a:custClr name="Purple S2">
      <a:srgbClr val="5122B9"/>
    </a:custClr>
    <a:custClr name="Light Gray S2">
      <a:srgbClr val="DDE9F7"/>
    </a:custClr>
  </a:custClrLst>
  <a:extLst>
    <a:ext uri="{05A4C25C-085E-4340-85A3-A5531E510DB2}">
      <thm15:themeFamily xmlns:thm15="http://schemas.microsoft.com/office/thememl/2012/main" name="Presentation1" id="{47EFDED5-77CB-7E4F-8080-8CF989F4D2BF}" vid="{C180BE81-0604-034D-BC8C-55D2A316D46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dfb052e-cb13-4d19-82cf-940ca1bb85b7" xsi:nil="true"/>
    <lcf76f155ced4ddcb4097134ff3c332f xmlns="a4df6530-da9c-4e00-938b-830ebb98adb9">
      <Terms xmlns="http://schemas.microsoft.com/office/infopath/2007/PartnerControls"/>
    </lcf76f155ced4ddcb4097134ff3c332f>
    <SharedWithUsers xmlns="9fdc9af5-5302-4a94-b558-ccc89e4f2a51">
      <UserInfo>
        <DisplayName>Mikeela a Cohen</DisplayName>
        <AccountId>2373</AccountId>
        <AccountType/>
      </UserInfo>
      <UserInfo>
        <DisplayName>Ksenia Gorbunova</DisplayName>
        <AccountId>3248</AccountId>
        <AccountType/>
      </UserInfo>
      <UserInfo>
        <DisplayName>Joelle Andrews</DisplayName>
        <AccountId>1237</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10EA1297446DB4D80398099E1E30E14" ma:contentTypeVersion="13" ma:contentTypeDescription="Create a new document." ma:contentTypeScope="" ma:versionID="e01cb3106dc4941febeda5db03259a42">
  <xsd:schema xmlns:xsd="http://www.w3.org/2001/XMLSchema" xmlns:xs="http://www.w3.org/2001/XMLSchema" xmlns:p="http://schemas.microsoft.com/office/2006/metadata/properties" xmlns:ns2="a4df6530-da9c-4e00-938b-830ebb98adb9" xmlns:ns3="9fdc9af5-5302-4a94-b558-ccc89e4f2a51" xmlns:ns4="0dfb052e-cb13-4d19-82cf-940ca1bb85b7" targetNamespace="http://schemas.microsoft.com/office/2006/metadata/properties" ma:root="true" ma:fieldsID="67baf49067b335354836c96f5a46ae25" ns2:_="" ns3:_="" ns4:_="">
    <xsd:import namespace="a4df6530-da9c-4e00-938b-830ebb98adb9"/>
    <xsd:import namespace="9fdc9af5-5302-4a94-b558-ccc89e4f2a51"/>
    <xsd:import namespace="0dfb052e-cb13-4d19-82cf-940ca1bb85b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4: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df6530-da9c-4e00-938b-830ebb98a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28caf4e-97a5-482b-b76c-1611355cdda6"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dc9af5-5302-4a94-b558-ccc89e4f2a5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dfb052e-cb13-4d19-82cf-940ca1bb85b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7251d35-a855-4c91-a354-d8a2b79c4b5c}" ma:internalName="TaxCatchAll" ma:showField="CatchAllData" ma:web="9fdc9af5-5302-4a94-b558-ccc89e4f2a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40E403-0C20-4870-A1DD-5F8B2E4AAD45}">
  <ds:schemaRefs>
    <ds:schemaRef ds:uri="http://purl.org/dc/terms/"/>
    <ds:schemaRef ds:uri="http://schemas.microsoft.com/office/infopath/2007/PartnerControls"/>
    <ds:schemaRef ds:uri="http://purl.org/dc/dcmitype/"/>
    <ds:schemaRef ds:uri="http://schemas.microsoft.com/office/2006/documentManagement/types"/>
    <ds:schemaRef ds:uri="http://purl.org/dc/elements/1.1/"/>
    <ds:schemaRef ds:uri="http://schemas.microsoft.com/office/2006/metadata/properties"/>
    <ds:schemaRef ds:uri="0dfb052e-cb13-4d19-82cf-940ca1bb85b7"/>
    <ds:schemaRef ds:uri="http://schemas.openxmlformats.org/package/2006/metadata/core-properties"/>
    <ds:schemaRef ds:uri="9fdc9af5-5302-4a94-b558-ccc89e4f2a51"/>
    <ds:schemaRef ds:uri="a4df6530-da9c-4e00-938b-830ebb98adb9"/>
    <ds:schemaRef ds:uri="http://www.w3.org/XML/1998/namespace"/>
  </ds:schemaRefs>
</ds:datastoreItem>
</file>

<file path=customXml/itemProps2.xml><?xml version="1.0" encoding="utf-8"?>
<ds:datastoreItem xmlns:ds="http://schemas.openxmlformats.org/officeDocument/2006/customXml" ds:itemID="{2B819C99-6525-4BCF-8362-4CFEB031F1DC}">
  <ds:schemaRefs>
    <ds:schemaRef ds:uri="0dfb052e-cb13-4d19-82cf-940ca1bb85b7"/>
    <ds:schemaRef ds:uri="9fdc9af5-5302-4a94-b558-ccc89e4f2a51"/>
    <ds:schemaRef ds:uri="a4df6530-da9c-4e00-938b-830ebb98adb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C783B25-DBAD-45CB-8600-19A6EA4298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1750</TotalTime>
  <Words>5650</Words>
  <Application>Microsoft Office PowerPoint</Application>
  <PresentationFormat>Widescreen</PresentationFormat>
  <Paragraphs>655</Paragraphs>
  <Slides>59</Slides>
  <Notes>48</Notes>
  <HiddenSlides>6</HiddenSlides>
  <MMClips>0</MMClips>
  <ScaleCrop>false</ScaleCrop>
  <HeadingPairs>
    <vt:vector size="8" baseType="variant">
      <vt:variant>
        <vt:lpstr>Fonts Used</vt:lpstr>
      </vt:variant>
      <vt:variant>
        <vt:i4>20</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81" baseType="lpstr">
      <vt:lpstr>__inter_afea11</vt:lpstr>
      <vt:lpstr>AmazonEmberLight</vt:lpstr>
      <vt:lpstr>Arial</vt:lpstr>
      <vt:lpstr>Arial Bold</vt:lpstr>
      <vt:lpstr>Calibri</vt:lpstr>
      <vt:lpstr>canada-type-gibson</vt:lpstr>
      <vt:lpstr>Charlie Text</vt:lpstr>
      <vt:lpstr>DejaVu Sans</vt:lpstr>
      <vt:lpstr>Gartner sans</vt:lpstr>
      <vt:lpstr>Google Sans</vt:lpstr>
      <vt:lpstr>Helvetica</vt:lpstr>
      <vt:lpstr>inherit</vt:lpstr>
      <vt:lpstr>Inter</vt:lpstr>
      <vt:lpstr>Lato</vt:lpstr>
      <vt:lpstr>latoregular</vt:lpstr>
      <vt:lpstr>proxima-nova</vt:lpstr>
      <vt:lpstr>Roboto</vt:lpstr>
      <vt:lpstr>robotoregular</vt:lpstr>
      <vt:lpstr>Source Sans Pro</vt:lpstr>
      <vt:lpstr>Wingdings</vt:lpstr>
      <vt:lpstr>Office Theme</vt:lpstr>
      <vt:lpstr>think-cell Slide</vt:lpstr>
      <vt:lpstr>OpenEdge  PUG Challenge 2023</vt:lpstr>
      <vt:lpstr>Agenda</vt:lpstr>
      <vt:lpstr>The New Software Development: DevOps Where Are You?</vt:lpstr>
      <vt:lpstr>What is DevOps?</vt:lpstr>
      <vt:lpstr>Four Key Principles of DevOps</vt:lpstr>
      <vt:lpstr>Four Key Principles of DevOps</vt:lpstr>
      <vt:lpstr>Four Key Principles of DevOps</vt:lpstr>
      <vt:lpstr>Four Key Principles of DevOps</vt:lpstr>
      <vt:lpstr>Four Key Principles of DevOps</vt:lpstr>
      <vt:lpstr>DevOps Process</vt:lpstr>
      <vt:lpstr>DevOps Process</vt:lpstr>
      <vt:lpstr>DevOps Process + Security</vt:lpstr>
      <vt:lpstr>DevOps: Plan</vt:lpstr>
      <vt:lpstr>DevOps: Code</vt:lpstr>
      <vt:lpstr>DevOps: Build</vt:lpstr>
      <vt:lpstr>DevOps: Test</vt:lpstr>
      <vt:lpstr>DevOps: Release</vt:lpstr>
      <vt:lpstr>DevOps: Deploy</vt:lpstr>
      <vt:lpstr>DevOps: Operate</vt:lpstr>
      <vt:lpstr>DevOps: Monitor</vt:lpstr>
      <vt:lpstr>DevOps – Plan (Repeat)</vt:lpstr>
      <vt:lpstr>Benefits of DevOps</vt:lpstr>
      <vt:lpstr>Four Stages of DevOps Maturity</vt:lpstr>
      <vt:lpstr>Four Stages of DevOps Maturity</vt:lpstr>
      <vt:lpstr>Four Stages of DevOps Maturity</vt:lpstr>
      <vt:lpstr>Four Stages of DevOps Maturity</vt:lpstr>
      <vt:lpstr>Four Stages of DevOps Maturity</vt:lpstr>
      <vt:lpstr>CI / CD Continuous Integration/  Continuous Deployment/ Delivery</vt:lpstr>
      <vt:lpstr>Continuous Integration /  Continuous Delivery / Deployment</vt:lpstr>
      <vt:lpstr>CI/CD Pipeline</vt:lpstr>
      <vt:lpstr>CI/CD Pipeline</vt:lpstr>
      <vt:lpstr>CI/CD Automation Tools</vt:lpstr>
      <vt:lpstr>CI/CD Pipeline</vt:lpstr>
      <vt:lpstr>CI/CD Automation Tools</vt:lpstr>
      <vt:lpstr>CI/CD Pipeline</vt:lpstr>
      <vt:lpstr>CI/CD Automation Tools</vt:lpstr>
      <vt:lpstr>CI/CD Pipeline</vt:lpstr>
      <vt:lpstr>CI/CD Automation Tools</vt:lpstr>
      <vt:lpstr>CI/CD Pipeline</vt:lpstr>
      <vt:lpstr>CI/CD Automation Tools</vt:lpstr>
      <vt:lpstr>CI/CD Pipeline</vt:lpstr>
      <vt:lpstr>CI/CD Automation Tools</vt:lpstr>
      <vt:lpstr>Adopting CI/CD</vt:lpstr>
      <vt:lpstr>Bringing DevOps to Your Business</vt:lpstr>
      <vt:lpstr>Bringing DevOps to Your Business</vt:lpstr>
      <vt:lpstr>Bringing DevOps to Your Business</vt:lpstr>
      <vt:lpstr>Bringing DevOps to Your Business</vt:lpstr>
      <vt:lpstr>Bringing DevOps to Your Business</vt:lpstr>
      <vt:lpstr>PASOE: Old vs New Deployment Models</vt:lpstr>
      <vt:lpstr>PASOE: Old vs New Deployment Models</vt:lpstr>
      <vt:lpstr>Infrastructure As Code (IAC)</vt:lpstr>
      <vt:lpstr>OpenEdge DevOps Framework (OEDF)</vt:lpstr>
      <vt:lpstr>OpenEdge DevOps Framework Gradle Plugins</vt:lpstr>
      <vt:lpstr>Software Packaging Options</vt:lpstr>
      <vt:lpstr>Summary</vt:lpstr>
      <vt:lpstr>Importance of DevOps</vt:lpstr>
      <vt:lpstr>PowerPoint Presentation</vt:lpstr>
      <vt:lpstr>Q &amp; A</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Veli Stanchev</dc:creator>
  <cp:keywords/>
  <dc:description/>
  <cp:lastModifiedBy>Shelley Chase</cp:lastModifiedBy>
  <cp:revision>4</cp:revision>
  <dcterms:created xsi:type="dcterms:W3CDTF">2022-01-19T13:21:08Z</dcterms:created>
  <dcterms:modified xsi:type="dcterms:W3CDTF">2023-11-13T20:05:28Z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0x010100010EA1297446DB4D80398099E1E30E14</vt:lpwstr>
  </property>
  <property fmtid="{D5CDD505-2E9C-101B-9397-08002B2CF9AE}" pid="3" name="MediaServiceImageTags">
    <vt:lpwstr/>
  </property>
</Properties>
</file>