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25"/>
  </p:notesMasterIdLst>
  <p:sldIdLst>
    <p:sldId id="256" r:id="rId2"/>
    <p:sldId id="295" r:id="rId3"/>
    <p:sldId id="296" r:id="rId4"/>
    <p:sldId id="265" r:id="rId5"/>
    <p:sldId id="291" r:id="rId6"/>
    <p:sldId id="292" r:id="rId7"/>
    <p:sldId id="293" r:id="rId8"/>
    <p:sldId id="290" r:id="rId9"/>
    <p:sldId id="294" r:id="rId10"/>
    <p:sldId id="263" r:id="rId11"/>
    <p:sldId id="284" r:id="rId12"/>
    <p:sldId id="286" r:id="rId13"/>
    <p:sldId id="267" r:id="rId14"/>
    <p:sldId id="285" r:id="rId15"/>
    <p:sldId id="287" r:id="rId16"/>
    <p:sldId id="288" r:id="rId17"/>
    <p:sldId id="289" r:id="rId18"/>
    <p:sldId id="270" r:id="rId19"/>
    <p:sldId id="283" r:id="rId20"/>
    <p:sldId id="272" r:id="rId21"/>
    <p:sldId id="277" r:id="rId22"/>
    <p:sldId id="278" r:id="rId23"/>
    <p:sldId id="297" r:id="rId24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1"/>
    <p:restoredTop sz="82789"/>
  </p:normalViewPr>
  <p:slideViewPr>
    <p:cSldViewPr snapToGrid="0" snapToObjects="1">
      <p:cViewPr varScale="1">
        <p:scale>
          <a:sx n="95" d="100"/>
          <a:sy n="95" d="100"/>
        </p:scale>
        <p:origin x="1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5.sv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11" Type="http://schemas.openxmlformats.org/officeDocument/2006/relationships/image" Target="../media/image4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5.sv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11" Type="http://schemas.openxmlformats.org/officeDocument/2006/relationships/image" Target="../media/image4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6348EC-56C4-4A8C-A84B-83877FA18E6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6C2EDF3-F0FB-4107-8D2F-5AEFBFC4CEF2}">
      <dgm:prSet/>
      <dgm:spPr/>
      <dgm:t>
        <a:bodyPr/>
        <a:lstStyle/>
        <a:p>
          <a:r>
            <a:rPr lang="en-US" dirty="0"/>
            <a:t>Data presentation </a:t>
          </a:r>
        </a:p>
        <a:p>
          <a:r>
            <a:rPr lang="en-US" dirty="0"/>
            <a:t>(document formats)</a:t>
          </a:r>
        </a:p>
      </dgm:t>
    </dgm:pt>
    <dgm:pt modelId="{750A413E-C8B8-4722-A948-36B4E5BFD8B2}" type="parTrans" cxnId="{FCD7F8A0-EB18-486B-A104-A1FB5241FDD0}">
      <dgm:prSet/>
      <dgm:spPr/>
      <dgm:t>
        <a:bodyPr/>
        <a:lstStyle/>
        <a:p>
          <a:endParaRPr lang="en-US"/>
        </a:p>
      </dgm:t>
    </dgm:pt>
    <dgm:pt modelId="{714B0CF2-38CC-42BF-B123-BCE12F41A45B}" type="sibTrans" cxnId="{FCD7F8A0-EB18-486B-A104-A1FB5241FDD0}">
      <dgm:prSet/>
      <dgm:spPr/>
      <dgm:t>
        <a:bodyPr/>
        <a:lstStyle/>
        <a:p>
          <a:endParaRPr lang="en-US"/>
        </a:p>
      </dgm:t>
    </dgm:pt>
    <dgm:pt modelId="{FE5A7D67-CB57-4273-B6E8-497E68B19BEE}">
      <dgm:prSet/>
      <dgm:spPr/>
      <dgm:t>
        <a:bodyPr/>
        <a:lstStyle/>
        <a:p>
          <a:r>
            <a:rPr lang="en-US" dirty="0"/>
            <a:t>Dashboards</a:t>
          </a:r>
        </a:p>
        <a:p>
          <a:r>
            <a:rPr lang="en-US" dirty="0"/>
            <a:t>(key performance indicators, snapshot)</a:t>
          </a:r>
        </a:p>
      </dgm:t>
    </dgm:pt>
    <dgm:pt modelId="{B06350A0-94A1-488F-BA8D-E64F18203FDA}" type="parTrans" cxnId="{25CBB015-09FE-4363-A802-CA020F2701FA}">
      <dgm:prSet/>
      <dgm:spPr/>
      <dgm:t>
        <a:bodyPr/>
        <a:lstStyle/>
        <a:p>
          <a:endParaRPr lang="en-US"/>
        </a:p>
      </dgm:t>
    </dgm:pt>
    <dgm:pt modelId="{2732E3B2-85F2-4592-9EC7-9F75A6FFCF83}" type="sibTrans" cxnId="{25CBB015-09FE-4363-A802-CA020F2701FA}">
      <dgm:prSet/>
      <dgm:spPr/>
      <dgm:t>
        <a:bodyPr/>
        <a:lstStyle/>
        <a:p>
          <a:endParaRPr lang="en-US"/>
        </a:p>
      </dgm:t>
    </dgm:pt>
    <dgm:pt modelId="{95A2F836-A7AB-42A6-9DC9-9366FCCD0872}">
      <dgm:prSet/>
      <dgm:spPr/>
      <dgm:t>
        <a:bodyPr/>
        <a:lstStyle/>
        <a:p>
          <a:r>
            <a:rPr lang="en-US" dirty="0"/>
            <a:t>Analytics</a:t>
          </a:r>
        </a:p>
        <a:p>
          <a:r>
            <a:rPr lang="en-US" dirty="0"/>
            <a:t>(rear-view, predictive)</a:t>
          </a:r>
        </a:p>
      </dgm:t>
    </dgm:pt>
    <dgm:pt modelId="{EFD41A42-6ED7-483D-A883-F159F5145CC6}" type="parTrans" cxnId="{CC33EF73-3A90-427C-890D-00FDAD8F327C}">
      <dgm:prSet/>
      <dgm:spPr/>
      <dgm:t>
        <a:bodyPr/>
        <a:lstStyle/>
        <a:p>
          <a:endParaRPr lang="en-US"/>
        </a:p>
      </dgm:t>
    </dgm:pt>
    <dgm:pt modelId="{100BB6BC-76D5-422A-96A1-FB1042ACAEEE}" type="sibTrans" cxnId="{CC33EF73-3A90-427C-890D-00FDAD8F327C}">
      <dgm:prSet/>
      <dgm:spPr/>
      <dgm:t>
        <a:bodyPr/>
        <a:lstStyle/>
        <a:p>
          <a:endParaRPr lang="en-US"/>
        </a:p>
      </dgm:t>
    </dgm:pt>
    <dgm:pt modelId="{CF1B2950-29C4-4FEE-A7E1-544EB377381A}">
      <dgm:prSet/>
      <dgm:spPr/>
      <dgm:t>
        <a:bodyPr/>
        <a:lstStyle/>
        <a:p>
          <a:r>
            <a:rPr lang="en-US" dirty="0"/>
            <a:t>Data  mining</a:t>
          </a:r>
        </a:p>
        <a:p>
          <a:r>
            <a:rPr lang="en-US" dirty="0"/>
            <a:t>(slice &amp; dice, trends, strategies)</a:t>
          </a:r>
        </a:p>
      </dgm:t>
    </dgm:pt>
    <dgm:pt modelId="{D5E56EB1-FAC4-4F78-A561-5E3257C264AA}" type="parTrans" cxnId="{0539235C-C8B8-457E-98F5-460662233D05}">
      <dgm:prSet/>
      <dgm:spPr/>
      <dgm:t>
        <a:bodyPr/>
        <a:lstStyle/>
        <a:p>
          <a:endParaRPr lang="en-US"/>
        </a:p>
      </dgm:t>
    </dgm:pt>
    <dgm:pt modelId="{92D281B7-E63A-4069-8CF8-42DFD5E66190}" type="sibTrans" cxnId="{0539235C-C8B8-457E-98F5-460662233D05}">
      <dgm:prSet/>
      <dgm:spPr/>
      <dgm:t>
        <a:bodyPr/>
        <a:lstStyle/>
        <a:p>
          <a:endParaRPr lang="en-US"/>
        </a:p>
      </dgm:t>
    </dgm:pt>
    <dgm:pt modelId="{6B22B7AB-72AA-F740-9AAF-CB36D83A2318}">
      <dgm:prSet/>
      <dgm:spPr/>
      <dgm:t>
        <a:bodyPr/>
        <a:lstStyle/>
        <a:p>
          <a:r>
            <a:rPr lang="en-GB" dirty="0"/>
            <a:t>BI, AI...</a:t>
          </a:r>
        </a:p>
        <a:p>
          <a:r>
            <a:rPr lang="en-GB" dirty="0"/>
            <a:t>(machine learning)</a:t>
          </a:r>
        </a:p>
      </dgm:t>
    </dgm:pt>
    <dgm:pt modelId="{CA831D40-A322-D645-BCFC-E582DF93B41B}" type="parTrans" cxnId="{487542D6-9111-3A49-B009-7CD4ED8B9EDE}">
      <dgm:prSet/>
      <dgm:spPr/>
      <dgm:t>
        <a:bodyPr/>
        <a:lstStyle/>
        <a:p>
          <a:endParaRPr lang="en-GB"/>
        </a:p>
      </dgm:t>
    </dgm:pt>
    <dgm:pt modelId="{CFF08F18-0CD2-9A40-B318-FD82F0EE49D8}" type="sibTrans" cxnId="{487542D6-9111-3A49-B009-7CD4ED8B9EDE}">
      <dgm:prSet/>
      <dgm:spPr/>
      <dgm:t>
        <a:bodyPr/>
        <a:lstStyle/>
        <a:p>
          <a:endParaRPr lang="en-GB"/>
        </a:p>
      </dgm:t>
    </dgm:pt>
    <dgm:pt modelId="{FF747C13-EE61-6841-AF9D-C645C8501A8D}" type="pres">
      <dgm:prSet presAssocID="{4F6348EC-56C4-4A8C-A84B-83877FA18E66}" presName="linear" presStyleCnt="0">
        <dgm:presLayoutVars>
          <dgm:animLvl val="lvl"/>
          <dgm:resizeHandles val="exact"/>
        </dgm:presLayoutVars>
      </dgm:prSet>
      <dgm:spPr/>
    </dgm:pt>
    <dgm:pt modelId="{63D073B1-6E55-1D4A-9BFB-8C9DB0C5A580}" type="pres">
      <dgm:prSet presAssocID="{C6C2EDF3-F0FB-4107-8D2F-5AEFBFC4CEF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2B4247E-DB03-FB44-8CE5-35C3DB634E88}" type="pres">
      <dgm:prSet presAssocID="{714B0CF2-38CC-42BF-B123-BCE12F41A45B}" presName="spacer" presStyleCnt="0"/>
      <dgm:spPr/>
    </dgm:pt>
    <dgm:pt modelId="{F8F7912C-A586-0F4E-B060-17C91D5D7590}" type="pres">
      <dgm:prSet presAssocID="{FE5A7D67-CB57-4273-B6E8-497E68B19BE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B38D535-1F93-4544-884C-9F2E1903BBD1}" type="pres">
      <dgm:prSet presAssocID="{2732E3B2-85F2-4592-9EC7-9F75A6FFCF83}" presName="spacer" presStyleCnt="0"/>
      <dgm:spPr/>
    </dgm:pt>
    <dgm:pt modelId="{DB3F0F34-E33C-354E-8133-2EA85EA87AAD}" type="pres">
      <dgm:prSet presAssocID="{95A2F836-A7AB-42A6-9DC9-9366FCCD08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3E8B3AF-D1FC-C24C-83D5-882AA488673B}" type="pres">
      <dgm:prSet presAssocID="{100BB6BC-76D5-422A-96A1-FB1042ACAEEE}" presName="spacer" presStyleCnt="0"/>
      <dgm:spPr/>
    </dgm:pt>
    <dgm:pt modelId="{6EEBC9FC-A3CE-7F42-8EF6-21030A7D7BFC}" type="pres">
      <dgm:prSet presAssocID="{CF1B2950-29C4-4FEE-A7E1-544EB377381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CCAC84A-DB6E-DB40-8A48-C1113698A96B}" type="pres">
      <dgm:prSet presAssocID="{92D281B7-E63A-4069-8CF8-42DFD5E66190}" presName="spacer" presStyleCnt="0"/>
      <dgm:spPr/>
    </dgm:pt>
    <dgm:pt modelId="{25B4CE06-8B6F-0C4C-B166-B3D578F652E6}" type="pres">
      <dgm:prSet presAssocID="{6B22B7AB-72AA-F740-9AAF-CB36D83A231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5CBB015-09FE-4363-A802-CA020F2701FA}" srcId="{4F6348EC-56C4-4A8C-A84B-83877FA18E66}" destId="{FE5A7D67-CB57-4273-B6E8-497E68B19BEE}" srcOrd="1" destOrd="0" parTransId="{B06350A0-94A1-488F-BA8D-E64F18203FDA}" sibTransId="{2732E3B2-85F2-4592-9EC7-9F75A6FFCF83}"/>
    <dgm:cxn modelId="{5A1FA028-E6E0-9F41-A38B-A77E95582487}" type="presOf" srcId="{C6C2EDF3-F0FB-4107-8D2F-5AEFBFC4CEF2}" destId="{63D073B1-6E55-1D4A-9BFB-8C9DB0C5A580}" srcOrd="0" destOrd="0" presId="urn:microsoft.com/office/officeart/2005/8/layout/vList2"/>
    <dgm:cxn modelId="{8347982D-8865-0745-ADDC-08E5B78CC37C}" type="presOf" srcId="{6B22B7AB-72AA-F740-9AAF-CB36D83A2318}" destId="{25B4CE06-8B6F-0C4C-B166-B3D578F652E6}" srcOrd="0" destOrd="0" presId="urn:microsoft.com/office/officeart/2005/8/layout/vList2"/>
    <dgm:cxn modelId="{0539235C-C8B8-457E-98F5-460662233D05}" srcId="{4F6348EC-56C4-4A8C-A84B-83877FA18E66}" destId="{CF1B2950-29C4-4FEE-A7E1-544EB377381A}" srcOrd="3" destOrd="0" parTransId="{D5E56EB1-FAC4-4F78-A561-5E3257C264AA}" sibTransId="{92D281B7-E63A-4069-8CF8-42DFD5E66190}"/>
    <dgm:cxn modelId="{CC33EF73-3A90-427C-890D-00FDAD8F327C}" srcId="{4F6348EC-56C4-4A8C-A84B-83877FA18E66}" destId="{95A2F836-A7AB-42A6-9DC9-9366FCCD0872}" srcOrd="2" destOrd="0" parTransId="{EFD41A42-6ED7-483D-A883-F159F5145CC6}" sibTransId="{100BB6BC-76D5-422A-96A1-FB1042ACAEEE}"/>
    <dgm:cxn modelId="{79FAE195-73EE-EB44-A175-731B2E6F7FBF}" type="presOf" srcId="{FE5A7D67-CB57-4273-B6E8-497E68B19BEE}" destId="{F8F7912C-A586-0F4E-B060-17C91D5D7590}" srcOrd="0" destOrd="0" presId="urn:microsoft.com/office/officeart/2005/8/layout/vList2"/>
    <dgm:cxn modelId="{C47E0797-8A49-0143-83ED-6237309E199E}" type="presOf" srcId="{4F6348EC-56C4-4A8C-A84B-83877FA18E66}" destId="{FF747C13-EE61-6841-AF9D-C645C8501A8D}" srcOrd="0" destOrd="0" presId="urn:microsoft.com/office/officeart/2005/8/layout/vList2"/>
    <dgm:cxn modelId="{FCD7F8A0-EB18-486B-A104-A1FB5241FDD0}" srcId="{4F6348EC-56C4-4A8C-A84B-83877FA18E66}" destId="{C6C2EDF3-F0FB-4107-8D2F-5AEFBFC4CEF2}" srcOrd="0" destOrd="0" parTransId="{750A413E-C8B8-4722-A948-36B4E5BFD8B2}" sibTransId="{714B0CF2-38CC-42BF-B123-BCE12F41A45B}"/>
    <dgm:cxn modelId="{487542D6-9111-3A49-B009-7CD4ED8B9EDE}" srcId="{4F6348EC-56C4-4A8C-A84B-83877FA18E66}" destId="{6B22B7AB-72AA-F740-9AAF-CB36D83A2318}" srcOrd="4" destOrd="0" parTransId="{CA831D40-A322-D645-BCFC-E582DF93B41B}" sibTransId="{CFF08F18-0CD2-9A40-B318-FD82F0EE49D8}"/>
    <dgm:cxn modelId="{71C22FE7-4F32-A94A-98DE-8DE9F678027D}" type="presOf" srcId="{CF1B2950-29C4-4FEE-A7E1-544EB377381A}" destId="{6EEBC9FC-A3CE-7F42-8EF6-21030A7D7BFC}" srcOrd="0" destOrd="0" presId="urn:microsoft.com/office/officeart/2005/8/layout/vList2"/>
    <dgm:cxn modelId="{D6A52BFE-1E12-DD45-AAA6-ADA588B7457F}" type="presOf" srcId="{95A2F836-A7AB-42A6-9DC9-9366FCCD0872}" destId="{DB3F0F34-E33C-354E-8133-2EA85EA87AAD}" srcOrd="0" destOrd="0" presId="urn:microsoft.com/office/officeart/2005/8/layout/vList2"/>
    <dgm:cxn modelId="{91D577E6-D4E5-9F43-9163-7D9AE7184B2B}" type="presParOf" srcId="{FF747C13-EE61-6841-AF9D-C645C8501A8D}" destId="{63D073B1-6E55-1D4A-9BFB-8C9DB0C5A580}" srcOrd="0" destOrd="0" presId="urn:microsoft.com/office/officeart/2005/8/layout/vList2"/>
    <dgm:cxn modelId="{E0DA13BB-CEE9-554E-B9E5-8FBA602FE059}" type="presParOf" srcId="{FF747C13-EE61-6841-AF9D-C645C8501A8D}" destId="{32B4247E-DB03-FB44-8CE5-35C3DB634E88}" srcOrd="1" destOrd="0" presId="urn:microsoft.com/office/officeart/2005/8/layout/vList2"/>
    <dgm:cxn modelId="{EB819FF7-6ABF-A248-BACB-132BA9CD371D}" type="presParOf" srcId="{FF747C13-EE61-6841-AF9D-C645C8501A8D}" destId="{F8F7912C-A586-0F4E-B060-17C91D5D7590}" srcOrd="2" destOrd="0" presId="urn:microsoft.com/office/officeart/2005/8/layout/vList2"/>
    <dgm:cxn modelId="{EFE156FF-7877-F244-B7DE-F017A54829ED}" type="presParOf" srcId="{FF747C13-EE61-6841-AF9D-C645C8501A8D}" destId="{DB38D535-1F93-4544-884C-9F2E1903BBD1}" srcOrd="3" destOrd="0" presId="urn:microsoft.com/office/officeart/2005/8/layout/vList2"/>
    <dgm:cxn modelId="{7341986D-AB62-EA44-9A32-EF26F6BBAE0C}" type="presParOf" srcId="{FF747C13-EE61-6841-AF9D-C645C8501A8D}" destId="{DB3F0F34-E33C-354E-8133-2EA85EA87AAD}" srcOrd="4" destOrd="0" presId="urn:microsoft.com/office/officeart/2005/8/layout/vList2"/>
    <dgm:cxn modelId="{FAACF798-71B5-6841-A5C9-4B478E1E4B31}" type="presParOf" srcId="{FF747C13-EE61-6841-AF9D-C645C8501A8D}" destId="{73E8B3AF-D1FC-C24C-83D5-882AA488673B}" srcOrd="5" destOrd="0" presId="urn:microsoft.com/office/officeart/2005/8/layout/vList2"/>
    <dgm:cxn modelId="{10CBFF37-9B1F-794D-A70A-26596494E45F}" type="presParOf" srcId="{FF747C13-EE61-6841-AF9D-C645C8501A8D}" destId="{6EEBC9FC-A3CE-7F42-8EF6-21030A7D7BFC}" srcOrd="6" destOrd="0" presId="urn:microsoft.com/office/officeart/2005/8/layout/vList2"/>
    <dgm:cxn modelId="{68CFD1C7-0602-B941-87EA-C44F630C32EF}" type="presParOf" srcId="{FF747C13-EE61-6841-AF9D-C645C8501A8D}" destId="{ECCAC84A-DB6E-DB40-8A48-C1113698A96B}" srcOrd="7" destOrd="0" presId="urn:microsoft.com/office/officeart/2005/8/layout/vList2"/>
    <dgm:cxn modelId="{75DE1BC8-DAD2-B343-B6C5-2A2ECAF3D7F8}" type="presParOf" srcId="{FF747C13-EE61-6841-AF9D-C645C8501A8D}" destId="{25B4CE06-8B6F-0C4C-B166-B3D578F652E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7376E3-58A6-4853-8009-20B79D4AB1E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DADFA70-D938-48D9-AF50-C06328FB6D31}">
      <dgm:prSet/>
      <dgm:spPr/>
      <dgm:t>
        <a:bodyPr/>
        <a:lstStyle/>
        <a:p>
          <a:r>
            <a:rPr lang="en-US" b="0"/>
            <a:t>Report Builder (deprecated)</a:t>
          </a:r>
          <a:endParaRPr lang="en-US"/>
        </a:p>
      </dgm:t>
    </dgm:pt>
    <dgm:pt modelId="{5E43826D-FF79-4875-A9AB-1EE82DDF9B08}" type="parTrans" cxnId="{0265DAF6-7912-41EA-8047-E44261B551A7}">
      <dgm:prSet/>
      <dgm:spPr/>
      <dgm:t>
        <a:bodyPr/>
        <a:lstStyle/>
        <a:p>
          <a:endParaRPr lang="en-US"/>
        </a:p>
      </dgm:t>
    </dgm:pt>
    <dgm:pt modelId="{E83A1ADE-4879-4422-B54B-275B63616A23}" type="sibTrans" cxnId="{0265DAF6-7912-41EA-8047-E44261B551A7}">
      <dgm:prSet/>
      <dgm:spPr/>
      <dgm:t>
        <a:bodyPr/>
        <a:lstStyle/>
        <a:p>
          <a:endParaRPr lang="en-US"/>
        </a:p>
      </dgm:t>
    </dgm:pt>
    <dgm:pt modelId="{2D7BD7DF-75BE-4D09-8103-637510E677E5}">
      <dgm:prSet/>
      <dgm:spPr/>
      <dgm:t>
        <a:bodyPr/>
        <a:lstStyle/>
        <a:p>
          <a:r>
            <a:rPr lang="en-US"/>
            <a:t>Not “core” (</a:t>
          </a:r>
          <a:r>
            <a:rPr lang="en-US" i="1"/>
            <a:t>UI components anyone?</a:t>
          </a:r>
          <a:r>
            <a:rPr lang="en-US"/>
            <a:t>)</a:t>
          </a:r>
        </a:p>
      </dgm:t>
    </dgm:pt>
    <dgm:pt modelId="{D6C41BE8-4B9B-4C8B-A2B4-82EF5C6AE23D}" type="parTrans" cxnId="{83D66045-C363-4711-BE02-331FA39B3B0C}">
      <dgm:prSet/>
      <dgm:spPr/>
      <dgm:t>
        <a:bodyPr/>
        <a:lstStyle/>
        <a:p>
          <a:endParaRPr lang="en-US"/>
        </a:p>
      </dgm:t>
    </dgm:pt>
    <dgm:pt modelId="{4852C3C3-F121-49BE-9A74-F704DA365822}" type="sibTrans" cxnId="{83D66045-C363-4711-BE02-331FA39B3B0C}">
      <dgm:prSet/>
      <dgm:spPr/>
      <dgm:t>
        <a:bodyPr/>
        <a:lstStyle/>
        <a:p>
          <a:endParaRPr lang="en-US"/>
        </a:p>
      </dgm:t>
    </dgm:pt>
    <dgm:pt modelId="{3D8EEB50-F4C8-4B9D-A77A-042985CC0756}">
      <dgm:prSet/>
      <dgm:spPr/>
      <dgm:t>
        <a:bodyPr/>
        <a:lstStyle/>
        <a:p>
          <a:r>
            <a:rPr lang="en-US"/>
            <a:t>Plenty of 3</a:t>
          </a:r>
          <a:r>
            <a:rPr lang="en-US" baseline="30000"/>
            <a:t>rd</a:t>
          </a:r>
          <a:r>
            <a:rPr lang="en-US"/>
            <a:t> party solutions</a:t>
          </a:r>
        </a:p>
      </dgm:t>
    </dgm:pt>
    <dgm:pt modelId="{4B13052F-1D4C-494F-8A75-84CC0D06A1BB}" type="parTrans" cxnId="{1541DE5F-2D83-4C52-9CE5-8290F8C4E7D6}">
      <dgm:prSet/>
      <dgm:spPr/>
      <dgm:t>
        <a:bodyPr/>
        <a:lstStyle/>
        <a:p>
          <a:endParaRPr lang="en-US"/>
        </a:p>
      </dgm:t>
    </dgm:pt>
    <dgm:pt modelId="{874F1521-F6A4-4652-B929-957031E6F2A0}" type="sibTrans" cxnId="{1541DE5F-2D83-4C52-9CE5-8290F8C4E7D6}">
      <dgm:prSet/>
      <dgm:spPr/>
      <dgm:t>
        <a:bodyPr/>
        <a:lstStyle/>
        <a:p>
          <a:endParaRPr lang="en-US"/>
        </a:p>
      </dgm:t>
    </dgm:pt>
    <dgm:pt modelId="{E67C73EF-160F-9C46-98A0-C81A00D89ED0}" type="pres">
      <dgm:prSet presAssocID="{947376E3-58A6-4853-8009-20B79D4AB1EA}" presName="linear" presStyleCnt="0">
        <dgm:presLayoutVars>
          <dgm:animLvl val="lvl"/>
          <dgm:resizeHandles val="exact"/>
        </dgm:presLayoutVars>
      </dgm:prSet>
      <dgm:spPr/>
    </dgm:pt>
    <dgm:pt modelId="{22DD7651-851F-BF40-89C1-A9B123D5ED7E}" type="pres">
      <dgm:prSet presAssocID="{3DADFA70-D938-48D9-AF50-C06328FB6D3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EC7D49F-5EAB-9548-A8A1-C3BBA5F77970}" type="pres">
      <dgm:prSet presAssocID="{E83A1ADE-4879-4422-B54B-275B63616A23}" presName="spacer" presStyleCnt="0"/>
      <dgm:spPr/>
    </dgm:pt>
    <dgm:pt modelId="{2539BF46-56D8-0A46-ADF8-FDB6FAAE5FE9}" type="pres">
      <dgm:prSet presAssocID="{2D7BD7DF-75BE-4D09-8103-637510E677E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BCA2552-2B75-B646-A347-8711049D8BF8}" type="pres">
      <dgm:prSet presAssocID="{4852C3C3-F121-49BE-9A74-F704DA365822}" presName="spacer" presStyleCnt="0"/>
      <dgm:spPr/>
    </dgm:pt>
    <dgm:pt modelId="{6248C261-4D79-4A4E-B5BF-D1A3DD74729A}" type="pres">
      <dgm:prSet presAssocID="{3D8EEB50-F4C8-4B9D-A77A-042985CC075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D6C0741-D29D-3342-96AB-6E84615EAE9F}" type="presOf" srcId="{947376E3-58A6-4853-8009-20B79D4AB1EA}" destId="{E67C73EF-160F-9C46-98A0-C81A00D89ED0}" srcOrd="0" destOrd="0" presId="urn:microsoft.com/office/officeart/2005/8/layout/vList2"/>
    <dgm:cxn modelId="{83D66045-C363-4711-BE02-331FA39B3B0C}" srcId="{947376E3-58A6-4853-8009-20B79D4AB1EA}" destId="{2D7BD7DF-75BE-4D09-8103-637510E677E5}" srcOrd="1" destOrd="0" parTransId="{D6C41BE8-4B9B-4C8B-A2B4-82EF5C6AE23D}" sibTransId="{4852C3C3-F121-49BE-9A74-F704DA365822}"/>
    <dgm:cxn modelId="{1541DE5F-2D83-4C52-9CE5-8290F8C4E7D6}" srcId="{947376E3-58A6-4853-8009-20B79D4AB1EA}" destId="{3D8EEB50-F4C8-4B9D-A77A-042985CC0756}" srcOrd="2" destOrd="0" parTransId="{4B13052F-1D4C-494F-8A75-84CC0D06A1BB}" sibTransId="{874F1521-F6A4-4652-B929-957031E6F2A0}"/>
    <dgm:cxn modelId="{6D798664-CE93-1E45-B0F6-FE58D7443161}" type="presOf" srcId="{3D8EEB50-F4C8-4B9D-A77A-042985CC0756}" destId="{6248C261-4D79-4A4E-B5BF-D1A3DD74729A}" srcOrd="0" destOrd="0" presId="urn:microsoft.com/office/officeart/2005/8/layout/vList2"/>
    <dgm:cxn modelId="{63F59269-F9F5-614B-8E13-BA64A63A82FC}" type="presOf" srcId="{2D7BD7DF-75BE-4D09-8103-637510E677E5}" destId="{2539BF46-56D8-0A46-ADF8-FDB6FAAE5FE9}" srcOrd="0" destOrd="0" presId="urn:microsoft.com/office/officeart/2005/8/layout/vList2"/>
    <dgm:cxn modelId="{07748BBF-7D89-314B-B4ED-1FB570791FC1}" type="presOf" srcId="{3DADFA70-D938-48D9-AF50-C06328FB6D31}" destId="{22DD7651-851F-BF40-89C1-A9B123D5ED7E}" srcOrd="0" destOrd="0" presId="urn:microsoft.com/office/officeart/2005/8/layout/vList2"/>
    <dgm:cxn modelId="{0265DAF6-7912-41EA-8047-E44261B551A7}" srcId="{947376E3-58A6-4853-8009-20B79D4AB1EA}" destId="{3DADFA70-D938-48D9-AF50-C06328FB6D31}" srcOrd="0" destOrd="0" parTransId="{5E43826D-FF79-4875-A9AB-1EE82DDF9B08}" sibTransId="{E83A1ADE-4879-4422-B54B-275B63616A23}"/>
    <dgm:cxn modelId="{B33AD9CD-C449-1B44-B381-B479237829C2}" type="presParOf" srcId="{E67C73EF-160F-9C46-98A0-C81A00D89ED0}" destId="{22DD7651-851F-BF40-89C1-A9B123D5ED7E}" srcOrd="0" destOrd="0" presId="urn:microsoft.com/office/officeart/2005/8/layout/vList2"/>
    <dgm:cxn modelId="{9B6E12EB-D49E-2A4F-A517-8A82F99B4C19}" type="presParOf" srcId="{E67C73EF-160F-9C46-98A0-C81A00D89ED0}" destId="{7EC7D49F-5EAB-9548-A8A1-C3BBA5F77970}" srcOrd="1" destOrd="0" presId="urn:microsoft.com/office/officeart/2005/8/layout/vList2"/>
    <dgm:cxn modelId="{9203778D-30CA-444C-B76E-0C58B0A3A637}" type="presParOf" srcId="{E67C73EF-160F-9C46-98A0-C81A00D89ED0}" destId="{2539BF46-56D8-0A46-ADF8-FDB6FAAE5FE9}" srcOrd="2" destOrd="0" presId="urn:microsoft.com/office/officeart/2005/8/layout/vList2"/>
    <dgm:cxn modelId="{B48CC821-F26B-9147-AE3B-133ECC5BB618}" type="presParOf" srcId="{E67C73EF-160F-9C46-98A0-C81A00D89ED0}" destId="{FBCA2552-2B75-B646-A347-8711049D8BF8}" srcOrd="3" destOrd="0" presId="urn:microsoft.com/office/officeart/2005/8/layout/vList2"/>
    <dgm:cxn modelId="{4438738B-25CE-0C4F-8E71-E87C6A361C8B}" type="presParOf" srcId="{E67C73EF-160F-9C46-98A0-C81A00D89ED0}" destId="{6248C261-4D79-4A4E-B5BF-D1A3DD74729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351E57-D6AC-417D-8FDB-40F5D35A9ED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542B418-52F6-4A2B-A110-B399B18397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/>
            <a:t>Embedded vs. Integrated</a:t>
          </a:r>
          <a:endParaRPr lang="en-US"/>
        </a:p>
      </dgm:t>
    </dgm:pt>
    <dgm:pt modelId="{FCD256FE-DD14-47E8-8552-AA9FA5E18DD4}" type="parTrans" cxnId="{E31E7BAF-9877-4040-9292-16435866FF83}">
      <dgm:prSet/>
      <dgm:spPr/>
      <dgm:t>
        <a:bodyPr/>
        <a:lstStyle/>
        <a:p>
          <a:endParaRPr lang="en-US"/>
        </a:p>
      </dgm:t>
    </dgm:pt>
    <dgm:pt modelId="{47E58619-FB97-48BF-8683-04E8402CF736}" type="sibTrans" cxnId="{E31E7BAF-9877-4040-9292-16435866FF83}">
      <dgm:prSet/>
      <dgm:spPr/>
      <dgm:t>
        <a:bodyPr/>
        <a:lstStyle/>
        <a:p>
          <a:endParaRPr lang="en-US"/>
        </a:p>
      </dgm:t>
    </dgm:pt>
    <dgm:pt modelId="{9B89326B-7FF9-4574-99C2-B0B43BDB5ED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OS independence</a:t>
          </a:r>
        </a:p>
      </dgm:t>
    </dgm:pt>
    <dgm:pt modelId="{11AE1056-BCF7-49A1-A649-918D60CC78C4}" type="parTrans" cxnId="{5C764FB4-9E33-4829-B42A-2EE69ABC3B22}">
      <dgm:prSet/>
      <dgm:spPr/>
      <dgm:t>
        <a:bodyPr/>
        <a:lstStyle/>
        <a:p>
          <a:endParaRPr lang="en-US"/>
        </a:p>
      </dgm:t>
    </dgm:pt>
    <dgm:pt modelId="{81EAF70C-63A6-46D7-A7CE-320C5E1CA764}" type="sibTrans" cxnId="{5C764FB4-9E33-4829-B42A-2EE69ABC3B22}">
      <dgm:prSet/>
      <dgm:spPr/>
      <dgm:t>
        <a:bodyPr/>
        <a:lstStyle/>
        <a:p>
          <a:endParaRPr lang="en-US"/>
        </a:p>
      </dgm:t>
    </dgm:pt>
    <dgm:pt modelId="{EEE49C6B-C9B6-4609-A453-B83B65379DA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/>
            <a:t>Web</a:t>
          </a:r>
          <a:r>
            <a:rPr lang="en-US"/>
            <a:t>/mobile interface</a:t>
          </a:r>
        </a:p>
      </dgm:t>
    </dgm:pt>
    <dgm:pt modelId="{EAC41DB6-0519-4862-B839-20871ADCBC8F}" type="parTrans" cxnId="{FC2F7FC2-61FD-436F-9ADA-675D44799568}">
      <dgm:prSet/>
      <dgm:spPr/>
      <dgm:t>
        <a:bodyPr/>
        <a:lstStyle/>
        <a:p>
          <a:endParaRPr lang="en-US"/>
        </a:p>
      </dgm:t>
    </dgm:pt>
    <dgm:pt modelId="{347C8661-B1B9-4170-9FEA-C8E88971A624}" type="sibTrans" cxnId="{FC2F7FC2-61FD-436F-9ADA-675D44799568}">
      <dgm:prSet/>
      <dgm:spPr/>
      <dgm:t>
        <a:bodyPr/>
        <a:lstStyle/>
        <a:p>
          <a:endParaRPr lang="en-US"/>
        </a:p>
      </dgm:t>
    </dgm:pt>
    <dgm:pt modelId="{E27713D7-F900-41C1-8453-E4F4F62057C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/>
            <a:t>Ad-hoc</a:t>
          </a:r>
          <a:endParaRPr lang="en-US"/>
        </a:p>
      </dgm:t>
    </dgm:pt>
    <dgm:pt modelId="{120F1FE0-E7D1-437C-AC4B-5DB21DACB492}" type="parTrans" cxnId="{C2645DBC-7481-49D8-A1DF-5D6FB80E69E9}">
      <dgm:prSet/>
      <dgm:spPr/>
      <dgm:t>
        <a:bodyPr/>
        <a:lstStyle/>
        <a:p>
          <a:endParaRPr lang="en-US"/>
        </a:p>
      </dgm:t>
    </dgm:pt>
    <dgm:pt modelId="{B0B8C43F-DEBA-45E5-BB64-32BB11FD0629}" type="sibTrans" cxnId="{C2645DBC-7481-49D8-A1DF-5D6FB80E69E9}">
      <dgm:prSet/>
      <dgm:spPr/>
      <dgm:t>
        <a:bodyPr/>
        <a:lstStyle/>
        <a:p>
          <a:endParaRPr lang="en-US"/>
        </a:p>
      </dgm:t>
    </dgm:pt>
    <dgm:pt modelId="{6F8B856E-AFE7-4E87-96BA-B959D6A7F45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Analytics</a:t>
          </a:r>
        </a:p>
      </dgm:t>
    </dgm:pt>
    <dgm:pt modelId="{0F623EC8-A541-4C78-BDA0-2EFD2D5B4C08}" type="parTrans" cxnId="{6F1EE0EA-79DE-4451-8DA4-DD6B8B94F77A}">
      <dgm:prSet/>
      <dgm:spPr/>
      <dgm:t>
        <a:bodyPr/>
        <a:lstStyle/>
        <a:p>
          <a:endParaRPr lang="en-US"/>
        </a:p>
      </dgm:t>
    </dgm:pt>
    <dgm:pt modelId="{47BD4BA5-4706-45F5-A085-FBEDE8D2D505}" type="sibTrans" cxnId="{6F1EE0EA-79DE-4451-8DA4-DD6B8B94F77A}">
      <dgm:prSet/>
      <dgm:spPr/>
      <dgm:t>
        <a:bodyPr/>
        <a:lstStyle/>
        <a:p>
          <a:endParaRPr lang="en-US"/>
        </a:p>
      </dgm:t>
    </dgm:pt>
    <dgm:pt modelId="{C54FEBAD-4304-48D9-A2E9-7E72F3D67CB7}" type="pres">
      <dgm:prSet presAssocID="{48351E57-D6AC-417D-8FDB-40F5D35A9EDB}" presName="root" presStyleCnt="0">
        <dgm:presLayoutVars>
          <dgm:dir/>
          <dgm:resizeHandles val="exact"/>
        </dgm:presLayoutVars>
      </dgm:prSet>
      <dgm:spPr/>
    </dgm:pt>
    <dgm:pt modelId="{B8343C19-2B7B-4B86-AFD1-A74D7FC091E4}" type="pres">
      <dgm:prSet presAssocID="{A542B418-52F6-4A2B-A110-B399B18397B3}" presName="compNode" presStyleCnt="0"/>
      <dgm:spPr/>
    </dgm:pt>
    <dgm:pt modelId="{B25B3274-0C35-44EA-B3F2-7BB379EFCE7D}" type="pres">
      <dgm:prSet presAssocID="{A542B418-52F6-4A2B-A110-B399B18397B3}" presName="bgRect" presStyleLbl="bgShp" presStyleIdx="0" presStyleCnt="5"/>
      <dgm:spPr/>
    </dgm:pt>
    <dgm:pt modelId="{FD855912-C8C4-4C6E-9D31-ABC20579704E}" type="pres">
      <dgm:prSet presAssocID="{A542B418-52F6-4A2B-A110-B399B18397B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E173DC53-C889-4972-BAB1-6E9389CC777F}" type="pres">
      <dgm:prSet presAssocID="{A542B418-52F6-4A2B-A110-B399B18397B3}" presName="spaceRect" presStyleCnt="0"/>
      <dgm:spPr/>
    </dgm:pt>
    <dgm:pt modelId="{4E949BE4-6AAA-4C7F-9ADD-A64CFD4A21B2}" type="pres">
      <dgm:prSet presAssocID="{A542B418-52F6-4A2B-A110-B399B18397B3}" presName="parTx" presStyleLbl="revTx" presStyleIdx="0" presStyleCnt="5">
        <dgm:presLayoutVars>
          <dgm:chMax val="0"/>
          <dgm:chPref val="0"/>
        </dgm:presLayoutVars>
      </dgm:prSet>
      <dgm:spPr/>
    </dgm:pt>
    <dgm:pt modelId="{B13EFE41-ADEE-4D9A-946A-FA294347AECC}" type="pres">
      <dgm:prSet presAssocID="{47E58619-FB97-48BF-8683-04E8402CF736}" presName="sibTrans" presStyleCnt="0"/>
      <dgm:spPr/>
    </dgm:pt>
    <dgm:pt modelId="{1628EE21-C56C-4F65-9158-067683BA903A}" type="pres">
      <dgm:prSet presAssocID="{9B89326B-7FF9-4574-99C2-B0B43BDB5ED7}" presName="compNode" presStyleCnt="0"/>
      <dgm:spPr/>
    </dgm:pt>
    <dgm:pt modelId="{E3AF4608-94DD-49B1-873A-761CD9A48841}" type="pres">
      <dgm:prSet presAssocID="{9B89326B-7FF9-4574-99C2-B0B43BDB5ED7}" presName="bgRect" presStyleLbl="bgShp" presStyleIdx="1" presStyleCnt="5"/>
      <dgm:spPr/>
    </dgm:pt>
    <dgm:pt modelId="{96B9C5FB-6E21-4E43-AFBD-5F6B0B2778FF}" type="pres">
      <dgm:prSet presAssocID="{9B89326B-7FF9-4574-99C2-B0B43BDB5ED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yers Design with solid fill"/>
        </a:ext>
      </dgm:extLst>
    </dgm:pt>
    <dgm:pt modelId="{3802FD9C-6A5B-498D-B3C1-0275CCB38FF8}" type="pres">
      <dgm:prSet presAssocID="{9B89326B-7FF9-4574-99C2-B0B43BDB5ED7}" presName="spaceRect" presStyleCnt="0"/>
      <dgm:spPr/>
    </dgm:pt>
    <dgm:pt modelId="{E6CD85FE-7977-45C0-B38A-3315039B73F7}" type="pres">
      <dgm:prSet presAssocID="{9B89326B-7FF9-4574-99C2-B0B43BDB5ED7}" presName="parTx" presStyleLbl="revTx" presStyleIdx="1" presStyleCnt="5">
        <dgm:presLayoutVars>
          <dgm:chMax val="0"/>
          <dgm:chPref val="0"/>
        </dgm:presLayoutVars>
      </dgm:prSet>
      <dgm:spPr/>
    </dgm:pt>
    <dgm:pt modelId="{37207296-51A0-43BF-BC27-8E0C14C4F8CB}" type="pres">
      <dgm:prSet presAssocID="{81EAF70C-63A6-46D7-A7CE-320C5E1CA764}" presName="sibTrans" presStyleCnt="0"/>
      <dgm:spPr/>
    </dgm:pt>
    <dgm:pt modelId="{424F3D88-0ADD-4605-9AC2-DED0A1A00506}" type="pres">
      <dgm:prSet presAssocID="{EEE49C6B-C9B6-4609-A453-B83B65379DAF}" presName="compNode" presStyleCnt="0"/>
      <dgm:spPr/>
    </dgm:pt>
    <dgm:pt modelId="{026C9C98-0128-410E-B4A8-2A7AAC0383EA}" type="pres">
      <dgm:prSet presAssocID="{EEE49C6B-C9B6-4609-A453-B83B65379DAF}" presName="bgRect" presStyleLbl="bgShp" presStyleIdx="2" presStyleCnt="5"/>
      <dgm:spPr/>
    </dgm:pt>
    <dgm:pt modelId="{6D70CAF4-1081-44B1-9BFC-30CD90AA5742}" type="pres">
      <dgm:prSet presAssocID="{EEE49C6B-C9B6-4609-A453-B83B65379DA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line Network with solid fill"/>
        </a:ext>
      </dgm:extLst>
    </dgm:pt>
    <dgm:pt modelId="{62212250-9775-4034-BF56-E9B996B7673A}" type="pres">
      <dgm:prSet presAssocID="{EEE49C6B-C9B6-4609-A453-B83B65379DAF}" presName="spaceRect" presStyleCnt="0"/>
      <dgm:spPr/>
    </dgm:pt>
    <dgm:pt modelId="{2C1D8452-8D77-4C5A-856A-EABABF4380F8}" type="pres">
      <dgm:prSet presAssocID="{EEE49C6B-C9B6-4609-A453-B83B65379DAF}" presName="parTx" presStyleLbl="revTx" presStyleIdx="2" presStyleCnt="5">
        <dgm:presLayoutVars>
          <dgm:chMax val="0"/>
          <dgm:chPref val="0"/>
        </dgm:presLayoutVars>
      </dgm:prSet>
      <dgm:spPr/>
    </dgm:pt>
    <dgm:pt modelId="{4DAB604B-6A81-42A0-9F77-0104F022A5FA}" type="pres">
      <dgm:prSet presAssocID="{347C8661-B1B9-4170-9FEA-C8E88971A624}" presName="sibTrans" presStyleCnt="0"/>
      <dgm:spPr/>
    </dgm:pt>
    <dgm:pt modelId="{954F42C0-0900-4D94-B153-E3305ECB6A46}" type="pres">
      <dgm:prSet presAssocID="{E27713D7-F900-41C1-8453-E4F4F62057CB}" presName="compNode" presStyleCnt="0"/>
      <dgm:spPr/>
    </dgm:pt>
    <dgm:pt modelId="{DD329BBD-688D-4C4F-A6CA-9FBAB4AA152E}" type="pres">
      <dgm:prSet presAssocID="{E27713D7-F900-41C1-8453-E4F4F62057CB}" presName="bgRect" presStyleLbl="bgShp" presStyleIdx="3" presStyleCnt="5"/>
      <dgm:spPr/>
    </dgm:pt>
    <dgm:pt modelId="{85E8964B-717D-4636-A0DA-D3F12C0AF218}" type="pres">
      <dgm:prSet presAssocID="{E27713D7-F900-41C1-8453-E4F4F62057CB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7686B45B-5903-446E-8463-014B48D93A78}" type="pres">
      <dgm:prSet presAssocID="{E27713D7-F900-41C1-8453-E4F4F62057CB}" presName="spaceRect" presStyleCnt="0"/>
      <dgm:spPr/>
    </dgm:pt>
    <dgm:pt modelId="{B4BA0248-F6D6-4A62-B335-46A9434A2430}" type="pres">
      <dgm:prSet presAssocID="{E27713D7-F900-41C1-8453-E4F4F62057CB}" presName="parTx" presStyleLbl="revTx" presStyleIdx="3" presStyleCnt="5">
        <dgm:presLayoutVars>
          <dgm:chMax val="0"/>
          <dgm:chPref val="0"/>
        </dgm:presLayoutVars>
      </dgm:prSet>
      <dgm:spPr/>
    </dgm:pt>
    <dgm:pt modelId="{C9D5BAB4-8A8B-48EA-A566-A39E462868D1}" type="pres">
      <dgm:prSet presAssocID="{B0B8C43F-DEBA-45E5-BB64-32BB11FD0629}" presName="sibTrans" presStyleCnt="0"/>
      <dgm:spPr/>
    </dgm:pt>
    <dgm:pt modelId="{0D81F5CF-6668-4CD4-8035-06CE8328D49C}" type="pres">
      <dgm:prSet presAssocID="{6F8B856E-AFE7-4E87-96BA-B959D6A7F459}" presName="compNode" presStyleCnt="0"/>
      <dgm:spPr/>
    </dgm:pt>
    <dgm:pt modelId="{1B53DE10-53F5-4CA5-BCCC-EF799820011D}" type="pres">
      <dgm:prSet presAssocID="{6F8B856E-AFE7-4E87-96BA-B959D6A7F459}" presName="bgRect" presStyleLbl="bgShp" presStyleIdx="4" presStyleCnt="5"/>
      <dgm:spPr/>
    </dgm:pt>
    <dgm:pt modelId="{39510620-0F9A-4057-B299-ECB934BA20F9}" type="pres">
      <dgm:prSet presAssocID="{6F8B856E-AFE7-4E87-96BA-B959D6A7F45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452025E6-D98F-4F28-BB07-350A5BC4148E}" type="pres">
      <dgm:prSet presAssocID="{6F8B856E-AFE7-4E87-96BA-B959D6A7F459}" presName="spaceRect" presStyleCnt="0"/>
      <dgm:spPr/>
    </dgm:pt>
    <dgm:pt modelId="{580F597D-29BC-4E2E-A96B-42F2D5FFE993}" type="pres">
      <dgm:prSet presAssocID="{6F8B856E-AFE7-4E87-96BA-B959D6A7F459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937E228-D79A-4D02-97C8-2E2D4B6784C3}" type="presOf" srcId="{EEE49C6B-C9B6-4609-A453-B83B65379DAF}" destId="{2C1D8452-8D77-4C5A-856A-EABABF4380F8}" srcOrd="0" destOrd="0" presId="urn:microsoft.com/office/officeart/2018/2/layout/IconVerticalSolidList"/>
    <dgm:cxn modelId="{68E0E94E-1020-4ED9-9A08-AE7FC523527D}" type="presOf" srcId="{48351E57-D6AC-417D-8FDB-40F5D35A9EDB}" destId="{C54FEBAD-4304-48D9-A2E9-7E72F3D67CB7}" srcOrd="0" destOrd="0" presId="urn:microsoft.com/office/officeart/2018/2/layout/IconVerticalSolidList"/>
    <dgm:cxn modelId="{6907F368-66F4-4B8D-8205-54FB8C833843}" type="presOf" srcId="{9B89326B-7FF9-4574-99C2-B0B43BDB5ED7}" destId="{E6CD85FE-7977-45C0-B38A-3315039B73F7}" srcOrd="0" destOrd="0" presId="urn:microsoft.com/office/officeart/2018/2/layout/IconVerticalSolidList"/>
    <dgm:cxn modelId="{4C00AE94-DBFF-4BE9-92F2-0AE6AF31431D}" type="presOf" srcId="{A542B418-52F6-4A2B-A110-B399B18397B3}" destId="{4E949BE4-6AAA-4C7F-9ADD-A64CFD4A21B2}" srcOrd="0" destOrd="0" presId="urn:microsoft.com/office/officeart/2018/2/layout/IconVerticalSolidList"/>
    <dgm:cxn modelId="{E31E7BAF-9877-4040-9292-16435866FF83}" srcId="{48351E57-D6AC-417D-8FDB-40F5D35A9EDB}" destId="{A542B418-52F6-4A2B-A110-B399B18397B3}" srcOrd="0" destOrd="0" parTransId="{FCD256FE-DD14-47E8-8552-AA9FA5E18DD4}" sibTransId="{47E58619-FB97-48BF-8683-04E8402CF736}"/>
    <dgm:cxn modelId="{5C764FB4-9E33-4829-B42A-2EE69ABC3B22}" srcId="{48351E57-D6AC-417D-8FDB-40F5D35A9EDB}" destId="{9B89326B-7FF9-4574-99C2-B0B43BDB5ED7}" srcOrd="1" destOrd="0" parTransId="{11AE1056-BCF7-49A1-A649-918D60CC78C4}" sibTransId="{81EAF70C-63A6-46D7-A7CE-320C5E1CA764}"/>
    <dgm:cxn modelId="{C2645DBC-7481-49D8-A1DF-5D6FB80E69E9}" srcId="{48351E57-D6AC-417D-8FDB-40F5D35A9EDB}" destId="{E27713D7-F900-41C1-8453-E4F4F62057CB}" srcOrd="3" destOrd="0" parTransId="{120F1FE0-E7D1-437C-AC4B-5DB21DACB492}" sibTransId="{B0B8C43F-DEBA-45E5-BB64-32BB11FD0629}"/>
    <dgm:cxn modelId="{FC2F7FC2-61FD-436F-9ADA-675D44799568}" srcId="{48351E57-D6AC-417D-8FDB-40F5D35A9EDB}" destId="{EEE49C6B-C9B6-4609-A453-B83B65379DAF}" srcOrd="2" destOrd="0" parTransId="{EAC41DB6-0519-4862-B839-20871ADCBC8F}" sibTransId="{347C8661-B1B9-4170-9FEA-C8E88971A624}"/>
    <dgm:cxn modelId="{19765CCD-8EB2-4827-9B25-534AC729149F}" type="presOf" srcId="{E27713D7-F900-41C1-8453-E4F4F62057CB}" destId="{B4BA0248-F6D6-4A62-B335-46A9434A2430}" srcOrd="0" destOrd="0" presId="urn:microsoft.com/office/officeart/2018/2/layout/IconVerticalSolidList"/>
    <dgm:cxn modelId="{685713DA-9860-44C3-BFB9-8FFE5BCA8EF4}" type="presOf" srcId="{6F8B856E-AFE7-4E87-96BA-B959D6A7F459}" destId="{580F597D-29BC-4E2E-A96B-42F2D5FFE993}" srcOrd="0" destOrd="0" presId="urn:microsoft.com/office/officeart/2018/2/layout/IconVerticalSolidList"/>
    <dgm:cxn modelId="{6F1EE0EA-79DE-4451-8DA4-DD6B8B94F77A}" srcId="{48351E57-D6AC-417D-8FDB-40F5D35A9EDB}" destId="{6F8B856E-AFE7-4E87-96BA-B959D6A7F459}" srcOrd="4" destOrd="0" parTransId="{0F623EC8-A541-4C78-BDA0-2EFD2D5B4C08}" sibTransId="{47BD4BA5-4706-45F5-A085-FBEDE8D2D505}"/>
    <dgm:cxn modelId="{4CC4BFEB-225C-48D4-887A-267F78379424}" type="presParOf" srcId="{C54FEBAD-4304-48D9-A2E9-7E72F3D67CB7}" destId="{B8343C19-2B7B-4B86-AFD1-A74D7FC091E4}" srcOrd="0" destOrd="0" presId="urn:microsoft.com/office/officeart/2018/2/layout/IconVerticalSolidList"/>
    <dgm:cxn modelId="{141BFBED-F8B1-45C8-8E4E-A51C4AB05266}" type="presParOf" srcId="{B8343C19-2B7B-4B86-AFD1-A74D7FC091E4}" destId="{B25B3274-0C35-44EA-B3F2-7BB379EFCE7D}" srcOrd="0" destOrd="0" presId="urn:microsoft.com/office/officeart/2018/2/layout/IconVerticalSolidList"/>
    <dgm:cxn modelId="{59895171-0C70-413D-A84A-F4C7CC8C8359}" type="presParOf" srcId="{B8343C19-2B7B-4B86-AFD1-A74D7FC091E4}" destId="{FD855912-C8C4-4C6E-9D31-ABC20579704E}" srcOrd="1" destOrd="0" presId="urn:microsoft.com/office/officeart/2018/2/layout/IconVerticalSolidList"/>
    <dgm:cxn modelId="{BB673FDA-73C4-4FA6-BE06-984C35572395}" type="presParOf" srcId="{B8343C19-2B7B-4B86-AFD1-A74D7FC091E4}" destId="{E173DC53-C889-4972-BAB1-6E9389CC777F}" srcOrd="2" destOrd="0" presId="urn:microsoft.com/office/officeart/2018/2/layout/IconVerticalSolidList"/>
    <dgm:cxn modelId="{625BB2DF-294C-4C7F-840A-F3CADBE16862}" type="presParOf" srcId="{B8343C19-2B7B-4B86-AFD1-A74D7FC091E4}" destId="{4E949BE4-6AAA-4C7F-9ADD-A64CFD4A21B2}" srcOrd="3" destOrd="0" presId="urn:microsoft.com/office/officeart/2018/2/layout/IconVerticalSolidList"/>
    <dgm:cxn modelId="{EB9128E5-920A-4D83-A81E-DFAD4EAF89BB}" type="presParOf" srcId="{C54FEBAD-4304-48D9-A2E9-7E72F3D67CB7}" destId="{B13EFE41-ADEE-4D9A-946A-FA294347AECC}" srcOrd="1" destOrd="0" presId="urn:microsoft.com/office/officeart/2018/2/layout/IconVerticalSolidList"/>
    <dgm:cxn modelId="{D0B90DED-FADE-4865-B451-F9877AF1AE46}" type="presParOf" srcId="{C54FEBAD-4304-48D9-A2E9-7E72F3D67CB7}" destId="{1628EE21-C56C-4F65-9158-067683BA903A}" srcOrd="2" destOrd="0" presId="urn:microsoft.com/office/officeart/2018/2/layout/IconVerticalSolidList"/>
    <dgm:cxn modelId="{8D8F1501-1A05-4F8F-91D9-FC66A0AF824F}" type="presParOf" srcId="{1628EE21-C56C-4F65-9158-067683BA903A}" destId="{E3AF4608-94DD-49B1-873A-761CD9A48841}" srcOrd="0" destOrd="0" presId="urn:microsoft.com/office/officeart/2018/2/layout/IconVerticalSolidList"/>
    <dgm:cxn modelId="{61249449-3E6A-4EA8-AB33-1F2B8E4708AA}" type="presParOf" srcId="{1628EE21-C56C-4F65-9158-067683BA903A}" destId="{96B9C5FB-6E21-4E43-AFBD-5F6B0B2778FF}" srcOrd="1" destOrd="0" presId="urn:microsoft.com/office/officeart/2018/2/layout/IconVerticalSolidList"/>
    <dgm:cxn modelId="{6466EAE4-DD40-4687-B1AE-26348452B4DC}" type="presParOf" srcId="{1628EE21-C56C-4F65-9158-067683BA903A}" destId="{3802FD9C-6A5B-498D-B3C1-0275CCB38FF8}" srcOrd="2" destOrd="0" presId="urn:microsoft.com/office/officeart/2018/2/layout/IconVerticalSolidList"/>
    <dgm:cxn modelId="{FC8DEE88-BCF2-4A2D-806F-BA45C3207D4B}" type="presParOf" srcId="{1628EE21-C56C-4F65-9158-067683BA903A}" destId="{E6CD85FE-7977-45C0-B38A-3315039B73F7}" srcOrd="3" destOrd="0" presId="urn:microsoft.com/office/officeart/2018/2/layout/IconVerticalSolidList"/>
    <dgm:cxn modelId="{AC82E975-EFBA-470B-93D5-D9183290F580}" type="presParOf" srcId="{C54FEBAD-4304-48D9-A2E9-7E72F3D67CB7}" destId="{37207296-51A0-43BF-BC27-8E0C14C4F8CB}" srcOrd="3" destOrd="0" presId="urn:microsoft.com/office/officeart/2018/2/layout/IconVerticalSolidList"/>
    <dgm:cxn modelId="{8E8C434A-2770-43D2-B9F0-A77F2876A969}" type="presParOf" srcId="{C54FEBAD-4304-48D9-A2E9-7E72F3D67CB7}" destId="{424F3D88-0ADD-4605-9AC2-DED0A1A00506}" srcOrd="4" destOrd="0" presId="urn:microsoft.com/office/officeart/2018/2/layout/IconVerticalSolidList"/>
    <dgm:cxn modelId="{DB7BAD19-84DB-45D4-ACB8-5690C6B87F0E}" type="presParOf" srcId="{424F3D88-0ADD-4605-9AC2-DED0A1A00506}" destId="{026C9C98-0128-410E-B4A8-2A7AAC0383EA}" srcOrd="0" destOrd="0" presId="urn:microsoft.com/office/officeart/2018/2/layout/IconVerticalSolidList"/>
    <dgm:cxn modelId="{294F1DF2-1D93-44E7-B655-45CD5B16D86A}" type="presParOf" srcId="{424F3D88-0ADD-4605-9AC2-DED0A1A00506}" destId="{6D70CAF4-1081-44B1-9BFC-30CD90AA5742}" srcOrd="1" destOrd="0" presId="urn:microsoft.com/office/officeart/2018/2/layout/IconVerticalSolidList"/>
    <dgm:cxn modelId="{2F674426-5479-4FC3-A0F3-F912195F1966}" type="presParOf" srcId="{424F3D88-0ADD-4605-9AC2-DED0A1A00506}" destId="{62212250-9775-4034-BF56-E9B996B7673A}" srcOrd="2" destOrd="0" presId="urn:microsoft.com/office/officeart/2018/2/layout/IconVerticalSolidList"/>
    <dgm:cxn modelId="{EB41BABA-9A11-4A68-910F-04C497CFBDD5}" type="presParOf" srcId="{424F3D88-0ADD-4605-9AC2-DED0A1A00506}" destId="{2C1D8452-8D77-4C5A-856A-EABABF4380F8}" srcOrd="3" destOrd="0" presId="urn:microsoft.com/office/officeart/2018/2/layout/IconVerticalSolidList"/>
    <dgm:cxn modelId="{A767B64A-BC7E-46C4-B3F1-F68A33C8261A}" type="presParOf" srcId="{C54FEBAD-4304-48D9-A2E9-7E72F3D67CB7}" destId="{4DAB604B-6A81-42A0-9F77-0104F022A5FA}" srcOrd="5" destOrd="0" presId="urn:microsoft.com/office/officeart/2018/2/layout/IconVerticalSolidList"/>
    <dgm:cxn modelId="{4418C6AC-29C6-4B26-B46A-901752F877A5}" type="presParOf" srcId="{C54FEBAD-4304-48D9-A2E9-7E72F3D67CB7}" destId="{954F42C0-0900-4D94-B153-E3305ECB6A46}" srcOrd="6" destOrd="0" presId="urn:microsoft.com/office/officeart/2018/2/layout/IconVerticalSolidList"/>
    <dgm:cxn modelId="{6A8D622A-3AA2-41BA-B32A-760B2AA955B8}" type="presParOf" srcId="{954F42C0-0900-4D94-B153-E3305ECB6A46}" destId="{DD329BBD-688D-4C4F-A6CA-9FBAB4AA152E}" srcOrd="0" destOrd="0" presId="urn:microsoft.com/office/officeart/2018/2/layout/IconVerticalSolidList"/>
    <dgm:cxn modelId="{8365A4BB-DEC6-4B40-AF74-E845E6AF4B42}" type="presParOf" srcId="{954F42C0-0900-4D94-B153-E3305ECB6A46}" destId="{85E8964B-717D-4636-A0DA-D3F12C0AF218}" srcOrd="1" destOrd="0" presId="urn:microsoft.com/office/officeart/2018/2/layout/IconVerticalSolidList"/>
    <dgm:cxn modelId="{C343DE01-6094-4DC1-8C78-B02A0A674088}" type="presParOf" srcId="{954F42C0-0900-4D94-B153-E3305ECB6A46}" destId="{7686B45B-5903-446E-8463-014B48D93A78}" srcOrd="2" destOrd="0" presId="urn:microsoft.com/office/officeart/2018/2/layout/IconVerticalSolidList"/>
    <dgm:cxn modelId="{311CFB99-BF85-43C9-9B88-0A14E155049B}" type="presParOf" srcId="{954F42C0-0900-4D94-B153-E3305ECB6A46}" destId="{B4BA0248-F6D6-4A62-B335-46A9434A2430}" srcOrd="3" destOrd="0" presId="urn:microsoft.com/office/officeart/2018/2/layout/IconVerticalSolidList"/>
    <dgm:cxn modelId="{AC1032A4-2D6D-4BDA-8BE8-528CD83A51E1}" type="presParOf" srcId="{C54FEBAD-4304-48D9-A2E9-7E72F3D67CB7}" destId="{C9D5BAB4-8A8B-48EA-A566-A39E462868D1}" srcOrd="7" destOrd="0" presId="urn:microsoft.com/office/officeart/2018/2/layout/IconVerticalSolidList"/>
    <dgm:cxn modelId="{E133B665-2CE3-4F9A-99B2-A0C1D2A24982}" type="presParOf" srcId="{C54FEBAD-4304-48D9-A2E9-7E72F3D67CB7}" destId="{0D81F5CF-6668-4CD4-8035-06CE8328D49C}" srcOrd="8" destOrd="0" presId="urn:microsoft.com/office/officeart/2018/2/layout/IconVerticalSolidList"/>
    <dgm:cxn modelId="{C0C229BE-C5BC-4456-B854-C8B13924F21C}" type="presParOf" srcId="{0D81F5CF-6668-4CD4-8035-06CE8328D49C}" destId="{1B53DE10-53F5-4CA5-BCCC-EF799820011D}" srcOrd="0" destOrd="0" presId="urn:microsoft.com/office/officeart/2018/2/layout/IconVerticalSolidList"/>
    <dgm:cxn modelId="{4073538A-CF7C-4FB3-90C6-FC003F84F128}" type="presParOf" srcId="{0D81F5CF-6668-4CD4-8035-06CE8328D49C}" destId="{39510620-0F9A-4057-B299-ECB934BA20F9}" srcOrd="1" destOrd="0" presId="urn:microsoft.com/office/officeart/2018/2/layout/IconVerticalSolidList"/>
    <dgm:cxn modelId="{52470598-81E4-48E5-8724-85448FE560ED}" type="presParOf" srcId="{0D81F5CF-6668-4CD4-8035-06CE8328D49C}" destId="{452025E6-D98F-4F28-BB07-350A5BC4148E}" srcOrd="2" destOrd="0" presId="urn:microsoft.com/office/officeart/2018/2/layout/IconVerticalSolidList"/>
    <dgm:cxn modelId="{B32538BC-2809-4CD8-AF30-452484BAC05C}" type="presParOf" srcId="{0D81F5CF-6668-4CD4-8035-06CE8328D49C}" destId="{580F597D-29BC-4E2E-A96B-42F2D5FFE99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6348EC-56C4-4A8C-A84B-83877FA18E6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6C2EDF3-F0FB-4107-8D2F-5AEFBFC4CEF2}">
      <dgm:prSet/>
      <dgm:spPr/>
      <dgm:t>
        <a:bodyPr/>
        <a:lstStyle/>
        <a:p>
          <a:r>
            <a:rPr lang="en-US"/>
            <a:t>ODBC, JDBC</a:t>
          </a:r>
        </a:p>
      </dgm:t>
    </dgm:pt>
    <dgm:pt modelId="{750A413E-C8B8-4722-A948-36B4E5BFD8B2}" type="parTrans" cxnId="{FCD7F8A0-EB18-486B-A104-A1FB5241FDD0}">
      <dgm:prSet/>
      <dgm:spPr/>
      <dgm:t>
        <a:bodyPr/>
        <a:lstStyle/>
        <a:p>
          <a:endParaRPr lang="en-US"/>
        </a:p>
      </dgm:t>
    </dgm:pt>
    <dgm:pt modelId="{714B0CF2-38CC-42BF-B123-BCE12F41A45B}" type="sibTrans" cxnId="{FCD7F8A0-EB18-486B-A104-A1FB5241FDD0}">
      <dgm:prSet/>
      <dgm:spPr/>
      <dgm:t>
        <a:bodyPr/>
        <a:lstStyle/>
        <a:p>
          <a:endParaRPr lang="en-US"/>
        </a:p>
      </dgm:t>
    </dgm:pt>
    <dgm:pt modelId="{FE5A7D67-CB57-4273-B6E8-497E68B19BEE}">
      <dgm:prSet/>
      <dgm:spPr/>
      <dgm:t>
        <a:bodyPr/>
        <a:lstStyle/>
        <a:p>
          <a:r>
            <a:rPr lang="en-US"/>
            <a:t>ADO.NET</a:t>
          </a:r>
        </a:p>
      </dgm:t>
    </dgm:pt>
    <dgm:pt modelId="{B06350A0-94A1-488F-BA8D-E64F18203FDA}" type="parTrans" cxnId="{25CBB015-09FE-4363-A802-CA020F2701FA}">
      <dgm:prSet/>
      <dgm:spPr/>
      <dgm:t>
        <a:bodyPr/>
        <a:lstStyle/>
        <a:p>
          <a:endParaRPr lang="en-US"/>
        </a:p>
      </dgm:t>
    </dgm:pt>
    <dgm:pt modelId="{2732E3B2-85F2-4592-9EC7-9F75A6FFCF83}" type="sibTrans" cxnId="{25CBB015-09FE-4363-A802-CA020F2701FA}">
      <dgm:prSet/>
      <dgm:spPr/>
      <dgm:t>
        <a:bodyPr/>
        <a:lstStyle/>
        <a:p>
          <a:endParaRPr lang="en-US"/>
        </a:p>
      </dgm:t>
    </dgm:pt>
    <dgm:pt modelId="{95A2F836-A7AB-42A6-9DC9-9366FCCD0872}">
      <dgm:prSet/>
      <dgm:spPr/>
      <dgm:t>
        <a:bodyPr/>
        <a:lstStyle/>
        <a:p>
          <a:r>
            <a:rPr lang="en-US"/>
            <a:t>Flat files (structured, less structured)</a:t>
          </a:r>
        </a:p>
      </dgm:t>
    </dgm:pt>
    <dgm:pt modelId="{EFD41A42-6ED7-483D-A883-F159F5145CC6}" type="parTrans" cxnId="{CC33EF73-3A90-427C-890D-00FDAD8F327C}">
      <dgm:prSet/>
      <dgm:spPr/>
      <dgm:t>
        <a:bodyPr/>
        <a:lstStyle/>
        <a:p>
          <a:endParaRPr lang="en-US"/>
        </a:p>
      </dgm:t>
    </dgm:pt>
    <dgm:pt modelId="{100BB6BC-76D5-422A-96A1-FB1042ACAEEE}" type="sibTrans" cxnId="{CC33EF73-3A90-427C-890D-00FDAD8F327C}">
      <dgm:prSet/>
      <dgm:spPr/>
      <dgm:t>
        <a:bodyPr/>
        <a:lstStyle/>
        <a:p>
          <a:endParaRPr lang="en-US"/>
        </a:p>
      </dgm:t>
    </dgm:pt>
    <dgm:pt modelId="{CF1B2950-29C4-4FEE-A7E1-544EB377381A}">
      <dgm:prSet/>
      <dgm:spPr/>
      <dgm:t>
        <a:bodyPr/>
        <a:lstStyle/>
        <a:p>
          <a:r>
            <a:rPr lang="en-US"/>
            <a:t>SOAP/REST</a:t>
          </a:r>
        </a:p>
      </dgm:t>
    </dgm:pt>
    <dgm:pt modelId="{D5E56EB1-FAC4-4F78-A561-5E3257C264AA}" type="parTrans" cxnId="{0539235C-C8B8-457E-98F5-460662233D05}">
      <dgm:prSet/>
      <dgm:spPr/>
      <dgm:t>
        <a:bodyPr/>
        <a:lstStyle/>
        <a:p>
          <a:endParaRPr lang="en-US"/>
        </a:p>
      </dgm:t>
    </dgm:pt>
    <dgm:pt modelId="{92D281B7-E63A-4069-8CF8-42DFD5E66190}" type="sibTrans" cxnId="{0539235C-C8B8-457E-98F5-460662233D05}">
      <dgm:prSet/>
      <dgm:spPr/>
      <dgm:t>
        <a:bodyPr/>
        <a:lstStyle/>
        <a:p>
          <a:endParaRPr lang="en-US"/>
        </a:p>
      </dgm:t>
    </dgm:pt>
    <dgm:pt modelId="{AA62B984-DA2A-044F-9385-2426E3FD4CDC}" type="pres">
      <dgm:prSet presAssocID="{4F6348EC-56C4-4A8C-A84B-83877FA18E66}" presName="vert0" presStyleCnt="0">
        <dgm:presLayoutVars>
          <dgm:dir/>
          <dgm:animOne val="branch"/>
          <dgm:animLvl val="lvl"/>
        </dgm:presLayoutVars>
      </dgm:prSet>
      <dgm:spPr/>
    </dgm:pt>
    <dgm:pt modelId="{E8D41847-F9DF-0642-A5D2-99C858226D90}" type="pres">
      <dgm:prSet presAssocID="{C6C2EDF3-F0FB-4107-8D2F-5AEFBFC4CEF2}" presName="thickLine" presStyleLbl="alignNode1" presStyleIdx="0" presStyleCnt="4"/>
      <dgm:spPr/>
    </dgm:pt>
    <dgm:pt modelId="{F2F13E2C-AB52-6D4C-939D-ED8923C4DF9F}" type="pres">
      <dgm:prSet presAssocID="{C6C2EDF3-F0FB-4107-8D2F-5AEFBFC4CEF2}" presName="horz1" presStyleCnt="0"/>
      <dgm:spPr/>
    </dgm:pt>
    <dgm:pt modelId="{1D472F09-9685-0A4F-90E5-45166B595250}" type="pres">
      <dgm:prSet presAssocID="{C6C2EDF3-F0FB-4107-8D2F-5AEFBFC4CEF2}" presName="tx1" presStyleLbl="revTx" presStyleIdx="0" presStyleCnt="4"/>
      <dgm:spPr/>
    </dgm:pt>
    <dgm:pt modelId="{E1B77524-A0D0-A043-8E00-867F0111DA55}" type="pres">
      <dgm:prSet presAssocID="{C6C2EDF3-F0FB-4107-8D2F-5AEFBFC4CEF2}" presName="vert1" presStyleCnt="0"/>
      <dgm:spPr/>
    </dgm:pt>
    <dgm:pt modelId="{40E6B29D-5551-E44B-98B3-BE1B45964241}" type="pres">
      <dgm:prSet presAssocID="{FE5A7D67-CB57-4273-B6E8-497E68B19BEE}" presName="thickLine" presStyleLbl="alignNode1" presStyleIdx="1" presStyleCnt="4"/>
      <dgm:spPr/>
    </dgm:pt>
    <dgm:pt modelId="{CF326FFA-D40B-E741-BC65-CF0028BB5E3F}" type="pres">
      <dgm:prSet presAssocID="{FE5A7D67-CB57-4273-B6E8-497E68B19BEE}" presName="horz1" presStyleCnt="0"/>
      <dgm:spPr/>
    </dgm:pt>
    <dgm:pt modelId="{A8243188-82FF-034F-9E02-9C254376B7AA}" type="pres">
      <dgm:prSet presAssocID="{FE5A7D67-CB57-4273-B6E8-497E68B19BEE}" presName="tx1" presStyleLbl="revTx" presStyleIdx="1" presStyleCnt="4"/>
      <dgm:spPr/>
    </dgm:pt>
    <dgm:pt modelId="{228D2693-4AEB-FC41-8380-07F5D9E36818}" type="pres">
      <dgm:prSet presAssocID="{FE5A7D67-CB57-4273-B6E8-497E68B19BEE}" presName="vert1" presStyleCnt="0"/>
      <dgm:spPr/>
    </dgm:pt>
    <dgm:pt modelId="{45AD41CC-7312-D341-B914-DE0CCFAFB808}" type="pres">
      <dgm:prSet presAssocID="{95A2F836-A7AB-42A6-9DC9-9366FCCD0872}" presName="thickLine" presStyleLbl="alignNode1" presStyleIdx="2" presStyleCnt="4"/>
      <dgm:spPr/>
    </dgm:pt>
    <dgm:pt modelId="{803640D3-61EA-DC42-ACC7-4B377E89B469}" type="pres">
      <dgm:prSet presAssocID="{95A2F836-A7AB-42A6-9DC9-9366FCCD0872}" presName="horz1" presStyleCnt="0"/>
      <dgm:spPr/>
    </dgm:pt>
    <dgm:pt modelId="{C8777EA8-6214-F74D-962B-8A54246AE348}" type="pres">
      <dgm:prSet presAssocID="{95A2F836-A7AB-42A6-9DC9-9366FCCD0872}" presName="tx1" presStyleLbl="revTx" presStyleIdx="2" presStyleCnt="4"/>
      <dgm:spPr/>
    </dgm:pt>
    <dgm:pt modelId="{F7710F46-2CD7-7C46-8805-663FAF38D57F}" type="pres">
      <dgm:prSet presAssocID="{95A2F836-A7AB-42A6-9DC9-9366FCCD0872}" presName="vert1" presStyleCnt="0"/>
      <dgm:spPr/>
    </dgm:pt>
    <dgm:pt modelId="{CF284F85-12C2-4E40-A8C6-BE808C8E9017}" type="pres">
      <dgm:prSet presAssocID="{CF1B2950-29C4-4FEE-A7E1-544EB377381A}" presName="thickLine" presStyleLbl="alignNode1" presStyleIdx="3" presStyleCnt="4"/>
      <dgm:spPr/>
    </dgm:pt>
    <dgm:pt modelId="{26395AA8-73CE-FE4B-940D-8DF9C99C650D}" type="pres">
      <dgm:prSet presAssocID="{CF1B2950-29C4-4FEE-A7E1-544EB377381A}" presName="horz1" presStyleCnt="0"/>
      <dgm:spPr/>
    </dgm:pt>
    <dgm:pt modelId="{4D9051C6-206A-4841-AF84-96AE8DA8F9C6}" type="pres">
      <dgm:prSet presAssocID="{CF1B2950-29C4-4FEE-A7E1-544EB377381A}" presName="tx1" presStyleLbl="revTx" presStyleIdx="3" presStyleCnt="4"/>
      <dgm:spPr/>
    </dgm:pt>
    <dgm:pt modelId="{211E9566-0085-3841-B072-D1C83768D605}" type="pres">
      <dgm:prSet presAssocID="{CF1B2950-29C4-4FEE-A7E1-544EB377381A}" presName="vert1" presStyleCnt="0"/>
      <dgm:spPr/>
    </dgm:pt>
  </dgm:ptLst>
  <dgm:cxnLst>
    <dgm:cxn modelId="{25CBB015-09FE-4363-A802-CA020F2701FA}" srcId="{4F6348EC-56C4-4A8C-A84B-83877FA18E66}" destId="{FE5A7D67-CB57-4273-B6E8-497E68B19BEE}" srcOrd="1" destOrd="0" parTransId="{B06350A0-94A1-488F-BA8D-E64F18203FDA}" sibTransId="{2732E3B2-85F2-4592-9EC7-9F75A6FFCF83}"/>
    <dgm:cxn modelId="{937B7A33-D706-A445-A4F2-8BB1B83751EC}" type="presOf" srcId="{95A2F836-A7AB-42A6-9DC9-9366FCCD0872}" destId="{C8777EA8-6214-F74D-962B-8A54246AE348}" srcOrd="0" destOrd="0" presId="urn:microsoft.com/office/officeart/2008/layout/LinedList"/>
    <dgm:cxn modelId="{07FE1544-2533-1E4C-BBB4-96120945358C}" type="presOf" srcId="{FE5A7D67-CB57-4273-B6E8-497E68B19BEE}" destId="{A8243188-82FF-034F-9E02-9C254376B7AA}" srcOrd="0" destOrd="0" presId="urn:microsoft.com/office/officeart/2008/layout/LinedList"/>
    <dgm:cxn modelId="{0539235C-C8B8-457E-98F5-460662233D05}" srcId="{4F6348EC-56C4-4A8C-A84B-83877FA18E66}" destId="{CF1B2950-29C4-4FEE-A7E1-544EB377381A}" srcOrd="3" destOrd="0" parTransId="{D5E56EB1-FAC4-4F78-A561-5E3257C264AA}" sibTransId="{92D281B7-E63A-4069-8CF8-42DFD5E66190}"/>
    <dgm:cxn modelId="{CC33EF73-3A90-427C-890D-00FDAD8F327C}" srcId="{4F6348EC-56C4-4A8C-A84B-83877FA18E66}" destId="{95A2F836-A7AB-42A6-9DC9-9366FCCD0872}" srcOrd="2" destOrd="0" parTransId="{EFD41A42-6ED7-483D-A883-F159F5145CC6}" sibTransId="{100BB6BC-76D5-422A-96A1-FB1042ACAEEE}"/>
    <dgm:cxn modelId="{31268D99-C8ED-6149-A242-0BBE57FDB611}" type="presOf" srcId="{4F6348EC-56C4-4A8C-A84B-83877FA18E66}" destId="{AA62B984-DA2A-044F-9385-2426E3FD4CDC}" srcOrd="0" destOrd="0" presId="urn:microsoft.com/office/officeart/2008/layout/LinedList"/>
    <dgm:cxn modelId="{FCD7F8A0-EB18-486B-A104-A1FB5241FDD0}" srcId="{4F6348EC-56C4-4A8C-A84B-83877FA18E66}" destId="{C6C2EDF3-F0FB-4107-8D2F-5AEFBFC4CEF2}" srcOrd="0" destOrd="0" parTransId="{750A413E-C8B8-4722-A948-36B4E5BFD8B2}" sibTransId="{714B0CF2-38CC-42BF-B123-BCE12F41A45B}"/>
    <dgm:cxn modelId="{D645CEC5-ECD4-E642-9EE2-14E813C860DD}" type="presOf" srcId="{C6C2EDF3-F0FB-4107-8D2F-5AEFBFC4CEF2}" destId="{1D472F09-9685-0A4F-90E5-45166B595250}" srcOrd="0" destOrd="0" presId="urn:microsoft.com/office/officeart/2008/layout/LinedList"/>
    <dgm:cxn modelId="{C3A2A3D0-4C11-1948-8EB7-083097B1D679}" type="presOf" srcId="{CF1B2950-29C4-4FEE-A7E1-544EB377381A}" destId="{4D9051C6-206A-4841-AF84-96AE8DA8F9C6}" srcOrd="0" destOrd="0" presId="urn:microsoft.com/office/officeart/2008/layout/LinedList"/>
    <dgm:cxn modelId="{E9552443-73B0-DE4D-955F-284A4D7BACBD}" type="presParOf" srcId="{AA62B984-DA2A-044F-9385-2426E3FD4CDC}" destId="{E8D41847-F9DF-0642-A5D2-99C858226D90}" srcOrd="0" destOrd="0" presId="urn:microsoft.com/office/officeart/2008/layout/LinedList"/>
    <dgm:cxn modelId="{77234E42-0677-C64B-8450-5B659236AEB5}" type="presParOf" srcId="{AA62B984-DA2A-044F-9385-2426E3FD4CDC}" destId="{F2F13E2C-AB52-6D4C-939D-ED8923C4DF9F}" srcOrd="1" destOrd="0" presId="urn:microsoft.com/office/officeart/2008/layout/LinedList"/>
    <dgm:cxn modelId="{250C92DF-43F2-5340-8702-EFD67768C3B0}" type="presParOf" srcId="{F2F13E2C-AB52-6D4C-939D-ED8923C4DF9F}" destId="{1D472F09-9685-0A4F-90E5-45166B595250}" srcOrd="0" destOrd="0" presId="urn:microsoft.com/office/officeart/2008/layout/LinedList"/>
    <dgm:cxn modelId="{60346722-CD4E-414E-82F8-66B317C210E5}" type="presParOf" srcId="{F2F13E2C-AB52-6D4C-939D-ED8923C4DF9F}" destId="{E1B77524-A0D0-A043-8E00-867F0111DA55}" srcOrd="1" destOrd="0" presId="urn:microsoft.com/office/officeart/2008/layout/LinedList"/>
    <dgm:cxn modelId="{7EBF6D2B-FE98-FD43-B0B1-53705C5A42FB}" type="presParOf" srcId="{AA62B984-DA2A-044F-9385-2426E3FD4CDC}" destId="{40E6B29D-5551-E44B-98B3-BE1B45964241}" srcOrd="2" destOrd="0" presId="urn:microsoft.com/office/officeart/2008/layout/LinedList"/>
    <dgm:cxn modelId="{675DEAB9-23AE-6144-AD97-D92F6D901BAB}" type="presParOf" srcId="{AA62B984-DA2A-044F-9385-2426E3FD4CDC}" destId="{CF326FFA-D40B-E741-BC65-CF0028BB5E3F}" srcOrd="3" destOrd="0" presId="urn:microsoft.com/office/officeart/2008/layout/LinedList"/>
    <dgm:cxn modelId="{A5EB75DB-DB25-1F4E-A566-609E8662C91B}" type="presParOf" srcId="{CF326FFA-D40B-E741-BC65-CF0028BB5E3F}" destId="{A8243188-82FF-034F-9E02-9C254376B7AA}" srcOrd="0" destOrd="0" presId="urn:microsoft.com/office/officeart/2008/layout/LinedList"/>
    <dgm:cxn modelId="{F6042384-19C6-AB4E-9DB2-8C97D081EA83}" type="presParOf" srcId="{CF326FFA-D40B-E741-BC65-CF0028BB5E3F}" destId="{228D2693-4AEB-FC41-8380-07F5D9E36818}" srcOrd="1" destOrd="0" presId="urn:microsoft.com/office/officeart/2008/layout/LinedList"/>
    <dgm:cxn modelId="{8F54C4D7-298D-A04A-BE53-873C214AC989}" type="presParOf" srcId="{AA62B984-DA2A-044F-9385-2426E3FD4CDC}" destId="{45AD41CC-7312-D341-B914-DE0CCFAFB808}" srcOrd="4" destOrd="0" presId="urn:microsoft.com/office/officeart/2008/layout/LinedList"/>
    <dgm:cxn modelId="{19C1159B-7A13-974F-8ADB-6A134B6DB182}" type="presParOf" srcId="{AA62B984-DA2A-044F-9385-2426E3FD4CDC}" destId="{803640D3-61EA-DC42-ACC7-4B377E89B469}" srcOrd="5" destOrd="0" presId="urn:microsoft.com/office/officeart/2008/layout/LinedList"/>
    <dgm:cxn modelId="{E79A19AA-BE62-7E4B-A20E-DC2C76E2593C}" type="presParOf" srcId="{803640D3-61EA-DC42-ACC7-4B377E89B469}" destId="{C8777EA8-6214-F74D-962B-8A54246AE348}" srcOrd="0" destOrd="0" presId="urn:microsoft.com/office/officeart/2008/layout/LinedList"/>
    <dgm:cxn modelId="{CC01E3BD-2CC0-E54D-8696-B65A19C0B48D}" type="presParOf" srcId="{803640D3-61EA-DC42-ACC7-4B377E89B469}" destId="{F7710F46-2CD7-7C46-8805-663FAF38D57F}" srcOrd="1" destOrd="0" presId="urn:microsoft.com/office/officeart/2008/layout/LinedList"/>
    <dgm:cxn modelId="{7A6EAA22-499F-D34C-8C63-6CE2D9C3BD1D}" type="presParOf" srcId="{AA62B984-DA2A-044F-9385-2426E3FD4CDC}" destId="{CF284F85-12C2-4E40-A8C6-BE808C8E9017}" srcOrd="6" destOrd="0" presId="urn:microsoft.com/office/officeart/2008/layout/LinedList"/>
    <dgm:cxn modelId="{BAF6EEB7-18F7-FA41-8D30-0621D8A5D631}" type="presParOf" srcId="{AA62B984-DA2A-044F-9385-2426E3FD4CDC}" destId="{26395AA8-73CE-FE4B-940D-8DF9C99C650D}" srcOrd="7" destOrd="0" presId="urn:microsoft.com/office/officeart/2008/layout/LinedList"/>
    <dgm:cxn modelId="{1AEE986E-ACBA-6B48-B315-810B3CA66DA9}" type="presParOf" srcId="{26395AA8-73CE-FE4B-940D-8DF9C99C650D}" destId="{4D9051C6-206A-4841-AF84-96AE8DA8F9C6}" srcOrd="0" destOrd="0" presId="urn:microsoft.com/office/officeart/2008/layout/LinedList"/>
    <dgm:cxn modelId="{71A709A5-9FE9-7242-B621-C20A95684320}" type="presParOf" srcId="{26395AA8-73CE-FE4B-940D-8DF9C99C650D}" destId="{211E9566-0085-3841-B072-D1C83768D60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B2B225-27E6-4775-9E59-8F8626D0524E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1CAA3BD-ADAF-4B18-A865-324F128252D4}">
      <dgm:prSet/>
      <dgm:spPr/>
      <dgm:t>
        <a:bodyPr/>
        <a:lstStyle/>
        <a:p>
          <a:r>
            <a:rPr lang="en-US"/>
            <a:t>Data ‘warehouse’</a:t>
          </a:r>
        </a:p>
      </dgm:t>
    </dgm:pt>
    <dgm:pt modelId="{1618F6E9-15C4-4D6C-AC13-CCA13412DB52}" type="parTrans" cxnId="{E6277F5A-DE2C-4819-92E4-2C7173879E87}">
      <dgm:prSet/>
      <dgm:spPr/>
      <dgm:t>
        <a:bodyPr/>
        <a:lstStyle/>
        <a:p>
          <a:endParaRPr lang="en-US"/>
        </a:p>
      </dgm:t>
    </dgm:pt>
    <dgm:pt modelId="{5D809E38-809B-4E99-8C71-0938B192E2AB}" type="sibTrans" cxnId="{E6277F5A-DE2C-4819-92E4-2C7173879E87}">
      <dgm:prSet/>
      <dgm:spPr/>
      <dgm:t>
        <a:bodyPr/>
        <a:lstStyle/>
        <a:p>
          <a:endParaRPr lang="en-US"/>
        </a:p>
      </dgm:t>
    </dgm:pt>
    <dgm:pt modelId="{CC1689E5-7816-437B-B29E-51EBF54F23AB}">
      <dgm:prSet/>
      <dgm:spPr/>
      <dgm:t>
        <a:bodyPr/>
        <a:lstStyle/>
        <a:p>
          <a:r>
            <a:rPr lang="en-US"/>
            <a:t>ETL (Extract/Transform/Load)</a:t>
          </a:r>
        </a:p>
      </dgm:t>
    </dgm:pt>
    <dgm:pt modelId="{99099AE5-92D8-47C8-B241-B16ED7B48BA6}" type="parTrans" cxnId="{6C10C2FA-726C-4ACF-8264-B266E01DD788}">
      <dgm:prSet/>
      <dgm:spPr/>
      <dgm:t>
        <a:bodyPr/>
        <a:lstStyle/>
        <a:p>
          <a:endParaRPr lang="en-US"/>
        </a:p>
      </dgm:t>
    </dgm:pt>
    <dgm:pt modelId="{F1DEAA31-3637-4E8F-9351-81834BA989C3}" type="sibTrans" cxnId="{6C10C2FA-726C-4ACF-8264-B266E01DD788}">
      <dgm:prSet/>
      <dgm:spPr/>
      <dgm:t>
        <a:bodyPr/>
        <a:lstStyle/>
        <a:p>
          <a:endParaRPr lang="en-US"/>
        </a:p>
      </dgm:t>
    </dgm:pt>
    <dgm:pt modelId="{1A4A44FF-048A-4DD0-B276-4B1CFE724BB3}">
      <dgm:prSet/>
      <dgm:spPr/>
      <dgm:t>
        <a:bodyPr/>
        <a:lstStyle/>
        <a:p>
          <a:r>
            <a:rPr lang="en-US"/>
            <a:t>Business catalog</a:t>
          </a:r>
        </a:p>
      </dgm:t>
    </dgm:pt>
    <dgm:pt modelId="{B576DF6B-9E9F-4F13-8711-40D6DF956BD9}" type="parTrans" cxnId="{4418258D-91C4-4EC9-B349-ACB92BA5475E}">
      <dgm:prSet/>
      <dgm:spPr/>
      <dgm:t>
        <a:bodyPr/>
        <a:lstStyle/>
        <a:p>
          <a:endParaRPr lang="en-US"/>
        </a:p>
      </dgm:t>
    </dgm:pt>
    <dgm:pt modelId="{72920287-03E2-40E1-A66D-42F57FDE32F4}" type="sibTrans" cxnId="{4418258D-91C4-4EC9-B349-ACB92BA5475E}">
      <dgm:prSet/>
      <dgm:spPr/>
      <dgm:t>
        <a:bodyPr/>
        <a:lstStyle/>
        <a:p>
          <a:endParaRPr lang="en-US"/>
        </a:p>
      </dgm:t>
    </dgm:pt>
    <dgm:pt modelId="{9290DAD1-87E2-41DB-8B03-0E7AD27CC5E7}">
      <dgm:prSet/>
      <dgm:spPr/>
      <dgm:t>
        <a:bodyPr/>
        <a:lstStyle/>
        <a:p>
          <a:r>
            <a:rPr lang="en-US" i="1"/>
            <a:t>Dimensions</a:t>
          </a:r>
          <a:r>
            <a:rPr lang="en-US"/>
            <a:t> and </a:t>
          </a:r>
          <a:r>
            <a:rPr lang="en-US" i="1"/>
            <a:t>Facts</a:t>
          </a:r>
          <a:endParaRPr lang="en-US"/>
        </a:p>
      </dgm:t>
    </dgm:pt>
    <dgm:pt modelId="{DCC4928A-2B0A-470B-85E1-514972BE116C}" type="parTrans" cxnId="{5DA3BED0-28D0-47B9-A54D-A70450914477}">
      <dgm:prSet/>
      <dgm:spPr/>
      <dgm:t>
        <a:bodyPr/>
        <a:lstStyle/>
        <a:p>
          <a:endParaRPr lang="en-US"/>
        </a:p>
      </dgm:t>
    </dgm:pt>
    <dgm:pt modelId="{40A7775A-20C1-458E-B4D7-4E69CCA4902A}" type="sibTrans" cxnId="{5DA3BED0-28D0-47B9-A54D-A70450914477}">
      <dgm:prSet/>
      <dgm:spPr/>
      <dgm:t>
        <a:bodyPr/>
        <a:lstStyle/>
        <a:p>
          <a:endParaRPr lang="en-US"/>
        </a:p>
      </dgm:t>
    </dgm:pt>
    <dgm:pt modelId="{1FE6A1D9-8A35-EA4A-8581-0D159B25B7C6}" type="pres">
      <dgm:prSet presAssocID="{09B2B225-27E6-4775-9E59-8F8626D0524E}" presName="outerComposite" presStyleCnt="0">
        <dgm:presLayoutVars>
          <dgm:chMax val="5"/>
          <dgm:dir/>
          <dgm:resizeHandles val="exact"/>
        </dgm:presLayoutVars>
      </dgm:prSet>
      <dgm:spPr/>
    </dgm:pt>
    <dgm:pt modelId="{46E973C5-9A39-DE48-BCD8-DF77E1E4CBF9}" type="pres">
      <dgm:prSet presAssocID="{09B2B225-27E6-4775-9E59-8F8626D0524E}" presName="dummyMaxCanvas" presStyleCnt="0">
        <dgm:presLayoutVars/>
      </dgm:prSet>
      <dgm:spPr/>
    </dgm:pt>
    <dgm:pt modelId="{B57EFEC6-CC2A-A04B-A300-D6FEB101C29C}" type="pres">
      <dgm:prSet presAssocID="{09B2B225-27E6-4775-9E59-8F8626D0524E}" presName="FourNodes_1" presStyleLbl="node1" presStyleIdx="0" presStyleCnt="4">
        <dgm:presLayoutVars>
          <dgm:bulletEnabled val="1"/>
        </dgm:presLayoutVars>
      </dgm:prSet>
      <dgm:spPr/>
    </dgm:pt>
    <dgm:pt modelId="{9AFBB62F-A32D-294B-910C-D39C7C82E674}" type="pres">
      <dgm:prSet presAssocID="{09B2B225-27E6-4775-9E59-8F8626D0524E}" presName="FourNodes_2" presStyleLbl="node1" presStyleIdx="1" presStyleCnt="4">
        <dgm:presLayoutVars>
          <dgm:bulletEnabled val="1"/>
        </dgm:presLayoutVars>
      </dgm:prSet>
      <dgm:spPr/>
    </dgm:pt>
    <dgm:pt modelId="{5554914A-B6A3-F641-B601-08C94DE1451A}" type="pres">
      <dgm:prSet presAssocID="{09B2B225-27E6-4775-9E59-8F8626D0524E}" presName="FourNodes_3" presStyleLbl="node1" presStyleIdx="2" presStyleCnt="4">
        <dgm:presLayoutVars>
          <dgm:bulletEnabled val="1"/>
        </dgm:presLayoutVars>
      </dgm:prSet>
      <dgm:spPr/>
    </dgm:pt>
    <dgm:pt modelId="{CB99F701-2D9B-774D-92DD-13958613165C}" type="pres">
      <dgm:prSet presAssocID="{09B2B225-27E6-4775-9E59-8F8626D0524E}" presName="FourNodes_4" presStyleLbl="node1" presStyleIdx="3" presStyleCnt="4">
        <dgm:presLayoutVars>
          <dgm:bulletEnabled val="1"/>
        </dgm:presLayoutVars>
      </dgm:prSet>
      <dgm:spPr/>
    </dgm:pt>
    <dgm:pt modelId="{42DB39E1-9BC3-3149-954D-A4F2E23D3CBE}" type="pres">
      <dgm:prSet presAssocID="{09B2B225-27E6-4775-9E59-8F8626D0524E}" presName="FourConn_1-2" presStyleLbl="fgAccFollowNode1" presStyleIdx="0" presStyleCnt="3">
        <dgm:presLayoutVars>
          <dgm:bulletEnabled val="1"/>
        </dgm:presLayoutVars>
      </dgm:prSet>
      <dgm:spPr/>
    </dgm:pt>
    <dgm:pt modelId="{D7560E69-DBB7-A449-8FF9-9795036C3CBF}" type="pres">
      <dgm:prSet presAssocID="{09B2B225-27E6-4775-9E59-8F8626D0524E}" presName="FourConn_2-3" presStyleLbl="fgAccFollowNode1" presStyleIdx="1" presStyleCnt="3">
        <dgm:presLayoutVars>
          <dgm:bulletEnabled val="1"/>
        </dgm:presLayoutVars>
      </dgm:prSet>
      <dgm:spPr/>
    </dgm:pt>
    <dgm:pt modelId="{FEF58A25-97E2-FC4B-A10E-B1036171017D}" type="pres">
      <dgm:prSet presAssocID="{09B2B225-27E6-4775-9E59-8F8626D0524E}" presName="FourConn_3-4" presStyleLbl="fgAccFollowNode1" presStyleIdx="2" presStyleCnt="3">
        <dgm:presLayoutVars>
          <dgm:bulletEnabled val="1"/>
        </dgm:presLayoutVars>
      </dgm:prSet>
      <dgm:spPr/>
    </dgm:pt>
    <dgm:pt modelId="{39B48992-8ABA-CF4F-8959-86A975FDA811}" type="pres">
      <dgm:prSet presAssocID="{09B2B225-27E6-4775-9E59-8F8626D0524E}" presName="FourNodes_1_text" presStyleLbl="node1" presStyleIdx="3" presStyleCnt="4">
        <dgm:presLayoutVars>
          <dgm:bulletEnabled val="1"/>
        </dgm:presLayoutVars>
      </dgm:prSet>
      <dgm:spPr/>
    </dgm:pt>
    <dgm:pt modelId="{37449D1F-C6BD-3241-B3C9-0AFE20C81B7F}" type="pres">
      <dgm:prSet presAssocID="{09B2B225-27E6-4775-9E59-8F8626D0524E}" presName="FourNodes_2_text" presStyleLbl="node1" presStyleIdx="3" presStyleCnt="4">
        <dgm:presLayoutVars>
          <dgm:bulletEnabled val="1"/>
        </dgm:presLayoutVars>
      </dgm:prSet>
      <dgm:spPr/>
    </dgm:pt>
    <dgm:pt modelId="{EFA9E9A3-3A2A-EB4A-9A2B-92898DD099FD}" type="pres">
      <dgm:prSet presAssocID="{09B2B225-27E6-4775-9E59-8F8626D0524E}" presName="FourNodes_3_text" presStyleLbl="node1" presStyleIdx="3" presStyleCnt="4">
        <dgm:presLayoutVars>
          <dgm:bulletEnabled val="1"/>
        </dgm:presLayoutVars>
      </dgm:prSet>
      <dgm:spPr/>
    </dgm:pt>
    <dgm:pt modelId="{4806E8E7-061A-8D46-9F9B-B7B12D3C2D10}" type="pres">
      <dgm:prSet presAssocID="{09B2B225-27E6-4775-9E59-8F8626D0524E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6898421C-48FC-2842-8872-E6E41AEF8429}" type="presOf" srcId="{21CAA3BD-ADAF-4B18-A865-324F128252D4}" destId="{39B48992-8ABA-CF4F-8959-86A975FDA811}" srcOrd="1" destOrd="0" presId="urn:microsoft.com/office/officeart/2005/8/layout/vProcess5"/>
    <dgm:cxn modelId="{B7347E53-B4D7-424E-B7FB-B2D17F0B36E2}" type="presOf" srcId="{CC1689E5-7816-437B-B29E-51EBF54F23AB}" destId="{9AFBB62F-A32D-294B-910C-D39C7C82E674}" srcOrd="0" destOrd="0" presId="urn:microsoft.com/office/officeart/2005/8/layout/vProcess5"/>
    <dgm:cxn modelId="{E6277F5A-DE2C-4819-92E4-2C7173879E87}" srcId="{09B2B225-27E6-4775-9E59-8F8626D0524E}" destId="{21CAA3BD-ADAF-4B18-A865-324F128252D4}" srcOrd="0" destOrd="0" parTransId="{1618F6E9-15C4-4D6C-AC13-CCA13412DB52}" sibTransId="{5D809E38-809B-4E99-8C71-0938B192E2AB}"/>
    <dgm:cxn modelId="{6A660C60-088B-CC4D-AC33-C9664542132A}" type="presOf" srcId="{9290DAD1-87E2-41DB-8B03-0E7AD27CC5E7}" destId="{4806E8E7-061A-8D46-9F9B-B7B12D3C2D10}" srcOrd="1" destOrd="0" presId="urn:microsoft.com/office/officeart/2005/8/layout/vProcess5"/>
    <dgm:cxn modelId="{E9A2FD78-19B3-7746-9F4D-87AE15ECB9BA}" type="presOf" srcId="{21CAA3BD-ADAF-4B18-A865-324F128252D4}" destId="{B57EFEC6-CC2A-A04B-A300-D6FEB101C29C}" srcOrd="0" destOrd="0" presId="urn:microsoft.com/office/officeart/2005/8/layout/vProcess5"/>
    <dgm:cxn modelId="{0784F27C-96A8-1148-BE6B-9A3289E2EF5A}" type="presOf" srcId="{5D809E38-809B-4E99-8C71-0938B192E2AB}" destId="{42DB39E1-9BC3-3149-954D-A4F2E23D3CBE}" srcOrd="0" destOrd="0" presId="urn:microsoft.com/office/officeart/2005/8/layout/vProcess5"/>
    <dgm:cxn modelId="{3A591481-C655-A740-A268-E36D11A60D02}" type="presOf" srcId="{CC1689E5-7816-437B-B29E-51EBF54F23AB}" destId="{37449D1F-C6BD-3241-B3C9-0AFE20C81B7F}" srcOrd="1" destOrd="0" presId="urn:microsoft.com/office/officeart/2005/8/layout/vProcess5"/>
    <dgm:cxn modelId="{4418258D-91C4-4EC9-B349-ACB92BA5475E}" srcId="{09B2B225-27E6-4775-9E59-8F8626D0524E}" destId="{1A4A44FF-048A-4DD0-B276-4B1CFE724BB3}" srcOrd="2" destOrd="0" parTransId="{B576DF6B-9E9F-4F13-8711-40D6DF956BD9}" sibTransId="{72920287-03E2-40E1-A66D-42F57FDE32F4}"/>
    <dgm:cxn modelId="{AF5D76A3-593B-6449-89E6-F6DC535D1169}" type="presOf" srcId="{72920287-03E2-40E1-A66D-42F57FDE32F4}" destId="{FEF58A25-97E2-FC4B-A10E-B1036171017D}" srcOrd="0" destOrd="0" presId="urn:microsoft.com/office/officeart/2005/8/layout/vProcess5"/>
    <dgm:cxn modelId="{D21C5BBB-F667-0141-8E56-7FC1EF3A7AA9}" type="presOf" srcId="{9290DAD1-87E2-41DB-8B03-0E7AD27CC5E7}" destId="{CB99F701-2D9B-774D-92DD-13958613165C}" srcOrd="0" destOrd="0" presId="urn:microsoft.com/office/officeart/2005/8/layout/vProcess5"/>
    <dgm:cxn modelId="{5DA3BED0-28D0-47B9-A54D-A70450914477}" srcId="{09B2B225-27E6-4775-9E59-8F8626D0524E}" destId="{9290DAD1-87E2-41DB-8B03-0E7AD27CC5E7}" srcOrd="3" destOrd="0" parTransId="{DCC4928A-2B0A-470B-85E1-514972BE116C}" sibTransId="{40A7775A-20C1-458E-B4D7-4E69CCA4902A}"/>
    <dgm:cxn modelId="{C5D2FDDA-14E7-5849-938F-8676D1854EC7}" type="presOf" srcId="{F1DEAA31-3637-4E8F-9351-81834BA989C3}" destId="{D7560E69-DBB7-A449-8FF9-9795036C3CBF}" srcOrd="0" destOrd="0" presId="urn:microsoft.com/office/officeart/2005/8/layout/vProcess5"/>
    <dgm:cxn modelId="{1CE2B6E7-D5AB-E84E-8945-44BCA32F1A6F}" type="presOf" srcId="{1A4A44FF-048A-4DD0-B276-4B1CFE724BB3}" destId="{EFA9E9A3-3A2A-EB4A-9A2B-92898DD099FD}" srcOrd="1" destOrd="0" presId="urn:microsoft.com/office/officeart/2005/8/layout/vProcess5"/>
    <dgm:cxn modelId="{CBB5DCEE-C5D9-8147-9428-9C3F30C1BBAA}" type="presOf" srcId="{09B2B225-27E6-4775-9E59-8F8626D0524E}" destId="{1FE6A1D9-8A35-EA4A-8581-0D159B25B7C6}" srcOrd="0" destOrd="0" presId="urn:microsoft.com/office/officeart/2005/8/layout/vProcess5"/>
    <dgm:cxn modelId="{459BB0F3-2D35-914B-ADA3-5A5D84A9EC4A}" type="presOf" srcId="{1A4A44FF-048A-4DD0-B276-4B1CFE724BB3}" destId="{5554914A-B6A3-F641-B601-08C94DE1451A}" srcOrd="0" destOrd="0" presId="urn:microsoft.com/office/officeart/2005/8/layout/vProcess5"/>
    <dgm:cxn modelId="{6C10C2FA-726C-4ACF-8264-B266E01DD788}" srcId="{09B2B225-27E6-4775-9E59-8F8626D0524E}" destId="{CC1689E5-7816-437B-B29E-51EBF54F23AB}" srcOrd="1" destOrd="0" parTransId="{99099AE5-92D8-47C8-B241-B16ED7B48BA6}" sibTransId="{F1DEAA31-3637-4E8F-9351-81834BA989C3}"/>
    <dgm:cxn modelId="{A6D7563E-B38D-8B45-88D7-FAA81C790F09}" type="presParOf" srcId="{1FE6A1D9-8A35-EA4A-8581-0D159B25B7C6}" destId="{46E973C5-9A39-DE48-BCD8-DF77E1E4CBF9}" srcOrd="0" destOrd="0" presId="urn:microsoft.com/office/officeart/2005/8/layout/vProcess5"/>
    <dgm:cxn modelId="{E03708E4-2548-F54C-9EFC-47F55E64CB68}" type="presParOf" srcId="{1FE6A1D9-8A35-EA4A-8581-0D159B25B7C6}" destId="{B57EFEC6-CC2A-A04B-A300-D6FEB101C29C}" srcOrd="1" destOrd="0" presId="urn:microsoft.com/office/officeart/2005/8/layout/vProcess5"/>
    <dgm:cxn modelId="{7E7651D5-1B5C-5D4A-8A7F-AD2843E65402}" type="presParOf" srcId="{1FE6A1D9-8A35-EA4A-8581-0D159B25B7C6}" destId="{9AFBB62F-A32D-294B-910C-D39C7C82E674}" srcOrd="2" destOrd="0" presId="urn:microsoft.com/office/officeart/2005/8/layout/vProcess5"/>
    <dgm:cxn modelId="{E0FF53EF-2CFE-984A-A920-047A914C1F2E}" type="presParOf" srcId="{1FE6A1D9-8A35-EA4A-8581-0D159B25B7C6}" destId="{5554914A-B6A3-F641-B601-08C94DE1451A}" srcOrd="3" destOrd="0" presId="urn:microsoft.com/office/officeart/2005/8/layout/vProcess5"/>
    <dgm:cxn modelId="{7381CB5E-2C8C-D648-9C29-72976F01FF10}" type="presParOf" srcId="{1FE6A1D9-8A35-EA4A-8581-0D159B25B7C6}" destId="{CB99F701-2D9B-774D-92DD-13958613165C}" srcOrd="4" destOrd="0" presId="urn:microsoft.com/office/officeart/2005/8/layout/vProcess5"/>
    <dgm:cxn modelId="{67FFBC2B-77B5-5645-AA01-6D5F5D5D78E5}" type="presParOf" srcId="{1FE6A1D9-8A35-EA4A-8581-0D159B25B7C6}" destId="{42DB39E1-9BC3-3149-954D-A4F2E23D3CBE}" srcOrd="5" destOrd="0" presId="urn:microsoft.com/office/officeart/2005/8/layout/vProcess5"/>
    <dgm:cxn modelId="{91D982A0-71E1-234A-90AF-BE10534656BE}" type="presParOf" srcId="{1FE6A1D9-8A35-EA4A-8581-0D159B25B7C6}" destId="{D7560E69-DBB7-A449-8FF9-9795036C3CBF}" srcOrd="6" destOrd="0" presId="urn:microsoft.com/office/officeart/2005/8/layout/vProcess5"/>
    <dgm:cxn modelId="{3CA9D247-07A4-5F4C-839F-85128CE7A842}" type="presParOf" srcId="{1FE6A1D9-8A35-EA4A-8581-0D159B25B7C6}" destId="{FEF58A25-97E2-FC4B-A10E-B1036171017D}" srcOrd="7" destOrd="0" presId="urn:microsoft.com/office/officeart/2005/8/layout/vProcess5"/>
    <dgm:cxn modelId="{C9807262-850A-1547-8576-408009493683}" type="presParOf" srcId="{1FE6A1D9-8A35-EA4A-8581-0D159B25B7C6}" destId="{39B48992-8ABA-CF4F-8959-86A975FDA811}" srcOrd="8" destOrd="0" presId="urn:microsoft.com/office/officeart/2005/8/layout/vProcess5"/>
    <dgm:cxn modelId="{0C349F0D-01A4-CF41-AC74-83CCFFBAECEC}" type="presParOf" srcId="{1FE6A1D9-8A35-EA4A-8581-0D159B25B7C6}" destId="{37449D1F-C6BD-3241-B3C9-0AFE20C81B7F}" srcOrd="9" destOrd="0" presId="urn:microsoft.com/office/officeart/2005/8/layout/vProcess5"/>
    <dgm:cxn modelId="{03206E3E-F45E-4543-BFE9-939F98142AF6}" type="presParOf" srcId="{1FE6A1D9-8A35-EA4A-8581-0D159B25B7C6}" destId="{EFA9E9A3-3A2A-EB4A-9A2B-92898DD099FD}" srcOrd="10" destOrd="0" presId="urn:microsoft.com/office/officeart/2005/8/layout/vProcess5"/>
    <dgm:cxn modelId="{EA5CE44A-A397-EF46-AE90-8CC68799B05F}" type="presParOf" srcId="{1FE6A1D9-8A35-EA4A-8581-0D159B25B7C6}" destId="{4806E8E7-061A-8D46-9F9B-B7B12D3C2D1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93FF6D-D078-4F55-8FEA-726DE96EF06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81A8144-5154-4E93-A9F5-397F2D4095B0}">
      <dgm:prSet/>
      <dgm:spPr/>
      <dgm:t>
        <a:bodyPr/>
        <a:lstStyle/>
        <a:p>
          <a:r>
            <a:rPr lang="en-US"/>
            <a:t>Totally build on Eclipse &amp; OSGi</a:t>
          </a:r>
        </a:p>
      </dgm:t>
    </dgm:pt>
    <dgm:pt modelId="{A84AB024-D35E-475E-80E6-635812D01DCF}" type="parTrans" cxnId="{332BEB7F-11CB-4D26-8D00-6D6D2BA889D5}">
      <dgm:prSet/>
      <dgm:spPr/>
      <dgm:t>
        <a:bodyPr/>
        <a:lstStyle/>
        <a:p>
          <a:endParaRPr lang="en-US"/>
        </a:p>
      </dgm:t>
    </dgm:pt>
    <dgm:pt modelId="{27C65105-FD77-4695-9FD4-261A8F99E6A5}" type="sibTrans" cxnId="{332BEB7F-11CB-4D26-8D00-6D6D2BA889D5}">
      <dgm:prSet/>
      <dgm:spPr/>
      <dgm:t>
        <a:bodyPr/>
        <a:lstStyle/>
        <a:p>
          <a:endParaRPr lang="en-US"/>
        </a:p>
      </dgm:t>
    </dgm:pt>
    <dgm:pt modelId="{9352D0CC-6EEF-4D7F-818F-772120FECA0B}">
      <dgm:prSet/>
      <dgm:spPr/>
      <dgm:t>
        <a:bodyPr/>
        <a:lstStyle/>
        <a:p>
          <a:r>
            <a:rPr lang="en-US"/>
            <a:t>Eclipse based graphical designer</a:t>
          </a:r>
        </a:p>
      </dgm:t>
    </dgm:pt>
    <dgm:pt modelId="{A2169809-D281-44CC-8CBE-D5CAC06C96A2}" type="parTrans" cxnId="{6F92FC6E-ADE7-4AA8-AD8D-C0CEDD05B300}">
      <dgm:prSet/>
      <dgm:spPr/>
      <dgm:t>
        <a:bodyPr/>
        <a:lstStyle/>
        <a:p>
          <a:endParaRPr lang="en-US"/>
        </a:p>
      </dgm:t>
    </dgm:pt>
    <dgm:pt modelId="{23424DD9-0630-45B0-A7B5-40F3D41BCE8F}" type="sibTrans" cxnId="{6F92FC6E-ADE7-4AA8-AD8D-C0CEDD05B300}">
      <dgm:prSet/>
      <dgm:spPr/>
      <dgm:t>
        <a:bodyPr/>
        <a:lstStyle/>
        <a:p>
          <a:endParaRPr lang="en-US"/>
        </a:p>
      </dgm:t>
    </dgm:pt>
    <dgm:pt modelId="{1996C934-60AF-49E1-99F8-FBFA22749B97}">
      <dgm:prSet/>
      <dgm:spPr/>
      <dgm:t>
        <a:bodyPr/>
        <a:lstStyle/>
        <a:p>
          <a:r>
            <a:rPr lang="en-US"/>
            <a:t>Modular architecture, easily extensible</a:t>
          </a:r>
        </a:p>
      </dgm:t>
    </dgm:pt>
    <dgm:pt modelId="{B689E9C2-0E94-48B9-967D-2089A3516A4E}" type="parTrans" cxnId="{956200ED-48B7-42E9-99ED-260946A94654}">
      <dgm:prSet/>
      <dgm:spPr/>
      <dgm:t>
        <a:bodyPr/>
        <a:lstStyle/>
        <a:p>
          <a:endParaRPr lang="en-US"/>
        </a:p>
      </dgm:t>
    </dgm:pt>
    <dgm:pt modelId="{F96B39B5-33F1-4207-9908-6B2DCAFB3D90}" type="sibTrans" cxnId="{956200ED-48B7-42E9-99ED-260946A94654}">
      <dgm:prSet/>
      <dgm:spPr/>
      <dgm:t>
        <a:bodyPr/>
        <a:lstStyle/>
        <a:p>
          <a:endParaRPr lang="en-US"/>
        </a:p>
      </dgm:t>
    </dgm:pt>
    <dgm:pt modelId="{1DA2FABE-965B-43F9-817A-A4859F403016}">
      <dgm:prSet/>
      <dgm:spPr/>
      <dgm:t>
        <a:bodyPr/>
        <a:lstStyle/>
        <a:p>
          <a:r>
            <a:rPr lang="en-US"/>
            <a:t>HTML/Grid Layout</a:t>
          </a:r>
        </a:p>
      </dgm:t>
    </dgm:pt>
    <dgm:pt modelId="{4447CDBF-9DDB-4E14-86CC-CB8E4E9895CD}" type="parTrans" cxnId="{A1E3D3D7-3896-43A6-ACB2-0977D736C9E7}">
      <dgm:prSet/>
      <dgm:spPr/>
      <dgm:t>
        <a:bodyPr/>
        <a:lstStyle/>
        <a:p>
          <a:endParaRPr lang="en-US"/>
        </a:p>
      </dgm:t>
    </dgm:pt>
    <dgm:pt modelId="{6D558E9B-4610-4EC8-AAD1-C5A440D9CB33}" type="sibTrans" cxnId="{A1E3D3D7-3896-43A6-ACB2-0977D736C9E7}">
      <dgm:prSet/>
      <dgm:spPr/>
      <dgm:t>
        <a:bodyPr/>
        <a:lstStyle/>
        <a:p>
          <a:endParaRPr lang="en-US"/>
        </a:p>
      </dgm:t>
    </dgm:pt>
    <dgm:pt modelId="{1C77D58F-7A2B-41A4-90C8-9E227A88A896}">
      <dgm:prSet/>
      <dgm:spPr/>
      <dgm:t>
        <a:bodyPr/>
        <a:lstStyle/>
        <a:p>
          <a:r>
            <a:rPr lang="en-US"/>
            <a:t>No reporting server, roll your own</a:t>
          </a:r>
        </a:p>
      </dgm:t>
    </dgm:pt>
    <dgm:pt modelId="{58A360FE-89FC-4465-8B04-13A8A09CFEAA}" type="parTrans" cxnId="{1AECA845-B8BB-4BFC-9548-20854B0677FD}">
      <dgm:prSet/>
      <dgm:spPr/>
      <dgm:t>
        <a:bodyPr/>
        <a:lstStyle/>
        <a:p>
          <a:endParaRPr lang="en-US"/>
        </a:p>
      </dgm:t>
    </dgm:pt>
    <dgm:pt modelId="{5FDC5D63-53A8-4FE8-9B8D-47E7C36D1323}" type="sibTrans" cxnId="{1AECA845-B8BB-4BFC-9548-20854B0677FD}">
      <dgm:prSet/>
      <dgm:spPr/>
      <dgm:t>
        <a:bodyPr/>
        <a:lstStyle/>
        <a:p>
          <a:endParaRPr lang="en-US"/>
        </a:p>
      </dgm:t>
    </dgm:pt>
    <dgm:pt modelId="{BAE5EFE3-044A-954D-A90A-1013BA69B095}" type="pres">
      <dgm:prSet presAssocID="{8C93FF6D-D078-4F55-8FEA-726DE96EF06A}" presName="linear" presStyleCnt="0">
        <dgm:presLayoutVars>
          <dgm:animLvl val="lvl"/>
          <dgm:resizeHandles val="exact"/>
        </dgm:presLayoutVars>
      </dgm:prSet>
      <dgm:spPr/>
    </dgm:pt>
    <dgm:pt modelId="{08507449-887B-CF40-9004-257082BCD258}" type="pres">
      <dgm:prSet presAssocID="{781A8144-5154-4E93-A9F5-397F2D4095B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D1FAF5B-4355-5F4E-9073-076F0EB82F39}" type="pres">
      <dgm:prSet presAssocID="{27C65105-FD77-4695-9FD4-261A8F99E6A5}" presName="spacer" presStyleCnt="0"/>
      <dgm:spPr/>
    </dgm:pt>
    <dgm:pt modelId="{381DDAB1-DA76-5E41-8714-214EAF8A9CB4}" type="pres">
      <dgm:prSet presAssocID="{9352D0CC-6EEF-4D7F-818F-772120FECA0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30E2E1A-1375-284A-9115-016222BB05B6}" type="pres">
      <dgm:prSet presAssocID="{23424DD9-0630-45B0-A7B5-40F3D41BCE8F}" presName="spacer" presStyleCnt="0"/>
      <dgm:spPr/>
    </dgm:pt>
    <dgm:pt modelId="{7C7B2991-BFA2-5844-A8D4-C8FA94FA41D0}" type="pres">
      <dgm:prSet presAssocID="{1996C934-60AF-49E1-99F8-FBFA22749B9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0E5BDA5-965C-7B48-8180-DD3C5CDF9D8C}" type="pres">
      <dgm:prSet presAssocID="{F96B39B5-33F1-4207-9908-6B2DCAFB3D90}" presName="spacer" presStyleCnt="0"/>
      <dgm:spPr/>
    </dgm:pt>
    <dgm:pt modelId="{054F2C2C-8728-5A4A-B147-18066AC2FC52}" type="pres">
      <dgm:prSet presAssocID="{1DA2FABE-965B-43F9-817A-A4859F40301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63547F7-C20B-134D-B4CC-981295D262EF}" type="pres">
      <dgm:prSet presAssocID="{6D558E9B-4610-4EC8-AAD1-C5A440D9CB33}" presName="spacer" presStyleCnt="0"/>
      <dgm:spPr/>
    </dgm:pt>
    <dgm:pt modelId="{2BB5B7C1-E592-074F-8E70-B9B1EB6728E4}" type="pres">
      <dgm:prSet presAssocID="{1C77D58F-7A2B-41A4-90C8-9E227A88A89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8C4AD02-EFBD-7B44-B80E-1571288F88BC}" type="presOf" srcId="{8C93FF6D-D078-4F55-8FEA-726DE96EF06A}" destId="{BAE5EFE3-044A-954D-A90A-1013BA69B095}" srcOrd="0" destOrd="0" presId="urn:microsoft.com/office/officeart/2005/8/layout/vList2"/>
    <dgm:cxn modelId="{1AECA845-B8BB-4BFC-9548-20854B0677FD}" srcId="{8C93FF6D-D078-4F55-8FEA-726DE96EF06A}" destId="{1C77D58F-7A2B-41A4-90C8-9E227A88A896}" srcOrd="4" destOrd="0" parTransId="{58A360FE-89FC-4465-8B04-13A8A09CFEAA}" sibTransId="{5FDC5D63-53A8-4FE8-9B8D-47E7C36D1323}"/>
    <dgm:cxn modelId="{EF323164-7B46-0F40-9E10-519C76880DF4}" type="presOf" srcId="{1DA2FABE-965B-43F9-817A-A4859F403016}" destId="{054F2C2C-8728-5A4A-B147-18066AC2FC52}" srcOrd="0" destOrd="0" presId="urn:microsoft.com/office/officeart/2005/8/layout/vList2"/>
    <dgm:cxn modelId="{6F92FC6E-ADE7-4AA8-AD8D-C0CEDD05B300}" srcId="{8C93FF6D-D078-4F55-8FEA-726DE96EF06A}" destId="{9352D0CC-6EEF-4D7F-818F-772120FECA0B}" srcOrd="1" destOrd="0" parTransId="{A2169809-D281-44CC-8CBE-D5CAC06C96A2}" sibTransId="{23424DD9-0630-45B0-A7B5-40F3D41BCE8F}"/>
    <dgm:cxn modelId="{F1D48171-6009-A745-91D0-2031ACFAD69D}" type="presOf" srcId="{9352D0CC-6EEF-4D7F-818F-772120FECA0B}" destId="{381DDAB1-DA76-5E41-8714-214EAF8A9CB4}" srcOrd="0" destOrd="0" presId="urn:microsoft.com/office/officeart/2005/8/layout/vList2"/>
    <dgm:cxn modelId="{59D81D74-67B5-3742-940A-9229B08DC366}" type="presOf" srcId="{781A8144-5154-4E93-A9F5-397F2D4095B0}" destId="{08507449-887B-CF40-9004-257082BCD258}" srcOrd="0" destOrd="0" presId="urn:microsoft.com/office/officeart/2005/8/layout/vList2"/>
    <dgm:cxn modelId="{6896567D-A9BA-4743-833C-0DF295653570}" type="presOf" srcId="{1C77D58F-7A2B-41A4-90C8-9E227A88A896}" destId="{2BB5B7C1-E592-074F-8E70-B9B1EB6728E4}" srcOrd="0" destOrd="0" presId="urn:microsoft.com/office/officeart/2005/8/layout/vList2"/>
    <dgm:cxn modelId="{332BEB7F-11CB-4D26-8D00-6D6D2BA889D5}" srcId="{8C93FF6D-D078-4F55-8FEA-726DE96EF06A}" destId="{781A8144-5154-4E93-A9F5-397F2D4095B0}" srcOrd="0" destOrd="0" parTransId="{A84AB024-D35E-475E-80E6-635812D01DCF}" sibTransId="{27C65105-FD77-4695-9FD4-261A8F99E6A5}"/>
    <dgm:cxn modelId="{1480AEC9-0EE9-844A-BD88-E175635F6673}" type="presOf" srcId="{1996C934-60AF-49E1-99F8-FBFA22749B97}" destId="{7C7B2991-BFA2-5844-A8D4-C8FA94FA41D0}" srcOrd="0" destOrd="0" presId="urn:microsoft.com/office/officeart/2005/8/layout/vList2"/>
    <dgm:cxn modelId="{A1E3D3D7-3896-43A6-ACB2-0977D736C9E7}" srcId="{8C93FF6D-D078-4F55-8FEA-726DE96EF06A}" destId="{1DA2FABE-965B-43F9-817A-A4859F403016}" srcOrd="3" destOrd="0" parTransId="{4447CDBF-9DDB-4E14-86CC-CB8E4E9895CD}" sibTransId="{6D558E9B-4610-4EC8-AAD1-C5A440D9CB33}"/>
    <dgm:cxn modelId="{956200ED-48B7-42E9-99ED-260946A94654}" srcId="{8C93FF6D-D078-4F55-8FEA-726DE96EF06A}" destId="{1996C934-60AF-49E1-99F8-FBFA22749B97}" srcOrd="2" destOrd="0" parTransId="{B689E9C2-0E94-48B9-967D-2089A3516A4E}" sibTransId="{F96B39B5-33F1-4207-9908-6B2DCAFB3D90}"/>
    <dgm:cxn modelId="{2D52ADC5-4D8A-EB46-AF6E-5096337E113A}" type="presParOf" srcId="{BAE5EFE3-044A-954D-A90A-1013BA69B095}" destId="{08507449-887B-CF40-9004-257082BCD258}" srcOrd="0" destOrd="0" presId="urn:microsoft.com/office/officeart/2005/8/layout/vList2"/>
    <dgm:cxn modelId="{4E254FA6-4DE9-4641-A4E1-C3145036F64F}" type="presParOf" srcId="{BAE5EFE3-044A-954D-A90A-1013BA69B095}" destId="{3D1FAF5B-4355-5F4E-9073-076F0EB82F39}" srcOrd="1" destOrd="0" presId="urn:microsoft.com/office/officeart/2005/8/layout/vList2"/>
    <dgm:cxn modelId="{57D2E968-84A4-3A42-8383-B5FDDA83A527}" type="presParOf" srcId="{BAE5EFE3-044A-954D-A90A-1013BA69B095}" destId="{381DDAB1-DA76-5E41-8714-214EAF8A9CB4}" srcOrd="2" destOrd="0" presId="urn:microsoft.com/office/officeart/2005/8/layout/vList2"/>
    <dgm:cxn modelId="{889EEEEF-6848-4142-8C33-E8C8E92EC028}" type="presParOf" srcId="{BAE5EFE3-044A-954D-A90A-1013BA69B095}" destId="{730E2E1A-1375-284A-9115-016222BB05B6}" srcOrd="3" destOrd="0" presId="urn:microsoft.com/office/officeart/2005/8/layout/vList2"/>
    <dgm:cxn modelId="{43558EE9-4A7F-454C-A242-C858D53C771F}" type="presParOf" srcId="{BAE5EFE3-044A-954D-A90A-1013BA69B095}" destId="{7C7B2991-BFA2-5844-A8D4-C8FA94FA41D0}" srcOrd="4" destOrd="0" presId="urn:microsoft.com/office/officeart/2005/8/layout/vList2"/>
    <dgm:cxn modelId="{CDAE8800-2EE4-FD47-AD40-FAD2A20CF05A}" type="presParOf" srcId="{BAE5EFE3-044A-954D-A90A-1013BA69B095}" destId="{F0E5BDA5-965C-7B48-8180-DD3C5CDF9D8C}" srcOrd="5" destOrd="0" presId="urn:microsoft.com/office/officeart/2005/8/layout/vList2"/>
    <dgm:cxn modelId="{4D8B029B-64AA-F64A-92FC-9806B7B92EBB}" type="presParOf" srcId="{BAE5EFE3-044A-954D-A90A-1013BA69B095}" destId="{054F2C2C-8728-5A4A-B147-18066AC2FC52}" srcOrd="6" destOrd="0" presId="urn:microsoft.com/office/officeart/2005/8/layout/vList2"/>
    <dgm:cxn modelId="{93A3C291-608A-A64F-8ED8-B06326815A28}" type="presParOf" srcId="{BAE5EFE3-044A-954D-A90A-1013BA69B095}" destId="{263547F7-C20B-134D-B4CC-981295D262EF}" srcOrd="7" destOrd="0" presId="urn:microsoft.com/office/officeart/2005/8/layout/vList2"/>
    <dgm:cxn modelId="{D24C4C4C-F5EF-E940-BE9C-B765EF2DDFD9}" type="presParOf" srcId="{BAE5EFE3-044A-954D-A90A-1013BA69B095}" destId="{2BB5B7C1-E592-074F-8E70-B9B1EB6728E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631383-5386-4291-8BE5-E2D9F29CB0D7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B6C61C9-16E1-4E67-A38B-D9BAFBCEA68F}">
      <dgm:prSet/>
      <dgm:spPr/>
      <dgm:t>
        <a:bodyPr/>
        <a:lstStyle/>
        <a:p>
          <a:r>
            <a:rPr lang="en-US" b="0"/>
            <a:t>Report Engine Library (embeddable)</a:t>
          </a:r>
          <a:endParaRPr lang="en-US"/>
        </a:p>
      </dgm:t>
    </dgm:pt>
    <dgm:pt modelId="{EA2506CE-49BA-4831-A0AF-7BFF0DE9EADA}" type="parTrans" cxnId="{D9EE6078-B7E1-4B8E-B6B6-A48C0473A73D}">
      <dgm:prSet/>
      <dgm:spPr/>
      <dgm:t>
        <a:bodyPr/>
        <a:lstStyle/>
        <a:p>
          <a:endParaRPr lang="en-US"/>
        </a:p>
      </dgm:t>
    </dgm:pt>
    <dgm:pt modelId="{802C8666-6B11-49FA-A759-98F5FC068F07}" type="sibTrans" cxnId="{D9EE6078-B7E1-4B8E-B6B6-A48C0473A73D}">
      <dgm:prSet/>
      <dgm:spPr/>
      <dgm:t>
        <a:bodyPr/>
        <a:lstStyle/>
        <a:p>
          <a:endParaRPr lang="en-US"/>
        </a:p>
      </dgm:t>
    </dgm:pt>
    <dgm:pt modelId="{77B179C3-73CC-42C6-BA6B-C8BF1AFFAEE6}">
      <dgm:prSet/>
      <dgm:spPr/>
      <dgm:t>
        <a:bodyPr/>
        <a:lstStyle/>
        <a:p>
          <a:r>
            <a:rPr lang="en-US" b="0"/>
            <a:t>Report designer</a:t>
          </a:r>
          <a:endParaRPr lang="en-US"/>
        </a:p>
      </dgm:t>
    </dgm:pt>
    <dgm:pt modelId="{B48022FE-C333-489C-A0E8-EFCDE48EED3E}" type="parTrans" cxnId="{04599803-C187-447F-BBE3-4E5B4A3B94C7}">
      <dgm:prSet/>
      <dgm:spPr/>
      <dgm:t>
        <a:bodyPr/>
        <a:lstStyle/>
        <a:p>
          <a:endParaRPr lang="en-US"/>
        </a:p>
      </dgm:t>
    </dgm:pt>
    <dgm:pt modelId="{B2BD9DB0-6964-4FA1-A5FC-505BC3D58D7E}" type="sibTrans" cxnId="{04599803-C187-447F-BBE3-4E5B4A3B94C7}">
      <dgm:prSet/>
      <dgm:spPr/>
      <dgm:t>
        <a:bodyPr/>
        <a:lstStyle/>
        <a:p>
          <a:endParaRPr lang="en-US"/>
        </a:p>
      </dgm:t>
    </dgm:pt>
    <dgm:pt modelId="{53F074CC-2B7A-449F-A025-6B75853F9F63}">
      <dgm:prSet/>
      <dgm:spPr/>
      <dgm:t>
        <a:bodyPr/>
        <a:lstStyle/>
        <a:p>
          <a:r>
            <a:rPr lang="en-US"/>
            <a:t>Pentaho BI Server</a:t>
          </a:r>
        </a:p>
      </dgm:t>
    </dgm:pt>
    <dgm:pt modelId="{11F754EE-5E59-406D-B35C-FD1CC5DC0DA6}" type="parTrans" cxnId="{A504A645-7F4F-4617-8C24-DC2FD89CFEB9}">
      <dgm:prSet/>
      <dgm:spPr/>
      <dgm:t>
        <a:bodyPr/>
        <a:lstStyle/>
        <a:p>
          <a:endParaRPr lang="en-US"/>
        </a:p>
      </dgm:t>
    </dgm:pt>
    <dgm:pt modelId="{18DAD1EB-4F12-459B-B619-CC804FDC59F9}" type="sibTrans" cxnId="{A504A645-7F4F-4617-8C24-DC2FD89CFEB9}">
      <dgm:prSet/>
      <dgm:spPr/>
      <dgm:t>
        <a:bodyPr/>
        <a:lstStyle/>
        <a:p>
          <a:endParaRPr lang="en-US"/>
        </a:p>
      </dgm:t>
    </dgm:pt>
    <dgm:pt modelId="{70F8B491-C991-48D0-9EE4-2EB8AD1A8E88}">
      <dgm:prSet/>
      <dgm:spPr/>
      <dgm:t>
        <a:bodyPr/>
        <a:lstStyle/>
        <a:p>
          <a:r>
            <a:rPr lang="en-US" b="0"/>
            <a:t>ETL Data Integration - Kettle</a:t>
          </a:r>
          <a:endParaRPr lang="en-US"/>
        </a:p>
      </dgm:t>
    </dgm:pt>
    <dgm:pt modelId="{913857DB-7DA6-4656-A0DD-A9DF0BA165F3}" type="parTrans" cxnId="{F60A1675-7A4D-4AD7-A4E0-99E36DAAD904}">
      <dgm:prSet/>
      <dgm:spPr/>
      <dgm:t>
        <a:bodyPr/>
        <a:lstStyle/>
        <a:p>
          <a:endParaRPr lang="en-US"/>
        </a:p>
      </dgm:t>
    </dgm:pt>
    <dgm:pt modelId="{3AFD0434-84F0-4C0D-80E7-EE554577356F}" type="sibTrans" cxnId="{F60A1675-7A4D-4AD7-A4E0-99E36DAAD904}">
      <dgm:prSet/>
      <dgm:spPr/>
      <dgm:t>
        <a:bodyPr/>
        <a:lstStyle/>
        <a:p>
          <a:endParaRPr lang="en-US"/>
        </a:p>
      </dgm:t>
    </dgm:pt>
    <dgm:pt modelId="{160E4B29-A14D-453A-BB5C-8B86E160B1D8}">
      <dgm:prSet/>
      <dgm:spPr/>
      <dgm:t>
        <a:bodyPr/>
        <a:lstStyle/>
        <a:p>
          <a:r>
            <a:rPr lang="en-US"/>
            <a:t>Absolute (pixel perfect) layout  </a:t>
          </a:r>
        </a:p>
      </dgm:t>
    </dgm:pt>
    <dgm:pt modelId="{A15F3238-6E46-48D9-ADD4-1F6687D10179}" type="parTrans" cxnId="{2D81CAC5-2D11-40A8-B089-2E29C7C80E5F}">
      <dgm:prSet/>
      <dgm:spPr/>
      <dgm:t>
        <a:bodyPr/>
        <a:lstStyle/>
        <a:p>
          <a:endParaRPr lang="en-US"/>
        </a:p>
      </dgm:t>
    </dgm:pt>
    <dgm:pt modelId="{739A540F-1388-42D4-A90D-BB3869406E7D}" type="sibTrans" cxnId="{2D81CAC5-2D11-40A8-B089-2E29C7C80E5F}">
      <dgm:prSet/>
      <dgm:spPr/>
      <dgm:t>
        <a:bodyPr/>
        <a:lstStyle/>
        <a:p>
          <a:endParaRPr lang="en-US"/>
        </a:p>
      </dgm:t>
    </dgm:pt>
    <dgm:pt modelId="{6AD56A1A-D4F6-0249-B186-C62D85A5A322}" type="pres">
      <dgm:prSet presAssocID="{F7631383-5386-4291-8BE5-E2D9F29CB0D7}" presName="vert0" presStyleCnt="0">
        <dgm:presLayoutVars>
          <dgm:dir/>
          <dgm:animOne val="branch"/>
          <dgm:animLvl val="lvl"/>
        </dgm:presLayoutVars>
      </dgm:prSet>
      <dgm:spPr/>
    </dgm:pt>
    <dgm:pt modelId="{C4FDCEC6-FC92-1843-BC63-D6B8D834B947}" type="pres">
      <dgm:prSet presAssocID="{7B6C61C9-16E1-4E67-A38B-D9BAFBCEA68F}" presName="thickLine" presStyleLbl="alignNode1" presStyleIdx="0" presStyleCnt="5"/>
      <dgm:spPr/>
    </dgm:pt>
    <dgm:pt modelId="{BB05AAB6-7830-1A49-BF2E-31FA22EA7DC7}" type="pres">
      <dgm:prSet presAssocID="{7B6C61C9-16E1-4E67-A38B-D9BAFBCEA68F}" presName="horz1" presStyleCnt="0"/>
      <dgm:spPr/>
    </dgm:pt>
    <dgm:pt modelId="{FA018C86-E34E-B94A-9839-FD47ED84CA77}" type="pres">
      <dgm:prSet presAssocID="{7B6C61C9-16E1-4E67-A38B-D9BAFBCEA68F}" presName="tx1" presStyleLbl="revTx" presStyleIdx="0" presStyleCnt="5"/>
      <dgm:spPr/>
    </dgm:pt>
    <dgm:pt modelId="{35B92708-0F30-DE40-AFE7-0881D94CA868}" type="pres">
      <dgm:prSet presAssocID="{7B6C61C9-16E1-4E67-A38B-D9BAFBCEA68F}" presName="vert1" presStyleCnt="0"/>
      <dgm:spPr/>
    </dgm:pt>
    <dgm:pt modelId="{9D1F0109-EF4B-1A41-A459-8C4F39593548}" type="pres">
      <dgm:prSet presAssocID="{77B179C3-73CC-42C6-BA6B-C8BF1AFFAEE6}" presName="thickLine" presStyleLbl="alignNode1" presStyleIdx="1" presStyleCnt="5"/>
      <dgm:spPr/>
    </dgm:pt>
    <dgm:pt modelId="{4E25DA25-B933-6C4F-BD05-2634B3A86D31}" type="pres">
      <dgm:prSet presAssocID="{77B179C3-73CC-42C6-BA6B-C8BF1AFFAEE6}" presName="horz1" presStyleCnt="0"/>
      <dgm:spPr/>
    </dgm:pt>
    <dgm:pt modelId="{4498FD27-3942-B74E-A0FB-FF9C0A2EE2F4}" type="pres">
      <dgm:prSet presAssocID="{77B179C3-73CC-42C6-BA6B-C8BF1AFFAEE6}" presName="tx1" presStyleLbl="revTx" presStyleIdx="1" presStyleCnt="5"/>
      <dgm:spPr/>
    </dgm:pt>
    <dgm:pt modelId="{6F9929D5-60FC-F541-9DC1-E84620024AE2}" type="pres">
      <dgm:prSet presAssocID="{77B179C3-73CC-42C6-BA6B-C8BF1AFFAEE6}" presName="vert1" presStyleCnt="0"/>
      <dgm:spPr/>
    </dgm:pt>
    <dgm:pt modelId="{E2F97C9E-D075-1C4D-9586-F0EB9BE1F447}" type="pres">
      <dgm:prSet presAssocID="{53F074CC-2B7A-449F-A025-6B75853F9F63}" presName="thickLine" presStyleLbl="alignNode1" presStyleIdx="2" presStyleCnt="5"/>
      <dgm:spPr/>
    </dgm:pt>
    <dgm:pt modelId="{714C9CAC-F1B7-0E42-85E8-C8690F3BC098}" type="pres">
      <dgm:prSet presAssocID="{53F074CC-2B7A-449F-A025-6B75853F9F63}" presName="horz1" presStyleCnt="0"/>
      <dgm:spPr/>
    </dgm:pt>
    <dgm:pt modelId="{AB1A4FBD-CA21-B343-A776-DD2B3011D8C8}" type="pres">
      <dgm:prSet presAssocID="{53F074CC-2B7A-449F-A025-6B75853F9F63}" presName="tx1" presStyleLbl="revTx" presStyleIdx="2" presStyleCnt="5"/>
      <dgm:spPr/>
    </dgm:pt>
    <dgm:pt modelId="{46BDE314-BED6-8C45-933C-E06DD3D2689D}" type="pres">
      <dgm:prSet presAssocID="{53F074CC-2B7A-449F-A025-6B75853F9F63}" presName="vert1" presStyleCnt="0"/>
      <dgm:spPr/>
    </dgm:pt>
    <dgm:pt modelId="{ECDE109A-1758-3E4A-ADF7-ABB08EBFF24E}" type="pres">
      <dgm:prSet presAssocID="{70F8B491-C991-48D0-9EE4-2EB8AD1A8E88}" presName="thickLine" presStyleLbl="alignNode1" presStyleIdx="3" presStyleCnt="5"/>
      <dgm:spPr/>
    </dgm:pt>
    <dgm:pt modelId="{0E60FE2C-0EE1-8246-BF5C-DD320771FE87}" type="pres">
      <dgm:prSet presAssocID="{70F8B491-C991-48D0-9EE4-2EB8AD1A8E88}" presName="horz1" presStyleCnt="0"/>
      <dgm:spPr/>
    </dgm:pt>
    <dgm:pt modelId="{1DDC8449-F29B-B64C-BFE8-3A9C6844CB37}" type="pres">
      <dgm:prSet presAssocID="{70F8B491-C991-48D0-9EE4-2EB8AD1A8E88}" presName="tx1" presStyleLbl="revTx" presStyleIdx="3" presStyleCnt="5"/>
      <dgm:spPr/>
    </dgm:pt>
    <dgm:pt modelId="{D0BC2F7A-05B4-1A4F-BCD7-20DE92EE454B}" type="pres">
      <dgm:prSet presAssocID="{70F8B491-C991-48D0-9EE4-2EB8AD1A8E88}" presName="vert1" presStyleCnt="0"/>
      <dgm:spPr/>
    </dgm:pt>
    <dgm:pt modelId="{71C9BAE1-4005-524D-A85D-79444C4D263D}" type="pres">
      <dgm:prSet presAssocID="{160E4B29-A14D-453A-BB5C-8B86E160B1D8}" presName="thickLine" presStyleLbl="alignNode1" presStyleIdx="4" presStyleCnt="5"/>
      <dgm:spPr/>
    </dgm:pt>
    <dgm:pt modelId="{3C199159-012B-154D-863C-3AC1591EA6DC}" type="pres">
      <dgm:prSet presAssocID="{160E4B29-A14D-453A-BB5C-8B86E160B1D8}" presName="horz1" presStyleCnt="0"/>
      <dgm:spPr/>
    </dgm:pt>
    <dgm:pt modelId="{639930EF-D9D8-1546-AF88-B77035AC925B}" type="pres">
      <dgm:prSet presAssocID="{160E4B29-A14D-453A-BB5C-8B86E160B1D8}" presName="tx1" presStyleLbl="revTx" presStyleIdx="4" presStyleCnt="5"/>
      <dgm:spPr/>
    </dgm:pt>
    <dgm:pt modelId="{EFF2AFF9-372B-3542-8F36-1A3A280AF9F0}" type="pres">
      <dgm:prSet presAssocID="{160E4B29-A14D-453A-BB5C-8B86E160B1D8}" presName="vert1" presStyleCnt="0"/>
      <dgm:spPr/>
    </dgm:pt>
  </dgm:ptLst>
  <dgm:cxnLst>
    <dgm:cxn modelId="{04599803-C187-447F-BBE3-4E5B4A3B94C7}" srcId="{F7631383-5386-4291-8BE5-E2D9F29CB0D7}" destId="{77B179C3-73CC-42C6-BA6B-C8BF1AFFAEE6}" srcOrd="1" destOrd="0" parTransId="{B48022FE-C333-489C-A0E8-EFCDE48EED3E}" sibTransId="{B2BD9DB0-6964-4FA1-A5FC-505BC3D58D7E}"/>
    <dgm:cxn modelId="{A504A645-7F4F-4617-8C24-DC2FD89CFEB9}" srcId="{F7631383-5386-4291-8BE5-E2D9F29CB0D7}" destId="{53F074CC-2B7A-449F-A025-6B75853F9F63}" srcOrd="2" destOrd="0" parTransId="{11F754EE-5E59-406D-B35C-FD1CC5DC0DA6}" sibTransId="{18DAD1EB-4F12-459B-B619-CC804FDC59F9}"/>
    <dgm:cxn modelId="{D56E905E-C703-1A42-A191-2F55AFBD502F}" type="presOf" srcId="{53F074CC-2B7A-449F-A025-6B75853F9F63}" destId="{AB1A4FBD-CA21-B343-A776-DD2B3011D8C8}" srcOrd="0" destOrd="0" presId="urn:microsoft.com/office/officeart/2008/layout/LinedList"/>
    <dgm:cxn modelId="{A52F6067-EBCC-1D4C-A01A-2F6B00E08320}" type="presOf" srcId="{70F8B491-C991-48D0-9EE4-2EB8AD1A8E88}" destId="{1DDC8449-F29B-B64C-BFE8-3A9C6844CB37}" srcOrd="0" destOrd="0" presId="urn:microsoft.com/office/officeart/2008/layout/LinedList"/>
    <dgm:cxn modelId="{A4903E69-C319-3A42-A85E-35D249C904E6}" type="presOf" srcId="{7B6C61C9-16E1-4E67-A38B-D9BAFBCEA68F}" destId="{FA018C86-E34E-B94A-9839-FD47ED84CA77}" srcOrd="0" destOrd="0" presId="urn:microsoft.com/office/officeart/2008/layout/LinedList"/>
    <dgm:cxn modelId="{F60A1675-7A4D-4AD7-A4E0-99E36DAAD904}" srcId="{F7631383-5386-4291-8BE5-E2D9F29CB0D7}" destId="{70F8B491-C991-48D0-9EE4-2EB8AD1A8E88}" srcOrd="3" destOrd="0" parTransId="{913857DB-7DA6-4656-A0DD-A9DF0BA165F3}" sibTransId="{3AFD0434-84F0-4C0D-80E7-EE554577356F}"/>
    <dgm:cxn modelId="{D9EE6078-B7E1-4B8E-B6B6-A48C0473A73D}" srcId="{F7631383-5386-4291-8BE5-E2D9F29CB0D7}" destId="{7B6C61C9-16E1-4E67-A38B-D9BAFBCEA68F}" srcOrd="0" destOrd="0" parTransId="{EA2506CE-49BA-4831-A0AF-7BFF0DE9EADA}" sibTransId="{802C8666-6B11-49FA-A759-98F5FC068F07}"/>
    <dgm:cxn modelId="{91C0E08F-5BC1-8C4A-8ACE-AD7BA33EF0FA}" type="presOf" srcId="{77B179C3-73CC-42C6-BA6B-C8BF1AFFAEE6}" destId="{4498FD27-3942-B74E-A0FB-FF9C0A2EE2F4}" srcOrd="0" destOrd="0" presId="urn:microsoft.com/office/officeart/2008/layout/LinedList"/>
    <dgm:cxn modelId="{A7CB7CB1-638A-494B-9611-948189C94CEC}" type="presOf" srcId="{160E4B29-A14D-453A-BB5C-8B86E160B1D8}" destId="{639930EF-D9D8-1546-AF88-B77035AC925B}" srcOrd="0" destOrd="0" presId="urn:microsoft.com/office/officeart/2008/layout/LinedList"/>
    <dgm:cxn modelId="{2D81CAC5-2D11-40A8-B089-2E29C7C80E5F}" srcId="{F7631383-5386-4291-8BE5-E2D9F29CB0D7}" destId="{160E4B29-A14D-453A-BB5C-8B86E160B1D8}" srcOrd="4" destOrd="0" parTransId="{A15F3238-6E46-48D9-ADD4-1F6687D10179}" sibTransId="{739A540F-1388-42D4-A90D-BB3869406E7D}"/>
    <dgm:cxn modelId="{0CB57EEE-D359-064F-88A7-2306AEB0267E}" type="presOf" srcId="{F7631383-5386-4291-8BE5-E2D9F29CB0D7}" destId="{6AD56A1A-D4F6-0249-B186-C62D85A5A322}" srcOrd="0" destOrd="0" presId="urn:microsoft.com/office/officeart/2008/layout/LinedList"/>
    <dgm:cxn modelId="{9911D414-E0D1-A34C-9EC3-26989C5D0527}" type="presParOf" srcId="{6AD56A1A-D4F6-0249-B186-C62D85A5A322}" destId="{C4FDCEC6-FC92-1843-BC63-D6B8D834B947}" srcOrd="0" destOrd="0" presId="urn:microsoft.com/office/officeart/2008/layout/LinedList"/>
    <dgm:cxn modelId="{9871B591-27D1-B749-A39D-6F20525FF166}" type="presParOf" srcId="{6AD56A1A-D4F6-0249-B186-C62D85A5A322}" destId="{BB05AAB6-7830-1A49-BF2E-31FA22EA7DC7}" srcOrd="1" destOrd="0" presId="urn:microsoft.com/office/officeart/2008/layout/LinedList"/>
    <dgm:cxn modelId="{DF2C4396-F057-614A-93C6-8D85E07FD90F}" type="presParOf" srcId="{BB05AAB6-7830-1A49-BF2E-31FA22EA7DC7}" destId="{FA018C86-E34E-B94A-9839-FD47ED84CA77}" srcOrd="0" destOrd="0" presId="urn:microsoft.com/office/officeart/2008/layout/LinedList"/>
    <dgm:cxn modelId="{5E872856-CA24-EA4F-A8E4-70D402E1B0E4}" type="presParOf" srcId="{BB05AAB6-7830-1A49-BF2E-31FA22EA7DC7}" destId="{35B92708-0F30-DE40-AFE7-0881D94CA868}" srcOrd="1" destOrd="0" presId="urn:microsoft.com/office/officeart/2008/layout/LinedList"/>
    <dgm:cxn modelId="{EBFF97EA-0A87-3A42-8231-C63BCE05A8EF}" type="presParOf" srcId="{6AD56A1A-D4F6-0249-B186-C62D85A5A322}" destId="{9D1F0109-EF4B-1A41-A459-8C4F39593548}" srcOrd="2" destOrd="0" presId="urn:microsoft.com/office/officeart/2008/layout/LinedList"/>
    <dgm:cxn modelId="{781510C4-0178-4047-A153-AF5662CC1393}" type="presParOf" srcId="{6AD56A1A-D4F6-0249-B186-C62D85A5A322}" destId="{4E25DA25-B933-6C4F-BD05-2634B3A86D31}" srcOrd="3" destOrd="0" presId="urn:microsoft.com/office/officeart/2008/layout/LinedList"/>
    <dgm:cxn modelId="{6846F07F-1642-1C49-877F-2AFF6ADFC81B}" type="presParOf" srcId="{4E25DA25-B933-6C4F-BD05-2634B3A86D31}" destId="{4498FD27-3942-B74E-A0FB-FF9C0A2EE2F4}" srcOrd="0" destOrd="0" presId="urn:microsoft.com/office/officeart/2008/layout/LinedList"/>
    <dgm:cxn modelId="{5AF8222E-C456-5B4C-BB70-2CD45860FB10}" type="presParOf" srcId="{4E25DA25-B933-6C4F-BD05-2634B3A86D31}" destId="{6F9929D5-60FC-F541-9DC1-E84620024AE2}" srcOrd="1" destOrd="0" presId="urn:microsoft.com/office/officeart/2008/layout/LinedList"/>
    <dgm:cxn modelId="{2601A3E3-63B6-734A-9079-42E3050C40BD}" type="presParOf" srcId="{6AD56A1A-D4F6-0249-B186-C62D85A5A322}" destId="{E2F97C9E-D075-1C4D-9586-F0EB9BE1F447}" srcOrd="4" destOrd="0" presId="urn:microsoft.com/office/officeart/2008/layout/LinedList"/>
    <dgm:cxn modelId="{74A6A0C7-62E2-1048-9727-0AE4D12CA235}" type="presParOf" srcId="{6AD56A1A-D4F6-0249-B186-C62D85A5A322}" destId="{714C9CAC-F1B7-0E42-85E8-C8690F3BC098}" srcOrd="5" destOrd="0" presId="urn:microsoft.com/office/officeart/2008/layout/LinedList"/>
    <dgm:cxn modelId="{4355865C-E2B7-234B-BFF2-584455F8F955}" type="presParOf" srcId="{714C9CAC-F1B7-0E42-85E8-C8690F3BC098}" destId="{AB1A4FBD-CA21-B343-A776-DD2B3011D8C8}" srcOrd="0" destOrd="0" presId="urn:microsoft.com/office/officeart/2008/layout/LinedList"/>
    <dgm:cxn modelId="{8DF0AF69-DC56-BC49-B637-CCA0CE24A3CF}" type="presParOf" srcId="{714C9CAC-F1B7-0E42-85E8-C8690F3BC098}" destId="{46BDE314-BED6-8C45-933C-E06DD3D2689D}" srcOrd="1" destOrd="0" presId="urn:microsoft.com/office/officeart/2008/layout/LinedList"/>
    <dgm:cxn modelId="{1380D7B8-B315-914E-83AA-8527108486F0}" type="presParOf" srcId="{6AD56A1A-D4F6-0249-B186-C62D85A5A322}" destId="{ECDE109A-1758-3E4A-ADF7-ABB08EBFF24E}" srcOrd="6" destOrd="0" presId="urn:microsoft.com/office/officeart/2008/layout/LinedList"/>
    <dgm:cxn modelId="{0DE46C8F-3CF6-0642-B3B7-532635249208}" type="presParOf" srcId="{6AD56A1A-D4F6-0249-B186-C62D85A5A322}" destId="{0E60FE2C-0EE1-8246-BF5C-DD320771FE87}" srcOrd="7" destOrd="0" presId="urn:microsoft.com/office/officeart/2008/layout/LinedList"/>
    <dgm:cxn modelId="{817C7730-DD2C-AB40-9FF1-8B2E863FC1E0}" type="presParOf" srcId="{0E60FE2C-0EE1-8246-BF5C-DD320771FE87}" destId="{1DDC8449-F29B-B64C-BFE8-3A9C6844CB37}" srcOrd="0" destOrd="0" presId="urn:microsoft.com/office/officeart/2008/layout/LinedList"/>
    <dgm:cxn modelId="{7DC91132-F548-984B-AE07-BD66704BA01E}" type="presParOf" srcId="{0E60FE2C-0EE1-8246-BF5C-DD320771FE87}" destId="{D0BC2F7A-05B4-1A4F-BCD7-20DE92EE454B}" srcOrd="1" destOrd="0" presId="urn:microsoft.com/office/officeart/2008/layout/LinedList"/>
    <dgm:cxn modelId="{24E42EC7-8FF8-8746-8A21-D7F4564D1684}" type="presParOf" srcId="{6AD56A1A-D4F6-0249-B186-C62D85A5A322}" destId="{71C9BAE1-4005-524D-A85D-79444C4D263D}" srcOrd="8" destOrd="0" presId="urn:microsoft.com/office/officeart/2008/layout/LinedList"/>
    <dgm:cxn modelId="{BC037077-2599-4C49-ACA3-AEA6C1FA82F2}" type="presParOf" srcId="{6AD56A1A-D4F6-0249-B186-C62D85A5A322}" destId="{3C199159-012B-154D-863C-3AC1591EA6DC}" srcOrd="9" destOrd="0" presId="urn:microsoft.com/office/officeart/2008/layout/LinedList"/>
    <dgm:cxn modelId="{B717E7A7-329C-1047-8D7E-9C27B2E2900B}" type="presParOf" srcId="{3C199159-012B-154D-863C-3AC1591EA6DC}" destId="{639930EF-D9D8-1546-AF88-B77035AC925B}" srcOrd="0" destOrd="0" presId="urn:microsoft.com/office/officeart/2008/layout/LinedList"/>
    <dgm:cxn modelId="{6AEF2439-CF6D-5447-AC30-7FDC59EE0E9F}" type="presParOf" srcId="{3C199159-012B-154D-863C-3AC1591EA6DC}" destId="{EFF2AFF9-372B-3542-8F36-1A3A280AF9F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245E36-F5AB-44F2-A9F6-0F9AD2AC873A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E93E512-0F3E-4E6C-B18D-528F64B5FE1F}">
      <dgm:prSet/>
      <dgm:spPr/>
      <dgm:t>
        <a:bodyPr/>
        <a:lstStyle/>
        <a:p>
          <a:r>
            <a:rPr lang="en-US" b="0"/>
            <a:t>Progress JDBC driver</a:t>
          </a:r>
          <a:endParaRPr lang="en-US"/>
        </a:p>
      </dgm:t>
    </dgm:pt>
    <dgm:pt modelId="{07BCB5AC-7AFA-4215-9C04-B16BEBBB614C}" type="parTrans" cxnId="{0BC9E729-1E71-43E3-BA8F-88AA2DD5758F}">
      <dgm:prSet/>
      <dgm:spPr/>
      <dgm:t>
        <a:bodyPr/>
        <a:lstStyle/>
        <a:p>
          <a:endParaRPr lang="en-US"/>
        </a:p>
      </dgm:t>
    </dgm:pt>
    <dgm:pt modelId="{D2DA1D6F-6024-40F3-A5D6-E60A825E8692}" type="sibTrans" cxnId="{0BC9E729-1E71-43E3-BA8F-88AA2DD5758F}">
      <dgm:prSet/>
      <dgm:spPr/>
      <dgm:t>
        <a:bodyPr/>
        <a:lstStyle/>
        <a:p>
          <a:endParaRPr lang="en-US"/>
        </a:p>
      </dgm:t>
    </dgm:pt>
    <dgm:pt modelId="{6A67EABA-E3E9-49D0-AFE5-3411E0AFA747}">
      <dgm:prSet custT="1"/>
      <dgm:spPr/>
      <dgm:t>
        <a:bodyPr/>
        <a:lstStyle/>
        <a:p>
          <a:r>
            <a:rPr lang="en-US" sz="1700" b="0" dirty="0"/>
            <a:t>V9.1+ </a:t>
          </a:r>
        </a:p>
        <a:p>
          <a:r>
            <a:rPr lang="en-US" sz="1700" b="0" dirty="0"/>
            <a:t>(type 2:  </a:t>
          </a:r>
          <a:r>
            <a:rPr lang="en-US" sz="1400" b="0" i="0" dirty="0" err="1">
              <a:latin typeface="Courier New" panose="02070309020205020404" pitchFamily="49" charset="0"/>
              <a:cs typeface="Courier New" panose="02070309020205020404" pitchFamily="49" charset="0"/>
            </a:rPr>
            <a:t>com.progress.sql.jdbc.JdbcProgressDriver</a:t>
          </a:r>
          <a:r>
            <a:rPr lang="en-US" sz="1700" b="0" dirty="0"/>
            <a:t>)</a:t>
          </a:r>
          <a:endParaRPr lang="en-US" sz="1700" dirty="0"/>
        </a:p>
      </dgm:t>
    </dgm:pt>
    <dgm:pt modelId="{5F86824E-01E6-404F-A549-0B60E28C5D6A}" type="parTrans" cxnId="{F3D377F5-46FC-49F3-B332-78601229E148}">
      <dgm:prSet/>
      <dgm:spPr/>
      <dgm:t>
        <a:bodyPr/>
        <a:lstStyle/>
        <a:p>
          <a:endParaRPr lang="en-US"/>
        </a:p>
      </dgm:t>
    </dgm:pt>
    <dgm:pt modelId="{905EBC25-5624-45E7-81BF-FDDC7A606210}" type="sibTrans" cxnId="{F3D377F5-46FC-49F3-B332-78601229E148}">
      <dgm:prSet/>
      <dgm:spPr/>
      <dgm:t>
        <a:bodyPr/>
        <a:lstStyle/>
        <a:p>
          <a:endParaRPr lang="en-US"/>
        </a:p>
      </dgm:t>
    </dgm:pt>
    <dgm:pt modelId="{0CACCB08-D6C7-45A3-996F-9C8D3AD08B76}">
      <dgm:prSet custT="1"/>
      <dgm:spPr/>
      <dgm:t>
        <a:bodyPr/>
        <a:lstStyle/>
        <a:p>
          <a:r>
            <a:rPr lang="en-US" sz="1600" b="0" dirty="0"/>
            <a:t>V10+ </a:t>
          </a:r>
        </a:p>
        <a:p>
          <a:r>
            <a:rPr lang="en-US" sz="1600" b="0" dirty="0"/>
            <a:t>(type 4: </a:t>
          </a:r>
          <a:r>
            <a:rPr lang="en-US" sz="1400" b="0" dirty="0" err="1">
              <a:latin typeface="Courier New" panose="02070309020205020404" pitchFamily="49" charset="0"/>
              <a:cs typeface="Courier New" panose="02070309020205020404" pitchFamily="49" charset="0"/>
            </a:rPr>
            <a:t>com.ddtek.jdbc.openedge.OpenEdgeDriver</a:t>
          </a:r>
          <a:r>
            <a:rPr lang="en-US" sz="1600" b="0" dirty="0"/>
            <a:t>)</a:t>
          </a:r>
          <a:endParaRPr lang="en-US" sz="1600" dirty="0"/>
        </a:p>
      </dgm:t>
    </dgm:pt>
    <dgm:pt modelId="{5A9E479F-DB3B-4B4E-8DB0-F4620F96A304}" type="parTrans" cxnId="{BF1C3182-4320-4085-9FB3-49EDB348E074}">
      <dgm:prSet/>
      <dgm:spPr/>
      <dgm:t>
        <a:bodyPr/>
        <a:lstStyle/>
        <a:p>
          <a:endParaRPr lang="en-US"/>
        </a:p>
      </dgm:t>
    </dgm:pt>
    <dgm:pt modelId="{09528406-8D12-4532-AFFB-596353036AB8}" type="sibTrans" cxnId="{BF1C3182-4320-4085-9FB3-49EDB348E074}">
      <dgm:prSet/>
      <dgm:spPr/>
      <dgm:t>
        <a:bodyPr/>
        <a:lstStyle/>
        <a:p>
          <a:endParaRPr lang="en-US"/>
        </a:p>
      </dgm:t>
    </dgm:pt>
    <dgm:pt modelId="{2061E624-62E6-4A5D-8329-67F593322729}">
      <dgm:prSet/>
      <dgm:spPr/>
      <dgm:t>
        <a:bodyPr/>
        <a:lstStyle/>
        <a:p>
          <a:r>
            <a:rPr lang="en-US" b="0" dirty="0"/>
            <a:t>SQL Language</a:t>
          </a:r>
          <a:endParaRPr lang="en-US" dirty="0"/>
        </a:p>
      </dgm:t>
    </dgm:pt>
    <dgm:pt modelId="{0D6DAA3B-6111-4282-948D-AF9426B1C067}" type="parTrans" cxnId="{3A23588F-9DA1-4DF8-8FB1-C3FF5616C93A}">
      <dgm:prSet/>
      <dgm:spPr/>
      <dgm:t>
        <a:bodyPr/>
        <a:lstStyle/>
        <a:p>
          <a:endParaRPr lang="en-US"/>
        </a:p>
      </dgm:t>
    </dgm:pt>
    <dgm:pt modelId="{599D3502-C53C-453A-8070-9A212C097E48}" type="sibTrans" cxnId="{3A23588F-9DA1-4DF8-8FB1-C3FF5616C93A}">
      <dgm:prSet/>
      <dgm:spPr/>
      <dgm:t>
        <a:bodyPr/>
        <a:lstStyle/>
        <a:p>
          <a:endParaRPr lang="en-US"/>
        </a:p>
      </dgm:t>
    </dgm:pt>
    <dgm:pt modelId="{FE52709E-876E-48BC-9F32-EE1A79AA1872}">
      <dgm:prSet/>
      <dgm:spPr/>
      <dgm:t>
        <a:bodyPr/>
        <a:lstStyle/>
        <a:p>
          <a:r>
            <a:rPr lang="en-US" b="0"/>
            <a:t>SQL Server Engine</a:t>
          </a:r>
          <a:endParaRPr lang="en-US"/>
        </a:p>
      </dgm:t>
    </dgm:pt>
    <dgm:pt modelId="{BC77E35B-2C43-4896-B2DE-EA62156511BB}" type="parTrans" cxnId="{8270BAB0-22C2-4F29-8996-1B1085D8BFEA}">
      <dgm:prSet/>
      <dgm:spPr/>
      <dgm:t>
        <a:bodyPr/>
        <a:lstStyle/>
        <a:p>
          <a:endParaRPr lang="en-US"/>
        </a:p>
      </dgm:t>
    </dgm:pt>
    <dgm:pt modelId="{7574B1F6-A16D-4ECD-BEF4-FEFCBA878438}" type="sibTrans" cxnId="{8270BAB0-22C2-4F29-8996-1B1085D8BFEA}">
      <dgm:prSet/>
      <dgm:spPr/>
      <dgm:t>
        <a:bodyPr/>
        <a:lstStyle/>
        <a:p>
          <a:endParaRPr lang="en-US"/>
        </a:p>
      </dgm:t>
    </dgm:pt>
    <dgm:pt modelId="{973F1800-8435-4082-ABF9-E69A4DC04A4F}">
      <dgm:prSet/>
      <dgm:spPr/>
      <dgm:t>
        <a:bodyPr/>
        <a:lstStyle/>
        <a:p>
          <a:r>
            <a:rPr lang="en-US" b="0"/>
            <a:t>Security (users, grant)</a:t>
          </a:r>
          <a:endParaRPr lang="en-US"/>
        </a:p>
      </dgm:t>
    </dgm:pt>
    <dgm:pt modelId="{7D35C80B-0DEA-4F8B-93FC-ADF91C4AF4AE}" type="parTrans" cxnId="{0511EA79-6FAA-4DAA-AE36-CC2C6D0ED97E}">
      <dgm:prSet/>
      <dgm:spPr/>
      <dgm:t>
        <a:bodyPr/>
        <a:lstStyle/>
        <a:p>
          <a:endParaRPr lang="en-US"/>
        </a:p>
      </dgm:t>
    </dgm:pt>
    <dgm:pt modelId="{7E8CF259-E0DA-495B-B45C-5D899B2C5196}" type="sibTrans" cxnId="{0511EA79-6FAA-4DAA-AE36-CC2C6D0ED97E}">
      <dgm:prSet/>
      <dgm:spPr/>
      <dgm:t>
        <a:bodyPr/>
        <a:lstStyle/>
        <a:p>
          <a:endParaRPr lang="en-US"/>
        </a:p>
      </dgm:t>
    </dgm:pt>
    <dgm:pt modelId="{1A89E2C2-44E1-4C04-9E8A-11A816F07A4C}">
      <dgm:prSet/>
      <dgm:spPr/>
      <dgm:t>
        <a:bodyPr/>
        <a:lstStyle/>
        <a:p>
          <a:r>
            <a:rPr lang="en-US" b="0"/>
            <a:t>Cost Based Optimizer (update statistics)</a:t>
          </a:r>
          <a:endParaRPr lang="en-US"/>
        </a:p>
      </dgm:t>
    </dgm:pt>
    <dgm:pt modelId="{8D72DEB2-C4D8-450B-8A80-D911719D179D}" type="parTrans" cxnId="{24F7EBA2-FDBF-43BB-8654-40870A009532}">
      <dgm:prSet/>
      <dgm:spPr/>
      <dgm:t>
        <a:bodyPr/>
        <a:lstStyle/>
        <a:p>
          <a:endParaRPr lang="en-US"/>
        </a:p>
      </dgm:t>
    </dgm:pt>
    <dgm:pt modelId="{AE55BAF9-E1F2-4DEB-8060-5B73918E5F5C}" type="sibTrans" cxnId="{24F7EBA2-FDBF-43BB-8654-40870A009532}">
      <dgm:prSet/>
      <dgm:spPr/>
      <dgm:t>
        <a:bodyPr/>
        <a:lstStyle/>
        <a:p>
          <a:endParaRPr lang="en-US"/>
        </a:p>
      </dgm:t>
    </dgm:pt>
    <dgm:pt modelId="{6A170FCA-7274-42E9-B76A-8F228A563DDF}">
      <dgm:prSet/>
      <dgm:spPr/>
      <dgm:t>
        <a:bodyPr/>
        <a:lstStyle/>
        <a:p>
          <a:r>
            <a:rPr lang="en-US" b="0"/>
            <a:t>SQL Width (character fields)</a:t>
          </a:r>
          <a:endParaRPr lang="en-US"/>
        </a:p>
      </dgm:t>
    </dgm:pt>
    <dgm:pt modelId="{332342D4-32CF-4FE8-BCBA-33D7F0A9DDD5}" type="parTrans" cxnId="{E8EB76DD-DA26-408B-9DA4-D20403F63C58}">
      <dgm:prSet/>
      <dgm:spPr/>
      <dgm:t>
        <a:bodyPr/>
        <a:lstStyle/>
        <a:p>
          <a:endParaRPr lang="en-US"/>
        </a:p>
      </dgm:t>
    </dgm:pt>
    <dgm:pt modelId="{979864FB-C4E5-41B1-A0B9-2CD504926C9D}" type="sibTrans" cxnId="{E8EB76DD-DA26-408B-9DA4-D20403F63C58}">
      <dgm:prSet/>
      <dgm:spPr/>
      <dgm:t>
        <a:bodyPr/>
        <a:lstStyle/>
        <a:p>
          <a:endParaRPr lang="en-US"/>
        </a:p>
      </dgm:t>
    </dgm:pt>
    <dgm:pt modelId="{9A00C6D2-36EF-413B-BFBF-DD2E160544C9}">
      <dgm:prSet/>
      <dgm:spPr/>
      <dgm:t>
        <a:bodyPr/>
        <a:lstStyle/>
        <a:p>
          <a:r>
            <a:rPr lang="en-US"/>
            <a:t>Triggers (does not fire)</a:t>
          </a:r>
        </a:p>
      </dgm:t>
    </dgm:pt>
    <dgm:pt modelId="{90C186D3-A3E8-44C8-B5BD-AE42CD8C794F}" type="parTrans" cxnId="{EF8CA10C-0B8A-4646-A16B-5A0395801AC2}">
      <dgm:prSet/>
      <dgm:spPr/>
      <dgm:t>
        <a:bodyPr/>
        <a:lstStyle/>
        <a:p>
          <a:endParaRPr lang="en-US"/>
        </a:p>
      </dgm:t>
    </dgm:pt>
    <dgm:pt modelId="{ECE72410-8E37-4903-8DF1-7113140CA3D9}" type="sibTrans" cxnId="{EF8CA10C-0B8A-4646-A16B-5A0395801AC2}">
      <dgm:prSet/>
      <dgm:spPr/>
      <dgm:t>
        <a:bodyPr/>
        <a:lstStyle/>
        <a:p>
          <a:endParaRPr lang="en-US"/>
        </a:p>
      </dgm:t>
    </dgm:pt>
    <dgm:pt modelId="{55F0CE44-491A-E34E-AA34-4352801BD1FC}" type="pres">
      <dgm:prSet presAssocID="{BF245E36-F5AB-44F2-A9F6-0F9AD2AC873A}" presName="vert0" presStyleCnt="0">
        <dgm:presLayoutVars>
          <dgm:dir/>
          <dgm:animOne val="branch"/>
          <dgm:animLvl val="lvl"/>
        </dgm:presLayoutVars>
      </dgm:prSet>
      <dgm:spPr/>
    </dgm:pt>
    <dgm:pt modelId="{C3EADDBF-8ED9-7C43-8628-4319823A798C}" type="pres">
      <dgm:prSet presAssocID="{3E93E512-0F3E-4E6C-B18D-528F64B5FE1F}" presName="thickLine" presStyleLbl="alignNode1" presStyleIdx="0" presStyleCnt="9"/>
      <dgm:spPr/>
    </dgm:pt>
    <dgm:pt modelId="{B5758CFB-547F-7045-AF92-CDC4A9AF0BAE}" type="pres">
      <dgm:prSet presAssocID="{3E93E512-0F3E-4E6C-B18D-528F64B5FE1F}" presName="horz1" presStyleCnt="0"/>
      <dgm:spPr/>
    </dgm:pt>
    <dgm:pt modelId="{D91EA918-2179-524D-BE03-15EAF148F380}" type="pres">
      <dgm:prSet presAssocID="{3E93E512-0F3E-4E6C-B18D-528F64B5FE1F}" presName="tx1" presStyleLbl="revTx" presStyleIdx="0" presStyleCnt="9"/>
      <dgm:spPr/>
    </dgm:pt>
    <dgm:pt modelId="{89F20394-AE7D-FD44-B8E2-CFD71D0BCBF2}" type="pres">
      <dgm:prSet presAssocID="{3E93E512-0F3E-4E6C-B18D-528F64B5FE1F}" presName="vert1" presStyleCnt="0"/>
      <dgm:spPr/>
    </dgm:pt>
    <dgm:pt modelId="{CD572E0C-AA52-D846-991B-B036A238E06F}" type="pres">
      <dgm:prSet presAssocID="{6A67EABA-E3E9-49D0-AFE5-3411E0AFA747}" presName="thickLine" presStyleLbl="alignNode1" presStyleIdx="1" presStyleCnt="9"/>
      <dgm:spPr/>
    </dgm:pt>
    <dgm:pt modelId="{EC2097A0-144B-9B4C-9B1C-FF4355716160}" type="pres">
      <dgm:prSet presAssocID="{6A67EABA-E3E9-49D0-AFE5-3411E0AFA747}" presName="horz1" presStyleCnt="0"/>
      <dgm:spPr/>
    </dgm:pt>
    <dgm:pt modelId="{D4A54815-B325-4748-94DE-C63F5F1D9ADB}" type="pres">
      <dgm:prSet presAssocID="{6A67EABA-E3E9-49D0-AFE5-3411E0AFA747}" presName="tx1" presStyleLbl="revTx" presStyleIdx="1" presStyleCnt="9"/>
      <dgm:spPr/>
    </dgm:pt>
    <dgm:pt modelId="{A7068E35-C7F0-EB42-84DA-A2EAFD128150}" type="pres">
      <dgm:prSet presAssocID="{6A67EABA-E3E9-49D0-AFE5-3411E0AFA747}" presName="vert1" presStyleCnt="0"/>
      <dgm:spPr/>
    </dgm:pt>
    <dgm:pt modelId="{5F780BFB-BDE5-6943-A0EA-17057519AADD}" type="pres">
      <dgm:prSet presAssocID="{0CACCB08-D6C7-45A3-996F-9C8D3AD08B76}" presName="thickLine" presStyleLbl="alignNode1" presStyleIdx="2" presStyleCnt="9"/>
      <dgm:spPr/>
    </dgm:pt>
    <dgm:pt modelId="{F408C27B-1657-1B47-A575-74991374004D}" type="pres">
      <dgm:prSet presAssocID="{0CACCB08-D6C7-45A3-996F-9C8D3AD08B76}" presName="horz1" presStyleCnt="0"/>
      <dgm:spPr/>
    </dgm:pt>
    <dgm:pt modelId="{847E8E01-BC65-DF47-B6C8-E4160AFEA4E8}" type="pres">
      <dgm:prSet presAssocID="{0CACCB08-D6C7-45A3-996F-9C8D3AD08B76}" presName="tx1" presStyleLbl="revTx" presStyleIdx="2" presStyleCnt="9"/>
      <dgm:spPr/>
    </dgm:pt>
    <dgm:pt modelId="{1A221D29-21D0-4640-B418-C354F766F998}" type="pres">
      <dgm:prSet presAssocID="{0CACCB08-D6C7-45A3-996F-9C8D3AD08B76}" presName="vert1" presStyleCnt="0"/>
      <dgm:spPr/>
    </dgm:pt>
    <dgm:pt modelId="{12796566-39D4-6348-9FED-00D357E6ED1F}" type="pres">
      <dgm:prSet presAssocID="{2061E624-62E6-4A5D-8329-67F593322729}" presName="thickLine" presStyleLbl="alignNode1" presStyleIdx="3" presStyleCnt="9"/>
      <dgm:spPr/>
    </dgm:pt>
    <dgm:pt modelId="{B3C7053C-7F80-4344-BC98-D808823BD82F}" type="pres">
      <dgm:prSet presAssocID="{2061E624-62E6-4A5D-8329-67F593322729}" presName="horz1" presStyleCnt="0"/>
      <dgm:spPr/>
    </dgm:pt>
    <dgm:pt modelId="{1A2703BE-0810-FB4C-897B-3CEFA50B8849}" type="pres">
      <dgm:prSet presAssocID="{2061E624-62E6-4A5D-8329-67F593322729}" presName="tx1" presStyleLbl="revTx" presStyleIdx="3" presStyleCnt="9"/>
      <dgm:spPr/>
    </dgm:pt>
    <dgm:pt modelId="{23AB3B51-C5BF-FE47-8827-2248E531A1A6}" type="pres">
      <dgm:prSet presAssocID="{2061E624-62E6-4A5D-8329-67F593322729}" presName="vert1" presStyleCnt="0"/>
      <dgm:spPr/>
    </dgm:pt>
    <dgm:pt modelId="{C98F5D21-2AD9-CD40-943D-AC7A137669D5}" type="pres">
      <dgm:prSet presAssocID="{FE52709E-876E-48BC-9F32-EE1A79AA1872}" presName="thickLine" presStyleLbl="alignNode1" presStyleIdx="4" presStyleCnt="9"/>
      <dgm:spPr/>
    </dgm:pt>
    <dgm:pt modelId="{F25D8435-F37A-844E-A28B-6AF592E4A5AD}" type="pres">
      <dgm:prSet presAssocID="{FE52709E-876E-48BC-9F32-EE1A79AA1872}" presName="horz1" presStyleCnt="0"/>
      <dgm:spPr/>
    </dgm:pt>
    <dgm:pt modelId="{AEE26E46-0125-3549-9496-B4B0D9C3BCEF}" type="pres">
      <dgm:prSet presAssocID="{FE52709E-876E-48BC-9F32-EE1A79AA1872}" presName="tx1" presStyleLbl="revTx" presStyleIdx="4" presStyleCnt="9"/>
      <dgm:spPr/>
    </dgm:pt>
    <dgm:pt modelId="{B4BB5042-0D20-5A41-B32F-4409FB4A4AD7}" type="pres">
      <dgm:prSet presAssocID="{FE52709E-876E-48BC-9F32-EE1A79AA1872}" presName="vert1" presStyleCnt="0"/>
      <dgm:spPr/>
    </dgm:pt>
    <dgm:pt modelId="{B2856CD5-B92A-A94A-B1CF-9E586210A965}" type="pres">
      <dgm:prSet presAssocID="{973F1800-8435-4082-ABF9-E69A4DC04A4F}" presName="thickLine" presStyleLbl="alignNode1" presStyleIdx="5" presStyleCnt="9"/>
      <dgm:spPr/>
    </dgm:pt>
    <dgm:pt modelId="{CD2BE959-E6FC-5D45-8E72-0293C4647A1F}" type="pres">
      <dgm:prSet presAssocID="{973F1800-8435-4082-ABF9-E69A4DC04A4F}" presName="horz1" presStyleCnt="0"/>
      <dgm:spPr/>
    </dgm:pt>
    <dgm:pt modelId="{048E2F90-4588-5643-9186-648654EE477F}" type="pres">
      <dgm:prSet presAssocID="{973F1800-8435-4082-ABF9-E69A4DC04A4F}" presName="tx1" presStyleLbl="revTx" presStyleIdx="5" presStyleCnt="9"/>
      <dgm:spPr/>
    </dgm:pt>
    <dgm:pt modelId="{CB0F33C1-83CA-BE46-8BDF-2376418961BD}" type="pres">
      <dgm:prSet presAssocID="{973F1800-8435-4082-ABF9-E69A4DC04A4F}" presName="vert1" presStyleCnt="0"/>
      <dgm:spPr/>
    </dgm:pt>
    <dgm:pt modelId="{E4639D08-BA31-304C-A9F0-32AE03D98FC2}" type="pres">
      <dgm:prSet presAssocID="{1A89E2C2-44E1-4C04-9E8A-11A816F07A4C}" presName="thickLine" presStyleLbl="alignNode1" presStyleIdx="6" presStyleCnt="9"/>
      <dgm:spPr/>
    </dgm:pt>
    <dgm:pt modelId="{8E05E393-794A-2A4D-9E10-74B0ADF6F061}" type="pres">
      <dgm:prSet presAssocID="{1A89E2C2-44E1-4C04-9E8A-11A816F07A4C}" presName="horz1" presStyleCnt="0"/>
      <dgm:spPr/>
    </dgm:pt>
    <dgm:pt modelId="{A80A2E19-3736-214C-B670-BC175A2C1533}" type="pres">
      <dgm:prSet presAssocID="{1A89E2C2-44E1-4C04-9E8A-11A816F07A4C}" presName="tx1" presStyleLbl="revTx" presStyleIdx="6" presStyleCnt="9"/>
      <dgm:spPr/>
    </dgm:pt>
    <dgm:pt modelId="{68ED25AE-03B4-C345-85D5-1F3A3C5C8545}" type="pres">
      <dgm:prSet presAssocID="{1A89E2C2-44E1-4C04-9E8A-11A816F07A4C}" presName="vert1" presStyleCnt="0"/>
      <dgm:spPr/>
    </dgm:pt>
    <dgm:pt modelId="{83748B62-FECD-C54C-BF55-744F85C2A6BF}" type="pres">
      <dgm:prSet presAssocID="{6A170FCA-7274-42E9-B76A-8F228A563DDF}" presName="thickLine" presStyleLbl="alignNode1" presStyleIdx="7" presStyleCnt="9"/>
      <dgm:spPr/>
    </dgm:pt>
    <dgm:pt modelId="{1DD5B593-34A5-9C48-B7FF-89084190C437}" type="pres">
      <dgm:prSet presAssocID="{6A170FCA-7274-42E9-B76A-8F228A563DDF}" presName="horz1" presStyleCnt="0"/>
      <dgm:spPr/>
    </dgm:pt>
    <dgm:pt modelId="{E6545F2A-CFF7-FE41-9030-3663AD3642BD}" type="pres">
      <dgm:prSet presAssocID="{6A170FCA-7274-42E9-B76A-8F228A563DDF}" presName="tx1" presStyleLbl="revTx" presStyleIdx="7" presStyleCnt="9"/>
      <dgm:spPr/>
    </dgm:pt>
    <dgm:pt modelId="{0B33762F-0782-7B4A-BF4C-EC6AC0CD291D}" type="pres">
      <dgm:prSet presAssocID="{6A170FCA-7274-42E9-B76A-8F228A563DDF}" presName="vert1" presStyleCnt="0"/>
      <dgm:spPr/>
    </dgm:pt>
    <dgm:pt modelId="{2765EFB2-0273-FC4B-A549-EF953F85E4C0}" type="pres">
      <dgm:prSet presAssocID="{9A00C6D2-36EF-413B-BFBF-DD2E160544C9}" presName="thickLine" presStyleLbl="alignNode1" presStyleIdx="8" presStyleCnt="9"/>
      <dgm:spPr/>
    </dgm:pt>
    <dgm:pt modelId="{2E1B1530-0294-FB49-8B45-0EE91B0AB184}" type="pres">
      <dgm:prSet presAssocID="{9A00C6D2-36EF-413B-BFBF-DD2E160544C9}" presName="horz1" presStyleCnt="0"/>
      <dgm:spPr/>
    </dgm:pt>
    <dgm:pt modelId="{D8E1AE3D-932F-0D47-9CBE-0615D870AD7A}" type="pres">
      <dgm:prSet presAssocID="{9A00C6D2-36EF-413B-BFBF-DD2E160544C9}" presName="tx1" presStyleLbl="revTx" presStyleIdx="8" presStyleCnt="9"/>
      <dgm:spPr/>
    </dgm:pt>
    <dgm:pt modelId="{8340C257-C0C0-6745-B032-B1B05393C2F5}" type="pres">
      <dgm:prSet presAssocID="{9A00C6D2-36EF-413B-BFBF-DD2E160544C9}" presName="vert1" presStyleCnt="0"/>
      <dgm:spPr/>
    </dgm:pt>
  </dgm:ptLst>
  <dgm:cxnLst>
    <dgm:cxn modelId="{EF8CA10C-0B8A-4646-A16B-5A0395801AC2}" srcId="{BF245E36-F5AB-44F2-A9F6-0F9AD2AC873A}" destId="{9A00C6D2-36EF-413B-BFBF-DD2E160544C9}" srcOrd="8" destOrd="0" parTransId="{90C186D3-A3E8-44C8-B5BD-AE42CD8C794F}" sibTransId="{ECE72410-8E37-4903-8DF1-7113140CA3D9}"/>
    <dgm:cxn modelId="{D2CE7C12-F4AE-2F47-8400-E879371F9C2D}" type="presOf" srcId="{6A67EABA-E3E9-49D0-AFE5-3411E0AFA747}" destId="{D4A54815-B325-4748-94DE-C63F5F1D9ADB}" srcOrd="0" destOrd="0" presId="urn:microsoft.com/office/officeart/2008/layout/LinedList"/>
    <dgm:cxn modelId="{1E0BEC1A-02FC-004B-AF04-0194464310BF}" type="presOf" srcId="{BF245E36-F5AB-44F2-A9F6-0F9AD2AC873A}" destId="{55F0CE44-491A-E34E-AA34-4352801BD1FC}" srcOrd="0" destOrd="0" presId="urn:microsoft.com/office/officeart/2008/layout/LinedList"/>
    <dgm:cxn modelId="{9BB68C24-41E9-E645-80D5-32EBF51FE486}" type="presOf" srcId="{0CACCB08-D6C7-45A3-996F-9C8D3AD08B76}" destId="{847E8E01-BC65-DF47-B6C8-E4160AFEA4E8}" srcOrd="0" destOrd="0" presId="urn:microsoft.com/office/officeart/2008/layout/LinedList"/>
    <dgm:cxn modelId="{D28D0128-3A79-7344-AE7C-0FD8107AE0A8}" type="presOf" srcId="{973F1800-8435-4082-ABF9-E69A4DC04A4F}" destId="{048E2F90-4588-5643-9186-648654EE477F}" srcOrd="0" destOrd="0" presId="urn:microsoft.com/office/officeart/2008/layout/LinedList"/>
    <dgm:cxn modelId="{0BC9E729-1E71-43E3-BA8F-88AA2DD5758F}" srcId="{BF245E36-F5AB-44F2-A9F6-0F9AD2AC873A}" destId="{3E93E512-0F3E-4E6C-B18D-528F64B5FE1F}" srcOrd="0" destOrd="0" parTransId="{07BCB5AC-7AFA-4215-9C04-B16BEBBB614C}" sibTransId="{D2DA1D6F-6024-40F3-A5D6-E60A825E8692}"/>
    <dgm:cxn modelId="{0511EA79-6FAA-4DAA-AE36-CC2C6D0ED97E}" srcId="{BF245E36-F5AB-44F2-A9F6-0F9AD2AC873A}" destId="{973F1800-8435-4082-ABF9-E69A4DC04A4F}" srcOrd="5" destOrd="0" parTransId="{7D35C80B-0DEA-4F8B-93FC-ADF91C4AF4AE}" sibTransId="{7E8CF259-E0DA-495B-B45C-5D899B2C5196}"/>
    <dgm:cxn modelId="{BF1C3182-4320-4085-9FB3-49EDB348E074}" srcId="{BF245E36-F5AB-44F2-A9F6-0F9AD2AC873A}" destId="{0CACCB08-D6C7-45A3-996F-9C8D3AD08B76}" srcOrd="2" destOrd="0" parTransId="{5A9E479F-DB3B-4B4E-8DB0-F4620F96A304}" sibTransId="{09528406-8D12-4532-AFFB-596353036AB8}"/>
    <dgm:cxn modelId="{98514F85-B7D6-8448-9C45-A5D7FDB3EF23}" type="presOf" srcId="{FE52709E-876E-48BC-9F32-EE1A79AA1872}" destId="{AEE26E46-0125-3549-9496-B4B0D9C3BCEF}" srcOrd="0" destOrd="0" presId="urn:microsoft.com/office/officeart/2008/layout/LinedList"/>
    <dgm:cxn modelId="{DDCE6286-4D8A-5143-8E2A-2595FC5721CE}" type="presOf" srcId="{3E93E512-0F3E-4E6C-B18D-528F64B5FE1F}" destId="{D91EA918-2179-524D-BE03-15EAF148F380}" srcOrd="0" destOrd="0" presId="urn:microsoft.com/office/officeart/2008/layout/LinedList"/>
    <dgm:cxn modelId="{F0F8E28B-30C3-034A-BAD4-6F440A9EB77B}" type="presOf" srcId="{1A89E2C2-44E1-4C04-9E8A-11A816F07A4C}" destId="{A80A2E19-3736-214C-B670-BC175A2C1533}" srcOrd="0" destOrd="0" presId="urn:microsoft.com/office/officeart/2008/layout/LinedList"/>
    <dgm:cxn modelId="{3A23588F-9DA1-4DF8-8FB1-C3FF5616C93A}" srcId="{BF245E36-F5AB-44F2-A9F6-0F9AD2AC873A}" destId="{2061E624-62E6-4A5D-8329-67F593322729}" srcOrd="3" destOrd="0" parTransId="{0D6DAA3B-6111-4282-948D-AF9426B1C067}" sibTransId="{599D3502-C53C-453A-8070-9A212C097E48}"/>
    <dgm:cxn modelId="{24F7EBA2-FDBF-43BB-8654-40870A009532}" srcId="{BF245E36-F5AB-44F2-A9F6-0F9AD2AC873A}" destId="{1A89E2C2-44E1-4C04-9E8A-11A816F07A4C}" srcOrd="6" destOrd="0" parTransId="{8D72DEB2-C4D8-450B-8A80-D911719D179D}" sibTransId="{AE55BAF9-E1F2-4DEB-8060-5B73918E5F5C}"/>
    <dgm:cxn modelId="{8270BAB0-22C2-4F29-8996-1B1085D8BFEA}" srcId="{BF245E36-F5AB-44F2-A9F6-0F9AD2AC873A}" destId="{FE52709E-876E-48BC-9F32-EE1A79AA1872}" srcOrd="4" destOrd="0" parTransId="{BC77E35B-2C43-4896-B2DE-EA62156511BB}" sibTransId="{7574B1F6-A16D-4ECD-BEF4-FEFCBA878438}"/>
    <dgm:cxn modelId="{55EF92B8-D86A-634A-A7DB-EFCEBA18EE55}" type="presOf" srcId="{2061E624-62E6-4A5D-8329-67F593322729}" destId="{1A2703BE-0810-FB4C-897B-3CEFA50B8849}" srcOrd="0" destOrd="0" presId="urn:microsoft.com/office/officeart/2008/layout/LinedList"/>
    <dgm:cxn modelId="{A094E2C7-F078-C14E-91B6-EED055ECE4B0}" type="presOf" srcId="{9A00C6D2-36EF-413B-BFBF-DD2E160544C9}" destId="{D8E1AE3D-932F-0D47-9CBE-0615D870AD7A}" srcOrd="0" destOrd="0" presId="urn:microsoft.com/office/officeart/2008/layout/LinedList"/>
    <dgm:cxn modelId="{6400B1D2-AF5F-E844-A180-853E76B11274}" type="presOf" srcId="{6A170FCA-7274-42E9-B76A-8F228A563DDF}" destId="{E6545F2A-CFF7-FE41-9030-3663AD3642BD}" srcOrd="0" destOrd="0" presId="urn:microsoft.com/office/officeart/2008/layout/LinedList"/>
    <dgm:cxn modelId="{E8EB76DD-DA26-408B-9DA4-D20403F63C58}" srcId="{BF245E36-F5AB-44F2-A9F6-0F9AD2AC873A}" destId="{6A170FCA-7274-42E9-B76A-8F228A563DDF}" srcOrd="7" destOrd="0" parTransId="{332342D4-32CF-4FE8-BCBA-33D7F0A9DDD5}" sibTransId="{979864FB-C4E5-41B1-A0B9-2CD504926C9D}"/>
    <dgm:cxn modelId="{F3D377F5-46FC-49F3-B332-78601229E148}" srcId="{BF245E36-F5AB-44F2-A9F6-0F9AD2AC873A}" destId="{6A67EABA-E3E9-49D0-AFE5-3411E0AFA747}" srcOrd="1" destOrd="0" parTransId="{5F86824E-01E6-404F-A549-0B60E28C5D6A}" sibTransId="{905EBC25-5624-45E7-81BF-FDDC7A606210}"/>
    <dgm:cxn modelId="{CB9F7803-7C0C-4849-AC74-F3D1DD8E17A9}" type="presParOf" srcId="{55F0CE44-491A-E34E-AA34-4352801BD1FC}" destId="{C3EADDBF-8ED9-7C43-8628-4319823A798C}" srcOrd="0" destOrd="0" presId="urn:microsoft.com/office/officeart/2008/layout/LinedList"/>
    <dgm:cxn modelId="{0BB5C9AC-83A1-194E-95E6-5BFDA801984B}" type="presParOf" srcId="{55F0CE44-491A-E34E-AA34-4352801BD1FC}" destId="{B5758CFB-547F-7045-AF92-CDC4A9AF0BAE}" srcOrd="1" destOrd="0" presId="urn:microsoft.com/office/officeart/2008/layout/LinedList"/>
    <dgm:cxn modelId="{5552AD80-216C-F14B-BE72-AD9486A3852C}" type="presParOf" srcId="{B5758CFB-547F-7045-AF92-CDC4A9AF0BAE}" destId="{D91EA918-2179-524D-BE03-15EAF148F380}" srcOrd="0" destOrd="0" presId="urn:microsoft.com/office/officeart/2008/layout/LinedList"/>
    <dgm:cxn modelId="{7A4205C3-C475-2D4F-8C0C-1643932A3C50}" type="presParOf" srcId="{B5758CFB-547F-7045-AF92-CDC4A9AF0BAE}" destId="{89F20394-AE7D-FD44-B8E2-CFD71D0BCBF2}" srcOrd="1" destOrd="0" presId="urn:microsoft.com/office/officeart/2008/layout/LinedList"/>
    <dgm:cxn modelId="{5D2B42FA-A873-BF42-B562-CB303222EA3A}" type="presParOf" srcId="{55F0CE44-491A-E34E-AA34-4352801BD1FC}" destId="{CD572E0C-AA52-D846-991B-B036A238E06F}" srcOrd="2" destOrd="0" presId="urn:microsoft.com/office/officeart/2008/layout/LinedList"/>
    <dgm:cxn modelId="{CF24732C-7A60-2F4F-B9D4-9935EB9797B2}" type="presParOf" srcId="{55F0CE44-491A-E34E-AA34-4352801BD1FC}" destId="{EC2097A0-144B-9B4C-9B1C-FF4355716160}" srcOrd="3" destOrd="0" presId="urn:microsoft.com/office/officeart/2008/layout/LinedList"/>
    <dgm:cxn modelId="{882B7F0E-EB50-AA43-8CE4-E432CE565033}" type="presParOf" srcId="{EC2097A0-144B-9B4C-9B1C-FF4355716160}" destId="{D4A54815-B325-4748-94DE-C63F5F1D9ADB}" srcOrd="0" destOrd="0" presId="urn:microsoft.com/office/officeart/2008/layout/LinedList"/>
    <dgm:cxn modelId="{8C20CEC7-5920-9A48-BCDF-B76A3EDEFB5E}" type="presParOf" srcId="{EC2097A0-144B-9B4C-9B1C-FF4355716160}" destId="{A7068E35-C7F0-EB42-84DA-A2EAFD128150}" srcOrd="1" destOrd="0" presId="urn:microsoft.com/office/officeart/2008/layout/LinedList"/>
    <dgm:cxn modelId="{98A8DE00-C950-2C44-8DAD-D5F07DCE017B}" type="presParOf" srcId="{55F0CE44-491A-E34E-AA34-4352801BD1FC}" destId="{5F780BFB-BDE5-6943-A0EA-17057519AADD}" srcOrd="4" destOrd="0" presId="urn:microsoft.com/office/officeart/2008/layout/LinedList"/>
    <dgm:cxn modelId="{26FFC8CE-0D7C-C446-9E27-CAC353B0DEA6}" type="presParOf" srcId="{55F0CE44-491A-E34E-AA34-4352801BD1FC}" destId="{F408C27B-1657-1B47-A575-74991374004D}" srcOrd="5" destOrd="0" presId="urn:microsoft.com/office/officeart/2008/layout/LinedList"/>
    <dgm:cxn modelId="{756C41A7-6F16-1A42-8FA7-AA0AE980EEF6}" type="presParOf" srcId="{F408C27B-1657-1B47-A575-74991374004D}" destId="{847E8E01-BC65-DF47-B6C8-E4160AFEA4E8}" srcOrd="0" destOrd="0" presId="urn:microsoft.com/office/officeart/2008/layout/LinedList"/>
    <dgm:cxn modelId="{9DAF7716-A796-8C47-9190-D390062D55E9}" type="presParOf" srcId="{F408C27B-1657-1B47-A575-74991374004D}" destId="{1A221D29-21D0-4640-B418-C354F766F998}" srcOrd="1" destOrd="0" presId="urn:microsoft.com/office/officeart/2008/layout/LinedList"/>
    <dgm:cxn modelId="{F4902F24-A88E-CC4E-986E-9EA72F5CBE3D}" type="presParOf" srcId="{55F0CE44-491A-E34E-AA34-4352801BD1FC}" destId="{12796566-39D4-6348-9FED-00D357E6ED1F}" srcOrd="6" destOrd="0" presId="urn:microsoft.com/office/officeart/2008/layout/LinedList"/>
    <dgm:cxn modelId="{1DC87050-CD6F-F146-BBCF-C2E305272C89}" type="presParOf" srcId="{55F0CE44-491A-E34E-AA34-4352801BD1FC}" destId="{B3C7053C-7F80-4344-BC98-D808823BD82F}" srcOrd="7" destOrd="0" presId="urn:microsoft.com/office/officeart/2008/layout/LinedList"/>
    <dgm:cxn modelId="{B38C7116-8188-7542-90DC-62BCBA5CC45A}" type="presParOf" srcId="{B3C7053C-7F80-4344-BC98-D808823BD82F}" destId="{1A2703BE-0810-FB4C-897B-3CEFA50B8849}" srcOrd="0" destOrd="0" presId="urn:microsoft.com/office/officeart/2008/layout/LinedList"/>
    <dgm:cxn modelId="{5925BB88-A10F-2E43-91B2-6F3CB920897C}" type="presParOf" srcId="{B3C7053C-7F80-4344-BC98-D808823BD82F}" destId="{23AB3B51-C5BF-FE47-8827-2248E531A1A6}" srcOrd="1" destOrd="0" presId="urn:microsoft.com/office/officeart/2008/layout/LinedList"/>
    <dgm:cxn modelId="{8BD9C266-E1C4-FC4B-8F91-A1E613D2EF26}" type="presParOf" srcId="{55F0CE44-491A-E34E-AA34-4352801BD1FC}" destId="{C98F5D21-2AD9-CD40-943D-AC7A137669D5}" srcOrd="8" destOrd="0" presId="urn:microsoft.com/office/officeart/2008/layout/LinedList"/>
    <dgm:cxn modelId="{00441350-199B-AF49-BDC5-353CA6CBAB43}" type="presParOf" srcId="{55F0CE44-491A-E34E-AA34-4352801BD1FC}" destId="{F25D8435-F37A-844E-A28B-6AF592E4A5AD}" srcOrd="9" destOrd="0" presId="urn:microsoft.com/office/officeart/2008/layout/LinedList"/>
    <dgm:cxn modelId="{E1C7F491-3381-304B-A796-FEE2EF20E6E6}" type="presParOf" srcId="{F25D8435-F37A-844E-A28B-6AF592E4A5AD}" destId="{AEE26E46-0125-3549-9496-B4B0D9C3BCEF}" srcOrd="0" destOrd="0" presId="urn:microsoft.com/office/officeart/2008/layout/LinedList"/>
    <dgm:cxn modelId="{45817AA7-062A-CF43-BCAD-D9E212B0AF6C}" type="presParOf" srcId="{F25D8435-F37A-844E-A28B-6AF592E4A5AD}" destId="{B4BB5042-0D20-5A41-B32F-4409FB4A4AD7}" srcOrd="1" destOrd="0" presId="urn:microsoft.com/office/officeart/2008/layout/LinedList"/>
    <dgm:cxn modelId="{B7305733-1802-354F-AEE4-94210A8D2C3D}" type="presParOf" srcId="{55F0CE44-491A-E34E-AA34-4352801BD1FC}" destId="{B2856CD5-B92A-A94A-B1CF-9E586210A965}" srcOrd="10" destOrd="0" presId="urn:microsoft.com/office/officeart/2008/layout/LinedList"/>
    <dgm:cxn modelId="{9F198678-206A-A745-AA58-F6B3B3FB8450}" type="presParOf" srcId="{55F0CE44-491A-E34E-AA34-4352801BD1FC}" destId="{CD2BE959-E6FC-5D45-8E72-0293C4647A1F}" srcOrd="11" destOrd="0" presId="urn:microsoft.com/office/officeart/2008/layout/LinedList"/>
    <dgm:cxn modelId="{F004BC0F-21A5-FB4F-BB17-64319708B615}" type="presParOf" srcId="{CD2BE959-E6FC-5D45-8E72-0293C4647A1F}" destId="{048E2F90-4588-5643-9186-648654EE477F}" srcOrd="0" destOrd="0" presId="urn:microsoft.com/office/officeart/2008/layout/LinedList"/>
    <dgm:cxn modelId="{F03632CA-C991-1247-A490-9CA585A0B865}" type="presParOf" srcId="{CD2BE959-E6FC-5D45-8E72-0293C4647A1F}" destId="{CB0F33C1-83CA-BE46-8BDF-2376418961BD}" srcOrd="1" destOrd="0" presId="urn:microsoft.com/office/officeart/2008/layout/LinedList"/>
    <dgm:cxn modelId="{20288B45-5466-4B45-A36E-9E39A3604943}" type="presParOf" srcId="{55F0CE44-491A-E34E-AA34-4352801BD1FC}" destId="{E4639D08-BA31-304C-A9F0-32AE03D98FC2}" srcOrd="12" destOrd="0" presId="urn:microsoft.com/office/officeart/2008/layout/LinedList"/>
    <dgm:cxn modelId="{3E9A5201-830D-EB4C-8C80-174EAA209627}" type="presParOf" srcId="{55F0CE44-491A-E34E-AA34-4352801BD1FC}" destId="{8E05E393-794A-2A4D-9E10-74B0ADF6F061}" srcOrd="13" destOrd="0" presId="urn:microsoft.com/office/officeart/2008/layout/LinedList"/>
    <dgm:cxn modelId="{18159BEE-EF1F-5147-9C4B-19B4E0D09E59}" type="presParOf" srcId="{8E05E393-794A-2A4D-9E10-74B0ADF6F061}" destId="{A80A2E19-3736-214C-B670-BC175A2C1533}" srcOrd="0" destOrd="0" presId="urn:microsoft.com/office/officeart/2008/layout/LinedList"/>
    <dgm:cxn modelId="{1979DA33-1E3C-E842-9212-66DA61FB258B}" type="presParOf" srcId="{8E05E393-794A-2A4D-9E10-74B0ADF6F061}" destId="{68ED25AE-03B4-C345-85D5-1F3A3C5C8545}" srcOrd="1" destOrd="0" presId="urn:microsoft.com/office/officeart/2008/layout/LinedList"/>
    <dgm:cxn modelId="{C8DF7297-52EE-2D47-A82C-E726D905CAE6}" type="presParOf" srcId="{55F0CE44-491A-E34E-AA34-4352801BD1FC}" destId="{83748B62-FECD-C54C-BF55-744F85C2A6BF}" srcOrd="14" destOrd="0" presId="urn:microsoft.com/office/officeart/2008/layout/LinedList"/>
    <dgm:cxn modelId="{91C8A467-11C6-6847-94E5-92573167C747}" type="presParOf" srcId="{55F0CE44-491A-E34E-AA34-4352801BD1FC}" destId="{1DD5B593-34A5-9C48-B7FF-89084190C437}" srcOrd="15" destOrd="0" presId="urn:microsoft.com/office/officeart/2008/layout/LinedList"/>
    <dgm:cxn modelId="{19DD3AAC-6D14-7549-BF0E-6D14D5C23724}" type="presParOf" srcId="{1DD5B593-34A5-9C48-B7FF-89084190C437}" destId="{E6545F2A-CFF7-FE41-9030-3663AD3642BD}" srcOrd="0" destOrd="0" presId="urn:microsoft.com/office/officeart/2008/layout/LinedList"/>
    <dgm:cxn modelId="{BB987D6E-103C-A049-8736-47E3D1CC0BA1}" type="presParOf" srcId="{1DD5B593-34A5-9C48-B7FF-89084190C437}" destId="{0B33762F-0782-7B4A-BF4C-EC6AC0CD291D}" srcOrd="1" destOrd="0" presId="urn:microsoft.com/office/officeart/2008/layout/LinedList"/>
    <dgm:cxn modelId="{951A8E2A-F5B6-BF44-BFB9-65552D6A7746}" type="presParOf" srcId="{55F0CE44-491A-E34E-AA34-4352801BD1FC}" destId="{2765EFB2-0273-FC4B-A549-EF953F85E4C0}" srcOrd="16" destOrd="0" presId="urn:microsoft.com/office/officeart/2008/layout/LinedList"/>
    <dgm:cxn modelId="{8041FA64-4488-264C-B364-64DE5E85C691}" type="presParOf" srcId="{55F0CE44-491A-E34E-AA34-4352801BD1FC}" destId="{2E1B1530-0294-FB49-8B45-0EE91B0AB184}" srcOrd="17" destOrd="0" presId="urn:microsoft.com/office/officeart/2008/layout/LinedList"/>
    <dgm:cxn modelId="{DDC1C654-1B88-724C-AD4C-5D0A1483B030}" type="presParOf" srcId="{2E1B1530-0294-FB49-8B45-0EE91B0AB184}" destId="{D8E1AE3D-932F-0D47-9CBE-0615D870AD7A}" srcOrd="0" destOrd="0" presId="urn:microsoft.com/office/officeart/2008/layout/LinedList"/>
    <dgm:cxn modelId="{A5DCDA2F-A318-0748-B7B1-D50B2B14C7C4}" type="presParOf" srcId="{2E1B1530-0294-FB49-8B45-0EE91B0AB184}" destId="{8340C257-C0C0-6745-B032-B1B05393C2F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25A8BB8-44B9-46BD-8AC2-3022405F84C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8C4FC4-4BCA-4BD8-B62D-EE4D207ECA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/>
            <a:t>ABL Business Logic JDBC Driver</a:t>
          </a:r>
          <a:endParaRPr lang="en-US"/>
        </a:p>
      </dgm:t>
    </dgm:pt>
    <dgm:pt modelId="{A202FF6D-C7FB-43C8-8B5E-92B1BCD5AC19}" type="parTrans" cxnId="{4EC1D6FF-4A9C-4D89-A9D7-FAB469C21AA0}">
      <dgm:prSet/>
      <dgm:spPr/>
      <dgm:t>
        <a:bodyPr/>
        <a:lstStyle/>
        <a:p>
          <a:endParaRPr lang="en-US"/>
        </a:p>
      </dgm:t>
    </dgm:pt>
    <dgm:pt modelId="{E9404672-9239-44DD-8A28-EEF5CA50B8D7}" type="sibTrans" cxnId="{4EC1D6FF-4A9C-4D89-A9D7-FAB469C21AA0}">
      <dgm:prSet/>
      <dgm:spPr/>
      <dgm:t>
        <a:bodyPr/>
        <a:lstStyle/>
        <a:p>
          <a:endParaRPr lang="en-US"/>
        </a:p>
      </dgm:t>
    </dgm:pt>
    <dgm:pt modelId="{A87BCA1E-A008-49EE-9FD4-2C220F04D1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/>
            <a:t>ABL Bridge for Java Reporting Engine</a:t>
          </a:r>
          <a:endParaRPr lang="en-US"/>
        </a:p>
      </dgm:t>
    </dgm:pt>
    <dgm:pt modelId="{6E884B20-801E-412A-89D7-8D65160AC92C}" type="parTrans" cxnId="{09349847-673D-4A51-B3AA-B1E8D146654B}">
      <dgm:prSet/>
      <dgm:spPr/>
      <dgm:t>
        <a:bodyPr/>
        <a:lstStyle/>
        <a:p>
          <a:endParaRPr lang="en-US"/>
        </a:p>
      </dgm:t>
    </dgm:pt>
    <dgm:pt modelId="{51525309-4CCD-4EA9-A54D-A6C73D43887B}" type="sibTrans" cxnId="{09349847-673D-4A51-B3AA-B1E8D146654B}">
      <dgm:prSet/>
      <dgm:spPr/>
      <dgm:t>
        <a:bodyPr/>
        <a:lstStyle/>
        <a:p>
          <a:endParaRPr lang="en-US"/>
        </a:p>
      </dgm:t>
    </dgm:pt>
    <dgm:pt modelId="{08F38CA7-E5B1-457B-8FF3-D88F539D71DD}" type="pres">
      <dgm:prSet presAssocID="{925A8BB8-44B9-46BD-8AC2-3022405F84C2}" presName="root" presStyleCnt="0">
        <dgm:presLayoutVars>
          <dgm:dir/>
          <dgm:resizeHandles val="exact"/>
        </dgm:presLayoutVars>
      </dgm:prSet>
      <dgm:spPr/>
    </dgm:pt>
    <dgm:pt modelId="{0386E130-3BB2-4FA6-B6F9-1F7AD8A3CC7F}" type="pres">
      <dgm:prSet presAssocID="{6B8C4FC4-4BCA-4BD8-B62D-EE4D207ECA61}" presName="compNode" presStyleCnt="0"/>
      <dgm:spPr/>
    </dgm:pt>
    <dgm:pt modelId="{6ACE5499-A837-441A-95C8-033FEE9AC471}" type="pres">
      <dgm:prSet presAssocID="{6B8C4FC4-4BCA-4BD8-B62D-EE4D207ECA6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B69A80A6-A607-49E7-8369-C738B0AD6814}" type="pres">
      <dgm:prSet presAssocID="{6B8C4FC4-4BCA-4BD8-B62D-EE4D207ECA61}" presName="spaceRect" presStyleCnt="0"/>
      <dgm:spPr/>
    </dgm:pt>
    <dgm:pt modelId="{28B3541E-401E-4E03-BE0B-C6CB54ACA3CF}" type="pres">
      <dgm:prSet presAssocID="{6B8C4FC4-4BCA-4BD8-B62D-EE4D207ECA61}" presName="textRect" presStyleLbl="revTx" presStyleIdx="0" presStyleCnt="2">
        <dgm:presLayoutVars>
          <dgm:chMax val="1"/>
          <dgm:chPref val="1"/>
        </dgm:presLayoutVars>
      </dgm:prSet>
      <dgm:spPr/>
    </dgm:pt>
    <dgm:pt modelId="{49877936-8476-457B-8EB1-CBA676E76205}" type="pres">
      <dgm:prSet presAssocID="{E9404672-9239-44DD-8A28-EEF5CA50B8D7}" presName="sibTrans" presStyleCnt="0"/>
      <dgm:spPr/>
    </dgm:pt>
    <dgm:pt modelId="{2E872DA8-BD8F-4639-9B4A-0CF7CCE01322}" type="pres">
      <dgm:prSet presAssocID="{A87BCA1E-A008-49EE-9FD4-2C220F04D1CA}" presName="compNode" presStyleCnt="0"/>
      <dgm:spPr/>
    </dgm:pt>
    <dgm:pt modelId="{B808F25C-45EF-4ED1-9F42-0A1BBC541983}" type="pres">
      <dgm:prSet presAssocID="{A87BCA1E-A008-49EE-9FD4-2C220F04D1C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ED80915E-45A6-4DD5-9B5B-3AF3257D9AB8}" type="pres">
      <dgm:prSet presAssocID="{A87BCA1E-A008-49EE-9FD4-2C220F04D1CA}" presName="spaceRect" presStyleCnt="0"/>
      <dgm:spPr/>
    </dgm:pt>
    <dgm:pt modelId="{22CEC874-F2AC-4C71-ABEB-3646499C4980}" type="pres">
      <dgm:prSet presAssocID="{A87BCA1E-A008-49EE-9FD4-2C220F04D1CA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99F9B26-BE25-4297-A1C2-6251E3CB37C8}" type="presOf" srcId="{925A8BB8-44B9-46BD-8AC2-3022405F84C2}" destId="{08F38CA7-E5B1-457B-8FF3-D88F539D71DD}" srcOrd="0" destOrd="0" presId="urn:microsoft.com/office/officeart/2018/2/layout/IconLabelList"/>
    <dgm:cxn modelId="{C16CFF3B-03C6-4F0C-BC04-FDAEA2CBA5EE}" type="presOf" srcId="{A87BCA1E-A008-49EE-9FD4-2C220F04D1CA}" destId="{22CEC874-F2AC-4C71-ABEB-3646499C4980}" srcOrd="0" destOrd="0" presId="urn:microsoft.com/office/officeart/2018/2/layout/IconLabelList"/>
    <dgm:cxn modelId="{63C0E13E-87B4-4A22-8345-1603087CCF4E}" type="presOf" srcId="{6B8C4FC4-4BCA-4BD8-B62D-EE4D207ECA61}" destId="{28B3541E-401E-4E03-BE0B-C6CB54ACA3CF}" srcOrd="0" destOrd="0" presId="urn:microsoft.com/office/officeart/2018/2/layout/IconLabelList"/>
    <dgm:cxn modelId="{09349847-673D-4A51-B3AA-B1E8D146654B}" srcId="{925A8BB8-44B9-46BD-8AC2-3022405F84C2}" destId="{A87BCA1E-A008-49EE-9FD4-2C220F04D1CA}" srcOrd="1" destOrd="0" parTransId="{6E884B20-801E-412A-89D7-8D65160AC92C}" sibTransId="{51525309-4CCD-4EA9-A54D-A6C73D43887B}"/>
    <dgm:cxn modelId="{4EC1D6FF-4A9C-4D89-A9D7-FAB469C21AA0}" srcId="{925A8BB8-44B9-46BD-8AC2-3022405F84C2}" destId="{6B8C4FC4-4BCA-4BD8-B62D-EE4D207ECA61}" srcOrd="0" destOrd="0" parTransId="{A202FF6D-C7FB-43C8-8B5E-92B1BCD5AC19}" sibTransId="{E9404672-9239-44DD-8A28-EEF5CA50B8D7}"/>
    <dgm:cxn modelId="{F0CA4B25-5F4C-43BA-8F4F-6DAB7DBBF7BE}" type="presParOf" srcId="{08F38CA7-E5B1-457B-8FF3-D88F539D71DD}" destId="{0386E130-3BB2-4FA6-B6F9-1F7AD8A3CC7F}" srcOrd="0" destOrd="0" presId="urn:microsoft.com/office/officeart/2018/2/layout/IconLabelList"/>
    <dgm:cxn modelId="{9E9F5BEB-39F0-4610-A18A-42D62DD34FF0}" type="presParOf" srcId="{0386E130-3BB2-4FA6-B6F9-1F7AD8A3CC7F}" destId="{6ACE5499-A837-441A-95C8-033FEE9AC471}" srcOrd="0" destOrd="0" presId="urn:microsoft.com/office/officeart/2018/2/layout/IconLabelList"/>
    <dgm:cxn modelId="{1DC7A6EA-D424-4EDF-A760-6091C2A351A9}" type="presParOf" srcId="{0386E130-3BB2-4FA6-B6F9-1F7AD8A3CC7F}" destId="{B69A80A6-A607-49E7-8369-C738B0AD6814}" srcOrd="1" destOrd="0" presId="urn:microsoft.com/office/officeart/2018/2/layout/IconLabelList"/>
    <dgm:cxn modelId="{4DAE96A6-6F92-460B-A6AB-DA3282FCEB04}" type="presParOf" srcId="{0386E130-3BB2-4FA6-B6F9-1F7AD8A3CC7F}" destId="{28B3541E-401E-4E03-BE0B-C6CB54ACA3CF}" srcOrd="2" destOrd="0" presId="urn:microsoft.com/office/officeart/2018/2/layout/IconLabelList"/>
    <dgm:cxn modelId="{0219F78D-78EF-402B-88CE-0E17134E350E}" type="presParOf" srcId="{08F38CA7-E5B1-457B-8FF3-D88F539D71DD}" destId="{49877936-8476-457B-8EB1-CBA676E76205}" srcOrd="1" destOrd="0" presId="urn:microsoft.com/office/officeart/2018/2/layout/IconLabelList"/>
    <dgm:cxn modelId="{B40A855E-2291-4DA2-87EB-E88B7F4070F1}" type="presParOf" srcId="{08F38CA7-E5B1-457B-8FF3-D88F539D71DD}" destId="{2E872DA8-BD8F-4639-9B4A-0CF7CCE01322}" srcOrd="2" destOrd="0" presId="urn:microsoft.com/office/officeart/2018/2/layout/IconLabelList"/>
    <dgm:cxn modelId="{9F68A314-74B1-43D5-A439-29C02C69510A}" type="presParOf" srcId="{2E872DA8-BD8F-4639-9B4A-0CF7CCE01322}" destId="{B808F25C-45EF-4ED1-9F42-0A1BBC541983}" srcOrd="0" destOrd="0" presId="urn:microsoft.com/office/officeart/2018/2/layout/IconLabelList"/>
    <dgm:cxn modelId="{80A5CE7C-FA04-46E6-894D-0F7D71BF19D0}" type="presParOf" srcId="{2E872DA8-BD8F-4639-9B4A-0CF7CCE01322}" destId="{ED80915E-45A6-4DD5-9B5B-3AF3257D9AB8}" srcOrd="1" destOrd="0" presId="urn:microsoft.com/office/officeart/2018/2/layout/IconLabelList"/>
    <dgm:cxn modelId="{4BA92E71-1F79-4D72-8455-F0F1F6EB67C9}" type="presParOf" srcId="{2E872DA8-BD8F-4639-9B4A-0CF7CCE01322}" destId="{22CEC874-F2AC-4C71-ABEB-3646499C498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67A0334-A745-41D4-A07C-0800D3A0297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B5E97E5-47EF-453C-8DB0-A5124330D84B}">
      <dgm:prSet/>
      <dgm:spPr/>
      <dgm:t>
        <a:bodyPr/>
        <a:lstStyle/>
        <a:p>
          <a:r>
            <a:rPr lang="en-US" b="0"/>
            <a:t>Standard JDBC driver – type 4 driver</a:t>
          </a:r>
          <a:endParaRPr lang="en-US"/>
        </a:p>
      </dgm:t>
    </dgm:pt>
    <dgm:pt modelId="{4EA74B72-B093-4644-8E2F-0C09396EC86B}" type="parTrans" cxnId="{E0748CF9-CD07-47F0-A98C-24B170D99E1D}">
      <dgm:prSet/>
      <dgm:spPr/>
      <dgm:t>
        <a:bodyPr/>
        <a:lstStyle/>
        <a:p>
          <a:endParaRPr lang="en-US"/>
        </a:p>
      </dgm:t>
    </dgm:pt>
    <dgm:pt modelId="{EBAED18D-C360-45D6-9602-60B41641E4C3}" type="sibTrans" cxnId="{E0748CF9-CD07-47F0-A98C-24B170D99E1D}">
      <dgm:prSet/>
      <dgm:spPr/>
      <dgm:t>
        <a:bodyPr/>
        <a:lstStyle/>
        <a:p>
          <a:endParaRPr lang="en-US"/>
        </a:p>
      </dgm:t>
    </dgm:pt>
    <dgm:pt modelId="{CCDB1C07-C307-4F14-ACC7-D55F12F1506E}">
      <dgm:prSet/>
      <dgm:spPr/>
      <dgm:t>
        <a:bodyPr/>
        <a:lstStyle/>
        <a:p>
          <a:r>
            <a:rPr lang="en-US" b="0"/>
            <a:t>“Native connection” – Application Server</a:t>
          </a:r>
          <a:endParaRPr lang="en-US"/>
        </a:p>
      </dgm:t>
    </dgm:pt>
    <dgm:pt modelId="{DE0F3E49-52D9-48B2-BC62-978B71B982DC}" type="parTrans" cxnId="{A5B209A5-91BE-4D15-BAB5-CF9230017390}">
      <dgm:prSet/>
      <dgm:spPr/>
      <dgm:t>
        <a:bodyPr/>
        <a:lstStyle/>
        <a:p>
          <a:endParaRPr lang="en-US"/>
        </a:p>
      </dgm:t>
    </dgm:pt>
    <dgm:pt modelId="{B0C56460-02CD-487D-9225-033AEED5A213}" type="sibTrans" cxnId="{A5B209A5-91BE-4D15-BAB5-CF9230017390}">
      <dgm:prSet/>
      <dgm:spPr/>
      <dgm:t>
        <a:bodyPr/>
        <a:lstStyle/>
        <a:p>
          <a:endParaRPr lang="en-US"/>
        </a:p>
      </dgm:t>
    </dgm:pt>
    <dgm:pt modelId="{BA342E53-2C50-4142-8944-88F29BDE82F1}">
      <dgm:prSet/>
      <dgm:spPr/>
      <dgm:t>
        <a:bodyPr/>
        <a:lstStyle/>
        <a:p>
          <a:r>
            <a:rPr lang="en-US" b="0"/>
            <a:t>Expose business logic (stored procedures)</a:t>
          </a:r>
          <a:endParaRPr lang="en-US"/>
        </a:p>
      </dgm:t>
    </dgm:pt>
    <dgm:pt modelId="{CE523F27-7F80-4AD9-ABEC-71FBA2F42A5E}" type="parTrans" cxnId="{A9600EB9-C79E-482E-BE54-FEC077E6D4EB}">
      <dgm:prSet/>
      <dgm:spPr/>
      <dgm:t>
        <a:bodyPr/>
        <a:lstStyle/>
        <a:p>
          <a:endParaRPr lang="en-US"/>
        </a:p>
      </dgm:t>
    </dgm:pt>
    <dgm:pt modelId="{8FA2159B-4FCE-4B6F-8796-7B0F547E5EFA}" type="sibTrans" cxnId="{A9600EB9-C79E-482E-BE54-FEC077E6D4EB}">
      <dgm:prSet/>
      <dgm:spPr/>
      <dgm:t>
        <a:bodyPr/>
        <a:lstStyle/>
        <a:p>
          <a:endParaRPr lang="en-US"/>
        </a:p>
      </dgm:t>
    </dgm:pt>
    <dgm:pt modelId="{D75ACE00-D8BB-4664-8DFC-F4D206B80B81}">
      <dgm:prSet/>
      <dgm:spPr/>
      <dgm:t>
        <a:bodyPr/>
        <a:lstStyle/>
        <a:p>
          <a:r>
            <a:rPr lang="en-US" b="0"/>
            <a:t>4GL/ABL “FOR EACH” syntax</a:t>
          </a:r>
          <a:endParaRPr lang="en-US"/>
        </a:p>
      </dgm:t>
    </dgm:pt>
    <dgm:pt modelId="{26A6E0C2-2CB3-4644-B298-F8B3A69D5E5B}" type="parTrans" cxnId="{6D918DD0-9022-408A-8405-E41036775A55}">
      <dgm:prSet/>
      <dgm:spPr/>
      <dgm:t>
        <a:bodyPr/>
        <a:lstStyle/>
        <a:p>
          <a:endParaRPr lang="en-US"/>
        </a:p>
      </dgm:t>
    </dgm:pt>
    <dgm:pt modelId="{2FB53F92-D776-4D21-92D5-5E90F2ED125B}" type="sibTrans" cxnId="{6D918DD0-9022-408A-8405-E41036775A55}">
      <dgm:prSet/>
      <dgm:spPr/>
      <dgm:t>
        <a:bodyPr/>
        <a:lstStyle/>
        <a:p>
          <a:endParaRPr lang="en-US"/>
        </a:p>
      </dgm:t>
    </dgm:pt>
    <dgm:pt modelId="{C61EA1F6-12E4-4F91-9A65-4B3C59A628DA}">
      <dgm:prSet/>
      <dgm:spPr/>
      <dgm:t>
        <a:bodyPr/>
        <a:lstStyle/>
        <a:p>
          <a:r>
            <a:rPr lang="en-US" b="0"/>
            <a:t>Support multiple result-sets (dataset) </a:t>
          </a:r>
          <a:endParaRPr lang="en-US"/>
        </a:p>
      </dgm:t>
    </dgm:pt>
    <dgm:pt modelId="{0308DDB9-781B-4294-80D2-08A508A5770E}" type="parTrans" cxnId="{D34D1C76-45E3-40BB-980B-4DABB4D58969}">
      <dgm:prSet/>
      <dgm:spPr/>
      <dgm:t>
        <a:bodyPr/>
        <a:lstStyle/>
        <a:p>
          <a:endParaRPr lang="en-US"/>
        </a:p>
      </dgm:t>
    </dgm:pt>
    <dgm:pt modelId="{DB9FECA2-2DDB-4E93-B1CD-0AA7B07AD908}" type="sibTrans" cxnId="{D34D1C76-45E3-40BB-980B-4DABB4D58969}">
      <dgm:prSet/>
      <dgm:spPr/>
      <dgm:t>
        <a:bodyPr/>
        <a:lstStyle/>
        <a:p>
          <a:endParaRPr lang="en-US"/>
        </a:p>
      </dgm:t>
    </dgm:pt>
    <dgm:pt modelId="{277D6993-2175-4F87-AA21-5A11F4435660}">
      <dgm:prSet/>
      <dgm:spPr/>
      <dgm:t>
        <a:bodyPr/>
        <a:lstStyle/>
        <a:p>
          <a:r>
            <a:rPr lang="en-US" b="0"/>
            <a:t>Full meta-data support </a:t>
          </a:r>
          <a:endParaRPr lang="en-US"/>
        </a:p>
      </dgm:t>
    </dgm:pt>
    <dgm:pt modelId="{A7B23116-4027-4554-BFA6-8A19F35EAEFC}" type="parTrans" cxnId="{51D3F2F8-7C09-47EF-8FBC-EB9BE10A9728}">
      <dgm:prSet/>
      <dgm:spPr/>
      <dgm:t>
        <a:bodyPr/>
        <a:lstStyle/>
        <a:p>
          <a:endParaRPr lang="en-US"/>
        </a:p>
      </dgm:t>
    </dgm:pt>
    <dgm:pt modelId="{799B197A-1678-42E8-8C75-E85A3D540786}" type="sibTrans" cxnId="{51D3F2F8-7C09-47EF-8FBC-EB9BE10A9728}">
      <dgm:prSet/>
      <dgm:spPr/>
      <dgm:t>
        <a:bodyPr/>
        <a:lstStyle/>
        <a:p>
          <a:endParaRPr lang="en-US"/>
        </a:p>
      </dgm:t>
    </dgm:pt>
    <dgm:pt modelId="{68B26081-3352-4566-88F1-A9AF9B422462}" type="pres">
      <dgm:prSet presAssocID="{767A0334-A745-41D4-A07C-0800D3A02974}" presName="root" presStyleCnt="0">
        <dgm:presLayoutVars>
          <dgm:dir/>
          <dgm:resizeHandles val="exact"/>
        </dgm:presLayoutVars>
      </dgm:prSet>
      <dgm:spPr/>
    </dgm:pt>
    <dgm:pt modelId="{FDBFC6CC-76B0-4C2B-AE10-90D0B6375396}" type="pres">
      <dgm:prSet presAssocID="{EB5E97E5-47EF-453C-8DB0-A5124330D84B}" presName="compNode" presStyleCnt="0"/>
      <dgm:spPr/>
    </dgm:pt>
    <dgm:pt modelId="{8FB5B074-5115-47C2-8146-A3CE62D43577}" type="pres">
      <dgm:prSet presAssocID="{EB5E97E5-47EF-453C-8DB0-A5124330D84B}" presName="bgRect" presStyleLbl="bgShp" presStyleIdx="0" presStyleCnt="6"/>
      <dgm:spPr/>
    </dgm:pt>
    <dgm:pt modelId="{2A506B8E-20CB-4C08-AACA-A97CE525B295}" type="pres">
      <dgm:prSet presAssocID="{EB5E97E5-47EF-453C-8DB0-A5124330D84B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 with solid fill"/>
        </a:ext>
      </dgm:extLst>
    </dgm:pt>
    <dgm:pt modelId="{FC4FF438-1D8D-4E7C-AC41-9CD5D57CDE39}" type="pres">
      <dgm:prSet presAssocID="{EB5E97E5-47EF-453C-8DB0-A5124330D84B}" presName="spaceRect" presStyleCnt="0"/>
      <dgm:spPr/>
    </dgm:pt>
    <dgm:pt modelId="{158BBCA5-52DE-4746-B23B-2A9C70B63027}" type="pres">
      <dgm:prSet presAssocID="{EB5E97E5-47EF-453C-8DB0-A5124330D84B}" presName="parTx" presStyleLbl="revTx" presStyleIdx="0" presStyleCnt="6">
        <dgm:presLayoutVars>
          <dgm:chMax val="0"/>
          <dgm:chPref val="0"/>
        </dgm:presLayoutVars>
      </dgm:prSet>
      <dgm:spPr/>
    </dgm:pt>
    <dgm:pt modelId="{647D8784-1627-47CD-816A-B2EF4B9AC8E1}" type="pres">
      <dgm:prSet presAssocID="{EBAED18D-C360-45D6-9602-60B41641E4C3}" presName="sibTrans" presStyleCnt="0"/>
      <dgm:spPr/>
    </dgm:pt>
    <dgm:pt modelId="{BE68810D-25DF-4AED-8E5F-22700D47AD8C}" type="pres">
      <dgm:prSet presAssocID="{CCDB1C07-C307-4F14-ACC7-D55F12F1506E}" presName="compNode" presStyleCnt="0"/>
      <dgm:spPr/>
    </dgm:pt>
    <dgm:pt modelId="{D1D1FD2F-9FF8-4D23-B984-7D8858528ABC}" type="pres">
      <dgm:prSet presAssocID="{CCDB1C07-C307-4F14-ACC7-D55F12F1506E}" presName="bgRect" presStyleLbl="bgShp" presStyleIdx="1" presStyleCnt="6"/>
      <dgm:spPr/>
    </dgm:pt>
    <dgm:pt modelId="{03226E37-972E-4E99-B1A0-DF97BA8D4C9D}" type="pres">
      <dgm:prSet presAssocID="{CCDB1C07-C307-4F14-ACC7-D55F12F1506E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CE95D88C-89EF-40D2-9E64-5852E97A5A5B}" type="pres">
      <dgm:prSet presAssocID="{CCDB1C07-C307-4F14-ACC7-D55F12F1506E}" presName="spaceRect" presStyleCnt="0"/>
      <dgm:spPr/>
    </dgm:pt>
    <dgm:pt modelId="{208037F7-214B-4AA6-B7AF-990577B7568E}" type="pres">
      <dgm:prSet presAssocID="{CCDB1C07-C307-4F14-ACC7-D55F12F1506E}" presName="parTx" presStyleLbl="revTx" presStyleIdx="1" presStyleCnt="6">
        <dgm:presLayoutVars>
          <dgm:chMax val="0"/>
          <dgm:chPref val="0"/>
        </dgm:presLayoutVars>
      </dgm:prSet>
      <dgm:spPr/>
    </dgm:pt>
    <dgm:pt modelId="{4D234A1B-92D5-4E1D-9D3C-E7A26A7B8D0A}" type="pres">
      <dgm:prSet presAssocID="{B0C56460-02CD-487D-9225-033AEED5A213}" presName="sibTrans" presStyleCnt="0"/>
      <dgm:spPr/>
    </dgm:pt>
    <dgm:pt modelId="{7C2770AB-68D3-4F53-8378-E08FC08D32B4}" type="pres">
      <dgm:prSet presAssocID="{BA342E53-2C50-4142-8944-88F29BDE82F1}" presName="compNode" presStyleCnt="0"/>
      <dgm:spPr/>
    </dgm:pt>
    <dgm:pt modelId="{047597E3-8BCB-4C6A-B653-080D1FE17881}" type="pres">
      <dgm:prSet presAssocID="{BA342E53-2C50-4142-8944-88F29BDE82F1}" presName="bgRect" presStyleLbl="bgShp" presStyleIdx="2" presStyleCnt="6"/>
      <dgm:spPr/>
    </dgm:pt>
    <dgm:pt modelId="{2477802B-68E4-478E-BA54-C9F8C3C81EEB}" type="pres">
      <dgm:prSet presAssocID="{BA342E53-2C50-4142-8944-88F29BDE82F1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code"/>
        </a:ext>
      </dgm:extLst>
    </dgm:pt>
    <dgm:pt modelId="{5EF1C197-20AD-408E-8F0F-1707E7D180CC}" type="pres">
      <dgm:prSet presAssocID="{BA342E53-2C50-4142-8944-88F29BDE82F1}" presName="spaceRect" presStyleCnt="0"/>
      <dgm:spPr/>
    </dgm:pt>
    <dgm:pt modelId="{D24E9BE4-0C45-488B-ADEF-7FFF13F0F313}" type="pres">
      <dgm:prSet presAssocID="{BA342E53-2C50-4142-8944-88F29BDE82F1}" presName="parTx" presStyleLbl="revTx" presStyleIdx="2" presStyleCnt="6">
        <dgm:presLayoutVars>
          <dgm:chMax val="0"/>
          <dgm:chPref val="0"/>
        </dgm:presLayoutVars>
      </dgm:prSet>
      <dgm:spPr/>
    </dgm:pt>
    <dgm:pt modelId="{7B28BF61-E459-4004-AD2A-4D6803A2816C}" type="pres">
      <dgm:prSet presAssocID="{8FA2159B-4FCE-4B6F-8796-7B0F547E5EFA}" presName="sibTrans" presStyleCnt="0"/>
      <dgm:spPr/>
    </dgm:pt>
    <dgm:pt modelId="{92858777-80AB-47CA-8F4B-4EB7092FECCE}" type="pres">
      <dgm:prSet presAssocID="{D75ACE00-D8BB-4664-8DFC-F4D206B80B81}" presName="compNode" presStyleCnt="0"/>
      <dgm:spPr/>
    </dgm:pt>
    <dgm:pt modelId="{D0CD0B6F-AE68-46B0-9BDD-846178E9CC13}" type="pres">
      <dgm:prSet presAssocID="{D75ACE00-D8BB-4664-8DFC-F4D206B80B81}" presName="bgRect" presStyleLbl="bgShp" presStyleIdx="3" presStyleCnt="6"/>
      <dgm:spPr/>
    </dgm:pt>
    <dgm:pt modelId="{75A27025-4DE3-4D5B-AF3B-F9C34D64D2CD}" type="pres">
      <dgm:prSet presAssocID="{D75ACE00-D8BB-4664-8DFC-F4D206B80B8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 with solid fill"/>
        </a:ext>
      </dgm:extLst>
    </dgm:pt>
    <dgm:pt modelId="{376A5208-1B32-4E62-8D02-AE5722111159}" type="pres">
      <dgm:prSet presAssocID="{D75ACE00-D8BB-4664-8DFC-F4D206B80B81}" presName="spaceRect" presStyleCnt="0"/>
      <dgm:spPr/>
    </dgm:pt>
    <dgm:pt modelId="{D49A0AD4-333A-4488-ADBF-4AF0A5084CF4}" type="pres">
      <dgm:prSet presAssocID="{D75ACE00-D8BB-4664-8DFC-F4D206B80B81}" presName="parTx" presStyleLbl="revTx" presStyleIdx="3" presStyleCnt="6">
        <dgm:presLayoutVars>
          <dgm:chMax val="0"/>
          <dgm:chPref val="0"/>
        </dgm:presLayoutVars>
      </dgm:prSet>
      <dgm:spPr/>
    </dgm:pt>
    <dgm:pt modelId="{38B5E12E-F650-4E24-A67B-D8229CB6C506}" type="pres">
      <dgm:prSet presAssocID="{2FB53F92-D776-4D21-92D5-5E90F2ED125B}" presName="sibTrans" presStyleCnt="0"/>
      <dgm:spPr/>
    </dgm:pt>
    <dgm:pt modelId="{4D824728-D0A5-49E8-897C-E29322A0D6DD}" type="pres">
      <dgm:prSet presAssocID="{C61EA1F6-12E4-4F91-9A65-4B3C59A628DA}" presName="compNode" presStyleCnt="0"/>
      <dgm:spPr/>
    </dgm:pt>
    <dgm:pt modelId="{F58C53F6-B1A3-44E1-B41C-F04A4309498C}" type="pres">
      <dgm:prSet presAssocID="{C61EA1F6-12E4-4F91-9A65-4B3C59A628DA}" presName="bgRect" presStyleLbl="bgShp" presStyleIdx="4" presStyleCnt="6"/>
      <dgm:spPr/>
    </dgm:pt>
    <dgm:pt modelId="{7C4A2D40-D83C-43F6-BA75-1987F2A1FC73}" type="pres">
      <dgm:prSet presAssocID="{C61EA1F6-12E4-4F91-9A65-4B3C59A628DA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le"/>
        </a:ext>
      </dgm:extLst>
    </dgm:pt>
    <dgm:pt modelId="{0C53EDED-AA74-4DA1-B342-A6815E667715}" type="pres">
      <dgm:prSet presAssocID="{C61EA1F6-12E4-4F91-9A65-4B3C59A628DA}" presName="spaceRect" presStyleCnt="0"/>
      <dgm:spPr/>
    </dgm:pt>
    <dgm:pt modelId="{D6550569-EB13-4180-8292-C26E371D282A}" type="pres">
      <dgm:prSet presAssocID="{C61EA1F6-12E4-4F91-9A65-4B3C59A628DA}" presName="parTx" presStyleLbl="revTx" presStyleIdx="4" presStyleCnt="6">
        <dgm:presLayoutVars>
          <dgm:chMax val="0"/>
          <dgm:chPref val="0"/>
        </dgm:presLayoutVars>
      </dgm:prSet>
      <dgm:spPr/>
    </dgm:pt>
    <dgm:pt modelId="{9900D759-CD84-4469-9CCD-538A73393D2D}" type="pres">
      <dgm:prSet presAssocID="{DB9FECA2-2DDB-4E93-B1CD-0AA7B07AD908}" presName="sibTrans" presStyleCnt="0"/>
      <dgm:spPr/>
    </dgm:pt>
    <dgm:pt modelId="{34705CC4-C073-4F32-AB42-333290DED244}" type="pres">
      <dgm:prSet presAssocID="{277D6993-2175-4F87-AA21-5A11F4435660}" presName="compNode" presStyleCnt="0"/>
      <dgm:spPr/>
    </dgm:pt>
    <dgm:pt modelId="{978514A4-765C-48D4-A509-23CF96E984C7}" type="pres">
      <dgm:prSet presAssocID="{277D6993-2175-4F87-AA21-5A11F4435660}" presName="bgRect" presStyleLbl="bgShp" presStyleIdx="5" presStyleCnt="6"/>
      <dgm:spPr/>
    </dgm:pt>
    <dgm:pt modelId="{8532947F-869D-4734-9C55-521A75C03F15}" type="pres">
      <dgm:prSet presAssocID="{277D6993-2175-4F87-AA21-5A11F4435660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37F8929A-9B16-49D1-B878-1A9989916C08}" type="pres">
      <dgm:prSet presAssocID="{277D6993-2175-4F87-AA21-5A11F4435660}" presName="spaceRect" presStyleCnt="0"/>
      <dgm:spPr/>
    </dgm:pt>
    <dgm:pt modelId="{D94D4D1B-8ACE-4067-85FC-A5832FB95717}" type="pres">
      <dgm:prSet presAssocID="{277D6993-2175-4F87-AA21-5A11F4435660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77692B0E-151E-4B36-AD30-C6B6D2E80C4B}" type="presOf" srcId="{EB5E97E5-47EF-453C-8DB0-A5124330D84B}" destId="{158BBCA5-52DE-4746-B23B-2A9C70B63027}" srcOrd="0" destOrd="0" presId="urn:microsoft.com/office/officeart/2018/2/layout/IconVerticalSolidList"/>
    <dgm:cxn modelId="{427D986A-0A72-4CF3-A2C2-7345EB9CDDD0}" type="presOf" srcId="{CCDB1C07-C307-4F14-ACC7-D55F12F1506E}" destId="{208037F7-214B-4AA6-B7AF-990577B7568E}" srcOrd="0" destOrd="0" presId="urn:microsoft.com/office/officeart/2018/2/layout/IconVerticalSolidList"/>
    <dgm:cxn modelId="{B0B92675-F551-46B8-851F-B915C5CC8755}" type="presOf" srcId="{D75ACE00-D8BB-4664-8DFC-F4D206B80B81}" destId="{D49A0AD4-333A-4488-ADBF-4AF0A5084CF4}" srcOrd="0" destOrd="0" presId="urn:microsoft.com/office/officeart/2018/2/layout/IconVerticalSolidList"/>
    <dgm:cxn modelId="{D34D1C76-45E3-40BB-980B-4DABB4D58969}" srcId="{767A0334-A745-41D4-A07C-0800D3A02974}" destId="{C61EA1F6-12E4-4F91-9A65-4B3C59A628DA}" srcOrd="4" destOrd="0" parTransId="{0308DDB9-781B-4294-80D2-08A508A5770E}" sibTransId="{DB9FECA2-2DDB-4E93-B1CD-0AA7B07AD908}"/>
    <dgm:cxn modelId="{7FC99D81-276B-4145-81DD-AAEC0115F320}" type="presOf" srcId="{BA342E53-2C50-4142-8944-88F29BDE82F1}" destId="{D24E9BE4-0C45-488B-ADEF-7FFF13F0F313}" srcOrd="0" destOrd="0" presId="urn:microsoft.com/office/officeart/2018/2/layout/IconVerticalSolidList"/>
    <dgm:cxn modelId="{8E8EC598-45E8-4028-BA61-754C3B9076C8}" type="presOf" srcId="{277D6993-2175-4F87-AA21-5A11F4435660}" destId="{D94D4D1B-8ACE-4067-85FC-A5832FB95717}" srcOrd="0" destOrd="0" presId="urn:microsoft.com/office/officeart/2018/2/layout/IconVerticalSolidList"/>
    <dgm:cxn modelId="{A5B209A5-91BE-4D15-BAB5-CF9230017390}" srcId="{767A0334-A745-41D4-A07C-0800D3A02974}" destId="{CCDB1C07-C307-4F14-ACC7-D55F12F1506E}" srcOrd="1" destOrd="0" parTransId="{DE0F3E49-52D9-48B2-BC62-978B71B982DC}" sibTransId="{B0C56460-02CD-487D-9225-033AEED5A213}"/>
    <dgm:cxn modelId="{A9600EB9-C79E-482E-BE54-FEC077E6D4EB}" srcId="{767A0334-A745-41D4-A07C-0800D3A02974}" destId="{BA342E53-2C50-4142-8944-88F29BDE82F1}" srcOrd="2" destOrd="0" parTransId="{CE523F27-7F80-4AD9-ABEC-71FBA2F42A5E}" sibTransId="{8FA2159B-4FCE-4B6F-8796-7B0F547E5EFA}"/>
    <dgm:cxn modelId="{483E38B9-84A1-49DB-810E-8C8AF703837C}" type="presOf" srcId="{C61EA1F6-12E4-4F91-9A65-4B3C59A628DA}" destId="{D6550569-EB13-4180-8292-C26E371D282A}" srcOrd="0" destOrd="0" presId="urn:microsoft.com/office/officeart/2018/2/layout/IconVerticalSolidList"/>
    <dgm:cxn modelId="{6D918DD0-9022-408A-8405-E41036775A55}" srcId="{767A0334-A745-41D4-A07C-0800D3A02974}" destId="{D75ACE00-D8BB-4664-8DFC-F4D206B80B81}" srcOrd="3" destOrd="0" parTransId="{26A6E0C2-2CB3-4644-B298-F8B3A69D5E5B}" sibTransId="{2FB53F92-D776-4D21-92D5-5E90F2ED125B}"/>
    <dgm:cxn modelId="{84E027EA-9ACA-4BCA-A8EE-FCAA1068195B}" type="presOf" srcId="{767A0334-A745-41D4-A07C-0800D3A02974}" destId="{68B26081-3352-4566-88F1-A9AF9B422462}" srcOrd="0" destOrd="0" presId="urn:microsoft.com/office/officeart/2018/2/layout/IconVerticalSolidList"/>
    <dgm:cxn modelId="{51D3F2F8-7C09-47EF-8FBC-EB9BE10A9728}" srcId="{767A0334-A745-41D4-A07C-0800D3A02974}" destId="{277D6993-2175-4F87-AA21-5A11F4435660}" srcOrd="5" destOrd="0" parTransId="{A7B23116-4027-4554-BFA6-8A19F35EAEFC}" sibTransId="{799B197A-1678-42E8-8C75-E85A3D540786}"/>
    <dgm:cxn modelId="{E0748CF9-CD07-47F0-A98C-24B170D99E1D}" srcId="{767A0334-A745-41D4-A07C-0800D3A02974}" destId="{EB5E97E5-47EF-453C-8DB0-A5124330D84B}" srcOrd="0" destOrd="0" parTransId="{4EA74B72-B093-4644-8E2F-0C09396EC86B}" sibTransId="{EBAED18D-C360-45D6-9602-60B41641E4C3}"/>
    <dgm:cxn modelId="{2DF87A74-F275-4888-816C-5C20F9AEA4C4}" type="presParOf" srcId="{68B26081-3352-4566-88F1-A9AF9B422462}" destId="{FDBFC6CC-76B0-4C2B-AE10-90D0B6375396}" srcOrd="0" destOrd="0" presId="urn:microsoft.com/office/officeart/2018/2/layout/IconVerticalSolidList"/>
    <dgm:cxn modelId="{A6644565-A96C-44A1-A276-2F68AB0A1EA1}" type="presParOf" srcId="{FDBFC6CC-76B0-4C2B-AE10-90D0B6375396}" destId="{8FB5B074-5115-47C2-8146-A3CE62D43577}" srcOrd="0" destOrd="0" presId="urn:microsoft.com/office/officeart/2018/2/layout/IconVerticalSolidList"/>
    <dgm:cxn modelId="{84D2968A-1425-42C7-A618-FC35DDD68CB3}" type="presParOf" srcId="{FDBFC6CC-76B0-4C2B-AE10-90D0B6375396}" destId="{2A506B8E-20CB-4C08-AACA-A97CE525B295}" srcOrd="1" destOrd="0" presId="urn:microsoft.com/office/officeart/2018/2/layout/IconVerticalSolidList"/>
    <dgm:cxn modelId="{B82D34A1-1BB5-4DEF-B506-FF7F6511C242}" type="presParOf" srcId="{FDBFC6CC-76B0-4C2B-AE10-90D0B6375396}" destId="{FC4FF438-1D8D-4E7C-AC41-9CD5D57CDE39}" srcOrd="2" destOrd="0" presId="urn:microsoft.com/office/officeart/2018/2/layout/IconVerticalSolidList"/>
    <dgm:cxn modelId="{9AF6FACF-23E7-452E-BF26-C3A6868A9AB3}" type="presParOf" srcId="{FDBFC6CC-76B0-4C2B-AE10-90D0B6375396}" destId="{158BBCA5-52DE-4746-B23B-2A9C70B63027}" srcOrd="3" destOrd="0" presId="urn:microsoft.com/office/officeart/2018/2/layout/IconVerticalSolidList"/>
    <dgm:cxn modelId="{6A634218-3756-46FF-9EB6-C3BCA7AE4E60}" type="presParOf" srcId="{68B26081-3352-4566-88F1-A9AF9B422462}" destId="{647D8784-1627-47CD-816A-B2EF4B9AC8E1}" srcOrd="1" destOrd="0" presId="urn:microsoft.com/office/officeart/2018/2/layout/IconVerticalSolidList"/>
    <dgm:cxn modelId="{3E4F8BAC-93CA-466A-BF47-117FC388267E}" type="presParOf" srcId="{68B26081-3352-4566-88F1-A9AF9B422462}" destId="{BE68810D-25DF-4AED-8E5F-22700D47AD8C}" srcOrd="2" destOrd="0" presId="urn:microsoft.com/office/officeart/2018/2/layout/IconVerticalSolidList"/>
    <dgm:cxn modelId="{F26364F9-5528-44DC-946B-6EA9A96A8220}" type="presParOf" srcId="{BE68810D-25DF-4AED-8E5F-22700D47AD8C}" destId="{D1D1FD2F-9FF8-4D23-B984-7D8858528ABC}" srcOrd="0" destOrd="0" presId="urn:microsoft.com/office/officeart/2018/2/layout/IconVerticalSolidList"/>
    <dgm:cxn modelId="{625A783E-691A-49EE-BFC8-C5F905DD9F44}" type="presParOf" srcId="{BE68810D-25DF-4AED-8E5F-22700D47AD8C}" destId="{03226E37-972E-4E99-B1A0-DF97BA8D4C9D}" srcOrd="1" destOrd="0" presId="urn:microsoft.com/office/officeart/2018/2/layout/IconVerticalSolidList"/>
    <dgm:cxn modelId="{7703EDC3-F644-43C5-A5A2-5793695F06A1}" type="presParOf" srcId="{BE68810D-25DF-4AED-8E5F-22700D47AD8C}" destId="{CE95D88C-89EF-40D2-9E64-5852E97A5A5B}" srcOrd="2" destOrd="0" presId="urn:microsoft.com/office/officeart/2018/2/layout/IconVerticalSolidList"/>
    <dgm:cxn modelId="{A42A7BAD-765E-415D-8C25-6757C0E72249}" type="presParOf" srcId="{BE68810D-25DF-4AED-8E5F-22700D47AD8C}" destId="{208037F7-214B-4AA6-B7AF-990577B7568E}" srcOrd="3" destOrd="0" presId="urn:microsoft.com/office/officeart/2018/2/layout/IconVerticalSolidList"/>
    <dgm:cxn modelId="{B1A6B7F1-2E6B-433E-BD3F-73DF8C53CD60}" type="presParOf" srcId="{68B26081-3352-4566-88F1-A9AF9B422462}" destId="{4D234A1B-92D5-4E1D-9D3C-E7A26A7B8D0A}" srcOrd="3" destOrd="0" presId="urn:microsoft.com/office/officeart/2018/2/layout/IconVerticalSolidList"/>
    <dgm:cxn modelId="{BC5D4BA2-D110-49AF-9F20-E7554632B1FF}" type="presParOf" srcId="{68B26081-3352-4566-88F1-A9AF9B422462}" destId="{7C2770AB-68D3-4F53-8378-E08FC08D32B4}" srcOrd="4" destOrd="0" presId="urn:microsoft.com/office/officeart/2018/2/layout/IconVerticalSolidList"/>
    <dgm:cxn modelId="{C2A0002F-CF03-40D9-90C3-8EA5D3B601C9}" type="presParOf" srcId="{7C2770AB-68D3-4F53-8378-E08FC08D32B4}" destId="{047597E3-8BCB-4C6A-B653-080D1FE17881}" srcOrd="0" destOrd="0" presId="urn:microsoft.com/office/officeart/2018/2/layout/IconVerticalSolidList"/>
    <dgm:cxn modelId="{F76F221E-6C36-480E-A368-BA91EB6E1600}" type="presParOf" srcId="{7C2770AB-68D3-4F53-8378-E08FC08D32B4}" destId="{2477802B-68E4-478E-BA54-C9F8C3C81EEB}" srcOrd="1" destOrd="0" presId="urn:microsoft.com/office/officeart/2018/2/layout/IconVerticalSolidList"/>
    <dgm:cxn modelId="{4633EF04-DE78-4748-92BD-58834A023C55}" type="presParOf" srcId="{7C2770AB-68D3-4F53-8378-E08FC08D32B4}" destId="{5EF1C197-20AD-408E-8F0F-1707E7D180CC}" srcOrd="2" destOrd="0" presId="urn:microsoft.com/office/officeart/2018/2/layout/IconVerticalSolidList"/>
    <dgm:cxn modelId="{7E67EF7D-F4FA-45CF-B37A-98586EA0BAE4}" type="presParOf" srcId="{7C2770AB-68D3-4F53-8378-E08FC08D32B4}" destId="{D24E9BE4-0C45-488B-ADEF-7FFF13F0F313}" srcOrd="3" destOrd="0" presId="urn:microsoft.com/office/officeart/2018/2/layout/IconVerticalSolidList"/>
    <dgm:cxn modelId="{625864AC-E249-4FC1-B8AB-1291F654356D}" type="presParOf" srcId="{68B26081-3352-4566-88F1-A9AF9B422462}" destId="{7B28BF61-E459-4004-AD2A-4D6803A2816C}" srcOrd="5" destOrd="0" presId="urn:microsoft.com/office/officeart/2018/2/layout/IconVerticalSolidList"/>
    <dgm:cxn modelId="{4F847EF2-234E-47AC-BF0E-499E43739804}" type="presParOf" srcId="{68B26081-3352-4566-88F1-A9AF9B422462}" destId="{92858777-80AB-47CA-8F4B-4EB7092FECCE}" srcOrd="6" destOrd="0" presId="urn:microsoft.com/office/officeart/2018/2/layout/IconVerticalSolidList"/>
    <dgm:cxn modelId="{140C22A8-0C1B-4683-9055-5E361F933155}" type="presParOf" srcId="{92858777-80AB-47CA-8F4B-4EB7092FECCE}" destId="{D0CD0B6F-AE68-46B0-9BDD-846178E9CC13}" srcOrd="0" destOrd="0" presId="urn:microsoft.com/office/officeart/2018/2/layout/IconVerticalSolidList"/>
    <dgm:cxn modelId="{F7D41E5C-1567-4387-ACB7-70F27AC8332F}" type="presParOf" srcId="{92858777-80AB-47CA-8F4B-4EB7092FECCE}" destId="{75A27025-4DE3-4D5B-AF3B-F9C34D64D2CD}" srcOrd="1" destOrd="0" presId="urn:microsoft.com/office/officeart/2018/2/layout/IconVerticalSolidList"/>
    <dgm:cxn modelId="{C235EF40-AF92-4553-A1E1-094654EC5254}" type="presParOf" srcId="{92858777-80AB-47CA-8F4B-4EB7092FECCE}" destId="{376A5208-1B32-4E62-8D02-AE5722111159}" srcOrd="2" destOrd="0" presId="urn:microsoft.com/office/officeart/2018/2/layout/IconVerticalSolidList"/>
    <dgm:cxn modelId="{C34914A3-F84E-4A6B-89D8-4D79975060AA}" type="presParOf" srcId="{92858777-80AB-47CA-8F4B-4EB7092FECCE}" destId="{D49A0AD4-333A-4488-ADBF-4AF0A5084CF4}" srcOrd="3" destOrd="0" presId="urn:microsoft.com/office/officeart/2018/2/layout/IconVerticalSolidList"/>
    <dgm:cxn modelId="{6B124BD9-909F-4DAD-BFE0-D795188F72A7}" type="presParOf" srcId="{68B26081-3352-4566-88F1-A9AF9B422462}" destId="{38B5E12E-F650-4E24-A67B-D8229CB6C506}" srcOrd="7" destOrd="0" presId="urn:microsoft.com/office/officeart/2018/2/layout/IconVerticalSolidList"/>
    <dgm:cxn modelId="{E95C3155-1C99-4D83-B175-4353CEE88AAA}" type="presParOf" srcId="{68B26081-3352-4566-88F1-A9AF9B422462}" destId="{4D824728-D0A5-49E8-897C-E29322A0D6DD}" srcOrd="8" destOrd="0" presId="urn:microsoft.com/office/officeart/2018/2/layout/IconVerticalSolidList"/>
    <dgm:cxn modelId="{03852A70-DAF1-411D-9986-84F9E29E51C0}" type="presParOf" srcId="{4D824728-D0A5-49E8-897C-E29322A0D6DD}" destId="{F58C53F6-B1A3-44E1-B41C-F04A4309498C}" srcOrd="0" destOrd="0" presId="urn:microsoft.com/office/officeart/2018/2/layout/IconVerticalSolidList"/>
    <dgm:cxn modelId="{7B679CC6-DB41-410D-A0C0-9360E004E57C}" type="presParOf" srcId="{4D824728-D0A5-49E8-897C-E29322A0D6DD}" destId="{7C4A2D40-D83C-43F6-BA75-1987F2A1FC73}" srcOrd="1" destOrd="0" presId="urn:microsoft.com/office/officeart/2018/2/layout/IconVerticalSolidList"/>
    <dgm:cxn modelId="{8883B325-1D56-4363-A230-288E646994AE}" type="presParOf" srcId="{4D824728-D0A5-49E8-897C-E29322A0D6DD}" destId="{0C53EDED-AA74-4DA1-B342-A6815E667715}" srcOrd="2" destOrd="0" presId="urn:microsoft.com/office/officeart/2018/2/layout/IconVerticalSolidList"/>
    <dgm:cxn modelId="{BE79EB5A-FE55-4A0D-90AE-D68AF0FE6227}" type="presParOf" srcId="{4D824728-D0A5-49E8-897C-E29322A0D6DD}" destId="{D6550569-EB13-4180-8292-C26E371D282A}" srcOrd="3" destOrd="0" presId="urn:microsoft.com/office/officeart/2018/2/layout/IconVerticalSolidList"/>
    <dgm:cxn modelId="{9D624839-FC55-4F8C-BF6C-DC8389CC4936}" type="presParOf" srcId="{68B26081-3352-4566-88F1-A9AF9B422462}" destId="{9900D759-CD84-4469-9CCD-538A73393D2D}" srcOrd="9" destOrd="0" presId="urn:microsoft.com/office/officeart/2018/2/layout/IconVerticalSolidList"/>
    <dgm:cxn modelId="{14AEE981-717C-4A4C-9939-07928517BC78}" type="presParOf" srcId="{68B26081-3352-4566-88F1-A9AF9B422462}" destId="{34705CC4-C073-4F32-AB42-333290DED244}" srcOrd="10" destOrd="0" presId="urn:microsoft.com/office/officeart/2018/2/layout/IconVerticalSolidList"/>
    <dgm:cxn modelId="{A1A641C9-6A0C-4B71-9503-AD785A0AA2ED}" type="presParOf" srcId="{34705CC4-C073-4F32-AB42-333290DED244}" destId="{978514A4-765C-48D4-A509-23CF96E984C7}" srcOrd="0" destOrd="0" presId="urn:microsoft.com/office/officeart/2018/2/layout/IconVerticalSolidList"/>
    <dgm:cxn modelId="{82F0E98E-E5AB-4F29-BADC-F95FCBB85185}" type="presParOf" srcId="{34705CC4-C073-4F32-AB42-333290DED244}" destId="{8532947F-869D-4734-9C55-521A75C03F15}" srcOrd="1" destOrd="0" presId="urn:microsoft.com/office/officeart/2018/2/layout/IconVerticalSolidList"/>
    <dgm:cxn modelId="{8080E2F8-0B69-4A84-9D99-60B0402C2EDC}" type="presParOf" srcId="{34705CC4-C073-4F32-AB42-333290DED244}" destId="{37F8929A-9B16-49D1-B878-1A9989916C08}" srcOrd="2" destOrd="0" presId="urn:microsoft.com/office/officeart/2018/2/layout/IconVerticalSolidList"/>
    <dgm:cxn modelId="{F66DC767-EE6D-4D3E-A616-2A1CFA337A29}" type="presParOf" srcId="{34705CC4-C073-4F32-AB42-333290DED244}" destId="{D94D4D1B-8ACE-4067-85FC-A5832FB9571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7631383-5386-4291-8BE5-E2D9F29CB0D7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6C61C9-16E1-4E67-A38B-D9BAFBCEA68F}">
      <dgm:prSet/>
      <dgm:spPr/>
      <dgm:t>
        <a:bodyPr/>
        <a:lstStyle/>
        <a:p>
          <a:r>
            <a:rPr lang="en-US" b="0" dirty="0"/>
            <a:t>Whatever your journey, start today</a:t>
          </a:r>
          <a:endParaRPr lang="en-US" dirty="0"/>
        </a:p>
      </dgm:t>
    </dgm:pt>
    <dgm:pt modelId="{EA2506CE-49BA-4831-A0AF-7BFF0DE9EADA}" type="parTrans" cxnId="{D9EE6078-B7E1-4B8E-B6B6-A48C0473A73D}">
      <dgm:prSet/>
      <dgm:spPr/>
      <dgm:t>
        <a:bodyPr/>
        <a:lstStyle/>
        <a:p>
          <a:endParaRPr lang="en-US"/>
        </a:p>
      </dgm:t>
    </dgm:pt>
    <dgm:pt modelId="{802C8666-6B11-49FA-A759-98F5FC068F07}" type="sibTrans" cxnId="{D9EE6078-B7E1-4B8E-B6B6-A48C0473A73D}">
      <dgm:prSet/>
      <dgm:spPr/>
      <dgm:t>
        <a:bodyPr/>
        <a:lstStyle/>
        <a:p>
          <a:endParaRPr lang="en-US"/>
        </a:p>
      </dgm:t>
    </dgm:pt>
    <dgm:pt modelId="{77B179C3-73CC-42C6-BA6B-C8BF1AFFAEE6}">
      <dgm:prSet/>
      <dgm:spPr/>
      <dgm:t>
        <a:bodyPr/>
        <a:lstStyle/>
        <a:p>
          <a:r>
            <a:rPr lang="en-US" dirty="0"/>
            <a:t>Integrated reporting (operational)</a:t>
          </a:r>
        </a:p>
      </dgm:t>
    </dgm:pt>
    <dgm:pt modelId="{B48022FE-C333-489C-A0E8-EFCDE48EED3E}" type="parTrans" cxnId="{04599803-C187-447F-BBE3-4E5B4A3B94C7}">
      <dgm:prSet/>
      <dgm:spPr/>
      <dgm:t>
        <a:bodyPr/>
        <a:lstStyle/>
        <a:p>
          <a:endParaRPr lang="en-US"/>
        </a:p>
      </dgm:t>
    </dgm:pt>
    <dgm:pt modelId="{B2BD9DB0-6964-4FA1-A5FC-505BC3D58D7E}" type="sibTrans" cxnId="{04599803-C187-447F-BBE3-4E5B4A3B94C7}">
      <dgm:prSet/>
      <dgm:spPr/>
      <dgm:t>
        <a:bodyPr/>
        <a:lstStyle/>
        <a:p>
          <a:endParaRPr lang="en-US"/>
        </a:p>
      </dgm:t>
    </dgm:pt>
    <dgm:pt modelId="{53F074CC-2B7A-449F-A025-6B75853F9F63}">
      <dgm:prSet/>
      <dgm:spPr/>
      <dgm:t>
        <a:bodyPr/>
        <a:lstStyle/>
        <a:p>
          <a:r>
            <a:rPr lang="en-US" dirty="0"/>
            <a:t>Role based dashboard &amp; analytics (web)</a:t>
          </a:r>
        </a:p>
      </dgm:t>
    </dgm:pt>
    <dgm:pt modelId="{11F754EE-5E59-406D-B35C-FD1CC5DC0DA6}" type="parTrans" cxnId="{A504A645-7F4F-4617-8C24-DC2FD89CFEB9}">
      <dgm:prSet/>
      <dgm:spPr/>
      <dgm:t>
        <a:bodyPr/>
        <a:lstStyle/>
        <a:p>
          <a:endParaRPr lang="en-US"/>
        </a:p>
      </dgm:t>
    </dgm:pt>
    <dgm:pt modelId="{18DAD1EB-4F12-459B-B619-CC804FDC59F9}" type="sibTrans" cxnId="{A504A645-7F4F-4617-8C24-DC2FD89CFEB9}">
      <dgm:prSet/>
      <dgm:spPr/>
      <dgm:t>
        <a:bodyPr/>
        <a:lstStyle/>
        <a:p>
          <a:endParaRPr lang="en-US"/>
        </a:p>
      </dgm:t>
    </dgm:pt>
    <dgm:pt modelId="{70F8B491-C991-48D0-9EE4-2EB8AD1A8E88}">
      <dgm:prSet/>
      <dgm:spPr/>
      <dgm:t>
        <a:bodyPr/>
        <a:lstStyle/>
        <a:p>
          <a:r>
            <a:rPr lang="en-US" b="0" dirty="0"/>
            <a:t>Business catalog (metadata)</a:t>
          </a:r>
          <a:endParaRPr lang="en-US" dirty="0"/>
        </a:p>
      </dgm:t>
    </dgm:pt>
    <dgm:pt modelId="{913857DB-7DA6-4656-A0DD-A9DF0BA165F3}" type="parTrans" cxnId="{F60A1675-7A4D-4AD7-A4E0-99E36DAAD904}">
      <dgm:prSet/>
      <dgm:spPr/>
      <dgm:t>
        <a:bodyPr/>
        <a:lstStyle/>
        <a:p>
          <a:endParaRPr lang="en-US"/>
        </a:p>
      </dgm:t>
    </dgm:pt>
    <dgm:pt modelId="{3AFD0434-84F0-4C0D-80E7-EE554577356F}" type="sibTrans" cxnId="{F60A1675-7A4D-4AD7-A4E0-99E36DAAD904}">
      <dgm:prSet/>
      <dgm:spPr/>
      <dgm:t>
        <a:bodyPr/>
        <a:lstStyle/>
        <a:p>
          <a:endParaRPr lang="en-US"/>
        </a:p>
      </dgm:t>
    </dgm:pt>
    <dgm:pt modelId="{160E4B29-A14D-453A-BB5C-8B86E160B1D8}">
      <dgm:prSet/>
      <dgm:spPr/>
      <dgm:t>
        <a:bodyPr/>
        <a:lstStyle/>
        <a:p>
          <a:r>
            <a:rPr lang="en-US" dirty="0"/>
            <a:t>Warehouses does not need to be huge</a:t>
          </a:r>
        </a:p>
      </dgm:t>
    </dgm:pt>
    <dgm:pt modelId="{A15F3238-6E46-48D9-ADD4-1F6687D10179}" type="parTrans" cxnId="{2D81CAC5-2D11-40A8-B089-2E29C7C80E5F}">
      <dgm:prSet/>
      <dgm:spPr/>
      <dgm:t>
        <a:bodyPr/>
        <a:lstStyle/>
        <a:p>
          <a:endParaRPr lang="en-US"/>
        </a:p>
      </dgm:t>
    </dgm:pt>
    <dgm:pt modelId="{739A540F-1388-42D4-A90D-BB3869406E7D}" type="sibTrans" cxnId="{2D81CAC5-2D11-40A8-B089-2E29C7C80E5F}">
      <dgm:prSet/>
      <dgm:spPr/>
      <dgm:t>
        <a:bodyPr/>
        <a:lstStyle/>
        <a:p>
          <a:endParaRPr lang="en-US"/>
        </a:p>
      </dgm:t>
    </dgm:pt>
    <dgm:pt modelId="{6DC7E417-2C2E-EA45-B4D2-DA0590DF142F}" type="pres">
      <dgm:prSet presAssocID="{F7631383-5386-4291-8BE5-E2D9F29CB0D7}" presName="linear" presStyleCnt="0">
        <dgm:presLayoutVars>
          <dgm:animLvl val="lvl"/>
          <dgm:resizeHandles val="exact"/>
        </dgm:presLayoutVars>
      </dgm:prSet>
      <dgm:spPr/>
    </dgm:pt>
    <dgm:pt modelId="{879520CC-2794-D443-9CCC-1DC32B8D24F1}" type="pres">
      <dgm:prSet presAssocID="{7B6C61C9-16E1-4E67-A38B-D9BAFBCEA68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7060DF2-2C25-0E49-BDF0-8B11259FA7E1}" type="pres">
      <dgm:prSet presAssocID="{802C8666-6B11-49FA-A759-98F5FC068F07}" presName="spacer" presStyleCnt="0"/>
      <dgm:spPr/>
    </dgm:pt>
    <dgm:pt modelId="{07581031-F552-484D-BA9D-DCFDCD5FCD39}" type="pres">
      <dgm:prSet presAssocID="{77B179C3-73CC-42C6-BA6B-C8BF1AFFAEE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3D43465-46FC-7443-988B-C443D652D5B5}" type="pres">
      <dgm:prSet presAssocID="{B2BD9DB0-6964-4FA1-A5FC-505BC3D58D7E}" presName="spacer" presStyleCnt="0"/>
      <dgm:spPr/>
    </dgm:pt>
    <dgm:pt modelId="{34523B66-100B-514B-9DF9-5CC782D8226D}" type="pres">
      <dgm:prSet presAssocID="{53F074CC-2B7A-449F-A025-6B75853F9F6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8D4A23E-B186-044B-A69E-F4296018220D}" type="pres">
      <dgm:prSet presAssocID="{18DAD1EB-4F12-459B-B619-CC804FDC59F9}" presName="spacer" presStyleCnt="0"/>
      <dgm:spPr/>
    </dgm:pt>
    <dgm:pt modelId="{DFE069DB-2110-A649-97D4-9F318B301DF1}" type="pres">
      <dgm:prSet presAssocID="{70F8B491-C991-48D0-9EE4-2EB8AD1A8E8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F0C1D4C-5B6F-B84F-B66B-ECA04E290955}" type="pres">
      <dgm:prSet presAssocID="{3AFD0434-84F0-4C0D-80E7-EE554577356F}" presName="spacer" presStyleCnt="0"/>
      <dgm:spPr/>
    </dgm:pt>
    <dgm:pt modelId="{24C1071B-D66C-E146-8999-5A9ACCA79570}" type="pres">
      <dgm:prSet presAssocID="{160E4B29-A14D-453A-BB5C-8B86E160B1D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4599803-C187-447F-BBE3-4E5B4A3B94C7}" srcId="{F7631383-5386-4291-8BE5-E2D9F29CB0D7}" destId="{77B179C3-73CC-42C6-BA6B-C8BF1AFFAEE6}" srcOrd="1" destOrd="0" parTransId="{B48022FE-C333-489C-A0E8-EFCDE48EED3E}" sibTransId="{B2BD9DB0-6964-4FA1-A5FC-505BC3D58D7E}"/>
    <dgm:cxn modelId="{89E3D434-3E78-1A4F-891A-BEDB904AF453}" type="presOf" srcId="{F7631383-5386-4291-8BE5-E2D9F29CB0D7}" destId="{6DC7E417-2C2E-EA45-B4D2-DA0590DF142F}" srcOrd="0" destOrd="0" presId="urn:microsoft.com/office/officeart/2005/8/layout/vList2"/>
    <dgm:cxn modelId="{A504A645-7F4F-4617-8C24-DC2FD89CFEB9}" srcId="{F7631383-5386-4291-8BE5-E2D9F29CB0D7}" destId="{53F074CC-2B7A-449F-A025-6B75853F9F63}" srcOrd="2" destOrd="0" parTransId="{11F754EE-5E59-406D-B35C-FD1CC5DC0DA6}" sibTransId="{18DAD1EB-4F12-459B-B619-CC804FDC59F9}"/>
    <dgm:cxn modelId="{F60A1675-7A4D-4AD7-A4E0-99E36DAAD904}" srcId="{F7631383-5386-4291-8BE5-E2D9F29CB0D7}" destId="{70F8B491-C991-48D0-9EE4-2EB8AD1A8E88}" srcOrd="3" destOrd="0" parTransId="{913857DB-7DA6-4656-A0DD-A9DF0BA165F3}" sibTransId="{3AFD0434-84F0-4C0D-80E7-EE554577356F}"/>
    <dgm:cxn modelId="{D9EE6078-B7E1-4B8E-B6B6-A48C0473A73D}" srcId="{F7631383-5386-4291-8BE5-E2D9F29CB0D7}" destId="{7B6C61C9-16E1-4E67-A38B-D9BAFBCEA68F}" srcOrd="0" destOrd="0" parTransId="{EA2506CE-49BA-4831-A0AF-7BFF0DE9EADA}" sibTransId="{802C8666-6B11-49FA-A759-98F5FC068F07}"/>
    <dgm:cxn modelId="{76AECF7D-CBBE-9A47-8007-58B4B2E8E394}" type="presOf" srcId="{77B179C3-73CC-42C6-BA6B-C8BF1AFFAEE6}" destId="{07581031-F552-484D-BA9D-DCFDCD5FCD39}" srcOrd="0" destOrd="0" presId="urn:microsoft.com/office/officeart/2005/8/layout/vList2"/>
    <dgm:cxn modelId="{2814AD89-1D2C-E249-8B96-BA697F7F1D05}" type="presOf" srcId="{160E4B29-A14D-453A-BB5C-8B86E160B1D8}" destId="{24C1071B-D66C-E146-8999-5A9ACCA79570}" srcOrd="0" destOrd="0" presId="urn:microsoft.com/office/officeart/2005/8/layout/vList2"/>
    <dgm:cxn modelId="{BEDBC1B1-45F6-7F40-8F3D-002473A2B00F}" type="presOf" srcId="{70F8B491-C991-48D0-9EE4-2EB8AD1A8E88}" destId="{DFE069DB-2110-A649-97D4-9F318B301DF1}" srcOrd="0" destOrd="0" presId="urn:microsoft.com/office/officeart/2005/8/layout/vList2"/>
    <dgm:cxn modelId="{AF1FDBBB-7561-2A41-AA17-C6AD85E412DF}" type="presOf" srcId="{7B6C61C9-16E1-4E67-A38B-D9BAFBCEA68F}" destId="{879520CC-2794-D443-9CCC-1DC32B8D24F1}" srcOrd="0" destOrd="0" presId="urn:microsoft.com/office/officeart/2005/8/layout/vList2"/>
    <dgm:cxn modelId="{8394FCC1-6259-1749-AFE7-8084801DF9DA}" type="presOf" srcId="{53F074CC-2B7A-449F-A025-6B75853F9F63}" destId="{34523B66-100B-514B-9DF9-5CC782D8226D}" srcOrd="0" destOrd="0" presId="urn:microsoft.com/office/officeart/2005/8/layout/vList2"/>
    <dgm:cxn modelId="{2D81CAC5-2D11-40A8-B089-2E29C7C80E5F}" srcId="{F7631383-5386-4291-8BE5-E2D9F29CB0D7}" destId="{160E4B29-A14D-453A-BB5C-8B86E160B1D8}" srcOrd="4" destOrd="0" parTransId="{A15F3238-6E46-48D9-ADD4-1F6687D10179}" sibTransId="{739A540F-1388-42D4-A90D-BB3869406E7D}"/>
    <dgm:cxn modelId="{04222C3D-9743-A948-8AC9-CFC21F917CC6}" type="presParOf" srcId="{6DC7E417-2C2E-EA45-B4D2-DA0590DF142F}" destId="{879520CC-2794-D443-9CCC-1DC32B8D24F1}" srcOrd="0" destOrd="0" presId="urn:microsoft.com/office/officeart/2005/8/layout/vList2"/>
    <dgm:cxn modelId="{FB87E0B5-8CEB-1140-BB50-703795FE2BCE}" type="presParOf" srcId="{6DC7E417-2C2E-EA45-B4D2-DA0590DF142F}" destId="{17060DF2-2C25-0E49-BDF0-8B11259FA7E1}" srcOrd="1" destOrd="0" presId="urn:microsoft.com/office/officeart/2005/8/layout/vList2"/>
    <dgm:cxn modelId="{98819F3D-54FC-D34A-B86F-5A5D28AEAA37}" type="presParOf" srcId="{6DC7E417-2C2E-EA45-B4D2-DA0590DF142F}" destId="{07581031-F552-484D-BA9D-DCFDCD5FCD39}" srcOrd="2" destOrd="0" presId="urn:microsoft.com/office/officeart/2005/8/layout/vList2"/>
    <dgm:cxn modelId="{D3E19ED3-3901-2646-B531-1298E6AB175F}" type="presParOf" srcId="{6DC7E417-2C2E-EA45-B4D2-DA0590DF142F}" destId="{83D43465-46FC-7443-988B-C443D652D5B5}" srcOrd="3" destOrd="0" presId="urn:microsoft.com/office/officeart/2005/8/layout/vList2"/>
    <dgm:cxn modelId="{D6AC4D05-72F5-D647-A7BC-7F4DD64264B7}" type="presParOf" srcId="{6DC7E417-2C2E-EA45-B4D2-DA0590DF142F}" destId="{34523B66-100B-514B-9DF9-5CC782D8226D}" srcOrd="4" destOrd="0" presId="urn:microsoft.com/office/officeart/2005/8/layout/vList2"/>
    <dgm:cxn modelId="{FA0E5C8B-D003-184D-A974-175278595E45}" type="presParOf" srcId="{6DC7E417-2C2E-EA45-B4D2-DA0590DF142F}" destId="{98D4A23E-B186-044B-A69E-F4296018220D}" srcOrd="5" destOrd="0" presId="urn:microsoft.com/office/officeart/2005/8/layout/vList2"/>
    <dgm:cxn modelId="{60020BEC-6A4D-964C-83F9-94B7EFFEE8DB}" type="presParOf" srcId="{6DC7E417-2C2E-EA45-B4D2-DA0590DF142F}" destId="{DFE069DB-2110-A649-97D4-9F318B301DF1}" srcOrd="6" destOrd="0" presId="urn:microsoft.com/office/officeart/2005/8/layout/vList2"/>
    <dgm:cxn modelId="{9FE50C71-C608-7A42-A35E-D0A41326D308}" type="presParOf" srcId="{6DC7E417-2C2E-EA45-B4D2-DA0590DF142F}" destId="{AF0C1D4C-5B6F-B84F-B66B-ECA04E290955}" srcOrd="7" destOrd="0" presId="urn:microsoft.com/office/officeart/2005/8/layout/vList2"/>
    <dgm:cxn modelId="{ED33FD13-5F27-084E-92A8-12D3F5E24DDE}" type="presParOf" srcId="{6DC7E417-2C2E-EA45-B4D2-DA0590DF142F}" destId="{24C1071B-D66C-E146-8999-5A9ACCA7957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073B1-6E55-1D4A-9BFB-8C9DB0C5A580}">
      <dsp:nvSpPr>
        <dsp:cNvPr id="0" name=""/>
        <dsp:cNvSpPr/>
      </dsp:nvSpPr>
      <dsp:spPr>
        <a:xfrm>
          <a:off x="0" y="118115"/>
          <a:ext cx="5620474" cy="11407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Data presentation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(document formats)</a:t>
          </a:r>
        </a:p>
      </dsp:txBody>
      <dsp:txXfrm>
        <a:off x="55687" y="173802"/>
        <a:ext cx="5509100" cy="1029376"/>
      </dsp:txXfrm>
    </dsp:sp>
    <dsp:sp modelId="{F8F7912C-A586-0F4E-B060-17C91D5D7590}">
      <dsp:nvSpPr>
        <dsp:cNvPr id="0" name=""/>
        <dsp:cNvSpPr/>
      </dsp:nvSpPr>
      <dsp:spPr>
        <a:xfrm>
          <a:off x="0" y="1330865"/>
          <a:ext cx="5620474" cy="1140750"/>
        </a:xfrm>
        <a:prstGeom prst="roundRect">
          <a:avLst/>
        </a:prstGeom>
        <a:solidFill>
          <a:schemeClr val="accent2">
            <a:hueOff val="-332956"/>
            <a:satOff val="-147"/>
            <a:lumOff val="39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Dashboards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(key performance indicators, snapshot)</a:t>
          </a:r>
        </a:p>
      </dsp:txBody>
      <dsp:txXfrm>
        <a:off x="55687" y="1386552"/>
        <a:ext cx="5509100" cy="1029376"/>
      </dsp:txXfrm>
    </dsp:sp>
    <dsp:sp modelId="{DB3F0F34-E33C-354E-8133-2EA85EA87AAD}">
      <dsp:nvSpPr>
        <dsp:cNvPr id="0" name=""/>
        <dsp:cNvSpPr/>
      </dsp:nvSpPr>
      <dsp:spPr>
        <a:xfrm>
          <a:off x="0" y="2543615"/>
          <a:ext cx="5620474" cy="1140750"/>
        </a:xfrm>
        <a:prstGeom prst="roundRect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Analytics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(rear-view, predictive)</a:t>
          </a:r>
        </a:p>
      </dsp:txBody>
      <dsp:txXfrm>
        <a:off x="55687" y="2599302"/>
        <a:ext cx="5509100" cy="1029376"/>
      </dsp:txXfrm>
    </dsp:sp>
    <dsp:sp modelId="{6EEBC9FC-A3CE-7F42-8EF6-21030A7D7BFC}">
      <dsp:nvSpPr>
        <dsp:cNvPr id="0" name=""/>
        <dsp:cNvSpPr/>
      </dsp:nvSpPr>
      <dsp:spPr>
        <a:xfrm>
          <a:off x="0" y="3756365"/>
          <a:ext cx="5620474" cy="1140750"/>
        </a:xfrm>
        <a:prstGeom prst="roundRect">
          <a:avLst/>
        </a:prstGeom>
        <a:solidFill>
          <a:schemeClr val="accent2">
            <a:hueOff val="-998868"/>
            <a:satOff val="-440"/>
            <a:lumOff val="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Data  mining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(slice &amp; dice, trends, strategies)</a:t>
          </a:r>
        </a:p>
      </dsp:txBody>
      <dsp:txXfrm>
        <a:off x="55687" y="3812052"/>
        <a:ext cx="5509100" cy="1029376"/>
      </dsp:txXfrm>
    </dsp:sp>
    <dsp:sp modelId="{25B4CE06-8B6F-0C4C-B166-B3D578F652E6}">
      <dsp:nvSpPr>
        <dsp:cNvPr id="0" name=""/>
        <dsp:cNvSpPr/>
      </dsp:nvSpPr>
      <dsp:spPr>
        <a:xfrm>
          <a:off x="0" y="4969115"/>
          <a:ext cx="5620474" cy="1140750"/>
        </a:xfrm>
        <a:prstGeom prst="roundRect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BI, AI...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(machine learning)</a:t>
          </a:r>
        </a:p>
      </dsp:txBody>
      <dsp:txXfrm>
        <a:off x="55687" y="5024802"/>
        <a:ext cx="5509100" cy="10293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D7651-851F-BF40-89C1-A9B123D5ED7E}">
      <dsp:nvSpPr>
        <dsp:cNvPr id="0" name=""/>
        <dsp:cNvSpPr/>
      </dsp:nvSpPr>
      <dsp:spPr>
        <a:xfrm>
          <a:off x="0" y="31929"/>
          <a:ext cx="5713666" cy="1750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0" kern="1200"/>
            <a:t>Report Builder (deprecated)</a:t>
          </a:r>
          <a:endParaRPr lang="en-US" sz="4400" kern="1200"/>
        </a:p>
      </dsp:txBody>
      <dsp:txXfrm>
        <a:off x="85444" y="117373"/>
        <a:ext cx="5542778" cy="1579432"/>
      </dsp:txXfrm>
    </dsp:sp>
    <dsp:sp modelId="{2539BF46-56D8-0A46-ADF8-FDB6FAAE5FE9}">
      <dsp:nvSpPr>
        <dsp:cNvPr id="0" name=""/>
        <dsp:cNvSpPr/>
      </dsp:nvSpPr>
      <dsp:spPr>
        <a:xfrm>
          <a:off x="0" y="1908969"/>
          <a:ext cx="5713666" cy="1750320"/>
        </a:xfrm>
        <a:prstGeom prst="roundRect">
          <a:avLst/>
        </a:prstGeom>
        <a:solidFill>
          <a:schemeClr val="accent5">
            <a:hueOff val="1178392"/>
            <a:satOff val="-5635"/>
            <a:lumOff val="6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Not “core” (</a:t>
          </a:r>
          <a:r>
            <a:rPr lang="en-US" sz="4400" i="1" kern="1200"/>
            <a:t>UI components anyone?</a:t>
          </a:r>
          <a:r>
            <a:rPr lang="en-US" sz="4400" kern="1200"/>
            <a:t>)</a:t>
          </a:r>
        </a:p>
      </dsp:txBody>
      <dsp:txXfrm>
        <a:off x="85444" y="1994413"/>
        <a:ext cx="5542778" cy="1579432"/>
      </dsp:txXfrm>
    </dsp:sp>
    <dsp:sp modelId="{6248C261-4D79-4A4E-B5BF-D1A3DD74729A}">
      <dsp:nvSpPr>
        <dsp:cNvPr id="0" name=""/>
        <dsp:cNvSpPr/>
      </dsp:nvSpPr>
      <dsp:spPr>
        <a:xfrm>
          <a:off x="0" y="3786010"/>
          <a:ext cx="5713666" cy="1750320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Plenty of 3</a:t>
          </a:r>
          <a:r>
            <a:rPr lang="en-US" sz="4400" kern="1200" baseline="30000"/>
            <a:t>rd</a:t>
          </a:r>
          <a:r>
            <a:rPr lang="en-US" sz="4400" kern="1200"/>
            <a:t> party solutions</a:t>
          </a:r>
        </a:p>
      </dsp:txBody>
      <dsp:txXfrm>
        <a:off x="85444" y="3871454"/>
        <a:ext cx="5542778" cy="15794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B3274-0C35-44EA-B3F2-7BB379EFCE7D}">
      <dsp:nvSpPr>
        <dsp:cNvPr id="0" name=""/>
        <dsp:cNvSpPr/>
      </dsp:nvSpPr>
      <dsp:spPr>
        <a:xfrm>
          <a:off x="0" y="4865"/>
          <a:ext cx="5620474" cy="1036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855912-C8C4-4C6E-9D31-ABC20579704E}">
      <dsp:nvSpPr>
        <dsp:cNvPr id="0" name=""/>
        <dsp:cNvSpPr/>
      </dsp:nvSpPr>
      <dsp:spPr>
        <a:xfrm>
          <a:off x="313503" y="238049"/>
          <a:ext cx="570006" cy="5700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49BE4-6AAA-4C7F-9ADD-A64CFD4A21B2}">
      <dsp:nvSpPr>
        <dsp:cNvPr id="0" name=""/>
        <dsp:cNvSpPr/>
      </dsp:nvSpPr>
      <dsp:spPr>
        <a:xfrm>
          <a:off x="1197013" y="4865"/>
          <a:ext cx="4423460" cy="1036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683" tIns="109683" rIns="109683" bIns="10968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/>
            <a:t>Embedded vs. Integrated</a:t>
          </a:r>
          <a:endParaRPr lang="en-US" sz="1900" kern="1200"/>
        </a:p>
      </dsp:txBody>
      <dsp:txXfrm>
        <a:off x="1197013" y="4865"/>
        <a:ext cx="4423460" cy="1036374"/>
      </dsp:txXfrm>
    </dsp:sp>
    <dsp:sp modelId="{E3AF4608-94DD-49B1-873A-761CD9A48841}">
      <dsp:nvSpPr>
        <dsp:cNvPr id="0" name=""/>
        <dsp:cNvSpPr/>
      </dsp:nvSpPr>
      <dsp:spPr>
        <a:xfrm>
          <a:off x="0" y="1300334"/>
          <a:ext cx="5620474" cy="1036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B9C5FB-6E21-4E43-AFBD-5F6B0B2778FF}">
      <dsp:nvSpPr>
        <dsp:cNvPr id="0" name=""/>
        <dsp:cNvSpPr/>
      </dsp:nvSpPr>
      <dsp:spPr>
        <a:xfrm>
          <a:off x="313503" y="1533518"/>
          <a:ext cx="570006" cy="5700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CD85FE-7977-45C0-B38A-3315039B73F7}">
      <dsp:nvSpPr>
        <dsp:cNvPr id="0" name=""/>
        <dsp:cNvSpPr/>
      </dsp:nvSpPr>
      <dsp:spPr>
        <a:xfrm>
          <a:off x="1197013" y="1300334"/>
          <a:ext cx="4423460" cy="1036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683" tIns="109683" rIns="109683" bIns="10968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OS independence</a:t>
          </a:r>
        </a:p>
      </dsp:txBody>
      <dsp:txXfrm>
        <a:off x="1197013" y="1300334"/>
        <a:ext cx="4423460" cy="1036374"/>
      </dsp:txXfrm>
    </dsp:sp>
    <dsp:sp modelId="{026C9C98-0128-410E-B4A8-2A7AAC0383EA}">
      <dsp:nvSpPr>
        <dsp:cNvPr id="0" name=""/>
        <dsp:cNvSpPr/>
      </dsp:nvSpPr>
      <dsp:spPr>
        <a:xfrm>
          <a:off x="0" y="2595803"/>
          <a:ext cx="5620474" cy="1036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70CAF4-1081-44B1-9BFC-30CD90AA5742}">
      <dsp:nvSpPr>
        <dsp:cNvPr id="0" name=""/>
        <dsp:cNvSpPr/>
      </dsp:nvSpPr>
      <dsp:spPr>
        <a:xfrm>
          <a:off x="313503" y="2828987"/>
          <a:ext cx="570006" cy="5700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1D8452-8D77-4C5A-856A-EABABF4380F8}">
      <dsp:nvSpPr>
        <dsp:cNvPr id="0" name=""/>
        <dsp:cNvSpPr/>
      </dsp:nvSpPr>
      <dsp:spPr>
        <a:xfrm>
          <a:off x="1197013" y="2595803"/>
          <a:ext cx="4423460" cy="1036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683" tIns="109683" rIns="109683" bIns="10968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/>
            <a:t>Web</a:t>
          </a:r>
          <a:r>
            <a:rPr lang="en-US" sz="1900" kern="1200"/>
            <a:t>/mobile interface</a:t>
          </a:r>
        </a:p>
      </dsp:txBody>
      <dsp:txXfrm>
        <a:off x="1197013" y="2595803"/>
        <a:ext cx="4423460" cy="1036374"/>
      </dsp:txXfrm>
    </dsp:sp>
    <dsp:sp modelId="{DD329BBD-688D-4C4F-A6CA-9FBAB4AA152E}">
      <dsp:nvSpPr>
        <dsp:cNvPr id="0" name=""/>
        <dsp:cNvSpPr/>
      </dsp:nvSpPr>
      <dsp:spPr>
        <a:xfrm>
          <a:off x="0" y="3891271"/>
          <a:ext cx="5620474" cy="1036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E8964B-717D-4636-A0DA-D3F12C0AF218}">
      <dsp:nvSpPr>
        <dsp:cNvPr id="0" name=""/>
        <dsp:cNvSpPr/>
      </dsp:nvSpPr>
      <dsp:spPr>
        <a:xfrm>
          <a:off x="313503" y="4124456"/>
          <a:ext cx="570006" cy="57000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A0248-F6D6-4A62-B335-46A9434A2430}">
      <dsp:nvSpPr>
        <dsp:cNvPr id="0" name=""/>
        <dsp:cNvSpPr/>
      </dsp:nvSpPr>
      <dsp:spPr>
        <a:xfrm>
          <a:off x="1197013" y="3891271"/>
          <a:ext cx="4423460" cy="1036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683" tIns="109683" rIns="109683" bIns="10968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/>
            <a:t>Ad-hoc</a:t>
          </a:r>
          <a:endParaRPr lang="en-US" sz="1900" kern="1200"/>
        </a:p>
      </dsp:txBody>
      <dsp:txXfrm>
        <a:off x="1197013" y="3891271"/>
        <a:ext cx="4423460" cy="1036374"/>
      </dsp:txXfrm>
    </dsp:sp>
    <dsp:sp modelId="{1B53DE10-53F5-4CA5-BCCC-EF799820011D}">
      <dsp:nvSpPr>
        <dsp:cNvPr id="0" name=""/>
        <dsp:cNvSpPr/>
      </dsp:nvSpPr>
      <dsp:spPr>
        <a:xfrm>
          <a:off x="0" y="5186740"/>
          <a:ext cx="5620474" cy="1036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10620-0F9A-4057-B299-ECB934BA20F9}">
      <dsp:nvSpPr>
        <dsp:cNvPr id="0" name=""/>
        <dsp:cNvSpPr/>
      </dsp:nvSpPr>
      <dsp:spPr>
        <a:xfrm>
          <a:off x="313503" y="5419924"/>
          <a:ext cx="570006" cy="57000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0F597D-29BC-4E2E-A96B-42F2D5FFE993}">
      <dsp:nvSpPr>
        <dsp:cNvPr id="0" name=""/>
        <dsp:cNvSpPr/>
      </dsp:nvSpPr>
      <dsp:spPr>
        <a:xfrm>
          <a:off x="1197013" y="5186740"/>
          <a:ext cx="4423460" cy="1036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683" tIns="109683" rIns="109683" bIns="10968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Analytics</a:t>
          </a:r>
        </a:p>
      </dsp:txBody>
      <dsp:txXfrm>
        <a:off x="1197013" y="5186740"/>
        <a:ext cx="4423460" cy="10363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41847-F9DF-0642-A5D2-99C858226D90}">
      <dsp:nvSpPr>
        <dsp:cNvPr id="0" name=""/>
        <dsp:cNvSpPr/>
      </dsp:nvSpPr>
      <dsp:spPr>
        <a:xfrm>
          <a:off x="0" y="0"/>
          <a:ext cx="562047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472F09-9685-0A4F-90E5-45166B595250}">
      <dsp:nvSpPr>
        <dsp:cNvPr id="0" name=""/>
        <dsp:cNvSpPr/>
      </dsp:nvSpPr>
      <dsp:spPr>
        <a:xfrm>
          <a:off x="0" y="0"/>
          <a:ext cx="5620474" cy="1556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ODBC, JDBC</a:t>
          </a:r>
        </a:p>
      </dsp:txBody>
      <dsp:txXfrm>
        <a:off x="0" y="0"/>
        <a:ext cx="5620474" cy="1556995"/>
      </dsp:txXfrm>
    </dsp:sp>
    <dsp:sp modelId="{40E6B29D-5551-E44B-98B3-BE1B45964241}">
      <dsp:nvSpPr>
        <dsp:cNvPr id="0" name=""/>
        <dsp:cNvSpPr/>
      </dsp:nvSpPr>
      <dsp:spPr>
        <a:xfrm>
          <a:off x="0" y="1556995"/>
          <a:ext cx="5620474" cy="0"/>
        </a:xfrm>
        <a:prstGeom prst="line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243188-82FF-034F-9E02-9C254376B7AA}">
      <dsp:nvSpPr>
        <dsp:cNvPr id="0" name=""/>
        <dsp:cNvSpPr/>
      </dsp:nvSpPr>
      <dsp:spPr>
        <a:xfrm>
          <a:off x="0" y="1556995"/>
          <a:ext cx="5620474" cy="1556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ADO.NET</a:t>
          </a:r>
        </a:p>
      </dsp:txBody>
      <dsp:txXfrm>
        <a:off x="0" y="1556995"/>
        <a:ext cx="5620474" cy="1556995"/>
      </dsp:txXfrm>
    </dsp:sp>
    <dsp:sp modelId="{45AD41CC-7312-D341-B914-DE0CCFAFB808}">
      <dsp:nvSpPr>
        <dsp:cNvPr id="0" name=""/>
        <dsp:cNvSpPr/>
      </dsp:nvSpPr>
      <dsp:spPr>
        <a:xfrm>
          <a:off x="0" y="3113990"/>
          <a:ext cx="5620474" cy="0"/>
        </a:xfrm>
        <a:prstGeom prst="line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777EA8-6214-F74D-962B-8A54246AE348}">
      <dsp:nvSpPr>
        <dsp:cNvPr id="0" name=""/>
        <dsp:cNvSpPr/>
      </dsp:nvSpPr>
      <dsp:spPr>
        <a:xfrm>
          <a:off x="0" y="3113990"/>
          <a:ext cx="5620474" cy="1556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Flat files (structured, less structured)</a:t>
          </a:r>
        </a:p>
      </dsp:txBody>
      <dsp:txXfrm>
        <a:off x="0" y="3113990"/>
        <a:ext cx="5620474" cy="1556995"/>
      </dsp:txXfrm>
    </dsp:sp>
    <dsp:sp modelId="{CF284F85-12C2-4E40-A8C6-BE808C8E9017}">
      <dsp:nvSpPr>
        <dsp:cNvPr id="0" name=""/>
        <dsp:cNvSpPr/>
      </dsp:nvSpPr>
      <dsp:spPr>
        <a:xfrm>
          <a:off x="0" y="4670985"/>
          <a:ext cx="5620474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051C6-206A-4841-AF84-96AE8DA8F9C6}">
      <dsp:nvSpPr>
        <dsp:cNvPr id="0" name=""/>
        <dsp:cNvSpPr/>
      </dsp:nvSpPr>
      <dsp:spPr>
        <a:xfrm>
          <a:off x="0" y="4670985"/>
          <a:ext cx="5620474" cy="1556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SOAP/REST</a:t>
          </a:r>
        </a:p>
      </dsp:txBody>
      <dsp:txXfrm>
        <a:off x="0" y="4670985"/>
        <a:ext cx="5620474" cy="15569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7EFEC6-CC2A-A04B-A300-D6FEB101C29C}">
      <dsp:nvSpPr>
        <dsp:cNvPr id="0" name=""/>
        <dsp:cNvSpPr/>
      </dsp:nvSpPr>
      <dsp:spPr>
        <a:xfrm>
          <a:off x="0" y="0"/>
          <a:ext cx="6653212" cy="91815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Data ‘warehouse’</a:t>
          </a:r>
        </a:p>
      </dsp:txBody>
      <dsp:txXfrm>
        <a:off x="26892" y="26892"/>
        <a:ext cx="5584861" cy="864375"/>
      </dsp:txXfrm>
    </dsp:sp>
    <dsp:sp modelId="{9AFBB62F-A32D-294B-910C-D39C7C82E674}">
      <dsp:nvSpPr>
        <dsp:cNvPr id="0" name=""/>
        <dsp:cNvSpPr/>
      </dsp:nvSpPr>
      <dsp:spPr>
        <a:xfrm>
          <a:off x="557206" y="1085097"/>
          <a:ext cx="6653212" cy="918159"/>
        </a:xfrm>
        <a:prstGeom prst="roundRect">
          <a:avLst>
            <a:gd name="adj" fmla="val 10000"/>
          </a:avLst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ETL (Extract/Transform/Load)</a:t>
          </a:r>
        </a:p>
      </dsp:txBody>
      <dsp:txXfrm>
        <a:off x="584098" y="1111989"/>
        <a:ext cx="5445417" cy="864375"/>
      </dsp:txXfrm>
    </dsp:sp>
    <dsp:sp modelId="{5554914A-B6A3-F641-B601-08C94DE1451A}">
      <dsp:nvSpPr>
        <dsp:cNvPr id="0" name=""/>
        <dsp:cNvSpPr/>
      </dsp:nvSpPr>
      <dsp:spPr>
        <a:xfrm>
          <a:off x="1106096" y="2170195"/>
          <a:ext cx="6653212" cy="918159"/>
        </a:xfrm>
        <a:prstGeom prst="roundRect">
          <a:avLst>
            <a:gd name="adj" fmla="val 10000"/>
          </a:avLst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Business catalog</a:t>
          </a:r>
        </a:p>
      </dsp:txBody>
      <dsp:txXfrm>
        <a:off x="1132988" y="2197087"/>
        <a:ext cx="5453734" cy="864375"/>
      </dsp:txXfrm>
    </dsp:sp>
    <dsp:sp modelId="{CB99F701-2D9B-774D-92DD-13958613165C}">
      <dsp:nvSpPr>
        <dsp:cNvPr id="0" name=""/>
        <dsp:cNvSpPr/>
      </dsp:nvSpPr>
      <dsp:spPr>
        <a:xfrm>
          <a:off x="1663302" y="3255292"/>
          <a:ext cx="6653212" cy="918159"/>
        </a:xfrm>
        <a:prstGeom prst="roundRect">
          <a:avLst>
            <a:gd name="adj" fmla="val 10000"/>
          </a:avLst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i="1" kern="1200"/>
            <a:t>Dimensions</a:t>
          </a:r>
          <a:r>
            <a:rPr lang="en-US" sz="3400" kern="1200"/>
            <a:t> and </a:t>
          </a:r>
          <a:r>
            <a:rPr lang="en-US" sz="3400" i="1" kern="1200"/>
            <a:t>Facts</a:t>
          </a:r>
          <a:endParaRPr lang="en-US" sz="3400" kern="1200"/>
        </a:p>
      </dsp:txBody>
      <dsp:txXfrm>
        <a:off x="1690194" y="3282184"/>
        <a:ext cx="5445417" cy="864375"/>
      </dsp:txXfrm>
    </dsp:sp>
    <dsp:sp modelId="{42DB39E1-9BC3-3149-954D-A4F2E23D3CBE}">
      <dsp:nvSpPr>
        <dsp:cNvPr id="0" name=""/>
        <dsp:cNvSpPr/>
      </dsp:nvSpPr>
      <dsp:spPr>
        <a:xfrm>
          <a:off x="6056408" y="703226"/>
          <a:ext cx="596803" cy="59680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6190689" y="703226"/>
        <a:ext cx="328241" cy="449094"/>
      </dsp:txXfrm>
    </dsp:sp>
    <dsp:sp modelId="{D7560E69-DBB7-A449-8FF9-9795036C3CBF}">
      <dsp:nvSpPr>
        <dsp:cNvPr id="0" name=""/>
        <dsp:cNvSpPr/>
      </dsp:nvSpPr>
      <dsp:spPr>
        <a:xfrm>
          <a:off x="6613614" y="1788324"/>
          <a:ext cx="596803" cy="59680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928920"/>
            <a:satOff val="1961"/>
            <a:lumOff val="20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928920"/>
              <a:satOff val="1961"/>
              <a:lumOff val="2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6747895" y="1788324"/>
        <a:ext cx="328241" cy="449094"/>
      </dsp:txXfrm>
    </dsp:sp>
    <dsp:sp modelId="{FEF58A25-97E2-FC4B-A10E-B1036171017D}">
      <dsp:nvSpPr>
        <dsp:cNvPr id="0" name=""/>
        <dsp:cNvSpPr/>
      </dsp:nvSpPr>
      <dsp:spPr>
        <a:xfrm>
          <a:off x="7162504" y="2873421"/>
          <a:ext cx="596803" cy="59680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857840"/>
            <a:satOff val="3922"/>
            <a:lumOff val="404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857840"/>
              <a:satOff val="3922"/>
              <a:lumOff val="4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296785" y="2873421"/>
        <a:ext cx="328241" cy="4490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507449-887B-CF40-9004-257082BCD258}">
      <dsp:nvSpPr>
        <dsp:cNvPr id="0" name=""/>
        <dsp:cNvSpPr/>
      </dsp:nvSpPr>
      <dsp:spPr>
        <a:xfrm>
          <a:off x="0" y="66876"/>
          <a:ext cx="5620474" cy="11520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Totally build on Eclipse &amp; OSGi</a:t>
          </a:r>
        </a:p>
      </dsp:txBody>
      <dsp:txXfrm>
        <a:off x="56237" y="123113"/>
        <a:ext cx="5508000" cy="1039555"/>
      </dsp:txXfrm>
    </dsp:sp>
    <dsp:sp modelId="{381DDAB1-DA76-5E41-8714-214EAF8A9CB4}">
      <dsp:nvSpPr>
        <dsp:cNvPr id="0" name=""/>
        <dsp:cNvSpPr/>
      </dsp:nvSpPr>
      <dsp:spPr>
        <a:xfrm>
          <a:off x="0" y="1302426"/>
          <a:ext cx="5620474" cy="1152029"/>
        </a:xfrm>
        <a:prstGeom prst="roundRect">
          <a:avLst/>
        </a:prstGeom>
        <a:solidFill>
          <a:schemeClr val="accent5">
            <a:hueOff val="589196"/>
            <a:satOff val="-2817"/>
            <a:lumOff val="30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Eclipse based graphical designer</a:t>
          </a:r>
        </a:p>
      </dsp:txBody>
      <dsp:txXfrm>
        <a:off x="56237" y="1358663"/>
        <a:ext cx="5508000" cy="1039555"/>
      </dsp:txXfrm>
    </dsp:sp>
    <dsp:sp modelId="{7C7B2991-BFA2-5844-A8D4-C8FA94FA41D0}">
      <dsp:nvSpPr>
        <dsp:cNvPr id="0" name=""/>
        <dsp:cNvSpPr/>
      </dsp:nvSpPr>
      <dsp:spPr>
        <a:xfrm>
          <a:off x="0" y="2537975"/>
          <a:ext cx="5620474" cy="1152029"/>
        </a:xfrm>
        <a:prstGeom prst="roundRect">
          <a:avLst/>
        </a:prstGeom>
        <a:solidFill>
          <a:schemeClr val="accent5">
            <a:hueOff val="1178392"/>
            <a:satOff val="-5635"/>
            <a:lumOff val="6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Modular architecture, easily extensible</a:t>
          </a:r>
        </a:p>
      </dsp:txBody>
      <dsp:txXfrm>
        <a:off x="56237" y="2594212"/>
        <a:ext cx="5508000" cy="1039555"/>
      </dsp:txXfrm>
    </dsp:sp>
    <dsp:sp modelId="{054F2C2C-8728-5A4A-B147-18066AC2FC52}">
      <dsp:nvSpPr>
        <dsp:cNvPr id="0" name=""/>
        <dsp:cNvSpPr/>
      </dsp:nvSpPr>
      <dsp:spPr>
        <a:xfrm>
          <a:off x="0" y="3773525"/>
          <a:ext cx="5620474" cy="1152029"/>
        </a:xfrm>
        <a:prstGeom prst="roundRect">
          <a:avLst/>
        </a:prstGeom>
        <a:solidFill>
          <a:schemeClr val="accent5">
            <a:hueOff val="1767588"/>
            <a:satOff val="-8452"/>
            <a:lumOff val="92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HTML/Grid Layout</a:t>
          </a:r>
        </a:p>
      </dsp:txBody>
      <dsp:txXfrm>
        <a:off x="56237" y="3829762"/>
        <a:ext cx="5508000" cy="1039555"/>
      </dsp:txXfrm>
    </dsp:sp>
    <dsp:sp modelId="{2BB5B7C1-E592-074F-8E70-B9B1EB6728E4}">
      <dsp:nvSpPr>
        <dsp:cNvPr id="0" name=""/>
        <dsp:cNvSpPr/>
      </dsp:nvSpPr>
      <dsp:spPr>
        <a:xfrm>
          <a:off x="0" y="5009074"/>
          <a:ext cx="5620474" cy="1152029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No reporting server, roll your own</a:t>
          </a:r>
        </a:p>
      </dsp:txBody>
      <dsp:txXfrm>
        <a:off x="56237" y="5065311"/>
        <a:ext cx="5508000" cy="103955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DCEC6-FC92-1843-BC63-D6B8D834B947}">
      <dsp:nvSpPr>
        <dsp:cNvPr id="0" name=""/>
        <dsp:cNvSpPr/>
      </dsp:nvSpPr>
      <dsp:spPr>
        <a:xfrm>
          <a:off x="0" y="760"/>
          <a:ext cx="562047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018C86-E34E-B94A-9839-FD47ED84CA77}">
      <dsp:nvSpPr>
        <dsp:cNvPr id="0" name=""/>
        <dsp:cNvSpPr/>
      </dsp:nvSpPr>
      <dsp:spPr>
        <a:xfrm>
          <a:off x="0" y="760"/>
          <a:ext cx="5620474" cy="1245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0" kern="1200"/>
            <a:t>Report Engine Library (embeddable)</a:t>
          </a:r>
          <a:endParaRPr lang="en-US" sz="3500" kern="1200"/>
        </a:p>
      </dsp:txBody>
      <dsp:txXfrm>
        <a:off x="0" y="760"/>
        <a:ext cx="5620474" cy="1245292"/>
      </dsp:txXfrm>
    </dsp:sp>
    <dsp:sp modelId="{9D1F0109-EF4B-1A41-A459-8C4F39593548}">
      <dsp:nvSpPr>
        <dsp:cNvPr id="0" name=""/>
        <dsp:cNvSpPr/>
      </dsp:nvSpPr>
      <dsp:spPr>
        <a:xfrm>
          <a:off x="0" y="1246052"/>
          <a:ext cx="5620474" cy="0"/>
        </a:xfrm>
        <a:prstGeom prst="line">
          <a:avLst/>
        </a:prstGeom>
        <a:solidFill>
          <a:schemeClr val="accent2">
            <a:hueOff val="-332956"/>
            <a:satOff val="-147"/>
            <a:lumOff val="392"/>
            <a:alphaOff val="0"/>
          </a:schemeClr>
        </a:solidFill>
        <a:ln w="15875" cap="flat" cmpd="sng" algn="ctr">
          <a:solidFill>
            <a:schemeClr val="accent2">
              <a:hueOff val="-332956"/>
              <a:satOff val="-147"/>
              <a:lumOff val="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98FD27-3942-B74E-A0FB-FF9C0A2EE2F4}">
      <dsp:nvSpPr>
        <dsp:cNvPr id="0" name=""/>
        <dsp:cNvSpPr/>
      </dsp:nvSpPr>
      <dsp:spPr>
        <a:xfrm>
          <a:off x="0" y="1246052"/>
          <a:ext cx="5620474" cy="1245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0" kern="1200"/>
            <a:t>Report designer</a:t>
          </a:r>
          <a:endParaRPr lang="en-US" sz="3500" kern="1200"/>
        </a:p>
      </dsp:txBody>
      <dsp:txXfrm>
        <a:off x="0" y="1246052"/>
        <a:ext cx="5620474" cy="1245292"/>
      </dsp:txXfrm>
    </dsp:sp>
    <dsp:sp modelId="{E2F97C9E-D075-1C4D-9586-F0EB9BE1F447}">
      <dsp:nvSpPr>
        <dsp:cNvPr id="0" name=""/>
        <dsp:cNvSpPr/>
      </dsp:nvSpPr>
      <dsp:spPr>
        <a:xfrm>
          <a:off x="0" y="2491344"/>
          <a:ext cx="5620474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A4FBD-CA21-B343-A776-DD2B3011D8C8}">
      <dsp:nvSpPr>
        <dsp:cNvPr id="0" name=""/>
        <dsp:cNvSpPr/>
      </dsp:nvSpPr>
      <dsp:spPr>
        <a:xfrm>
          <a:off x="0" y="2491344"/>
          <a:ext cx="5620474" cy="1245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Pentaho BI Server</a:t>
          </a:r>
        </a:p>
      </dsp:txBody>
      <dsp:txXfrm>
        <a:off x="0" y="2491344"/>
        <a:ext cx="5620474" cy="1245292"/>
      </dsp:txXfrm>
    </dsp:sp>
    <dsp:sp modelId="{ECDE109A-1758-3E4A-ADF7-ABB08EBFF24E}">
      <dsp:nvSpPr>
        <dsp:cNvPr id="0" name=""/>
        <dsp:cNvSpPr/>
      </dsp:nvSpPr>
      <dsp:spPr>
        <a:xfrm>
          <a:off x="0" y="3736636"/>
          <a:ext cx="5620474" cy="0"/>
        </a:xfrm>
        <a:prstGeom prst="line">
          <a:avLst/>
        </a:prstGeom>
        <a:solidFill>
          <a:schemeClr val="accent2">
            <a:hueOff val="-998868"/>
            <a:satOff val="-440"/>
            <a:lumOff val="1177"/>
            <a:alphaOff val="0"/>
          </a:schemeClr>
        </a:solidFill>
        <a:ln w="15875" cap="flat" cmpd="sng" algn="ctr">
          <a:solidFill>
            <a:schemeClr val="accent2">
              <a:hueOff val="-998868"/>
              <a:satOff val="-440"/>
              <a:lumOff val="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DC8449-F29B-B64C-BFE8-3A9C6844CB37}">
      <dsp:nvSpPr>
        <dsp:cNvPr id="0" name=""/>
        <dsp:cNvSpPr/>
      </dsp:nvSpPr>
      <dsp:spPr>
        <a:xfrm>
          <a:off x="0" y="3736636"/>
          <a:ext cx="5620474" cy="1245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0" kern="1200"/>
            <a:t>ETL Data Integration - Kettle</a:t>
          </a:r>
          <a:endParaRPr lang="en-US" sz="3500" kern="1200"/>
        </a:p>
      </dsp:txBody>
      <dsp:txXfrm>
        <a:off x="0" y="3736636"/>
        <a:ext cx="5620474" cy="1245292"/>
      </dsp:txXfrm>
    </dsp:sp>
    <dsp:sp modelId="{71C9BAE1-4005-524D-A85D-79444C4D263D}">
      <dsp:nvSpPr>
        <dsp:cNvPr id="0" name=""/>
        <dsp:cNvSpPr/>
      </dsp:nvSpPr>
      <dsp:spPr>
        <a:xfrm>
          <a:off x="0" y="4981928"/>
          <a:ext cx="5620474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930EF-D9D8-1546-AF88-B77035AC925B}">
      <dsp:nvSpPr>
        <dsp:cNvPr id="0" name=""/>
        <dsp:cNvSpPr/>
      </dsp:nvSpPr>
      <dsp:spPr>
        <a:xfrm>
          <a:off x="0" y="4981928"/>
          <a:ext cx="5620474" cy="1245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Absolute (pixel perfect) layout  </a:t>
          </a:r>
        </a:p>
      </dsp:txBody>
      <dsp:txXfrm>
        <a:off x="0" y="4981928"/>
        <a:ext cx="5620474" cy="12452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EADDBF-8ED9-7C43-8628-4319823A798C}">
      <dsp:nvSpPr>
        <dsp:cNvPr id="0" name=""/>
        <dsp:cNvSpPr/>
      </dsp:nvSpPr>
      <dsp:spPr>
        <a:xfrm>
          <a:off x="0" y="760"/>
          <a:ext cx="562047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1EA918-2179-524D-BE03-15EAF148F380}">
      <dsp:nvSpPr>
        <dsp:cNvPr id="0" name=""/>
        <dsp:cNvSpPr/>
      </dsp:nvSpPr>
      <dsp:spPr>
        <a:xfrm>
          <a:off x="0" y="760"/>
          <a:ext cx="5620474" cy="691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/>
            <a:t>Progress JDBC driver</a:t>
          </a:r>
          <a:endParaRPr lang="en-US" sz="2600" kern="1200"/>
        </a:p>
      </dsp:txBody>
      <dsp:txXfrm>
        <a:off x="0" y="760"/>
        <a:ext cx="5620474" cy="691828"/>
      </dsp:txXfrm>
    </dsp:sp>
    <dsp:sp modelId="{CD572E0C-AA52-D846-991B-B036A238E06F}">
      <dsp:nvSpPr>
        <dsp:cNvPr id="0" name=""/>
        <dsp:cNvSpPr/>
      </dsp:nvSpPr>
      <dsp:spPr>
        <a:xfrm>
          <a:off x="0" y="692589"/>
          <a:ext cx="5620474" cy="0"/>
        </a:xfrm>
        <a:prstGeom prst="line">
          <a:avLst/>
        </a:prstGeom>
        <a:solidFill>
          <a:schemeClr val="accent2">
            <a:hueOff val="-166478"/>
            <a:satOff val="-73"/>
            <a:lumOff val="196"/>
            <a:alphaOff val="0"/>
          </a:schemeClr>
        </a:solidFill>
        <a:ln w="15875" cap="flat" cmpd="sng" algn="ctr">
          <a:solidFill>
            <a:schemeClr val="accent2">
              <a:hueOff val="-166478"/>
              <a:satOff val="-73"/>
              <a:lumOff val="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A54815-B325-4748-94DE-C63F5F1D9ADB}">
      <dsp:nvSpPr>
        <dsp:cNvPr id="0" name=""/>
        <dsp:cNvSpPr/>
      </dsp:nvSpPr>
      <dsp:spPr>
        <a:xfrm>
          <a:off x="0" y="692589"/>
          <a:ext cx="5620474" cy="691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V9.1+ 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(type 2:  </a:t>
          </a:r>
          <a:r>
            <a:rPr lang="en-US" sz="1400" b="0" i="0" kern="1200" dirty="0" err="1">
              <a:latin typeface="Courier New" panose="02070309020205020404" pitchFamily="49" charset="0"/>
              <a:cs typeface="Courier New" panose="02070309020205020404" pitchFamily="49" charset="0"/>
            </a:rPr>
            <a:t>com.progress.sql.jdbc.JdbcProgressDriver</a:t>
          </a:r>
          <a:r>
            <a:rPr lang="en-US" sz="1700" b="0" kern="1200" dirty="0"/>
            <a:t>)</a:t>
          </a:r>
          <a:endParaRPr lang="en-US" sz="1700" kern="1200" dirty="0"/>
        </a:p>
      </dsp:txBody>
      <dsp:txXfrm>
        <a:off x="0" y="692589"/>
        <a:ext cx="5620474" cy="691828"/>
      </dsp:txXfrm>
    </dsp:sp>
    <dsp:sp modelId="{5F780BFB-BDE5-6943-A0EA-17057519AADD}">
      <dsp:nvSpPr>
        <dsp:cNvPr id="0" name=""/>
        <dsp:cNvSpPr/>
      </dsp:nvSpPr>
      <dsp:spPr>
        <a:xfrm>
          <a:off x="0" y="1384418"/>
          <a:ext cx="5620474" cy="0"/>
        </a:xfrm>
        <a:prstGeom prst="line">
          <a:avLst/>
        </a:prstGeom>
        <a:solidFill>
          <a:schemeClr val="accent2">
            <a:hueOff val="-332956"/>
            <a:satOff val="-147"/>
            <a:lumOff val="392"/>
            <a:alphaOff val="0"/>
          </a:schemeClr>
        </a:solidFill>
        <a:ln w="15875" cap="flat" cmpd="sng" algn="ctr">
          <a:solidFill>
            <a:schemeClr val="accent2">
              <a:hueOff val="-332956"/>
              <a:satOff val="-147"/>
              <a:lumOff val="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7E8E01-BC65-DF47-B6C8-E4160AFEA4E8}">
      <dsp:nvSpPr>
        <dsp:cNvPr id="0" name=""/>
        <dsp:cNvSpPr/>
      </dsp:nvSpPr>
      <dsp:spPr>
        <a:xfrm>
          <a:off x="0" y="1384418"/>
          <a:ext cx="5620474" cy="691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V10+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(type 4: </a:t>
          </a:r>
          <a:r>
            <a:rPr lang="en-US" sz="1400" b="0" kern="1200" dirty="0" err="1">
              <a:latin typeface="Courier New" panose="02070309020205020404" pitchFamily="49" charset="0"/>
              <a:cs typeface="Courier New" panose="02070309020205020404" pitchFamily="49" charset="0"/>
            </a:rPr>
            <a:t>com.ddtek.jdbc.openedge.OpenEdgeDriver</a:t>
          </a:r>
          <a:r>
            <a:rPr lang="en-US" sz="1600" b="0" kern="1200" dirty="0"/>
            <a:t>)</a:t>
          </a:r>
          <a:endParaRPr lang="en-US" sz="1600" kern="1200" dirty="0"/>
        </a:p>
      </dsp:txBody>
      <dsp:txXfrm>
        <a:off x="0" y="1384418"/>
        <a:ext cx="5620474" cy="691828"/>
      </dsp:txXfrm>
    </dsp:sp>
    <dsp:sp modelId="{12796566-39D4-6348-9FED-00D357E6ED1F}">
      <dsp:nvSpPr>
        <dsp:cNvPr id="0" name=""/>
        <dsp:cNvSpPr/>
      </dsp:nvSpPr>
      <dsp:spPr>
        <a:xfrm>
          <a:off x="0" y="2076247"/>
          <a:ext cx="5620474" cy="0"/>
        </a:xfrm>
        <a:prstGeom prst="line">
          <a:avLst/>
        </a:prstGeom>
        <a:solidFill>
          <a:schemeClr val="accent2">
            <a:hueOff val="-499434"/>
            <a:satOff val="-220"/>
            <a:lumOff val="588"/>
            <a:alphaOff val="0"/>
          </a:schemeClr>
        </a:solidFill>
        <a:ln w="15875" cap="flat" cmpd="sng" algn="ctr">
          <a:solidFill>
            <a:schemeClr val="accent2">
              <a:hueOff val="-499434"/>
              <a:satOff val="-220"/>
              <a:lumOff val="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2703BE-0810-FB4C-897B-3CEFA50B8849}">
      <dsp:nvSpPr>
        <dsp:cNvPr id="0" name=""/>
        <dsp:cNvSpPr/>
      </dsp:nvSpPr>
      <dsp:spPr>
        <a:xfrm>
          <a:off x="0" y="2076247"/>
          <a:ext cx="5620474" cy="691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 dirty="0"/>
            <a:t>SQL Language</a:t>
          </a:r>
          <a:endParaRPr lang="en-US" sz="2600" kern="1200" dirty="0"/>
        </a:p>
      </dsp:txBody>
      <dsp:txXfrm>
        <a:off x="0" y="2076247"/>
        <a:ext cx="5620474" cy="691828"/>
      </dsp:txXfrm>
    </dsp:sp>
    <dsp:sp modelId="{C98F5D21-2AD9-CD40-943D-AC7A137669D5}">
      <dsp:nvSpPr>
        <dsp:cNvPr id="0" name=""/>
        <dsp:cNvSpPr/>
      </dsp:nvSpPr>
      <dsp:spPr>
        <a:xfrm>
          <a:off x="0" y="2768076"/>
          <a:ext cx="5620474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E26E46-0125-3549-9496-B4B0D9C3BCEF}">
      <dsp:nvSpPr>
        <dsp:cNvPr id="0" name=""/>
        <dsp:cNvSpPr/>
      </dsp:nvSpPr>
      <dsp:spPr>
        <a:xfrm>
          <a:off x="0" y="2768076"/>
          <a:ext cx="5620474" cy="691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/>
            <a:t>SQL Server Engine</a:t>
          </a:r>
          <a:endParaRPr lang="en-US" sz="2600" kern="1200"/>
        </a:p>
      </dsp:txBody>
      <dsp:txXfrm>
        <a:off x="0" y="2768076"/>
        <a:ext cx="5620474" cy="691828"/>
      </dsp:txXfrm>
    </dsp:sp>
    <dsp:sp modelId="{B2856CD5-B92A-A94A-B1CF-9E586210A965}">
      <dsp:nvSpPr>
        <dsp:cNvPr id="0" name=""/>
        <dsp:cNvSpPr/>
      </dsp:nvSpPr>
      <dsp:spPr>
        <a:xfrm>
          <a:off x="0" y="3459904"/>
          <a:ext cx="5620474" cy="0"/>
        </a:xfrm>
        <a:prstGeom prst="line">
          <a:avLst/>
        </a:prstGeom>
        <a:solidFill>
          <a:schemeClr val="accent2">
            <a:hueOff val="-832390"/>
            <a:satOff val="-366"/>
            <a:lumOff val="981"/>
            <a:alphaOff val="0"/>
          </a:schemeClr>
        </a:solidFill>
        <a:ln w="15875" cap="flat" cmpd="sng" algn="ctr">
          <a:solidFill>
            <a:schemeClr val="accent2">
              <a:hueOff val="-832390"/>
              <a:satOff val="-366"/>
              <a:lumOff val="9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E2F90-4588-5643-9186-648654EE477F}">
      <dsp:nvSpPr>
        <dsp:cNvPr id="0" name=""/>
        <dsp:cNvSpPr/>
      </dsp:nvSpPr>
      <dsp:spPr>
        <a:xfrm>
          <a:off x="0" y="3459904"/>
          <a:ext cx="5620474" cy="691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/>
            <a:t>Security (users, grant)</a:t>
          </a:r>
          <a:endParaRPr lang="en-US" sz="2600" kern="1200"/>
        </a:p>
      </dsp:txBody>
      <dsp:txXfrm>
        <a:off x="0" y="3459904"/>
        <a:ext cx="5620474" cy="691828"/>
      </dsp:txXfrm>
    </dsp:sp>
    <dsp:sp modelId="{E4639D08-BA31-304C-A9F0-32AE03D98FC2}">
      <dsp:nvSpPr>
        <dsp:cNvPr id="0" name=""/>
        <dsp:cNvSpPr/>
      </dsp:nvSpPr>
      <dsp:spPr>
        <a:xfrm>
          <a:off x="0" y="4151733"/>
          <a:ext cx="5620474" cy="0"/>
        </a:xfrm>
        <a:prstGeom prst="line">
          <a:avLst/>
        </a:prstGeom>
        <a:solidFill>
          <a:schemeClr val="accent2">
            <a:hueOff val="-998868"/>
            <a:satOff val="-440"/>
            <a:lumOff val="1177"/>
            <a:alphaOff val="0"/>
          </a:schemeClr>
        </a:solidFill>
        <a:ln w="15875" cap="flat" cmpd="sng" algn="ctr">
          <a:solidFill>
            <a:schemeClr val="accent2">
              <a:hueOff val="-998868"/>
              <a:satOff val="-440"/>
              <a:lumOff val="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A2E19-3736-214C-B670-BC175A2C1533}">
      <dsp:nvSpPr>
        <dsp:cNvPr id="0" name=""/>
        <dsp:cNvSpPr/>
      </dsp:nvSpPr>
      <dsp:spPr>
        <a:xfrm>
          <a:off x="0" y="4151733"/>
          <a:ext cx="5620474" cy="691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/>
            <a:t>Cost Based Optimizer (update statistics)</a:t>
          </a:r>
          <a:endParaRPr lang="en-US" sz="2600" kern="1200"/>
        </a:p>
      </dsp:txBody>
      <dsp:txXfrm>
        <a:off x="0" y="4151733"/>
        <a:ext cx="5620474" cy="691828"/>
      </dsp:txXfrm>
    </dsp:sp>
    <dsp:sp modelId="{83748B62-FECD-C54C-BF55-744F85C2A6BF}">
      <dsp:nvSpPr>
        <dsp:cNvPr id="0" name=""/>
        <dsp:cNvSpPr/>
      </dsp:nvSpPr>
      <dsp:spPr>
        <a:xfrm>
          <a:off x="0" y="4843562"/>
          <a:ext cx="5620474" cy="0"/>
        </a:xfrm>
        <a:prstGeom prst="line">
          <a:avLst/>
        </a:prstGeom>
        <a:solidFill>
          <a:schemeClr val="accent2">
            <a:hueOff val="-1165346"/>
            <a:satOff val="-513"/>
            <a:lumOff val="1373"/>
            <a:alphaOff val="0"/>
          </a:schemeClr>
        </a:solidFill>
        <a:ln w="15875" cap="flat" cmpd="sng" algn="ctr">
          <a:solidFill>
            <a:schemeClr val="accent2">
              <a:hueOff val="-1165346"/>
              <a:satOff val="-513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545F2A-CFF7-FE41-9030-3663AD3642BD}">
      <dsp:nvSpPr>
        <dsp:cNvPr id="0" name=""/>
        <dsp:cNvSpPr/>
      </dsp:nvSpPr>
      <dsp:spPr>
        <a:xfrm>
          <a:off x="0" y="4843562"/>
          <a:ext cx="5620474" cy="691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/>
            <a:t>SQL Width (character fields)</a:t>
          </a:r>
          <a:endParaRPr lang="en-US" sz="2600" kern="1200"/>
        </a:p>
      </dsp:txBody>
      <dsp:txXfrm>
        <a:off x="0" y="4843562"/>
        <a:ext cx="5620474" cy="691828"/>
      </dsp:txXfrm>
    </dsp:sp>
    <dsp:sp modelId="{2765EFB2-0273-FC4B-A549-EF953F85E4C0}">
      <dsp:nvSpPr>
        <dsp:cNvPr id="0" name=""/>
        <dsp:cNvSpPr/>
      </dsp:nvSpPr>
      <dsp:spPr>
        <a:xfrm>
          <a:off x="0" y="5535391"/>
          <a:ext cx="5620474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E1AE3D-932F-0D47-9CBE-0615D870AD7A}">
      <dsp:nvSpPr>
        <dsp:cNvPr id="0" name=""/>
        <dsp:cNvSpPr/>
      </dsp:nvSpPr>
      <dsp:spPr>
        <a:xfrm>
          <a:off x="0" y="5535391"/>
          <a:ext cx="5620474" cy="691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Triggers (does not fire)</a:t>
          </a:r>
        </a:p>
      </dsp:txBody>
      <dsp:txXfrm>
        <a:off x="0" y="5535391"/>
        <a:ext cx="5620474" cy="69182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CE5499-A837-441A-95C8-033FEE9AC471}">
      <dsp:nvSpPr>
        <dsp:cNvPr id="0" name=""/>
        <dsp:cNvSpPr/>
      </dsp:nvSpPr>
      <dsp:spPr>
        <a:xfrm>
          <a:off x="1153788" y="924430"/>
          <a:ext cx="1873125" cy="18731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B3541E-401E-4E03-BE0B-C6CB54ACA3CF}">
      <dsp:nvSpPr>
        <dsp:cNvPr id="0" name=""/>
        <dsp:cNvSpPr/>
      </dsp:nvSpPr>
      <dsp:spPr>
        <a:xfrm>
          <a:off x="9101" y="3255169"/>
          <a:ext cx="41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kern="1200"/>
            <a:t>ABL Business Logic JDBC Driver</a:t>
          </a:r>
          <a:endParaRPr lang="en-US" sz="2300" kern="1200"/>
        </a:p>
      </dsp:txBody>
      <dsp:txXfrm>
        <a:off x="9101" y="3255169"/>
        <a:ext cx="4162500" cy="720000"/>
      </dsp:txXfrm>
    </dsp:sp>
    <dsp:sp modelId="{B808F25C-45EF-4ED1-9F42-0A1BBC541983}">
      <dsp:nvSpPr>
        <dsp:cNvPr id="0" name=""/>
        <dsp:cNvSpPr/>
      </dsp:nvSpPr>
      <dsp:spPr>
        <a:xfrm>
          <a:off x="6044726" y="924430"/>
          <a:ext cx="1873125" cy="18731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EC874-F2AC-4C71-ABEB-3646499C4980}">
      <dsp:nvSpPr>
        <dsp:cNvPr id="0" name=""/>
        <dsp:cNvSpPr/>
      </dsp:nvSpPr>
      <dsp:spPr>
        <a:xfrm>
          <a:off x="4900038" y="3255169"/>
          <a:ext cx="41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kern="1200"/>
            <a:t>ABL Bridge for Java Reporting Engine</a:t>
          </a:r>
          <a:endParaRPr lang="en-US" sz="2300" kern="1200"/>
        </a:p>
      </dsp:txBody>
      <dsp:txXfrm>
        <a:off x="4900038" y="3255169"/>
        <a:ext cx="4162500" cy="7200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5B074-5115-47C2-8146-A3CE62D43577}">
      <dsp:nvSpPr>
        <dsp:cNvPr id="0" name=""/>
        <dsp:cNvSpPr/>
      </dsp:nvSpPr>
      <dsp:spPr>
        <a:xfrm>
          <a:off x="0" y="1801"/>
          <a:ext cx="5713666" cy="7675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506B8E-20CB-4C08-AACA-A97CE525B295}">
      <dsp:nvSpPr>
        <dsp:cNvPr id="0" name=""/>
        <dsp:cNvSpPr/>
      </dsp:nvSpPr>
      <dsp:spPr>
        <a:xfrm>
          <a:off x="232180" y="174497"/>
          <a:ext cx="422146" cy="4221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8BBCA5-52DE-4746-B23B-2A9C70B63027}">
      <dsp:nvSpPr>
        <dsp:cNvPr id="0" name=""/>
        <dsp:cNvSpPr/>
      </dsp:nvSpPr>
      <dsp:spPr>
        <a:xfrm>
          <a:off x="886507" y="1801"/>
          <a:ext cx="4827158" cy="767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31" tIns="81231" rIns="81231" bIns="812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/>
            <a:t>Standard JDBC driver – type 4 driver</a:t>
          </a:r>
          <a:endParaRPr lang="en-US" sz="1900" kern="1200"/>
        </a:p>
      </dsp:txBody>
      <dsp:txXfrm>
        <a:off x="886507" y="1801"/>
        <a:ext cx="4827158" cy="767538"/>
      </dsp:txXfrm>
    </dsp:sp>
    <dsp:sp modelId="{D1D1FD2F-9FF8-4D23-B984-7D8858528ABC}">
      <dsp:nvSpPr>
        <dsp:cNvPr id="0" name=""/>
        <dsp:cNvSpPr/>
      </dsp:nvSpPr>
      <dsp:spPr>
        <a:xfrm>
          <a:off x="0" y="961224"/>
          <a:ext cx="5713666" cy="7675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226E37-972E-4E99-B1A0-DF97BA8D4C9D}">
      <dsp:nvSpPr>
        <dsp:cNvPr id="0" name=""/>
        <dsp:cNvSpPr/>
      </dsp:nvSpPr>
      <dsp:spPr>
        <a:xfrm>
          <a:off x="232180" y="1133921"/>
          <a:ext cx="422146" cy="4221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8037F7-214B-4AA6-B7AF-990577B7568E}">
      <dsp:nvSpPr>
        <dsp:cNvPr id="0" name=""/>
        <dsp:cNvSpPr/>
      </dsp:nvSpPr>
      <dsp:spPr>
        <a:xfrm>
          <a:off x="886507" y="961224"/>
          <a:ext cx="4827158" cy="767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31" tIns="81231" rIns="81231" bIns="812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/>
            <a:t>“Native connection” – Application Server</a:t>
          </a:r>
          <a:endParaRPr lang="en-US" sz="1900" kern="1200"/>
        </a:p>
      </dsp:txBody>
      <dsp:txXfrm>
        <a:off x="886507" y="961224"/>
        <a:ext cx="4827158" cy="767538"/>
      </dsp:txXfrm>
    </dsp:sp>
    <dsp:sp modelId="{047597E3-8BCB-4C6A-B653-080D1FE17881}">
      <dsp:nvSpPr>
        <dsp:cNvPr id="0" name=""/>
        <dsp:cNvSpPr/>
      </dsp:nvSpPr>
      <dsp:spPr>
        <a:xfrm>
          <a:off x="0" y="1920648"/>
          <a:ext cx="5713666" cy="7675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77802B-68E4-478E-BA54-C9F8C3C81EEB}">
      <dsp:nvSpPr>
        <dsp:cNvPr id="0" name=""/>
        <dsp:cNvSpPr/>
      </dsp:nvSpPr>
      <dsp:spPr>
        <a:xfrm>
          <a:off x="232180" y="2093344"/>
          <a:ext cx="422146" cy="4221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4E9BE4-0C45-488B-ADEF-7FFF13F0F313}">
      <dsp:nvSpPr>
        <dsp:cNvPr id="0" name=""/>
        <dsp:cNvSpPr/>
      </dsp:nvSpPr>
      <dsp:spPr>
        <a:xfrm>
          <a:off x="886507" y="1920648"/>
          <a:ext cx="4827158" cy="767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31" tIns="81231" rIns="81231" bIns="812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/>
            <a:t>Expose business logic (stored procedures)</a:t>
          </a:r>
          <a:endParaRPr lang="en-US" sz="1900" kern="1200"/>
        </a:p>
      </dsp:txBody>
      <dsp:txXfrm>
        <a:off x="886507" y="1920648"/>
        <a:ext cx="4827158" cy="767538"/>
      </dsp:txXfrm>
    </dsp:sp>
    <dsp:sp modelId="{D0CD0B6F-AE68-46B0-9BDD-846178E9CC13}">
      <dsp:nvSpPr>
        <dsp:cNvPr id="0" name=""/>
        <dsp:cNvSpPr/>
      </dsp:nvSpPr>
      <dsp:spPr>
        <a:xfrm>
          <a:off x="0" y="2880072"/>
          <a:ext cx="5713666" cy="7675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27025-4DE3-4D5B-AF3B-F9C34D64D2CD}">
      <dsp:nvSpPr>
        <dsp:cNvPr id="0" name=""/>
        <dsp:cNvSpPr/>
      </dsp:nvSpPr>
      <dsp:spPr>
        <a:xfrm>
          <a:off x="232180" y="3052768"/>
          <a:ext cx="422146" cy="42214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A0AD4-333A-4488-ADBF-4AF0A5084CF4}">
      <dsp:nvSpPr>
        <dsp:cNvPr id="0" name=""/>
        <dsp:cNvSpPr/>
      </dsp:nvSpPr>
      <dsp:spPr>
        <a:xfrm>
          <a:off x="886507" y="2880072"/>
          <a:ext cx="4827158" cy="767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31" tIns="81231" rIns="81231" bIns="812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/>
            <a:t>4GL/ABL “FOR EACH” syntax</a:t>
          </a:r>
          <a:endParaRPr lang="en-US" sz="1900" kern="1200"/>
        </a:p>
      </dsp:txBody>
      <dsp:txXfrm>
        <a:off x="886507" y="2880072"/>
        <a:ext cx="4827158" cy="767538"/>
      </dsp:txXfrm>
    </dsp:sp>
    <dsp:sp modelId="{F58C53F6-B1A3-44E1-B41C-F04A4309498C}">
      <dsp:nvSpPr>
        <dsp:cNvPr id="0" name=""/>
        <dsp:cNvSpPr/>
      </dsp:nvSpPr>
      <dsp:spPr>
        <a:xfrm>
          <a:off x="0" y="3839496"/>
          <a:ext cx="5713666" cy="7675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4A2D40-D83C-43F6-BA75-1987F2A1FC73}">
      <dsp:nvSpPr>
        <dsp:cNvPr id="0" name=""/>
        <dsp:cNvSpPr/>
      </dsp:nvSpPr>
      <dsp:spPr>
        <a:xfrm>
          <a:off x="232180" y="4012192"/>
          <a:ext cx="422146" cy="42214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50569-EB13-4180-8292-C26E371D282A}">
      <dsp:nvSpPr>
        <dsp:cNvPr id="0" name=""/>
        <dsp:cNvSpPr/>
      </dsp:nvSpPr>
      <dsp:spPr>
        <a:xfrm>
          <a:off x="886507" y="3839496"/>
          <a:ext cx="4827158" cy="767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31" tIns="81231" rIns="81231" bIns="812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/>
            <a:t>Support multiple result-sets (dataset) </a:t>
          </a:r>
          <a:endParaRPr lang="en-US" sz="1900" kern="1200"/>
        </a:p>
      </dsp:txBody>
      <dsp:txXfrm>
        <a:off x="886507" y="3839496"/>
        <a:ext cx="4827158" cy="767538"/>
      </dsp:txXfrm>
    </dsp:sp>
    <dsp:sp modelId="{978514A4-765C-48D4-A509-23CF96E984C7}">
      <dsp:nvSpPr>
        <dsp:cNvPr id="0" name=""/>
        <dsp:cNvSpPr/>
      </dsp:nvSpPr>
      <dsp:spPr>
        <a:xfrm>
          <a:off x="0" y="4798919"/>
          <a:ext cx="5713666" cy="7675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32947F-869D-4734-9C55-521A75C03F15}">
      <dsp:nvSpPr>
        <dsp:cNvPr id="0" name=""/>
        <dsp:cNvSpPr/>
      </dsp:nvSpPr>
      <dsp:spPr>
        <a:xfrm>
          <a:off x="232180" y="4971616"/>
          <a:ext cx="422146" cy="42214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4D4D1B-8ACE-4067-85FC-A5832FB95717}">
      <dsp:nvSpPr>
        <dsp:cNvPr id="0" name=""/>
        <dsp:cNvSpPr/>
      </dsp:nvSpPr>
      <dsp:spPr>
        <a:xfrm>
          <a:off x="886507" y="4798919"/>
          <a:ext cx="4827158" cy="767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31" tIns="81231" rIns="81231" bIns="812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/>
            <a:t>Full meta-data support </a:t>
          </a:r>
          <a:endParaRPr lang="en-US" sz="1900" kern="1200"/>
        </a:p>
      </dsp:txBody>
      <dsp:txXfrm>
        <a:off x="886507" y="4798919"/>
        <a:ext cx="4827158" cy="76753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520CC-2794-D443-9CCC-1DC32B8D24F1}">
      <dsp:nvSpPr>
        <dsp:cNvPr id="0" name=""/>
        <dsp:cNvSpPr/>
      </dsp:nvSpPr>
      <dsp:spPr>
        <a:xfrm>
          <a:off x="0" y="49328"/>
          <a:ext cx="8316515" cy="7435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kern="1200" dirty="0"/>
            <a:t>Whatever your journey, start today</a:t>
          </a:r>
          <a:endParaRPr lang="en-US" sz="3100" kern="1200" dirty="0"/>
        </a:p>
      </dsp:txBody>
      <dsp:txXfrm>
        <a:off x="36296" y="85624"/>
        <a:ext cx="8243923" cy="670943"/>
      </dsp:txXfrm>
    </dsp:sp>
    <dsp:sp modelId="{07581031-F552-484D-BA9D-DCFDCD5FCD39}">
      <dsp:nvSpPr>
        <dsp:cNvPr id="0" name=""/>
        <dsp:cNvSpPr/>
      </dsp:nvSpPr>
      <dsp:spPr>
        <a:xfrm>
          <a:off x="0" y="882143"/>
          <a:ext cx="8316515" cy="74353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Integrated reporting (operational)</a:t>
          </a:r>
        </a:p>
      </dsp:txBody>
      <dsp:txXfrm>
        <a:off x="36296" y="918439"/>
        <a:ext cx="8243923" cy="670943"/>
      </dsp:txXfrm>
    </dsp:sp>
    <dsp:sp modelId="{34523B66-100B-514B-9DF9-5CC782D8226D}">
      <dsp:nvSpPr>
        <dsp:cNvPr id="0" name=""/>
        <dsp:cNvSpPr/>
      </dsp:nvSpPr>
      <dsp:spPr>
        <a:xfrm>
          <a:off x="0" y="1714958"/>
          <a:ext cx="8316515" cy="74353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Role based dashboard &amp; analytics (web)</a:t>
          </a:r>
        </a:p>
      </dsp:txBody>
      <dsp:txXfrm>
        <a:off x="36296" y="1751254"/>
        <a:ext cx="8243923" cy="670943"/>
      </dsp:txXfrm>
    </dsp:sp>
    <dsp:sp modelId="{DFE069DB-2110-A649-97D4-9F318B301DF1}">
      <dsp:nvSpPr>
        <dsp:cNvPr id="0" name=""/>
        <dsp:cNvSpPr/>
      </dsp:nvSpPr>
      <dsp:spPr>
        <a:xfrm>
          <a:off x="0" y="2547773"/>
          <a:ext cx="8316515" cy="74353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kern="1200" dirty="0"/>
            <a:t>Business catalog (metadata)</a:t>
          </a:r>
          <a:endParaRPr lang="en-US" sz="3100" kern="1200" dirty="0"/>
        </a:p>
      </dsp:txBody>
      <dsp:txXfrm>
        <a:off x="36296" y="2584069"/>
        <a:ext cx="8243923" cy="670943"/>
      </dsp:txXfrm>
    </dsp:sp>
    <dsp:sp modelId="{24C1071B-D66C-E146-8999-5A9ACCA79570}">
      <dsp:nvSpPr>
        <dsp:cNvPr id="0" name=""/>
        <dsp:cNvSpPr/>
      </dsp:nvSpPr>
      <dsp:spPr>
        <a:xfrm>
          <a:off x="0" y="3380588"/>
          <a:ext cx="8316515" cy="74353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Warehouses does not need to be huge</a:t>
          </a:r>
        </a:p>
      </dsp:txBody>
      <dsp:txXfrm>
        <a:off x="36296" y="3416884"/>
        <a:ext cx="8243923" cy="670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D5D4C-5415-5B48-8176-54F624F58B6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065F2-DA34-D542-BF8B-CEB6260C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91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64.2 </a:t>
            </a:r>
            <a:r>
              <a:rPr lang="en-US" dirty="0" err="1"/>
              <a:t>zetabytes</a:t>
            </a:r>
            <a:r>
              <a:rPr lang="en-US" dirty="0"/>
              <a:t> (10^21), prediction exceeded due to covid-19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23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45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747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16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29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92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62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84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Visualize.js</a:t>
            </a:r>
            <a:r>
              <a:rPr lang="en-US" dirty="0"/>
              <a:t> currently does not support </a:t>
            </a:r>
            <a:r>
              <a:rPr lang="en-US" dirty="0" err="1"/>
              <a:t>JasperReports</a:t>
            </a:r>
            <a:r>
              <a:rPr lang="en-US" dirty="0"/>
              <a:t> Server Community Edition or the TIBCO </a:t>
            </a:r>
            <a:r>
              <a:rPr lang="en-US" dirty="0" err="1"/>
              <a:t>JasperReports</a:t>
            </a:r>
            <a:r>
              <a:rPr lang="en-US" dirty="0"/>
              <a:t>® Library.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39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report designer, Eclipse based.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407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Centralized Reporting, Dashboards, and Data Analytics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REST and SOAP-based web services and HTTP APIs for simplified integration with Applications and workflows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 and Role based access, multi-tenancy (commercial)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OLAP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Multi-dimensional Expression Language (MDX) support for complex analytic queries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JPivot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based analytic interface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Integrated Ad Hoc Analytic Interface supporting drill down, drill across, drill up,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filtor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pivot, sort, and chart against OLAP and In-Memory data (Commercial Only)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Ad-hoc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Web-based,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rag-and-drop designer for bringing multiple reports together into a single dashboard. (Commercial Only)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1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2930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formally</a:t>
            </a:r>
            <a:r>
              <a:rPr lang="en-US" baseline="0" dirty="0"/>
              <a:t> known as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JFreeReport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14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49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22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065F2-DA34-D542-BF8B-CEB6260CC09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56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256" y="836604"/>
            <a:ext cx="8316516" cy="3931031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818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9547" y="4911497"/>
            <a:ext cx="8316516" cy="125994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 algn="ctr">
              <a:buNone/>
              <a:defRPr sz="2646"/>
            </a:lvl2pPr>
            <a:lvl3pPr marL="1007943" indent="0" algn="ctr">
              <a:buNone/>
              <a:defRPr sz="2646"/>
            </a:lvl3pPr>
            <a:lvl4pPr marL="1511915" indent="0" algn="ctr">
              <a:buNone/>
              <a:defRPr sz="2205"/>
            </a:lvl4pPr>
            <a:lvl5pPr marL="2015886" indent="0" algn="ctr">
              <a:buNone/>
              <a:defRPr sz="2205"/>
            </a:lvl5pPr>
            <a:lvl6pPr marL="2519858" indent="0" algn="ctr">
              <a:buNone/>
              <a:defRPr sz="2205"/>
            </a:lvl6pPr>
            <a:lvl7pPr marL="3023829" indent="0" algn="ctr">
              <a:buNone/>
              <a:defRPr sz="2205"/>
            </a:lvl7pPr>
            <a:lvl8pPr marL="3527801" indent="0" algn="ctr">
              <a:buNone/>
              <a:defRPr sz="2205"/>
            </a:lvl8pPr>
            <a:lvl9pPr marL="4031772" indent="0" algn="ctr">
              <a:buNone/>
              <a:defRPr sz="220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190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67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836604"/>
            <a:ext cx="8316516" cy="3931031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81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4908749"/>
            <a:ext cx="8316516" cy="1259946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7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7256" y="2034582"/>
            <a:ext cx="4082653" cy="4435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1119" y="2034581"/>
            <a:ext cx="4082653" cy="44350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01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256" y="2846546"/>
            <a:ext cx="4082653" cy="3623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1119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1119" y="2846545"/>
            <a:ext cx="4082653" cy="3623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11/5/23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25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11/5/23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606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11/5/23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0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23" y="655171"/>
            <a:ext cx="2646164" cy="2519892"/>
          </a:xfrm>
        </p:spPr>
        <p:txBody>
          <a:bodyPr anchor="b">
            <a:norm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9246" y="806365"/>
            <a:ext cx="5367933" cy="57957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23" y="3225462"/>
            <a:ext cx="2646164" cy="3724858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4896" y="7120718"/>
            <a:ext cx="2165045" cy="402483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11/5/23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69246" y="7120718"/>
            <a:ext cx="3843238" cy="40248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0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5459765"/>
            <a:ext cx="10078000" cy="20999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5417961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5594160"/>
            <a:ext cx="8366919" cy="907161"/>
          </a:xfrm>
        </p:spPr>
        <p:txBody>
          <a:bodyPr tIns="0" bIns="0" anchor="b">
            <a:no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0080613" cy="5417961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256" y="6511400"/>
            <a:ext cx="8366919" cy="65517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61"/>
              </a:spcAft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95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11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54487"/>
            <a:ext cx="2173635" cy="63492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54487"/>
            <a:ext cx="6394896" cy="6349221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906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3610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2800" b="0" strike="noStrike" spc="-1">
              <a:solidFill>
                <a:srgbClr val="3333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27836D-F494-634A-AE0D-90AF51987794}"/>
              </a:ext>
            </a:extLst>
          </p:cNvPr>
          <p:cNvSpPr txBox="1"/>
          <p:nvPr userDrawn="1"/>
        </p:nvSpPr>
        <p:spPr>
          <a:xfrm>
            <a:off x="3764471" y="7135244"/>
            <a:ext cx="2550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Progress </a:t>
            </a:r>
            <a:r>
              <a:rPr lang="en-GB" sz="10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OpenEdge</a:t>
            </a:r>
            <a:r>
              <a:rPr lang="en-GB" sz="10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Technology Summit 2021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496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055697"/>
            <a:ext cx="10080626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982411"/>
            <a:ext cx="10080626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580"/>
            <a:ext cx="8316517" cy="44350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7258" y="7120718"/>
            <a:ext cx="204413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7823" y="7120718"/>
            <a:ext cx="398760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 cap="all" baseline="0">
                <a:solidFill>
                  <a:srgbClr val="FFFFFF"/>
                </a:solidFill>
              </a:defRPr>
            </a:lvl1pPr>
          </a:lstStyle>
          <a:p>
            <a:r>
              <a:rPr lang="en-GB" sz="900" dirty="0">
                <a:solidFill>
                  <a:schemeClr val="tx1"/>
                </a:solidFill>
              </a:rPr>
              <a:t>Progress </a:t>
            </a:r>
            <a:r>
              <a:rPr lang="en-GB" sz="900" dirty="0" err="1">
                <a:solidFill>
                  <a:schemeClr val="tx1"/>
                </a:solidFill>
              </a:rPr>
              <a:t>OpenEdge</a:t>
            </a:r>
            <a:r>
              <a:rPr lang="en-GB" sz="900" dirty="0">
                <a:solidFill>
                  <a:schemeClr val="tx1"/>
                </a:solidFill>
              </a:rPr>
              <a:t> Technology Summit 2021</a:t>
            </a:r>
            <a:endParaRPr lang="en-US" sz="9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5926" y="7120718"/>
            <a:ext cx="1084813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7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986840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807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txStyles>
    <p:titleStyle>
      <a:lvl1pPr algn="l" defTabSz="1007943" rtl="0" eaLnBrk="1" latinLnBrk="0" hangingPunct="1">
        <a:lnSpc>
          <a:spcPct val="85000"/>
        </a:lnSpc>
        <a:spcBef>
          <a:spcPct val="0"/>
        </a:spcBef>
        <a:buNone/>
        <a:defRPr sz="5291" kern="1200" spc="-5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0794" indent="-100794" algn="l" defTabSz="1007943" rtl="0" eaLnBrk="1" latinLnBrk="0" hangingPunct="1">
        <a:lnSpc>
          <a:spcPct val="90000"/>
        </a:lnSpc>
        <a:spcBef>
          <a:spcPts val="1323"/>
        </a:spcBef>
        <a:spcAft>
          <a:spcPts val="22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2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23336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98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4925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26513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28102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1253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3299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5345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7391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bleau.com/" TargetMode="External"/><Relationship Id="rId7" Type="http://schemas.openxmlformats.org/officeDocument/2006/relationships/hyperlink" Target="https://www.cyberscience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atapa.com/" TargetMode="External"/><Relationship Id="rId5" Type="http://schemas.openxmlformats.org/officeDocument/2006/relationships/hyperlink" Target="https://www.sap.com/products/bi-platform.html" TargetMode="External"/><Relationship Id="rId4" Type="http://schemas.openxmlformats.org/officeDocument/2006/relationships/hyperlink" Target="https://www.crystalreports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unity.jaspersoft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ourceforge.net/projects/pentaho/" TargetMode="External"/><Relationship Id="rId4" Type="http://schemas.openxmlformats.org/officeDocument/2006/relationships/hyperlink" Target="http://www.eclipse.org/birt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779F603-B669-4AD6-82F9-E09F76165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69824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B411E8A-6869-8443-93A7-6018756BE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3689" y="704486"/>
            <a:ext cx="5170386" cy="4063149"/>
          </a:xfrm>
        </p:spPr>
        <p:txBody>
          <a:bodyPr>
            <a:normAutofit/>
          </a:bodyPr>
          <a:lstStyle/>
          <a:p>
            <a:r>
              <a:rPr lang="en-US" sz="4800" spc="-1" dirty="0">
                <a:uFill>
                  <a:solidFill>
                    <a:srgbClr val="FFFFFF"/>
                  </a:solidFill>
                </a:uFill>
              </a:rPr>
              <a:t>Reporting in business applications, making sense of increasing data volumes</a:t>
            </a:r>
            <a:endParaRPr lang="en-US" sz="4800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1930BAEF-4E89-0E4C-8932-D2A064BAC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3689" y="5472121"/>
            <a:ext cx="5183639" cy="804720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sz="2900" cap="none" spc="-1" dirty="0">
                <a:solidFill>
                  <a:srgbClr val="3333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Marian Edu, ACORN IT</a:t>
            </a:r>
          </a:p>
          <a:p>
            <a:pPr algn="ctr"/>
            <a:r>
              <a:rPr lang="en-US" sz="2900" cap="none" spc="-1" dirty="0" err="1">
                <a:solidFill>
                  <a:srgbClr val="3333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marian.edu@acorn.ro</a:t>
            </a:r>
            <a:br>
              <a:rPr lang="en-US" sz="2000" spc="-1" dirty="0">
                <a:solidFill>
                  <a:srgbClr val="3333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4" name="Graphic 13" descr="Statistics">
            <a:extLst>
              <a:ext uri="{FF2B5EF4-FFF2-40B4-BE49-F238E27FC236}">
                <a16:creationId xmlns:a16="http://schemas.microsoft.com/office/drawing/2014/main" id="{3F97DE18-FBB1-4962-B3BD-43A997E95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204" y="1833739"/>
            <a:ext cx="3308379" cy="330837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BFD994-C2DC-4E7D-9411-C7FF7813E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3763" y="4787794"/>
            <a:ext cx="4660062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BC0D1FC6-352C-4C7D-825F-C4E2F6A80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1AFC2C-CD98-4478-AB71-1A864026D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ADE210-46C4-D24F-BF6E-2A29E61B7367}"/>
              </a:ext>
            </a:extLst>
          </p:cNvPr>
          <p:cNvSpPr txBox="1"/>
          <p:nvPr/>
        </p:nvSpPr>
        <p:spPr>
          <a:xfrm>
            <a:off x="3095164" y="7137980"/>
            <a:ext cx="3006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PUG Challenge Americas 2023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DE3B1B8-DC38-48E8-8C31-EF790659B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25" y="7055696"/>
            <a:ext cx="10078000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63FFFE-1DB2-4A0F-B495-35782F162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2BB9A07-8AB8-4D82-B3BC-B500DDEC7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AB6E427-3F73-4C06-A5D5-AE52C3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5924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C9BDAA-0390-4B39-9B5C-BC95E5120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4C36EB-78BB-2D44-9B09-3A63E7A50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02" y="569714"/>
            <a:ext cx="2550620" cy="23191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200" spc="-50" dirty="0"/>
              <a:t>Data Is </a:t>
            </a:r>
            <a:br>
              <a:rPr lang="en-US" sz="3200" spc="-50" dirty="0"/>
            </a:br>
            <a:r>
              <a:rPr lang="en-US" sz="3200" spc="-50" dirty="0"/>
              <a:t>The New Oil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88CF6F-93D0-B645-9289-6658BA8BA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7103" y="4804499"/>
            <a:ext cx="2550620" cy="1797616"/>
          </a:xfrm>
        </p:spPr>
        <p:txBody>
          <a:bodyPr vert="horz" lIns="0" tIns="45720" rIns="0" bIns="45720" rtlCol="0">
            <a:normAutofit/>
          </a:bodyPr>
          <a:lstStyle/>
          <a:p>
            <a:pPr defTabSz="914400"/>
            <a:r>
              <a:rPr lang="en-US" sz="1800" b="1" spc="-50" dirty="0"/>
              <a:t>Volume of data/information created, captured, copied, and consumed worldwide</a:t>
            </a:r>
            <a:endParaRPr lang="en-US" sz="1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DB1FE5-9D46-433B-99D1-2F1B8DC79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rgbClr val="208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Picture Placeholder 7" descr="Chart, bar chart, histogram&#10;&#10;Description automatically generated">
            <a:extLst>
              <a:ext uri="{FF2B5EF4-FFF2-40B4-BE49-F238E27FC236}">
                <a16:creationId xmlns:a16="http://schemas.microsoft.com/office/drawing/2014/main" id="{49628F18-0C71-2643-A46A-382705B7991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808" y="1518672"/>
            <a:ext cx="5022850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33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0" y="0"/>
            <a:ext cx="10075925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DE4A7C-FCBC-2B4A-B8EF-D87682CE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02" y="569714"/>
            <a:ext cx="2550620" cy="63634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500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Business Applications</a:t>
            </a:r>
            <a:br>
              <a:rPr lang="en-US" sz="3500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</a:br>
            <a:r>
              <a:rPr lang="en-US" sz="3500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“Reporting”</a:t>
            </a:r>
            <a:endParaRPr lang="en-US" sz="3500" b="0" strike="noStrike" spc="-50" dirty="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9351818" y="7024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0" y="69549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1" name="TextShape 2">
            <a:extLst>
              <a:ext uri="{FF2B5EF4-FFF2-40B4-BE49-F238E27FC236}">
                <a16:creationId xmlns:a16="http://schemas.microsoft.com/office/drawing/2014/main" id="{7A409BD4-BB9A-40F7-BEA4-FE43C2521B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6905630"/>
              </p:ext>
            </p:extLst>
          </p:nvPr>
        </p:nvGraphicFramePr>
        <p:xfrm>
          <a:off x="3920680" y="705220"/>
          <a:ext cx="5620474" cy="6227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8624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103E59AE-44F8-4FB9-BF05-C888FE3E1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69824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27D7F-2575-8C47-B9F6-4679DB2D7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1106" y="699910"/>
            <a:ext cx="2788484" cy="55731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800" spc="-50">
                <a:uFill>
                  <a:solidFill>
                    <a:srgbClr val="FFFFFF"/>
                  </a:solidFill>
                </a:uFill>
              </a:rPr>
              <a:t>OpenEdge</a:t>
            </a:r>
            <a:r>
              <a:rPr lang="en-US" sz="4800" b="0" strike="noStrike" spc="-50">
                <a:uFill>
                  <a:solidFill>
                    <a:srgbClr val="FFFFFF"/>
                  </a:solidFill>
                </a:uFill>
              </a:rPr>
              <a:t> Reporting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752F38C-F560-47AA-90AD-209F39C04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96329" y="1974574"/>
            <a:ext cx="0" cy="302387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3194563F-A66F-4B71-9C8D-5610CF13D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403595A-19F1-44C4-8C24-6E498B5F7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9351818" y="7024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0" y="69549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1" name="TextShape 2">
            <a:extLst>
              <a:ext uri="{FF2B5EF4-FFF2-40B4-BE49-F238E27FC236}">
                <a16:creationId xmlns:a16="http://schemas.microsoft.com/office/drawing/2014/main" id="{466B6DD6-9104-49A9-8D46-CA7870DB74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4989449"/>
              </p:ext>
            </p:extLst>
          </p:nvPr>
        </p:nvGraphicFramePr>
        <p:xfrm>
          <a:off x="523720" y="705220"/>
          <a:ext cx="5713666" cy="5568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0" y="0"/>
            <a:ext cx="10075925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83A63-80EA-FA4D-B666-B2F59E3C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02" y="569714"/>
            <a:ext cx="2550620" cy="63634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500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Business Application</a:t>
            </a:r>
            <a:r>
              <a:rPr lang="en-US" sz="3500" b="0" strike="noStrike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 Reporting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9351818" y="7024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0" y="69549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1" name="TextShape 2">
            <a:extLst>
              <a:ext uri="{FF2B5EF4-FFF2-40B4-BE49-F238E27FC236}">
                <a16:creationId xmlns:a16="http://schemas.microsoft.com/office/drawing/2014/main" id="{787B7FC8-E021-4FB6-B439-2F9A2D2FBF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896607"/>
              </p:ext>
            </p:extLst>
          </p:nvPr>
        </p:nvGraphicFramePr>
        <p:xfrm>
          <a:off x="3920680" y="705220"/>
          <a:ext cx="5620474" cy="6227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7851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0" y="0"/>
            <a:ext cx="10075925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DE4A7C-FCBC-2B4A-B8EF-D87682CE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02" y="569714"/>
            <a:ext cx="2550620" cy="63634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500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Data Sources</a:t>
            </a:r>
            <a:endParaRPr lang="en-US" sz="3500" b="0" strike="noStrike" spc="-5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9351818" y="7024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0" y="69549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1" name="TextShape 2">
            <a:extLst>
              <a:ext uri="{FF2B5EF4-FFF2-40B4-BE49-F238E27FC236}">
                <a16:creationId xmlns:a16="http://schemas.microsoft.com/office/drawing/2014/main" id="{7A409BD4-BB9A-40F7-BEA4-FE43C2521B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6439004"/>
              </p:ext>
            </p:extLst>
          </p:nvPr>
        </p:nvGraphicFramePr>
        <p:xfrm>
          <a:off x="3920680" y="705220"/>
          <a:ext cx="5620474" cy="6227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6721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6DEF8F9-FFEF-4EDB-8A06-8A7884ED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E0747CA7-2579-4FF5-95CF-E3FA65C9E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2" y="7055696"/>
            <a:ext cx="10078000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63BD94-CA0C-4C27-BB07-89F71DEA2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93989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" name="TextShape 1"/>
          <p:cNvSpPr txBox="1"/>
          <p:nvPr/>
        </p:nvSpPr>
        <p:spPr>
          <a:xfrm>
            <a:off x="907256" y="315926"/>
            <a:ext cx="8316515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Data Integration</a:t>
            </a:r>
            <a:endParaRPr lang="en-US" sz="4800" b="0" strike="noStrike" spc="-5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51818" y="7024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0" y="69549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1" name="TextShape 2">
            <a:extLst>
              <a:ext uri="{FF2B5EF4-FFF2-40B4-BE49-F238E27FC236}">
                <a16:creationId xmlns:a16="http://schemas.microsoft.com/office/drawing/2014/main" id="{B53DD7C2-EFB5-45E4-ACC9-79470F995D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6709863"/>
              </p:ext>
            </p:extLst>
          </p:nvPr>
        </p:nvGraphicFramePr>
        <p:xfrm>
          <a:off x="906994" y="2313224"/>
          <a:ext cx="8316515" cy="4173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9398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5924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2C5F9-37AD-EC49-A797-3C6CBA8F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02" y="667888"/>
            <a:ext cx="2550620" cy="62238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500" b="0" strike="noStrike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Popular Reporting Solutions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DC0D7-19C4-1D4E-BFE1-0367B3E76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0807" y="667888"/>
            <a:ext cx="5302964" cy="6223898"/>
          </a:xfrm>
        </p:spPr>
        <p:txBody>
          <a:bodyPr vert="horz" lIns="0" tIns="45720" rIns="0" bIns="45720" rtlCol="0" anchor="ctr">
            <a:normAutofit/>
          </a:bodyPr>
          <a:lstStyle/>
          <a:p>
            <a:pPr marL="731520" indent="-457200" defTabSz="914400">
              <a:buSzPct val="45000"/>
              <a:buFont typeface="Wingdings" pitchFamily="2" charset="2"/>
              <a:buChar char="v"/>
            </a:pPr>
            <a:r>
              <a:rPr lang="en-US" sz="2800" b="0" strike="noStrike" spc="-1" dirty="0">
                <a:uFill>
                  <a:solidFill>
                    <a:srgbClr val="FFFFFF"/>
                  </a:solidFill>
                </a:uFill>
              </a:rPr>
              <a:t>Tableau</a:t>
            </a:r>
          </a:p>
          <a:p>
            <a:pPr marL="731520" indent="-457200" defTabSz="914400">
              <a:buSzPct val="45000"/>
            </a:pPr>
            <a:r>
              <a:rPr lang="en-US" sz="2000" spc="-1" dirty="0">
                <a:uFill>
                  <a:solidFill>
                    <a:srgbClr val="FFFFFF"/>
                  </a:solidFill>
                </a:uFill>
                <a:hlinkClick r:id="rId3"/>
              </a:rPr>
              <a:t>https://</a:t>
            </a:r>
            <a:r>
              <a:rPr lang="en-US" sz="2000" spc="-1" dirty="0" err="1">
                <a:uFill>
                  <a:solidFill>
                    <a:srgbClr val="FFFFFF"/>
                  </a:solidFill>
                </a:uFill>
                <a:hlinkClick r:id="rId3"/>
              </a:rPr>
              <a:t>www.tableau.com</a:t>
            </a:r>
            <a:r>
              <a:rPr lang="en-US" sz="2000" spc="-1" dirty="0">
                <a:uFill>
                  <a:solidFill>
                    <a:srgbClr val="FFFFFF"/>
                  </a:solidFill>
                </a:uFill>
                <a:hlinkClick r:id="rId3"/>
              </a:rPr>
              <a:t>/</a:t>
            </a:r>
            <a:endParaRPr lang="en-US" sz="2000" b="0" strike="noStrike" spc="-1" dirty="0">
              <a:uFill>
                <a:solidFill>
                  <a:srgbClr val="FFFFFF"/>
                </a:solidFill>
              </a:uFill>
            </a:endParaRPr>
          </a:p>
          <a:p>
            <a:pPr marL="731520" indent="-457200" defTabSz="914400">
              <a:buSzPct val="45000"/>
              <a:buFont typeface="Wingdings" pitchFamily="2" charset="2"/>
              <a:buChar char="v"/>
            </a:pPr>
            <a:r>
              <a:rPr lang="en-US" sz="2579" b="0" strike="noStrike" spc="-1" dirty="0">
                <a:uFill>
                  <a:solidFill>
                    <a:srgbClr val="FFFFFF"/>
                  </a:solidFill>
                </a:uFill>
              </a:rPr>
              <a:t>SAP Crystal Reports</a:t>
            </a:r>
            <a:endParaRPr lang="en-US" sz="2579" spc="-1" dirty="0">
              <a:uFill>
                <a:solidFill>
                  <a:srgbClr val="FFFFFF"/>
                </a:solidFill>
              </a:uFill>
            </a:endParaRPr>
          </a:p>
          <a:p>
            <a:pPr marL="798451" lvl="2" indent="0" defTabSz="914400">
              <a:buSzPct val="45000"/>
              <a:buNone/>
            </a:pPr>
            <a:r>
              <a:rPr lang="en-US" sz="2000" spc="-1" dirty="0">
                <a:uFill>
                  <a:solidFill>
                    <a:srgbClr val="FFFFFF"/>
                  </a:solidFill>
                </a:uFill>
                <a:hlinkClick r:id="rId4"/>
              </a:rPr>
              <a:t>https://</a:t>
            </a:r>
            <a:r>
              <a:rPr lang="en-US" sz="2000" spc="-1" dirty="0" err="1">
                <a:uFill>
                  <a:solidFill>
                    <a:srgbClr val="FFFFFF"/>
                  </a:solidFill>
                </a:uFill>
                <a:hlinkClick r:id="rId4"/>
              </a:rPr>
              <a:t>www.crystalreports.com</a:t>
            </a:r>
            <a:endParaRPr lang="en-US" sz="2000" b="0" strike="noStrike" spc="-1" dirty="0">
              <a:uFill>
                <a:solidFill>
                  <a:srgbClr val="FFFFFF"/>
                </a:solidFill>
              </a:uFill>
            </a:endParaRPr>
          </a:p>
          <a:p>
            <a:pPr marL="731520" indent="-457200" defTabSz="914400">
              <a:buSzPct val="45000"/>
              <a:buFont typeface="Wingdings" pitchFamily="2" charset="2"/>
              <a:buChar char="v"/>
            </a:pPr>
            <a:r>
              <a:rPr lang="en-US" sz="2800" spc="-1" dirty="0">
                <a:uFill>
                  <a:solidFill>
                    <a:srgbClr val="FFFFFF"/>
                  </a:solidFill>
                </a:uFill>
              </a:rPr>
              <a:t>SAP Business Objects</a:t>
            </a:r>
          </a:p>
          <a:p>
            <a:pPr marL="798451" lvl="2" indent="0" defTabSz="914400">
              <a:buSzPct val="45000"/>
              <a:buNone/>
            </a:pPr>
            <a:r>
              <a:rPr lang="en-US" sz="2000" spc="-1" dirty="0">
                <a:uFill>
                  <a:solidFill>
                    <a:srgbClr val="FFFFFF"/>
                  </a:solidFill>
                </a:uFill>
                <a:hlinkClick r:id="rId5"/>
              </a:rPr>
              <a:t>https://www.sap.com/products/bi-platform.html</a:t>
            </a:r>
            <a:endParaRPr lang="en-US" sz="2000" spc="-1" dirty="0">
              <a:uFill>
                <a:solidFill>
                  <a:srgbClr val="FFFFFF"/>
                </a:solidFill>
              </a:uFill>
            </a:endParaRPr>
          </a:p>
          <a:p>
            <a:pPr marL="798451" lvl="2" indent="0" defTabSz="914400">
              <a:buSzPct val="45000"/>
              <a:buNone/>
            </a:pPr>
            <a:endParaRPr lang="en-US" sz="2000" b="0" strike="noStrike" spc="-1" dirty="0">
              <a:uFill>
                <a:solidFill>
                  <a:srgbClr val="FFFFFF"/>
                </a:solidFill>
              </a:uFill>
            </a:endParaRPr>
          </a:p>
          <a:p>
            <a:pPr marL="731520" indent="-457200" defTabSz="914400">
              <a:buSzPct val="45000"/>
              <a:buFont typeface="Wingdings" pitchFamily="2" charset="2"/>
              <a:buChar char="v"/>
            </a:pPr>
            <a:r>
              <a:rPr lang="en-US" sz="2800" spc="-1" dirty="0" err="1">
                <a:uFill>
                  <a:solidFill>
                    <a:srgbClr val="FFFFFF"/>
                  </a:solidFill>
                </a:uFill>
              </a:rPr>
              <a:t>Inmydata</a:t>
            </a:r>
            <a:r>
              <a:rPr lang="en-US" sz="2800" spc="-1" dirty="0">
                <a:uFill>
                  <a:solidFill>
                    <a:srgbClr val="FFFFFF"/>
                  </a:solidFill>
                </a:uFill>
              </a:rPr>
              <a:t> (</a:t>
            </a:r>
            <a:r>
              <a:rPr lang="en-US" sz="2800" spc="-1" dirty="0" err="1">
                <a:uFill>
                  <a:solidFill>
                    <a:srgbClr val="FFFFFF"/>
                  </a:solidFill>
                </a:uFill>
              </a:rPr>
              <a:t>DataPA</a:t>
            </a:r>
            <a:r>
              <a:rPr lang="en-US" sz="2800" spc="-1" dirty="0">
                <a:uFill>
                  <a:solidFill>
                    <a:srgbClr val="FFFFFF"/>
                  </a:solidFill>
                </a:uFill>
              </a:rPr>
              <a:t>)</a:t>
            </a:r>
          </a:p>
          <a:p>
            <a:pPr marL="798451" lvl="2" indent="0" defTabSz="914400">
              <a:buSzPct val="45000"/>
              <a:buNone/>
            </a:pPr>
            <a:r>
              <a:rPr lang="en-US" sz="2000" spc="-1" dirty="0">
                <a:uFill>
                  <a:solidFill>
                    <a:srgbClr val="FFFFFF"/>
                  </a:solidFill>
                </a:uFill>
                <a:hlinkClick r:id="rId6"/>
              </a:rPr>
              <a:t>https://inmydata.com</a:t>
            </a:r>
            <a:endParaRPr lang="en-US" sz="2000" b="0" strike="noStrike" spc="-1" dirty="0">
              <a:uFill>
                <a:solidFill>
                  <a:srgbClr val="FFFFFF"/>
                </a:solidFill>
              </a:uFill>
            </a:endParaRPr>
          </a:p>
          <a:p>
            <a:pPr marL="731520" indent="-457200" defTabSz="914400">
              <a:buSzPct val="45000"/>
              <a:buFont typeface="Wingdings" pitchFamily="2" charset="2"/>
              <a:buChar char="v"/>
            </a:pPr>
            <a:r>
              <a:rPr lang="en-US" sz="2800" spc="-1" dirty="0" err="1">
                <a:uFill>
                  <a:solidFill>
                    <a:srgbClr val="FFFFFF"/>
                  </a:solidFill>
                </a:uFill>
              </a:rPr>
              <a:t>Cyberquery</a:t>
            </a:r>
            <a:endParaRPr lang="en-US" sz="2800" spc="-1" dirty="0">
              <a:uFill>
                <a:solidFill>
                  <a:srgbClr val="FFFFFF"/>
                </a:solidFill>
              </a:uFill>
            </a:endParaRPr>
          </a:p>
          <a:p>
            <a:pPr marL="798451" lvl="2" indent="0" defTabSz="914400">
              <a:buSzPct val="45000"/>
              <a:buNone/>
            </a:pPr>
            <a:r>
              <a:rPr lang="en-US" sz="2000" spc="-1" dirty="0">
                <a:uFill>
                  <a:solidFill>
                    <a:srgbClr val="FFFFFF"/>
                  </a:solidFill>
                </a:uFill>
                <a:hlinkClick r:id="rId7"/>
              </a:rPr>
              <a:t>https://</a:t>
            </a:r>
            <a:r>
              <a:rPr lang="en-US" sz="2000" spc="-1" dirty="0" err="1">
                <a:uFill>
                  <a:solidFill>
                    <a:srgbClr val="FFFFFF"/>
                  </a:solidFill>
                </a:uFill>
                <a:hlinkClick r:id="rId7"/>
              </a:rPr>
              <a:t>www.cyberscience.com</a:t>
            </a:r>
            <a:endParaRPr lang="en-US" sz="2000" b="0" strike="noStrike" spc="-1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51818" y="7024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0" y="69549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116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5924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2C5F9-37AD-EC49-A797-3C6CBA8F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02" y="667888"/>
            <a:ext cx="2550620" cy="62238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500" b="0" strike="noStrike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Java Reporting Engines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DC0D7-19C4-1D4E-BFE1-0367B3E76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0807" y="667888"/>
            <a:ext cx="5302964" cy="6223898"/>
          </a:xfrm>
        </p:spPr>
        <p:txBody>
          <a:bodyPr vert="horz" lIns="0" tIns="45720" rIns="0" bIns="45720" rtlCol="0" anchor="ctr">
            <a:normAutofit/>
          </a:bodyPr>
          <a:lstStyle/>
          <a:p>
            <a:pPr marL="731520" indent="-457200" defTabSz="914400">
              <a:buSzPct val="45000"/>
              <a:buFont typeface="Wingdings" pitchFamily="2" charset="2"/>
              <a:buChar char="v"/>
            </a:pPr>
            <a:r>
              <a:rPr lang="en-US" sz="2800" b="0" strike="noStrike" spc="-1" dirty="0">
                <a:uFill>
                  <a:solidFill>
                    <a:srgbClr val="FFFFFF"/>
                  </a:solidFill>
                </a:uFill>
              </a:rPr>
              <a:t>Jasper Reports</a:t>
            </a:r>
          </a:p>
          <a:p>
            <a:pPr marL="731520" indent="-457200" defTabSz="914400">
              <a:buSzPct val="45000"/>
            </a:pPr>
            <a:r>
              <a:rPr lang="en-US" sz="2000" spc="-1" dirty="0">
                <a:uFill>
                  <a:solidFill>
                    <a:srgbClr val="FFFFFF"/>
                  </a:solidFill>
                </a:uFill>
                <a:hlinkClick r:id="rId3"/>
              </a:rPr>
              <a:t>http://community.jaspersoft.com/</a:t>
            </a:r>
            <a:endParaRPr lang="en-US" sz="2000" spc="-1" dirty="0">
              <a:uFill>
                <a:solidFill>
                  <a:srgbClr val="FFFFFF"/>
                </a:solidFill>
              </a:uFill>
            </a:endParaRPr>
          </a:p>
          <a:p>
            <a:pPr marL="731520" indent="-457200" defTabSz="914400">
              <a:buSzPct val="45000"/>
            </a:pPr>
            <a:endParaRPr lang="en-US" sz="2000" b="0" strike="noStrike" spc="-1" dirty="0">
              <a:uFill>
                <a:solidFill>
                  <a:srgbClr val="FFFFFF"/>
                </a:solidFill>
              </a:uFill>
            </a:endParaRPr>
          </a:p>
          <a:p>
            <a:pPr marL="731520" indent="-457200" defTabSz="914400">
              <a:buSzPct val="45000"/>
              <a:buFont typeface="Wingdings" pitchFamily="2" charset="2"/>
              <a:buChar char="v"/>
            </a:pPr>
            <a:r>
              <a:rPr lang="en-US" sz="2579" b="0" strike="noStrike" spc="-1" dirty="0">
                <a:uFill>
                  <a:solidFill>
                    <a:srgbClr val="FFFFFF"/>
                  </a:solidFill>
                </a:uFill>
              </a:rPr>
              <a:t>Eclipse </a:t>
            </a:r>
            <a:r>
              <a:rPr lang="en-US" sz="2579" b="0" strike="noStrike" spc="-1" dirty="0" err="1">
                <a:uFill>
                  <a:solidFill>
                    <a:srgbClr val="FFFFFF"/>
                  </a:solidFill>
                </a:uFill>
              </a:rPr>
              <a:t>Birt</a:t>
            </a:r>
            <a:r>
              <a:rPr lang="en-US" sz="2579" b="0" strike="noStrike" spc="-1" dirty="0">
                <a:uFill>
                  <a:solidFill>
                    <a:srgbClr val="FFFFFF"/>
                  </a:solidFill>
                </a:uFill>
              </a:rPr>
              <a:t> (OpenText)</a:t>
            </a:r>
            <a:endParaRPr lang="en-US" sz="2579" spc="-1" dirty="0">
              <a:uFill>
                <a:solidFill>
                  <a:srgbClr val="FFFFFF"/>
                </a:solidFill>
              </a:uFill>
            </a:endParaRPr>
          </a:p>
          <a:p>
            <a:pPr marL="798451" lvl="2" indent="0" defTabSz="914400">
              <a:buSzPct val="45000"/>
              <a:buNone/>
            </a:pPr>
            <a:r>
              <a:rPr lang="en-US" sz="2000" b="0" strike="noStrike" spc="-1" dirty="0">
                <a:uFill>
                  <a:solidFill>
                    <a:srgbClr val="FFFFFF"/>
                  </a:solidFill>
                </a:uFill>
                <a:hlinkClick r:id="rId4"/>
              </a:rPr>
              <a:t>http://www.eclipse.org/birt</a:t>
            </a:r>
            <a:r>
              <a:rPr lang="en-US" sz="2000" b="0" strike="noStrike" spc="-1" dirty="0">
                <a:uFill>
                  <a:solidFill>
                    <a:srgbClr val="FFFFFF"/>
                  </a:solidFill>
                </a:uFill>
              </a:rPr>
              <a:t> </a:t>
            </a:r>
          </a:p>
          <a:p>
            <a:pPr marL="731520" lvl="1" defTabSz="914400">
              <a:buSzPct val="45000"/>
            </a:pPr>
            <a:endParaRPr lang="en-US" sz="2000" b="0" strike="noStrike" spc="-1" dirty="0">
              <a:uFill>
                <a:solidFill>
                  <a:srgbClr val="FFFFFF"/>
                </a:solidFill>
              </a:uFill>
            </a:endParaRPr>
          </a:p>
          <a:p>
            <a:pPr marL="731520" indent="-457200" defTabSz="914400">
              <a:buSzPct val="45000"/>
              <a:buFont typeface="Wingdings" pitchFamily="2" charset="2"/>
              <a:buChar char="v"/>
            </a:pPr>
            <a:r>
              <a:rPr lang="en-US" sz="2800" spc="-1" dirty="0">
                <a:uFill>
                  <a:solidFill>
                    <a:srgbClr val="FFFFFF"/>
                  </a:solidFill>
                </a:uFill>
              </a:rPr>
              <a:t>Pentaho (Hitachi Vantara)</a:t>
            </a:r>
          </a:p>
          <a:p>
            <a:pPr marL="798451" lvl="2" indent="0" defTabSz="914400">
              <a:buSzPct val="45000"/>
              <a:buNone/>
            </a:pPr>
            <a:r>
              <a:rPr lang="en-US" sz="2000" spc="-1" dirty="0">
                <a:uFill>
                  <a:solidFill>
                    <a:srgbClr val="FFFFFF"/>
                  </a:solidFill>
                </a:uFill>
                <a:hlinkClick r:id="rId5"/>
              </a:rPr>
              <a:t>https://sourceforge.net/projects/pentaho/</a:t>
            </a:r>
            <a:endParaRPr lang="en-US" sz="2000" b="0" strike="noStrike" spc="-1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51818" y="7024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0" y="69549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607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CECF0FC6-D57B-48B6-9036-F4FFD91A4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5924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A734C7-ACF7-E34B-B27E-5F937D29E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325" y="315926"/>
            <a:ext cx="5581871" cy="15991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4800" spc="-50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</a:rPr>
              <a:t>Jasper Reports</a:t>
            </a:r>
            <a:endParaRPr lang="en-US" sz="4800" strike="noStrike" spc="-50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4CAB20-323B-D341-B07C-6E2637DC8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371" y="2231043"/>
            <a:ext cx="5537825" cy="4238545"/>
          </a:xfrm>
        </p:spPr>
        <p:txBody>
          <a:bodyPr vert="horz" lIns="0" tIns="45720" rIns="0" bIns="45720" rtlCol="0">
            <a:normAutofit/>
          </a:bodyPr>
          <a:lstStyle/>
          <a:p>
            <a:pPr marL="617220" indent="-342900" defTabSz="914400">
              <a:buSzPct val="45000"/>
              <a:buFont typeface="Wingdings" pitchFamily="2" charset="2"/>
              <a:buChar char="q"/>
            </a:pPr>
            <a:r>
              <a:rPr lang="en-US" sz="2800" b="0" strike="noStrike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800" b="0" strike="noStrike" spc="-1" dirty="0" err="1">
                <a:uFill>
                  <a:solidFill>
                    <a:srgbClr val="FFFFFF"/>
                  </a:solidFill>
                </a:uFill>
              </a:rPr>
              <a:t>JasperReports</a:t>
            </a:r>
            <a:r>
              <a:rPr lang="en-US" sz="2800" b="0" strike="noStrike" spc="-1" dirty="0">
                <a:uFill>
                  <a:solidFill>
                    <a:srgbClr val="FFFFFF"/>
                  </a:solidFill>
                </a:uFill>
              </a:rPr>
              <a:t> Library (embeddable)</a:t>
            </a:r>
          </a:p>
          <a:p>
            <a:pPr marL="617220" indent="-342900" defTabSz="914400">
              <a:buSzPct val="45000"/>
              <a:buFont typeface="Wingdings" pitchFamily="2" charset="2"/>
              <a:buChar char="q"/>
            </a:pPr>
            <a:r>
              <a:rPr lang="en-US" sz="2800" b="0" strike="noStrike" spc="-1" dirty="0">
                <a:uFill>
                  <a:solidFill>
                    <a:srgbClr val="FFFFFF"/>
                  </a:solidFill>
                </a:uFill>
              </a:rPr>
              <a:t> Report designer(s)</a:t>
            </a:r>
          </a:p>
          <a:p>
            <a:pPr marL="617220" indent="-342900" defTabSz="914400">
              <a:buSzPct val="45000"/>
              <a:buFont typeface="Wingdings" pitchFamily="2" charset="2"/>
              <a:buChar char="q"/>
            </a:pPr>
            <a:r>
              <a:rPr lang="en-US" sz="28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800" spc="-1" dirty="0" err="1">
                <a:uFill>
                  <a:solidFill>
                    <a:srgbClr val="FFFFFF"/>
                  </a:solidFill>
                </a:uFill>
              </a:rPr>
              <a:t>JasperReports</a:t>
            </a:r>
            <a:r>
              <a:rPr lang="en-US" sz="2800" spc="-1" dirty="0">
                <a:uFill>
                  <a:solidFill>
                    <a:srgbClr val="FFFFFF"/>
                  </a:solidFill>
                </a:uFill>
              </a:rPr>
              <a:t> Server</a:t>
            </a:r>
          </a:p>
          <a:p>
            <a:pPr marL="617220" indent="-342900" defTabSz="914400">
              <a:buSzPct val="45000"/>
              <a:buFont typeface="Wingdings" pitchFamily="2" charset="2"/>
              <a:buChar char="q"/>
            </a:pPr>
            <a:r>
              <a:rPr lang="en-US" sz="2800" b="0" strike="noStrike" spc="-1" dirty="0">
                <a:uFill>
                  <a:solidFill>
                    <a:srgbClr val="FFFFFF"/>
                  </a:solidFill>
                </a:uFill>
              </a:rPr>
              <a:t> ETL (Talend)</a:t>
            </a:r>
          </a:p>
          <a:p>
            <a:pPr marL="617220" indent="-342900" defTabSz="914400">
              <a:buSzPct val="45000"/>
              <a:buFont typeface="Wingdings" pitchFamily="2" charset="2"/>
              <a:buChar char="q"/>
            </a:pPr>
            <a:r>
              <a:rPr lang="en-US" sz="28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800" spc="-1" dirty="0" err="1">
                <a:uFill>
                  <a:solidFill>
                    <a:srgbClr val="FFFFFF"/>
                  </a:solidFill>
                </a:uFill>
              </a:rPr>
              <a:t>Visualize.js</a:t>
            </a:r>
            <a:endParaRPr lang="en-US" sz="2800" spc="-1" dirty="0">
              <a:uFill>
                <a:solidFill>
                  <a:srgbClr val="FFFFFF"/>
                </a:solidFill>
              </a:uFill>
            </a:endParaRPr>
          </a:p>
          <a:p>
            <a:pPr marL="617220" indent="-342900" defTabSz="914400">
              <a:buSzPct val="45000"/>
              <a:buFont typeface="Wingdings" pitchFamily="2" charset="2"/>
              <a:buChar char="q"/>
            </a:pPr>
            <a:r>
              <a:rPr lang="en-US" sz="2800" spc="-1" dirty="0">
                <a:uFill>
                  <a:solidFill>
                    <a:srgbClr val="FFFFFF"/>
                  </a:solidFill>
                </a:uFill>
              </a:rPr>
              <a:t> Absolute (pixel perfect) layout  </a:t>
            </a:r>
            <a:endParaRPr lang="en-US" sz="2800" b="0" strike="noStrike" spc="-1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7A211C-5863-4303-AC3D-AEBFDF6D6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769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87519CD-2FFF-42E3-BB0C-FEAA828BA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4404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1"/>
          <p:cNvSpPr txBox="1"/>
          <p:nvPr/>
        </p:nvSpPr>
        <p:spPr>
          <a:xfrm>
            <a:off x="504000" y="346320"/>
            <a:ext cx="9071640" cy="688680"/>
          </a:xfrm>
          <a:prstGeom prst="rect">
            <a:avLst/>
          </a:prstGeom>
          <a:noFill/>
          <a:ln w="36000"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400" spc="-50" dirty="0" err="1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</a:rPr>
              <a:t>Jaspersoft</a:t>
            </a:r>
            <a:r>
              <a:rPr lang="en-US" sz="4400" spc="-50" dirty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</a:rPr>
              <a:t> Studio</a:t>
            </a:r>
            <a:endParaRPr lang="en-US" sz="4200" b="0" strike="noStrike" spc="-1" dirty="0">
              <a:solidFill>
                <a:srgbClr val="FF6309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00" y="1228965"/>
            <a:ext cx="8426408" cy="571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59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1"/>
          <p:cNvSpPr txBox="1"/>
          <p:nvPr/>
        </p:nvSpPr>
        <p:spPr>
          <a:xfrm>
            <a:off x="504000" y="346320"/>
            <a:ext cx="9071640" cy="688680"/>
          </a:xfrm>
          <a:prstGeom prst="rect">
            <a:avLst/>
          </a:prstGeom>
          <a:noFill/>
          <a:ln w="36000"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200" b="0" strike="noStrike" spc="-1" dirty="0" err="1">
                <a:solidFill>
                  <a:srgbClr val="FF630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JasperReports</a:t>
            </a:r>
            <a:r>
              <a:rPr lang="en-US" sz="4200" b="0" strike="noStrike" spc="-1" dirty="0">
                <a:solidFill>
                  <a:srgbClr val="FF630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Server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00" y="1372579"/>
            <a:ext cx="8426408" cy="542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67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C6DEF8F9-FFEF-4EDB-8A06-8A7884ED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E0747CA7-2579-4FF5-95CF-E3FA65C9E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2" y="7055696"/>
            <a:ext cx="10078000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C63BD94-CA0C-4C27-BB07-89F71DEA2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93989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0" y="0"/>
            <a:ext cx="10075925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" name="TextShape 1"/>
          <p:cNvSpPr txBox="1"/>
          <p:nvPr/>
        </p:nvSpPr>
        <p:spPr>
          <a:xfrm>
            <a:off x="407102" y="569714"/>
            <a:ext cx="2550620" cy="6363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b="0" strike="noStrike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BIRT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65" name="TextShape 2">
            <a:extLst>
              <a:ext uri="{FF2B5EF4-FFF2-40B4-BE49-F238E27FC236}">
                <a16:creationId xmlns:a16="http://schemas.microsoft.com/office/drawing/2014/main" id="{9B2BF21F-B170-42BE-A973-9874FA2408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6056544"/>
              </p:ext>
            </p:extLst>
          </p:nvPr>
        </p:nvGraphicFramePr>
        <p:xfrm>
          <a:off x="3920680" y="705220"/>
          <a:ext cx="5620474" cy="6227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1"/>
          <p:cNvSpPr txBox="1"/>
          <p:nvPr/>
        </p:nvSpPr>
        <p:spPr>
          <a:xfrm>
            <a:off x="504000" y="346320"/>
            <a:ext cx="9071640" cy="688680"/>
          </a:xfrm>
          <a:prstGeom prst="rect">
            <a:avLst/>
          </a:prstGeom>
          <a:noFill/>
          <a:ln w="36000"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200" spc="-1" dirty="0" err="1">
                <a:solidFill>
                  <a:srgbClr val="FF630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Birt</a:t>
            </a:r>
            <a:r>
              <a:rPr lang="en-US" sz="4200" b="0" strike="noStrike" spc="-1" dirty="0">
                <a:solidFill>
                  <a:srgbClr val="FF630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Report Designer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23" y="1331494"/>
            <a:ext cx="9604194" cy="511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39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6DEF8F9-FFEF-4EDB-8A06-8A7884ED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E0747CA7-2579-4FF5-95CF-E3FA65C9E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2" y="7055696"/>
            <a:ext cx="10078000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C63BD94-CA0C-4C27-BB07-89F71DEA2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93989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0" y="0"/>
            <a:ext cx="10075925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" name="TextShape 1"/>
          <p:cNvSpPr txBox="1"/>
          <p:nvPr/>
        </p:nvSpPr>
        <p:spPr>
          <a:xfrm>
            <a:off x="407102" y="569714"/>
            <a:ext cx="2550620" cy="6363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Pentaho</a:t>
            </a:r>
            <a:endParaRPr lang="en-US" sz="3500" strike="noStrike" spc="-5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+mj-lt"/>
              <a:ea typeface="+mj-ea"/>
              <a:cs typeface="+mj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7" name="TextShape 2">
            <a:extLst>
              <a:ext uri="{FF2B5EF4-FFF2-40B4-BE49-F238E27FC236}">
                <a16:creationId xmlns:a16="http://schemas.microsoft.com/office/drawing/2014/main" id="{E1B8F878-A4CA-4AAC-A897-0725142582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9306705"/>
              </p:ext>
            </p:extLst>
          </p:nvPr>
        </p:nvGraphicFramePr>
        <p:xfrm>
          <a:off x="3920680" y="705220"/>
          <a:ext cx="5620474" cy="6227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79146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1"/>
          <p:cNvSpPr txBox="1"/>
          <p:nvPr/>
        </p:nvSpPr>
        <p:spPr>
          <a:xfrm>
            <a:off x="504000" y="346320"/>
            <a:ext cx="9071640" cy="688680"/>
          </a:xfrm>
          <a:prstGeom prst="rect">
            <a:avLst/>
          </a:prstGeom>
          <a:noFill/>
          <a:ln w="36000"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200" spc="-1" dirty="0">
                <a:solidFill>
                  <a:srgbClr val="FF630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Pentaho Report Designer</a:t>
            </a:r>
            <a:endParaRPr lang="en-US" sz="4200" b="0" strike="noStrike" spc="-1" dirty="0">
              <a:solidFill>
                <a:srgbClr val="FF6309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67" y="1201381"/>
            <a:ext cx="9336506" cy="563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25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1"/>
          <p:cNvSpPr txBox="1"/>
          <p:nvPr/>
        </p:nvSpPr>
        <p:spPr>
          <a:xfrm>
            <a:off x="504000" y="346320"/>
            <a:ext cx="9071640" cy="688680"/>
          </a:xfrm>
          <a:prstGeom prst="rect">
            <a:avLst/>
          </a:prstGeom>
          <a:noFill/>
          <a:ln w="36000"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200" spc="-1" dirty="0">
                <a:solidFill>
                  <a:srgbClr val="FF630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Pentaho BI Server</a:t>
            </a:r>
            <a:endParaRPr lang="en-US" sz="4200" b="0" strike="noStrike" spc="-1" dirty="0">
              <a:solidFill>
                <a:srgbClr val="FF6309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84" y="1035000"/>
            <a:ext cx="9343472" cy="576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63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6DEF8F9-FFEF-4EDB-8A06-8A7884ED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E0747CA7-2579-4FF5-95CF-E3FA65C9E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2" y="7055696"/>
            <a:ext cx="10078000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C63BD94-CA0C-4C27-BB07-89F71DEA2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93989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0" y="0"/>
            <a:ext cx="10075925" cy="75596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" name="TextShape 1"/>
          <p:cNvSpPr txBox="1"/>
          <p:nvPr/>
        </p:nvSpPr>
        <p:spPr>
          <a:xfrm>
            <a:off x="407102" y="569714"/>
            <a:ext cx="2550620" cy="6363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b="0" strike="noStrike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Progress Data Access - JDBC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71" name="TextShape 2">
            <a:extLst>
              <a:ext uri="{FF2B5EF4-FFF2-40B4-BE49-F238E27FC236}">
                <a16:creationId xmlns:a16="http://schemas.microsoft.com/office/drawing/2014/main" id="{D12B98D7-11EE-4DB4-9BB1-7DB1F4B04D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9900940"/>
              </p:ext>
            </p:extLst>
          </p:nvPr>
        </p:nvGraphicFramePr>
        <p:xfrm>
          <a:off x="3920680" y="705220"/>
          <a:ext cx="5620474" cy="6227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1"/>
          <p:cNvSpPr txBox="1"/>
          <p:nvPr/>
        </p:nvSpPr>
        <p:spPr>
          <a:xfrm>
            <a:off x="504000" y="346320"/>
            <a:ext cx="9071640" cy="688680"/>
          </a:xfrm>
          <a:prstGeom prst="rect">
            <a:avLst/>
          </a:prstGeom>
          <a:noFill/>
          <a:ln w="36000"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200" spc="-1" dirty="0">
                <a:solidFill>
                  <a:srgbClr val="FF630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Extras</a:t>
            </a:r>
            <a:endParaRPr lang="en-US" sz="4200" b="0" strike="noStrike" spc="-1" dirty="0">
              <a:solidFill>
                <a:srgbClr val="FF6309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graphicFrame>
        <p:nvGraphicFramePr>
          <p:cNvPr id="57" name="TextShape 2">
            <a:extLst>
              <a:ext uri="{FF2B5EF4-FFF2-40B4-BE49-F238E27FC236}">
                <a16:creationId xmlns:a16="http://schemas.microsoft.com/office/drawing/2014/main" id="{E5BA8B39-91D7-4E21-BAD0-9D10B4027F0A}"/>
              </a:ext>
            </a:extLst>
          </p:cNvPr>
          <p:cNvGraphicFramePr/>
          <p:nvPr/>
        </p:nvGraphicFramePr>
        <p:xfrm>
          <a:off x="540000" y="1495800"/>
          <a:ext cx="9071640" cy="489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2332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6DEF8F9-FFEF-4EDB-8A06-8A7884ED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E0747CA7-2579-4FF5-95CF-E3FA65C9E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2" y="7055696"/>
            <a:ext cx="10078000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C63BD94-CA0C-4C27-BB07-89F71DEA2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93989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103E59AE-44F8-4FB9-BF05-C888FE3E1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69824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TextShape 1"/>
          <p:cNvSpPr txBox="1"/>
          <p:nvPr/>
        </p:nvSpPr>
        <p:spPr>
          <a:xfrm>
            <a:off x="6761106" y="699910"/>
            <a:ext cx="2788484" cy="5573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0" strike="noStrike" spc="-5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ABL Business Logic JDBC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752F38C-F560-47AA-90AD-209F39C04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96329" y="1974574"/>
            <a:ext cx="0" cy="302387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3194563F-A66F-4B71-9C8D-5610CF13D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403595A-19F1-44C4-8C24-6E498B5F7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75" name="TextShape 2">
            <a:extLst>
              <a:ext uri="{FF2B5EF4-FFF2-40B4-BE49-F238E27FC236}">
                <a16:creationId xmlns:a16="http://schemas.microsoft.com/office/drawing/2014/main" id="{30621B48-A3ED-4458-B2B9-332A0F156C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8175820"/>
              </p:ext>
            </p:extLst>
          </p:nvPr>
        </p:nvGraphicFramePr>
        <p:xfrm>
          <a:off x="523720" y="705220"/>
          <a:ext cx="5713666" cy="5568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25" y="7055696"/>
            <a:ext cx="10078000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A03258A-52C6-4288-AA56-C3262A0D2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0080625" cy="75596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69824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Shape 1"/>
          <p:cNvSpPr txBox="1"/>
          <p:nvPr/>
        </p:nvSpPr>
        <p:spPr>
          <a:xfrm>
            <a:off x="4284266" y="699910"/>
            <a:ext cx="5265326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0" strike="noStrike" spc="-50">
                <a:solidFill>
                  <a:srgbClr val="444666"/>
                </a:solidFill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ABL Bridge for Reporting Engine</a:t>
            </a:r>
          </a:p>
        </p:txBody>
      </p:sp>
      <p:pic>
        <p:nvPicPr>
          <p:cNvPr id="87" name="Picture 86" descr="Magnifying glass showing decling performance">
            <a:extLst>
              <a:ext uri="{FF2B5EF4-FFF2-40B4-BE49-F238E27FC236}">
                <a16:creationId xmlns:a16="http://schemas.microsoft.com/office/drawing/2014/main" id="{CE357CB4-B323-42DC-9F02-841866F319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59" r="48322" b="-2"/>
          <a:stretch/>
        </p:blipFill>
        <p:spPr>
          <a:xfrm>
            <a:off x="20" y="-13368"/>
            <a:ext cx="3848258" cy="7573041"/>
          </a:xfrm>
          <a:prstGeom prst="rect">
            <a:avLst/>
          </a:prstGeom>
        </p:spPr>
      </p:pic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71922" y="2299101"/>
            <a:ext cx="510206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Shape 2"/>
          <p:cNvSpPr txBox="1"/>
          <p:nvPr/>
        </p:nvSpPr>
        <p:spPr>
          <a:xfrm>
            <a:off x="4284266" y="2423895"/>
            <a:ext cx="5265326" cy="4045694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/>
          <a:p>
            <a:pPr marL="73152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45000"/>
              <a:buFont typeface="Wingdings" pitchFamily="2" charset="2"/>
              <a:buChar char="v"/>
            </a:pPr>
            <a:r>
              <a:rPr lang="en-US" sz="2400" b="0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</a:rPr>
              <a:t>Report Print, Export and Preview from ABL environment</a:t>
            </a:r>
          </a:p>
          <a:p>
            <a:pPr marL="73152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45000"/>
              <a:buFont typeface="Wingdings" pitchFamily="2" charset="2"/>
              <a:buChar char="v"/>
            </a:pPr>
            <a:endParaRPr lang="en-US" sz="2400" b="0" strike="noStrike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</a:endParaRPr>
          </a:p>
          <a:p>
            <a:pPr marL="73152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45000"/>
              <a:buFont typeface="Wingdings" pitchFamily="2" charset="2"/>
              <a:buChar char="v"/>
            </a:pPr>
            <a:r>
              <a:rPr lang="en-US" sz="2400" b="0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</a:rPr>
              <a:t>JDBC data source (Progress, ABL Business Logic, Other RDBMS)</a:t>
            </a:r>
          </a:p>
          <a:p>
            <a:pPr marL="73152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45000"/>
              <a:buFont typeface="Wingdings" pitchFamily="2" charset="2"/>
              <a:buChar char="v"/>
            </a:pPr>
            <a:endParaRPr lang="en-US" sz="2400" b="0" strike="noStrike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</a:endParaRPr>
          </a:p>
          <a:p>
            <a:pPr marL="73152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45000"/>
              <a:buFont typeface="Wingdings" pitchFamily="2" charset="2"/>
              <a:buChar char="v"/>
            </a:pPr>
            <a:r>
              <a:rPr lang="en-US" sz="2400" b="0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</a:rPr>
              <a:t>XML data source (including client temp-table and dataset)</a:t>
            </a:r>
          </a:p>
          <a:p>
            <a:pPr marL="73152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45000"/>
              <a:buFont typeface="Wingdings" pitchFamily="2" charset="2"/>
              <a:buChar char="v"/>
            </a:pPr>
            <a:endParaRPr lang="en-US" sz="2400" b="0" strike="noStrike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</a:endParaRPr>
          </a:p>
          <a:p>
            <a:pPr marL="73152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45000"/>
              <a:buFont typeface="Wingdings" pitchFamily="2" charset="2"/>
              <a:buChar char="v"/>
            </a:pPr>
            <a:r>
              <a:rPr lang="en-US" sz="2400" b="0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</a:rPr>
              <a:t>Report parameters</a:t>
            </a:r>
          </a:p>
          <a:p>
            <a:pPr marL="73152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45000"/>
              <a:buFont typeface="Wingdings" pitchFamily="2" charset="2"/>
              <a:buChar char="v"/>
            </a:pPr>
            <a:endParaRPr lang="en-US" sz="2400" b="0" strike="noStrike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</a:endParaRPr>
          </a:p>
          <a:p>
            <a:pPr marL="73152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45000"/>
              <a:buFont typeface="Wingdings" pitchFamily="2" charset="2"/>
              <a:buChar char="v"/>
            </a:pPr>
            <a:r>
              <a:rPr lang="en-US" sz="2400" b="0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</a:rPr>
              <a:t>Dynamic report generation, with template support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69824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Shape 1"/>
          <p:cNvSpPr txBox="1"/>
          <p:nvPr/>
        </p:nvSpPr>
        <p:spPr>
          <a:xfrm>
            <a:off x="524204" y="5015784"/>
            <a:ext cx="9019872" cy="11658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0" strike="noStrike" spc="-5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ABL Bridge for Reporting Engine</a:t>
            </a:r>
          </a:p>
        </p:txBody>
      </p:sp>
      <p:pic>
        <p:nvPicPr>
          <p:cNvPr id="87" name="Picture 86"/>
          <p:cNvPicPr/>
          <p:nvPr/>
        </p:nvPicPr>
        <p:blipFill rotWithShape="1">
          <a:blip r:embed="rId2"/>
          <a:srcRect t="9305" b="9963"/>
          <a:stretch/>
        </p:blipFill>
        <p:spPr>
          <a:xfrm>
            <a:off x="525410" y="705569"/>
            <a:ext cx="9025982" cy="3971349"/>
          </a:xfrm>
          <a:prstGeom prst="rect">
            <a:avLst/>
          </a:prstGeom>
        </p:spPr>
      </p:pic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6210" y="6193653"/>
            <a:ext cx="8694539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CFB8C0F-4E01-4C10-A861-0C16EB92D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82410"/>
            <a:ext cx="10080613" cy="73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055696"/>
            <a:ext cx="10080625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6DEF8F9-FFEF-4EDB-8A06-8A7884ED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6839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E0747CA7-2579-4FF5-95CF-E3FA65C9E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2" y="7055696"/>
            <a:ext cx="10078000" cy="503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C63BD94-CA0C-4C27-BB07-89F71DEA2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993989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" name="TextShape 1"/>
          <p:cNvSpPr txBox="1"/>
          <p:nvPr/>
        </p:nvSpPr>
        <p:spPr>
          <a:xfrm>
            <a:off x="907256" y="315926"/>
            <a:ext cx="8316515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Things to consider…</a:t>
            </a:r>
            <a:endParaRPr lang="en-US" sz="4800" strike="noStrike" spc="-5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7" name="TextShape 2">
            <a:extLst>
              <a:ext uri="{FF2B5EF4-FFF2-40B4-BE49-F238E27FC236}">
                <a16:creationId xmlns:a16="http://schemas.microsoft.com/office/drawing/2014/main" id="{E1B8F878-A4CA-4AAC-A897-0725142582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4964931"/>
              </p:ext>
            </p:extLst>
          </p:nvPr>
        </p:nvGraphicFramePr>
        <p:xfrm>
          <a:off x="906994" y="2313224"/>
          <a:ext cx="8316515" cy="4173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692385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5161</TotalTime>
  <Words>727</Words>
  <Application>Microsoft Macintosh PowerPoint</Application>
  <PresentationFormat>Custom</PresentationFormat>
  <Paragraphs>154</Paragraphs>
  <Slides>23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Courier New</vt:lpstr>
      <vt:lpstr>Wingdings</vt:lpstr>
      <vt:lpstr>Retrospect</vt:lpstr>
      <vt:lpstr>Reporting in business applications, making sense of increasing data volumes</vt:lpstr>
      <vt:lpstr>Data Is  The New Oil</vt:lpstr>
      <vt:lpstr>Business Applications “Reporting”</vt:lpstr>
      <vt:lpstr>OpenEdge Reporting</vt:lpstr>
      <vt:lpstr>Business Application Reporting</vt:lpstr>
      <vt:lpstr>Data Sources</vt:lpstr>
      <vt:lpstr>PowerPoint Presentation</vt:lpstr>
      <vt:lpstr>Popular Reporting Solutions</vt:lpstr>
      <vt:lpstr>Java Reporting Engines</vt:lpstr>
      <vt:lpstr>Jasper Reports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Marian Edu</dc:creator>
  <dc:description/>
  <cp:lastModifiedBy>Marian Edu</cp:lastModifiedBy>
  <cp:revision>94</cp:revision>
  <dcterms:created xsi:type="dcterms:W3CDTF">2011-04-10T10:13:05Z</dcterms:created>
  <dcterms:modified xsi:type="dcterms:W3CDTF">2023-11-05T18:40:06Z</dcterms:modified>
  <dc:language>en-US</dc:language>
</cp:coreProperties>
</file>