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36" r:id="rId2"/>
    <p:sldId id="489" r:id="rId3"/>
    <p:sldId id="524" r:id="rId4"/>
    <p:sldId id="527" r:id="rId5"/>
    <p:sldId id="525" r:id="rId6"/>
    <p:sldId id="526" r:id="rId7"/>
    <p:sldId id="528" r:id="rId8"/>
    <p:sldId id="530" r:id="rId9"/>
    <p:sldId id="523" r:id="rId10"/>
    <p:sldId id="531" r:id="rId11"/>
    <p:sldId id="529" r:id="rId12"/>
    <p:sldId id="516" r:id="rId13"/>
  </p:sldIdLst>
  <p:sldSz cx="12192000" cy="6858000"/>
  <p:notesSz cx="6858000" cy="9144000"/>
  <p:custDataLst>
    <p:tags r:id="rId16"/>
  </p:custData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A090B29A-0FD7-CB4A-8339-D761852DA76E}">
          <p14:sldIdLst>
            <p14:sldId id="436"/>
          </p14:sldIdLst>
        </p14:section>
        <p14:section name="Illustration Slides" id="{D6040910-B0C5-5D45-A2CA-BEFB26D85286}">
          <p14:sldIdLst>
            <p14:sldId id="489"/>
            <p14:sldId id="524"/>
            <p14:sldId id="527"/>
            <p14:sldId id="525"/>
            <p14:sldId id="526"/>
            <p14:sldId id="528"/>
            <p14:sldId id="530"/>
            <p14:sldId id="523"/>
            <p14:sldId id="531"/>
            <p14:sldId id="529"/>
          </p14:sldIdLst>
        </p14:section>
        <p14:section name="Closing" id="{3C7A9338-C40D-8943-AEA8-11032E08C1D6}">
          <p14:sldIdLst>
            <p14:sldId id="516"/>
          </p14:sldIdLst>
        </p14:section>
        <p14:section name="Progress Logos" id="{E692BD2D-BB3B-3D4A-A83C-07B0E42CC1CA}">
          <p14:sldIdLst/>
        </p14:section>
        <p14:section name="Icons &amp; illustrations" id="{C40087D4-E51F-0A4F-A571-CA4A5075A13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ki Scaplen" initials="NS" lastIdx="19" clrIdx="0">
    <p:extLst>
      <p:ext uri="{19B8F6BF-5375-455C-9EA6-DF929625EA0E}">
        <p15:presenceInfo xmlns:p15="http://schemas.microsoft.com/office/powerpoint/2012/main" userId="S::nscaplen@progress.com::e49d323e-6f55-401c-9b10-1207db3077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364"/>
    <a:srgbClr val="76C1FF"/>
    <a:srgbClr val="CDFFCA"/>
    <a:srgbClr val="F3FAFF"/>
    <a:srgbClr val="EEF5FF"/>
    <a:srgbClr val="FFFFFF"/>
    <a:srgbClr val="7F7F7F"/>
    <a:srgbClr val="D5F1FF"/>
    <a:srgbClr val="90EF8E"/>
    <a:srgbClr val="00D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68393B-5255-41C8-9483-0B8DAF566700}" v="10" dt="2023-11-14T20:49:18.430"/>
  </p1510:revLst>
</p1510:revInfo>
</file>

<file path=ppt/tableStyles.xml><?xml version="1.0" encoding="utf-8"?>
<a:tblStyleLst xmlns:a="http://schemas.openxmlformats.org/drawingml/2006/main" def="{1E171933-4619-4E11-9A3F-F7608DF75F80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30" autoAdjust="0"/>
    <p:restoredTop sz="96327" autoAdjust="0"/>
  </p:normalViewPr>
  <p:slideViewPr>
    <p:cSldViewPr snapToGrid="0" showGuides="1">
      <p:cViewPr varScale="1">
        <p:scale>
          <a:sx n="82" d="100"/>
          <a:sy n="82" d="100"/>
        </p:scale>
        <p:origin x="99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82"/>
    </p:cViewPr>
  </p:sorterViewPr>
  <p:notesViewPr>
    <p:cSldViewPr snapToGrid="0" showGuides="1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leary" userId="12468122-2ca7-4f1d-88d8-a95448a7064e" providerId="ADAL" clId="{E968393B-5255-41C8-9483-0B8DAF566700}"/>
    <pc:docChg chg="custSel addSld delSld modSld sldOrd delSection modSection">
      <pc:chgData name="David Cleary" userId="12468122-2ca7-4f1d-88d8-a95448a7064e" providerId="ADAL" clId="{E968393B-5255-41C8-9483-0B8DAF566700}" dt="2023-11-15T13:52:39.846" v="1647" actId="20577"/>
      <pc:docMkLst>
        <pc:docMk/>
      </pc:docMkLst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560369698" sldId="30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63217122" sldId="301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633247836" sldId="302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860403698" sldId="303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830824341" sldId="320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913005749" sldId="335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500769562" sldId="336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499090462" sldId="337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284189217" sldId="338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346785410" sldId="339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700207995" sldId="340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97984202" sldId="341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438200923" sldId="342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373047767" sldId="343"/>
        </pc:sldMkLst>
      </pc:sldChg>
      <pc:sldChg chg="modSp mod">
        <pc:chgData name="David Cleary" userId="12468122-2ca7-4f1d-88d8-a95448a7064e" providerId="ADAL" clId="{E968393B-5255-41C8-9483-0B8DAF566700}" dt="2023-11-07T14:50:55.648" v="90" actId="20577"/>
        <pc:sldMkLst>
          <pc:docMk/>
          <pc:sldMk cId="3897173453" sldId="436"/>
        </pc:sldMkLst>
        <pc:spChg chg="mod">
          <ac:chgData name="David Cleary" userId="12468122-2ca7-4f1d-88d8-a95448a7064e" providerId="ADAL" clId="{E968393B-5255-41C8-9483-0B8DAF566700}" dt="2023-11-07T14:50:04.622" v="0"/>
          <ac:spMkLst>
            <pc:docMk/>
            <pc:sldMk cId="3897173453" sldId="436"/>
            <ac:spMk id="2" creationId="{4607C7BE-8A34-404B-92DC-3DAAC4BFC64C}"/>
          </ac:spMkLst>
        </pc:spChg>
        <pc:spChg chg="mod">
          <ac:chgData name="David Cleary" userId="12468122-2ca7-4f1d-88d8-a95448a7064e" providerId="ADAL" clId="{E968393B-5255-41C8-9483-0B8DAF566700}" dt="2023-11-07T14:50:32.065" v="31" actId="20577"/>
          <ac:spMkLst>
            <pc:docMk/>
            <pc:sldMk cId="3897173453" sldId="436"/>
            <ac:spMk id="6" creationId="{D18560D7-F7B4-D446-A0FC-F59F9F49CDED}"/>
          </ac:spMkLst>
        </pc:spChg>
        <pc:spChg chg="mod">
          <ac:chgData name="David Cleary" userId="12468122-2ca7-4f1d-88d8-a95448a7064e" providerId="ADAL" clId="{E968393B-5255-41C8-9483-0B8DAF566700}" dt="2023-11-07T14:50:46.816" v="73" actId="20577"/>
          <ac:spMkLst>
            <pc:docMk/>
            <pc:sldMk cId="3897173453" sldId="436"/>
            <ac:spMk id="7" creationId="{4CC187C9-C8BC-E24A-AFA6-F7F26EC51EAC}"/>
          </ac:spMkLst>
        </pc:spChg>
        <pc:spChg chg="mod">
          <ac:chgData name="David Cleary" userId="12468122-2ca7-4f1d-88d8-a95448a7064e" providerId="ADAL" clId="{E968393B-5255-41C8-9483-0B8DAF566700}" dt="2023-11-07T14:50:55.648" v="90" actId="20577"/>
          <ac:spMkLst>
            <pc:docMk/>
            <pc:sldMk cId="3897173453" sldId="436"/>
            <ac:spMk id="8" creationId="{234F1F01-2A1A-E746-A75C-EB58C17BE268}"/>
          </ac:spMkLst>
        </pc:spChg>
        <pc:spChg chg="mod">
          <ac:chgData name="David Cleary" userId="12468122-2ca7-4f1d-88d8-a95448a7064e" providerId="ADAL" clId="{E968393B-5255-41C8-9483-0B8DAF566700}" dt="2023-11-07T14:50:24.720" v="19" actId="20577"/>
          <ac:spMkLst>
            <pc:docMk/>
            <pc:sldMk cId="3897173453" sldId="436"/>
            <ac:spMk id="9" creationId="{82AD3698-6C10-B24D-B95F-6FEDB2AEB88A}"/>
          </ac:spMkLst>
        </pc:spChg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834698912" sldId="44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548855899" sldId="441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3334764429" sldId="444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3713211159" sldId="445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117641659" sldId="446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032895135" sldId="451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163253424" sldId="452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407291924" sldId="453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2471917898" sldId="454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501693853" sldId="456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222595157" sldId="458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639209528" sldId="459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170110107" sldId="46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124599004" sldId="461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4100453635" sldId="462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4108364982" sldId="463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4238849087" sldId="464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444679806" sldId="471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383911" sldId="472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352066063" sldId="473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4007830994" sldId="474"/>
        </pc:sldMkLst>
      </pc:sldChg>
      <pc:sldChg chg="del">
        <pc:chgData name="David Cleary" userId="12468122-2ca7-4f1d-88d8-a95448a7064e" providerId="ADAL" clId="{E968393B-5255-41C8-9483-0B8DAF566700}" dt="2023-11-09T19:53:05.086" v="1492" actId="2696"/>
        <pc:sldMkLst>
          <pc:docMk/>
          <pc:sldMk cId="3803088661" sldId="475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081452628" sldId="476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014353186" sldId="477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841066903" sldId="478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430084109" sldId="479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111246351" sldId="48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179970831" sldId="481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2060636397" sldId="482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431101504" sldId="483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821815490" sldId="484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853253698" sldId="487"/>
        </pc:sldMkLst>
      </pc:sldChg>
      <pc:sldChg chg="del">
        <pc:chgData name="David Cleary" userId="12468122-2ca7-4f1d-88d8-a95448a7064e" providerId="ADAL" clId="{E968393B-5255-41C8-9483-0B8DAF566700}" dt="2023-11-07T14:54:43.831" v="273" actId="2696"/>
        <pc:sldMkLst>
          <pc:docMk/>
          <pc:sldMk cId="3569164418" sldId="488"/>
        </pc:sldMkLst>
      </pc:sldChg>
      <pc:sldChg chg="modSp mod">
        <pc:chgData name="David Cleary" userId="12468122-2ca7-4f1d-88d8-a95448a7064e" providerId="ADAL" clId="{E968393B-5255-41C8-9483-0B8DAF566700}" dt="2023-11-15T13:52:39.846" v="1647" actId="20577"/>
        <pc:sldMkLst>
          <pc:docMk/>
          <pc:sldMk cId="1252604866" sldId="489"/>
        </pc:sldMkLst>
        <pc:spChg chg="mod">
          <ac:chgData name="David Cleary" userId="12468122-2ca7-4f1d-88d8-a95448a7064e" providerId="ADAL" clId="{E968393B-5255-41C8-9483-0B8DAF566700}" dt="2023-11-07T14:52:11.246" v="93" actId="6549"/>
          <ac:spMkLst>
            <pc:docMk/>
            <pc:sldMk cId="1252604866" sldId="489"/>
            <ac:spMk id="2" creationId="{8D044AD8-063B-AE40-A481-DA8F5E32ED49}"/>
          </ac:spMkLst>
        </pc:spChg>
        <pc:spChg chg="mod">
          <ac:chgData name="David Cleary" userId="12468122-2ca7-4f1d-88d8-a95448a7064e" providerId="ADAL" clId="{E968393B-5255-41C8-9483-0B8DAF566700}" dt="2023-11-15T13:52:39.846" v="1647" actId="20577"/>
          <ac:spMkLst>
            <pc:docMk/>
            <pc:sldMk cId="1252604866" sldId="489"/>
            <ac:spMk id="3" creationId="{73749CA5-AD43-EC40-8774-5A2AE99689FB}"/>
          </ac:spMkLst>
        </pc:spChg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218585025" sldId="49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414431285" sldId="491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624450336" sldId="493"/>
        </pc:sldMkLst>
      </pc:sldChg>
      <pc:sldChg chg="del">
        <pc:chgData name="David Cleary" userId="12468122-2ca7-4f1d-88d8-a95448a7064e" providerId="ADAL" clId="{E968393B-5255-41C8-9483-0B8DAF566700}" dt="2023-11-07T14:51:35.145" v="91" actId="2696"/>
        <pc:sldMkLst>
          <pc:docMk/>
          <pc:sldMk cId="2352389162" sldId="494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480413642" sldId="495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941603271" sldId="496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3337965582" sldId="497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844723959" sldId="498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922760833" sldId="499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4236045324" sldId="500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635558591" sldId="501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2441244275" sldId="504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904766744" sldId="505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424632106" sldId="506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4164492333" sldId="507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552660272" sldId="508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697837916" sldId="509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467404657" sldId="51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557223384" sldId="511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3787299905" sldId="512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978527734" sldId="513"/>
        </pc:sldMkLst>
      </pc:sldChg>
      <pc:sldChg chg="del">
        <pc:chgData name="David Cleary" userId="12468122-2ca7-4f1d-88d8-a95448a7064e" providerId="ADAL" clId="{E968393B-5255-41C8-9483-0B8DAF566700}" dt="2023-11-14T20:24:49.701" v="1549" actId="2696"/>
        <pc:sldMkLst>
          <pc:docMk/>
          <pc:sldMk cId="181950126" sldId="514"/>
        </pc:sldMkLst>
      </pc:sldChg>
      <pc:sldChg chg="del">
        <pc:chgData name="David Cleary" userId="12468122-2ca7-4f1d-88d8-a95448a7064e" providerId="ADAL" clId="{E968393B-5255-41C8-9483-0B8DAF566700}" dt="2023-11-07T14:51:37.353" v="92" actId="2696"/>
        <pc:sldMkLst>
          <pc:docMk/>
          <pc:sldMk cId="4090985018" sldId="517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675857496" sldId="518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986360728" sldId="519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792634952" sldId="520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2141810983" sldId="521"/>
        </pc:sldMkLst>
      </pc:sldChg>
      <pc:sldChg chg="del">
        <pc:chgData name="David Cleary" userId="12468122-2ca7-4f1d-88d8-a95448a7064e" providerId="ADAL" clId="{E968393B-5255-41C8-9483-0B8DAF566700}" dt="2023-11-14T20:23:47.649" v="1533" actId="2696"/>
        <pc:sldMkLst>
          <pc:docMk/>
          <pc:sldMk cId="1238689592" sldId="522"/>
        </pc:sldMkLst>
      </pc:sldChg>
      <pc:sldChg chg="modSp mod modNotes">
        <pc:chgData name="David Cleary" userId="12468122-2ca7-4f1d-88d8-a95448a7064e" providerId="ADAL" clId="{E968393B-5255-41C8-9483-0B8DAF566700}" dt="2023-11-14T20:27:14.304" v="1553"/>
        <pc:sldMkLst>
          <pc:docMk/>
          <pc:sldMk cId="3807125985" sldId="523"/>
        </pc:sldMkLst>
        <pc:spChg chg="mod">
          <ac:chgData name="David Cleary" userId="12468122-2ca7-4f1d-88d8-a95448a7064e" providerId="ADAL" clId="{E968393B-5255-41C8-9483-0B8DAF566700}" dt="2023-11-09T19:25:30.976" v="1490" actId="20577"/>
          <ac:spMkLst>
            <pc:docMk/>
            <pc:sldMk cId="3807125985" sldId="523"/>
            <ac:spMk id="3" creationId="{CECB10A1-B227-214A-A293-7A53460E3A69}"/>
          </ac:spMkLst>
        </pc:spChg>
        <pc:spChg chg="mod">
          <ac:chgData name="David Cleary" userId="12468122-2ca7-4f1d-88d8-a95448a7064e" providerId="ADAL" clId="{E968393B-5255-41C8-9483-0B8DAF566700}" dt="2023-11-09T19:11:52.576" v="1116" actId="20577"/>
          <ac:spMkLst>
            <pc:docMk/>
            <pc:sldMk cId="3807125985" sldId="523"/>
            <ac:spMk id="4" creationId="{D2DA4663-4B9C-AC43-96F5-323A959FBDDD}"/>
          </ac:spMkLst>
        </pc:spChg>
      </pc:sldChg>
      <pc:sldChg chg="modSp mod">
        <pc:chgData name="David Cleary" userId="12468122-2ca7-4f1d-88d8-a95448a7064e" providerId="ADAL" clId="{E968393B-5255-41C8-9483-0B8DAF566700}" dt="2023-11-07T15:01:55.825" v="604" actId="20577"/>
        <pc:sldMkLst>
          <pc:docMk/>
          <pc:sldMk cId="3016919887" sldId="524"/>
        </pc:sldMkLst>
        <pc:spChg chg="mod">
          <ac:chgData name="David Cleary" userId="12468122-2ca7-4f1d-88d8-a95448a7064e" providerId="ADAL" clId="{E968393B-5255-41C8-9483-0B8DAF566700}" dt="2023-11-07T14:58:45.783" v="352" actId="20577"/>
          <ac:spMkLst>
            <pc:docMk/>
            <pc:sldMk cId="3016919887" sldId="524"/>
            <ac:spMk id="5" creationId="{E2D5C14E-0874-F747-B6F4-1B03B156240C}"/>
          </ac:spMkLst>
        </pc:spChg>
        <pc:spChg chg="mod">
          <ac:chgData name="David Cleary" userId="12468122-2ca7-4f1d-88d8-a95448a7064e" providerId="ADAL" clId="{E968393B-5255-41C8-9483-0B8DAF566700}" dt="2023-11-07T15:01:55.825" v="604" actId="20577"/>
          <ac:spMkLst>
            <pc:docMk/>
            <pc:sldMk cId="3016919887" sldId="524"/>
            <ac:spMk id="6" creationId="{0CC0D350-A257-134B-8113-9A4997FE38C9}"/>
          </ac:spMkLst>
        </pc:spChg>
      </pc:sldChg>
      <pc:sldChg chg="modNotes">
        <pc:chgData name="David Cleary" userId="12468122-2ca7-4f1d-88d8-a95448a7064e" providerId="ADAL" clId="{E968393B-5255-41C8-9483-0B8DAF566700}" dt="2023-11-14T20:25:58.753" v="1551"/>
        <pc:sldMkLst>
          <pc:docMk/>
          <pc:sldMk cId="2951116032" sldId="525"/>
        </pc:sldMkLst>
      </pc:sldChg>
      <pc:sldChg chg="modSp del mod">
        <pc:chgData name="David Cleary" userId="12468122-2ca7-4f1d-88d8-a95448a7064e" providerId="ADAL" clId="{E968393B-5255-41C8-9483-0B8DAF566700}" dt="2023-11-09T19:10:14.060" v="1015" actId="2696"/>
        <pc:sldMkLst>
          <pc:docMk/>
          <pc:sldMk cId="3146194034" sldId="525"/>
        </pc:sldMkLst>
        <pc:spChg chg="mod">
          <ac:chgData name="David Cleary" userId="12468122-2ca7-4f1d-88d8-a95448a7064e" providerId="ADAL" clId="{E968393B-5255-41C8-9483-0B8DAF566700}" dt="2023-11-09T19:09:54.689" v="1013" actId="20577"/>
          <ac:spMkLst>
            <pc:docMk/>
            <pc:sldMk cId="3146194034" sldId="525"/>
            <ac:spMk id="2" creationId="{5C8C326E-3FF0-8148-9A57-E108DB3DF30F}"/>
          </ac:spMkLst>
        </pc:spChg>
      </pc:sldChg>
      <pc:sldChg chg="modSp mod ord">
        <pc:chgData name="David Cleary" userId="12468122-2ca7-4f1d-88d8-a95448a7064e" providerId="ADAL" clId="{E968393B-5255-41C8-9483-0B8DAF566700}" dt="2023-11-14T20:21:19.213" v="1494"/>
        <pc:sldMkLst>
          <pc:docMk/>
          <pc:sldMk cId="4245728130" sldId="526"/>
        </pc:sldMkLst>
        <pc:spChg chg="mod">
          <ac:chgData name="David Cleary" userId="12468122-2ca7-4f1d-88d8-a95448a7064e" providerId="ADAL" clId="{E968393B-5255-41C8-9483-0B8DAF566700}" dt="2023-11-07T15:05:00.608" v="691" actId="20577"/>
          <ac:spMkLst>
            <pc:docMk/>
            <pc:sldMk cId="4245728130" sldId="526"/>
            <ac:spMk id="5" creationId="{E2D5C14E-0874-F747-B6F4-1B03B156240C}"/>
          </ac:spMkLst>
        </pc:spChg>
        <pc:spChg chg="mod">
          <ac:chgData name="David Cleary" userId="12468122-2ca7-4f1d-88d8-a95448a7064e" providerId="ADAL" clId="{E968393B-5255-41C8-9483-0B8DAF566700}" dt="2023-11-07T15:08:08.436" v="969" actId="20577"/>
          <ac:spMkLst>
            <pc:docMk/>
            <pc:sldMk cId="4245728130" sldId="526"/>
            <ac:spMk id="6" creationId="{0CC0D350-A257-134B-8113-9A4997FE38C9}"/>
          </ac:spMkLst>
        </pc:spChg>
      </pc:sldChg>
      <pc:sldChg chg="del">
        <pc:chgData name="David Cleary" userId="12468122-2ca7-4f1d-88d8-a95448a7064e" providerId="ADAL" clId="{E968393B-5255-41C8-9483-0B8DAF566700}" dt="2023-11-09T19:10:03.294" v="1014" actId="2696"/>
        <pc:sldMkLst>
          <pc:docMk/>
          <pc:sldMk cId="1651873034" sldId="527"/>
        </pc:sldMkLst>
      </pc:sldChg>
      <pc:sldChg chg="modNotes">
        <pc:chgData name="David Cleary" userId="12468122-2ca7-4f1d-88d8-a95448a7064e" providerId="ADAL" clId="{E968393B-5255-41C8-9483-0B8DAF566700}" dt="2023-11-14T20:25:13.584" v="1550"/>
        <pc:sldMkLst>
          <pc:docMk/>
          <pc:sldMk cId="2357306218" sldId="527"/>
        </pc:sldMkLst>
      </pc:sldChg>
      <pc:sldChg chg="modSp mod ord modNotes">
        <pc:chgData name="David Cleary" userId="12468122-2ca7-4f1d-88d8-a95448a7064e" providerId="ADAL" clId="{E968393B-5255-41C8-9483-0B8DAF566700}" dt="2023-11-14T20:26:35.403" v="1552"/>
        <pc:sldMkLst>
          <pc:docMk/>
          <pc:sldMk cId="4174863076" sldId="528"/>
        </pc:sldMkLst>
        <pc:spChg chg="mod">
          <ac:chgData name="David Cleary" userId="12468122-2ca7-4f1d-88d8-a95448a7064e" providerId="ADAL" clId="{E968393B-5255-41C8-9483-0B8DAF566700}" dt="2023-11-14T20:22:30.762" v="1531" actId="20577"/>
          <ac:spMkLst>
            <pc:docMk/>
            <pc:sldMk cId="4174863076" sldId="528"/>
            <ac:spMk id="2" creationId="{5C8C326E-3FF0-8148-9A57-E108DB3DF30F}"/>
          </ac:spMkLst>
        </pc:spChg>
      </pc:sldChg>
      <pc:sldChg chg="modSp mod">
        <pc:chgData name="David Cleary" userId="12468122-2ca7-4f1d-88d8-a95448a7064e" providerId="ADAL" clId="{E968393B-5255-41C8-9483-0B8DAF566700}" dt="2023-11-14T20:24:26.828" v="1547" actId="20577"/>
        <pc:sldMkLst>
          <pc:docMk/>
          <pc:sldMk cId="2075901272" sldId="529"/>
        </pc:sldMkLst>
        <pc:spChg chg="mod">
          <ac:chgData name="David Cleary" userId="12468122-2ca7-4f1d-88d8-a95448a7064e" providerId="ADAL" clId="{E968393B-5255-41C8-9483-0B8DAF566700}" dt="2023-11-14T20:24:26.828" v="1547" actId="20577"/>
          <ac:spMkLst>
            <pc:docMk/>
            <pc:sldMk cId="2075901272" sldId="529"/>
            <ac:spMk id="2" creationId="{5C8C326E-3FF0-8148-9A57-E108DB3DF30F}"/>
          </ac:spMkLst>
        </pc:spChg>
      </pc:sldChg>
      <pc:sldChg chg="modSp mod">
        <pc:chgData name="David Cleary" userId="12468122-2ca7-4f1d-88d8-a95448a7064e" providerId="ADAL" clId="{E968393B-5255-41C8-9483-0B8DAF566700}" dt="2023-11-14T20:46:48.911" v="1576" actId="20577"/>
        <pc:sldMkLst>
          <pc:docMk/>
          <pc:sldMk cId="175784913" sldId="530"/>
        </pc:sldMkLst>
        <pc:spChg chg="mod">
          <ac:chgData name="David Cleary" userId="12468122-2ca7-4f1d-88d8-a95448a7064e" providerId="ADAL" clId="{E968393B-5255-41C8-9483-0B8DAF566700}" dt="2023-11-14T20:46:48.911" v="1576" actId="20577"/>
          <ac:spMkLst>
            <pc:docMk/>
            <pc:sldMk cId="175784913" sldId="530"/>
            <ac:spMk id="2" creationId="{5C8C326E-3FF0-8148-9A57-E108DB3DF30F}"/>
          </ac:spMkLst>
        </pc:spChg>
      </pc:sldChg>
      <pc:sldChg chg="addSp modSp new mod">
        <pc:chgData name="David Cleary" userId="12468122-2ca7-4f1d-88d8-a95448a7064e" providerId="ADAL" clId="{E968393B-5255-41C8-9483-0B8DAF566700}" dt="2023-11-14T20:49:49.394" v="1620" actId="14100"/>
        <pc:sldMkLst>
          <pc:docMk/>
          <pc:sldMk cId="1489067496" sldId="531"/>
        </pc:sldMkLst>
        <pc:spChg chg="mod">
          <ac:chgData name="David Cleary" userId="12468122-2ca7-4f1d-88d8-a95448a7064e" providerId="ADAL" clId="{E968393B-5255-41C8-9483-0B8DAF566700}" dt="2023-11-14T20:49:03.662" v="1586" actId="1076"/>
          <ac:spMkLst>
            <pc:docMk/>
            <pc:sldMk cId="1489067496" sldId="531"/>
            <ac:spMk id="2" creationId="{2EEC0A2F-45A8-07CE-EACF-DF452A54A61C}"/>
          </ac:spMkLst>
        </pc:spChg>
        <pc:spChg chg="add mod">
          <ac:chgData name="David Cleary" userId="12468122-2ca7-4f1d-88d8-a95448a7064e" providerId="ADAL" clId="{E968393B-5255-41C8-9483-0B8DAF566700}" dt="2023-11-14T20:49:49.394" v="1620" actId="14100"/>
          <ac:spMkLst>
            <pc:docMk/>
            <pc:sldMk cId="1489067496" sldId="531"/>
            <ac:spMk id="3" creationId="{7EC1D3DB-8F7D-E392-40D5-3707768FE4EB}"/>
          </ac:spMkLst>
        </pc:spChg>
      </pc:sldChg>
      <pc:sldChg chg="new del">
        <pc:chgData name="David Cleary" userId="12468122-2ca7-4f1d-88d8-a95448a7064e" providerId="ADAL" clId="{E968393B-5255-41C8-9483-0B8DAF566700}" dt="2023-11-14T20:48:00.461" v="1579" actId="47"/>
        <pc:sldMkLst>
          <pc:docMk/>
          <pc:sldMk cId="3733902197" sldId="531"/>
        </pc:sldMkLst>
      </pc:sldChg>
      <pc:sldChg chg="new del">
        <pc:chgData name="David Cleary" userId="12468122-2ca7-4f1d-88d8-a95448a7064e" providerId="ADAL" clId="{E968393B-5255-41C8-9483-0B8DAF566700}" dt="2023-11-14T20:48:05.435" v="1580" actId="47"/>
        <pc:sldMkLst>
          <pc:docMk/>
          <pc:sldMk cId="596890534" sldId="532"/>
        </pc:sldMkLst>
      </pc:sldChg>
      <pc:sldMasterChg chg="delSldLayout">
        <pc:chgData name="David Cleary" userId="12468122-2ca7-4f1d-88d8-a95448a7064e" providerId="ADAL" clId="{E968393B-5255-41C8-9483-0B8DAF566700}" dt="2023-11-14T20:23:47.649" v="1533" actId="2696"/>
        <pc:sldMasterMkLst>
          <pc:docMk/>
          <pc:sldMasterMk cId="1975465449" sldId="2147483648"/>
        </pc:sldMasterMkLst>
        <pc:sldLayoutChg chg="del">
          <pc:chgData name="David Cleary" userId="12468122-2ca7-4f1d-88d8-a95448a7064e" providerId="ADAL" clId="{E968393B-5255-41C8-9483-0B8DAF566700}" dt="2023-11-14T20:23:47.649" v="1533" actId="2696"/>
          <pc:sldLayoutMkLst>
            <pc:docMk/>
            <pc:sldMasterMk cId="1975465449" sldId="2147483648"/>
            <pc:sldLayoutMk cId="3715144037" sldId="2147483764"/>
          </pc:sldLayoutMkLst>
        </pc:sldLayoutChg>
        <pc:sldLayoutChg chg="del">
          <pc:chgData name="David Cleary" userId="12468122-2ca7-4f1d-88d8-a95448a7064e" providerId="ADAL" clId="{E968393B-5255-41C8-9483-0B8DAF566700}" dt="2023-11-14T20:23:47.649" v="1533" actId="2696"/>
          <pc:sldLayoutMkLst>
            <pc:docMk/>
            <pc:sldMasterMk cId="1975465449" sldId="2147483648"/>
            <pc:sldLayoutMk cId="3496661554" sldId="2147483765"/>
          </pc:sldLayoutMkLst>
        </pc:sldLayoutChg>
        <pc:sldLayoutChg chg="del">
          <pc:chgData name="David Cleary" userId="12468122-2ca7-4f1d-88d8-a95448a7064e" providerId="ADAL" clId="{E968393B-5255-41C8-9483-0B8DAF566700}" dt="2023-11-14T20:23:47.649" v="1533" actId="2696"/>
          <pc:sldLayoutMkLst>
            <pc:docMk/>
            <pc:sldMasterMk cId="1975465449" sldId="2147483648"/>
            <pc:sldLayoutMk cId="2921749401" sldId="2147483766"/>
          </pc:sldLayoutMkLst>
        </pc:sldLayoutChg>
        <pc:sldLayoutChg chg="del">
          <pc:chgData name="David Cleary" userId="12468122-2ca7-4f1d-88d8-a95448a7064e" providerId="ADAL" clId="{E968393B-5255-41C8-9483-0B8DAF566700}" dt="2023-11-14T20:23:47.649" v="1533" actId="2696"/>
          <pc:sldLayoutMkLst>
            <pc:docMk/>
            <pc:sldMasterMk cId="1975465449" sldId="2147483648"/>
            <pc:sldLayoutMk cId="1806170996" sldId="214748376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FA2CC-1B66-4639-B8DA-DB494024A982}" type="datetimeFigureOut">
              <a:rPr lang="id-ID" smtClean="0">
                <a:latin typeface="Arial" panose="020B0604020202020204" pitchFamily="34" charset="0"/>
              </a:rPr>
              <a:t>15/11/2023</a:t>
            </a:fld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9753B-F854-4C78-AD17-D3232BD27861}" type="slidenum">
              <a:rPr lang="id-ID" smtClean="0">
                <a:latin typeface="Arial" panose="020B0604020202020204" pitchFamily="34" charset="0"/>
              </a:rPr>
              <a:t>‹#›</a:t>
            </a:fld>
            <a:endParaRPr lang="id-ID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30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E38D6616-5898-4FCB-A57E-5ECAF0ABEA38}" type="datetimeFigureOut">
              <a:rPr lang="id-ID" smtClean="0"/>
              <a:pPr/>
              <a:t>15/11/2023</a:t>
            </a:fld>
            <a:endParaRPr lang="id-ID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93019A1-94FF-4EE3-817F-0E236D94A3C5}" type="slidenum">
              <a:rPr lang="id-ID" smtClean="0"/>
              <a:pPr/>
              <a:t>‹#›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3766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2130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2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55385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3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36681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Install WebSpeed Workshop</a:t>
            </a:r>
          </a:p>
          <a:p>
            <a:r>
              <a:rPr lang="en-US" dirty="0"/>
              <a:t>	Show Workshop project</a:t>
            </a:r>
          </a:p>
          <a:p>
            <a:r>
              <a:rPr lang="en-US" dirty="0"/>
              <a:t>	</a:t>
            </a:r>
            <a:r>
              <a:rPr lang="en-US" dirty="0" err="1"/>
              <a:t>pasman</a:t>
            </a:r>
            <a:r>
              <a:rPr lang="en-US" dirty="0"/>
              <a:t> create -f -v ws1</a:t>
            </a:r>
          </a:p>
          <a:p>
            <a:r>
              <a:rPr lang="en-US" dirty="0"/>
              <a:t>	cd ws1\bin</a:t>
            </a:r>
          </a:p>
          <a:p>
            <a:r>
              <a:rPr lang="en-US" dirty="0"/>
              <a:t>	</a:t>
            </a:r>
            <a:r>
              <a:rPr lang="en-US" dirty="0" err="1"/>
              <a:t>tcman</a:t>
            </a:r>
            <a:r>
              <a:rPr lang="en-US" dirty="0"/>
              <a:t> import -v %DLC%\servers\</a:t>
            </a:r>
            <a:r>
              <a:rPr lang="en-US" dirty="0" err="1"/>
              <a:t>pasoe</a:t>
            </a:r>
            <a:r>
              <a:rPr lang="en-US" dirty="0"/>
              <a:t>\extras\workshop-12.8.0.oear</a:t>
            </a:r>
          </a:p>
          <a:p>
            <a:r>
              <a:rPr lang="en-US" dirty="0"/>
              <a:t>	</a:t>
            </a:r>
            <a:r>
              <a:rPr lang="en-US" dirty="0" err="1"/>
              <a:t>tcman</a:t>
            </a:r>
            <a:r>
              <a:rPr lang="en-US" dirty="0"/>
              <a:t> </a:t>
            </a:r>
            <a:r>
              <a:rPr lang="en-US" dirty="0" err="1"/>
              <a:t>pasoestart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4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26092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Workshop</a:t>
            </a:r>
          </a:p>
          <a:p>
            <a:r>
              <a:rPr lang="en-US" dirty="0"/>
              <a:t>	http://localhost:8810/workshop</a:t>
            </a:r>
          </a:p>
          <a:p>
            <a:r>
              <a:rPr lang="en-US" dirty="0"/>
              <a:t>	show sample apps</a:t>
            </a:r>
          </a:p>
          <a:p>
            <a:r>
              <a:rPr lang="en-US" dirty="0"/>
              <a:t>	Internet sample, show cart not working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5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097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6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58169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Debugging tips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Show file editor</a:t>
            </a:r>
          </a:p>
          <a:p>
            <a:r>
              <a:rPr lang="en-US" dirty="0"/>
              <a:t>	Copy editor/* to PROPATH</a:t>
            </a:r>
          </a:p>
          <a:p>
            <a:r>
              <a:rPr lang="en-US" dirty="0"/>
              <a:t>	Show editor again</a:t>
            </a:r>
          </a:p>
          <a:p>
            <a:r>
              <a:rPr lang="en-US" dirty="0"/>
              <a:t>	Copy mapped/* to PROPATH</a:t>
            </a:r>
          </a:p>
          <a:p>
            <a:r>
              <a:rPr lang="en-US" dirty="0"/>
              <a:t>	http://localhost:8810/workshop/web/w-cstget.w</a:t>
            </a:r>
          </a:p>
          <a:p>
            <a:r>
              <a:rPr lang="en-US" dirty="0"/>
              <a:t>	Dump deferred log</a:t>
            </a:r>
          </a:p>
          <a:p>
            <a:r>
              <a:rPr lang="en-US" dirty="0"/>
              <a:t>	Show log</a:t>
            </a:r>
          </a:p>
          <a:p>
            <a:r>
              <a:rPr lang="en-US" dirty="0"/>
              <a:t>	Bring up w-</a:t>
            </a:r>
            <a:r>
              <a:rPr lang="en-US" dirty="0" err="1"/>
              <a:t>cstget.w</a:t>
            </a:r>
            <a:r>
              <a:rPr lang="en-US" dirty="0"/>
              <a:t> in </a:t>
            </a:r>
            <a:r>
              <a:rPr lang="en-US" dirty="0" err="1"/>
              <a:t>AppBuilder</a:t>
            </a:r>
            <a:r>
              <a:rPr lang="en-US" dirty="0"/>
              <a:t> and save</a:t>
            </a:r>
          </a:p>
          <a:p>
            <a:r>
              <a:rPr lang="en-US" dirty="0"/>
              <a:t>	Copy .off file to PROPATH</a:t>
            </a:r>
          </a:p>
          <a:p>
            <a:r>
              <a:rPr lang="en-US" dirty="0"/>
              <a:t>	Refresh browser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r>
              <a:rPr lang="en-US" dirty="0"/>
              <a:t>Update security for Extranet</a:t>
            </a:r>
          </a:p>
          <a:p>
            <a:r>
              <a:rPr lang="en-US" dirty="0"/>
              <a:t>	Edit WEB-INF\</a:t>
            </a:r>
            <a:r>
              <a:rPr lang="en-US" dirty="0" err="1"/>
              <a:t>oeablsecurity.properties</a:t>
            </a:r>
            <a:endParaRPr lang="en-US" dirty="0"/>
          </a:p>
          <a:p>
            <a:r>
              <a:rPr lang="en-US" dirty="0"/>
              <a:t>		Set login model to form</a:t>
            </a:r>
          </a:p>
          <a:p>
            <a:r>
              <a:rPr lang="en-US" dirty="0"/>
              <a:t>		</a:t>
            </a:r>
            <a:r>
              <a:rPr lang="en-US" dirty="0" err="1"/>
              <a:t>client.login.model</a:t>
            </a:r>
            <a:r>
              <a:rPr lang="en-US" dirty="0"/>
              <a:t>=form</a:t>
            </a:r>
          </a:p>
          <a:p>
            <a:r>
              <a:rPr lang="en-US" dirty="0"/>
              <a:t>		Set OECP Anonymous filter to true</a:t>
            </a:r>
          </a:p>
          <a:p>
            <a:r>
              <a:rPr lang="en-US" dirty="0"/>
              <a:t>		</a:t>
            </a:r>
            <a:r>
              <a:rPr lang="en-US" dirty="0" err="1"/>
              <a:t>OEClientPrincipalFilter.accntinfo</a:t>
            </a:r>
            <a:r>
              <a:rPr lang="en-US" dirty="0"/>
              <a:t>=false</a:t>
            </a:r>
          </a:p>
          <a:p>
            <a:r>
              <a:rPr lang="en-US" dirty="0"/>
              <a:t>	Edit WEB-INF\oeablSecurity.csv</a:t>
            </a:r>
          </a:p>
          <a:p>
            <a:r>
              <a:rPr lang="en-US" dirty="0"/>
              <a:t>		Add extranet intercept</a:t>
            </a:r>
          </a:p>
          <a:p>
            <a:r>
              <a:rPr lang="en-US" dirty="0"/>
              <a:t>		"/web/samples/web/extranet/**","*","</a:t>
            </a:r>
            <a:r>
              <a:rPr lang="en-US" dirty="0" err="1"/>
              <a:t>hasAnyRole</a:t>
            </a:r>
            <a:r>
              <a:rPr lang="en-US" dirty="0"/>
              <a:t>('ROLE_</a:t>
            </a:r>
            <a:r>
              <a:rPr lang="en-US" dirty="0" err="1"/>
              <a:t>PSCSuplier</a:t>
            </a:r>
            <a:r>
              <a:rPr lang="en-US" dirty="0"/>
              <a:t>','ROLE_</a:t>
            </a:r>
            <a:r>
              <a:rPr lang="en-US" dirty="0" err="1"/>
              <a:t>PSCAdmin</a:t>
            </a:r>
            <a:r>
              <a:rPr lang="en-US" dirty="0"/>
              <a:t>','</a:t>
            </a:r>
            <a:r>
              <a:rPr lang="en-US" dirty="0" err="1"/>
              <a:t>ROLE_PSCDebug</a:t>
            </a:r>
            <a:r>
              <a:rPr lang="en-US" dirty="0"/>
              <a:t>')"</a:t>
            </a:r>
          </a:p>
          <a:p>
            <a:r>
              <a:rPr lang="en-US" dirty="0"/>
              <a:t>	Edit </a:t>
            </a:r>
            <a:r>
              <a:rPr lang="en-US" dirty="0" err="1"/>
              <a:t>users.properties</a:t>
            </a:r>
            <a:endParaRPr lang="en-US" dirty="0"/>
          </a:p>
          <a:p>
            <a:r>
              <a:rPr lang="en-US" dirty="0"/>
              <a:t>		</a:t>
            </a:r>
            <a:r>
              <a:rPr lang="en-US" dirty="0" err="1"/>
              <a:t>GolfWorld</a:t>
            </a:r>
            <a:r>
              <a:rPr lang="en-US" dirty="0"/>
              <a:t>=</a:t>
            </a:r>
            <a:r>
              <a:rPr lang="en-US" dirty="0" err="1"/>
              <a:t>password,ROLE_PSCSuplier,ROLE_PSCUser</a:t>
            </a:r>
            <a:r>
              <a:rPr lang="en-US" dirty="0"/>
              <a:t>, enabled</a:t>
            </a:r>
          </a:p>
          <a:p>
            <a:r>
              <a:rPr lang="en-US" dirty="0"/>
              <a:t>	Restart</a:t>
            </a:r>
          </a:p>
          <a:p>
            <a:r>
              <a:rPr lang="en-US" dirty="0"/>
              <a:t>	http://localhost:8810/workshop/web/samples/web/extranet/index</a:t>
            </a:r>
          </a:p>
          <a:p>
            <a:r>
              <a:rPr lang="en-US" dirty="0"/>
              <a:t>	Show access log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7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36181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Debugging tips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Show file editor</a:t>
            </a:r>
          </a:p>
          <a:p>
            <a:r>
              <a:rPr lang="en-US" dirty="0"/>
              <a:t>	Copy editor/* to PROPATH</a:t>
            </a:r>
          </a:p>
          <a:p>
            <a:r>
              <a:rPr lang="en-US" dirty="0"/>
              <a:t>	Show editor again</a:t>
            </a:r>
          </a:p>
          <a:p>
            <a:r>
              <a:rPr lang="en-US" dirty="0"/>
              <a:t>	Copy mapped/* to PROPATH</a:t>
            </a:r>
          </a:p>
          <a:p>
            <a:r>
              <a:rPr lang="en-US" dirty="0"/>
              <a:t>	http://localhost:8810/workshop/web/w-cstget.w</a:t>
            </a:r>
          </a:p>
          <a:p>
            <a:r>
              <a:rPr lang="en-US" dirty="0"/>
              <a:t>	Dump deferred log</a:t>
            </a:r>
          </a:p>
          <a:p>
            <a:r>
              <a:rPr lang="en-US" dirty="0"/>
              <a:t>	Show log</a:t>
            </a:r>
          </a:p>
          <a:p>
            <a:r>
              <a:rPr lang="en-US" dirty="0"/>
              <a:t>	Bring up w-</a:t>
            </a:r>
            <a:r>
              <a:rPr lang="en-US" dirty="0" err="1"/>
              <a:t>cstget.w</a:t>
            </a:r>
            <a:r>
              <a:rPr lang="en-US" dirty="0"/>
              <a:t> in </a:t>
            </a:r>
            <a:r>
              <a:rPr lang="en-US" dirty="0" err="1"/>
              <a:t>AppBuilder</a:t>
            </a:r>
            <a:r>
              <a:rPr lang="en-US" dirty="0"/>
              <a:t> and save</a:t>
            </a:r>
          </a:p>
          <a:p>
            <a:r>
              <a:rPr lang="en-US" dirty="0"/>
              <a:t>	Copy .off file to PROPATH</a:t>
            </a:r>
          </a:p>
          <a:p>
            <a:r>
              <a:rPr lang="en-US" dirty="0"/>
              <a:t>	Refresh browser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r>
              <a:rPr lang="en-US" dirty="0"/>
              <a:t>Update security for Extranet</a:t>
            </a:r>
          </a:p>
          <a:p>
            <a:r>
              <a:rPr lang="en-US" dirty="0"/>
              <a:t>	Edit WEB-INF\</a:t>
            </a:r>
            <a:r>
              <a:rPr lang="en-US" dirty="0" err="1"/>
              <a:t>oeablsecurity.properties</a:t>
            </a:r>
            <a:endParaRPr lang="en-US" dirty="0"/>
          </a:p>
          <a:p>
            <a:r>
              <a:rPr lang="en-US" dirty="0"/>
              <a:t>		Set login model to form</a:t>
            </a:r>
          </a:p>
          <a:p>
            <a:r>
              <a:rPr lang="en-US" dirty="0"/>
              <a:t>		</a:t>
            </a:r>
            <a:r>
              <a:rPr lang="en-US" dirty="0" err="1"/>
              <a:t>client.login.model</a:t>
            </a:r>
            <a:r>
              <a:rPr lang="en-US" dirty="0"/>
              <a:t>=form</a:t>
            </a:r>
          </a:p>
          <a:p>
            <a:r>
              <a:rPr lang="en-US" dirty="0"/>
              <a:t>		Set OECP Anonymous filter to true</a:t>
            </a:r>
          </a:p>
          <a:p>
            <a:r>
              <a:rPr lang="en-US" dirty="0"/>
              <a:t>		</a:t>
            </a:r>
            <a:r>
              <a:rPr lang="en-US" dirty="0" err="1"/>
              <a:t>OEClientPrincipalFilter.accntinfo</a:t>
            </a:r>
            <a:r>
              <a:rPr lang="en-US" dirty="0"/>
              <a:t>=false</a:t>
            </a:r>
          </a:p>
          <a:p>
            <a:r>
              <a:rPr lang="en-US" dirty="0"/>
              <a:t>	Edit WEB-INF\oeablSecurity.csv</a:t>
            </a:r>
          </a:p>
          <a:p>
            <a:r>
              <a:rPr lang="en-US" dirty="0"/>
              <a:t>		Add extranet intercept</a:t>
            </a:r>
          </a:p>
          <a:p>
            <a:r>
              <a:rPr lang="en-US" dirty="0"/>
              <a:t>		"/web/samples/web/extranet/**","*","</a:t>
            </a:r>
            <a:r>
              <a:rPr lang="en-US" dirty="0" err="1"/>
              <a:t>hasAnyRole</a:t>
            </a:r>
            <a:r>
              <a:rPr lang="en-US" dirty="0"/>
              <a:t>('ROLE_</a:t>
            </a:r>
            <a:r>
              <a:rPr lang="en-US" dirty="0" err="1"/>
              <a:t>PSCSuplier</a:t>
            </a:r>
            <a:r>
              <a:rPr lang="en-US" dirty="0"/>
              <a:t>','ROLE_</a:t>
            </a:r>
            <a:r>
              <a:rPr lang="en-US" dirty="0" err="1"/>
              <a:t>PSCAdmin</a:t>
            </a:r>
            <a:r>
              <a:rPr lang="en-US" dirty="0"/>
              <a:t>','</a:t>
            </a:r>
            <a:r>
              <a:rPr lang="en-US" dirty="0" err="1"/>
              <a:t>ROLE_PSCDebug</a:t>
            </a:r>
            <a:r>
              <a:rPr lang="en-US" dirty="0"/>
              <a:t>')"</a:t>
            </a:r>
          </a:p>
          <a:p>
            <a:r>
              <a:rPr lang="en-US" dirty="0"/>
              <a:t>	Edit </a:t>
            </a:r>
            <a:r>
              <a:rPr lang="en-US" dirty="0" err="1"/>
              <a:t>users.properties</a:t>
            </a:r>
            <a:endParaRPr lang="en-US" dirty="0"/>
          </a:p>
          <a:p>
            <a:r>
              <a:rPr lang="en-US" dirty="0"/>
              <a:t>		</a:t>
            </a:r>
            <a:r>
              <a:rPr lang="en-US" dirty="0" err="1"/>
              <a:t>GolfWorld</a:t>
            </a:r>
            <a:r>
              <a:rPr lang="en-US" dirty="0"/>
              <a:t>=</a:t>
            </a:r>
            <a:r>
              <a:rPr lang="en-US" dirty="0" err="1"/>
              <a:t>password,ROLE_PSCSuplier,ROLE_PSCUser</a:t>
            </a:r>
            <a:r>
              <a:rPr lang="en-US" dirty="0"/>
              <a:t>, enabled</a:t>
            </a:r>
          </a:p>
          <a:p>
            <a:r>
              <a:rPr lang="en-US" dirty="0"/>
              <a:t>	Restart</a:t>
            </a:r>
          </a:p>
          <a:p>
            <a:r>
              <a:rPr lang="en-US" dirty="0"/>
              <a:t>	http://localhost:8810/workshop/web/samples/web/extranet/index</a:t>
            </a:r>
          </a:p>
          <a:p>
            <a:r>
              <a:rPr lang="en-US" dirty="0"/>
              <a:t>	Show access log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8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322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err="1"/>
              <a:t>ABLApp</a:t>
            </a:r>
            <a:r>
              <a:rPr lang="en-US" dirty="0"/>
              <a:t> Example</a:t>
            </a:r>
          </a:p>
          <a:p>
            <a:r>
              <a:rPr lang="en-US" dirty="0"/>
              <a:t>	https://github.com/progress/PASOE-Deployment-Examples/tree/main/HTTPSSO</a:t>
            </a:r>
          </a:p>
          <a:p>
            <a:r>
              <a:rPr lang="en-US" dirty="0"/>
              <a:t>	</a:t>
            </a:r>
            <a:r>
              <a:rPr lang="en-US" dirty="0" err="1"/>
              <a:t>pasman</a:t>
            </a:r>
            <a:r>
              <a:rPr lang="en-US" dirty="0"/>
              <a:t> </a:t>
            </a:r>
            <a:r>
              <a:rPr lang="en-US" dirty="0" err="1"/>
              <a:t>pasoestart</a:t>
            </a:r>
            <a:r>
              <a:rPr lang="en-US" dirty="0"/>
              <a:t> -I ep1</a:t>
            </a:r>
          </a:p>
          <a:p>
            <a:r>
              <a:rPr lang="en-US" dirty="0"/>
              <a:t>	Show app</a:t>
            </a:r>
          </a:p>
          <a:p>
            <a:r>
              <a:rPr lang="en-US" dirty="0"/>
              <a:t>	Show project (</a:t>
            </a:r>
            <a:r>
              <a:rPr lang="en-US" dirty="0" err="1"/>
              <a:t>webui</a:t>
            </a:r>
            <a:r>
              <a:rPr lang="en-US" dirty="0"/>
              <a:t>, new handler format)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9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86401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11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686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12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42490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sv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4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4.sv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5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6.sv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4" Type="http://schemas.openxmlformats.org/officeDocument/2006/relationships/image" Target="../media/image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D3546BD-7E45-4960-A98F-8DEA36022CB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437375" y="0"/>
            <a:ext cx="5755123" cy="685859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Subheadline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27080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0AA7A2AD-DF24-40EA-A53E-3386C69575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23212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6">
            <a:extLst>
              <a:ext uri="{FF2B5EF4-FFF2-40B4-BE49-F238E27FC236}">
                <a16:creationId xmlns:a16="http://schemas.microsoft.com/office/drawing/2014/main" id="{A87FB057-54B4-994F-8BD3-467867D7B63A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BF545EA-B47D-46DC-9BE9-5554CA1726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7452" y="0"/>
            <a:ext cx="10984548" cy="6858000"/>
          </a:xfrm>
          <a:custGeom>
            <a:avLst/>
            <a:gdLst>
              <a:gd name="connsiteX0" fmla="*/ 0 w 10984548"/>
              <a:gd name="connsiteY0" fmla="*/ 0 h 6851650"/>
              <a:gd name="connsiteX1" fmla="*/ 6617336 w 10984548"/>
              <a:gd name="connsiteY1" fmla="*/ 0 h 6851650"/>
              <a:gd name="connsiteX2" fmla="*/ 10717848 w 10984548"/>
              <a:gd name="connsiteY2" fmla="*/ 0 h 6851650"/>
              <a:gd name="connsiteX3" fmla="*/ 10961688 w 10984548"/>
              <a:gd name="connsiteY3" fmla="*/ 0 h 6851650"/>
              <a:gd name="connsiteX4" fmla="*/ 10984548 w 10984548"/>
              <a:gd name="connsiteY4" fmla="*/ 0 h 6851650"/>
              <a:gd name="connsiteX5" fmla="*/ 10984548 w 10984548"/>
              <a:gd name="connsiteY5" fmla="*/ 2921000 h 6851650"/>
              <a:gd name="connsiteX6" fmla="*/ 10984548 w 10984548"/>
              <a:gd name="connsiteY6" fmla="*/ 6851650 h 6851650"/>
              <a:gd name="connsiteX7" fmla="*/ 10961688 w 10984548"/>
              <a:gd name="connsiteY7" fmla="*/ 6851650 h 6851650"/>
              <a:gd name="connsiteX8" fmla="*/ 10717848 w 10984548"/>
              <a:gd name="connsiteY8" fmla="*/ 6851650 h 6851650"/>
              <a:gd name="connsiteX9" fmla="*/ 10529888 w 10984548"/>
              <a:gd name="connsiteY9" fmla="*/ 6851650 h 6851650"/>
              <a:gd name="connsiteX10" fmla="*/ 10529888 w 10984548"/>
              <a:gd name="connsiteY10" fmla="*/ 6270625 h 6851650"/>
              <a:gd name="connsiteX11" fmla="*/ 10529888 w 10984548"/>
              <a:gd name="connsiteY11" fmla="*/ 6238875 h 6851650"/>
              <a:gd name="connsiteX12" fmla="*/ 10523538 w 10984548"/>
              <a:gd name="connsiteY12" fmla="*/ 6203950 h 6851650"/>
              <a:gd name="connsiteX13" fmla="*/ 10514013 w 10984548"/>
              <a:gd name="connsiteY13" fmla="*/ 6172200 h 6851650"/>
              <a:gd name="connsiteX14" fmla="*/ 10501313 w 10984548"/>
              <a:gd name="connsiteY14" fmla="*/ 6140450 h 6851650"/>
              <a:gd name="connsiteX15" fmla="*/ 10479088 w 10984548"/>
              <a:gd name="connsiteY15" fmla="*/ 6099175 h 6851650"/>
              <a:gd name="connsiteX16" fmla="*/ 10453688 w 10984548"/>
              <a:gd name="connsiteY16" fmla="*/ 6061075 h 6851650"/>
              <a:gd name="connsiteX17" fmla="*/ 10421938 w 10984548"/>
              <a:gd name="connsiteY17" fmla="*/ 6029325 h 6851650"/>
              <a:gd name="connsiteX18" fmla="*/ 10387013 w 10984548"/>
              <a:gd name="connsiteY18" fmla="*/ 6000750 h 6851650"/>
              <a:gd name="connsiteX19" fmla="*/ 10347325 w 10984548"/>
              <a:gd name="connsiteY19" fmla="*/ 5975350 h 6851650"/>
              <a:gd name="connsiteX20" fmla="*/ 10309225 w 10984548"/>
              <a:gd name="connsiteY20" fmla="*/ 5949950 h 6851650"/>
              <a:gd name="connsiteX21" fmla="*/ 10226675 w 10984548"/>
              <a:gd name="connsiteY21" fmla="*/ 590232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984548" h="6851650">
                <a:moveTo>
                  <a:pt x="0" y="0"/>
                </a:moveTo>
                <a:lnTo>
                  <a:pt x="6617336" y="0"/>
                </a:lnTo>
                <a:lnTo>
                  <a:pt x="10717848" y="0"/>
                </a:lnTo>
                <a:lnTo>
                  <a:pt x="10961688" y="0"/>
                </a:lnTo>
                <a:lnTo>
                  <a:pt x="10984548" y="0"/>
                </a:lnTo>
                <a:lnTo>
                  <a:pt x="10984548" y="2921000"/>
                </a:lnTo>
                <a:lnTo>
                  <a:pt x="10984548" y="6851650"/>
                </a:lnTo>
                <a:lnTo>
                  <a:pt x="10961688" y="6851650"/>
                </a:lnTo>
                <a:lnTo>
                  <a:pt x="10717848" y="6851650"/>
                </a:lnTo>
                <a:lnTo>
                  <a:pt x="10529888" y="6851650"/>
                </a:lnTo>
                <a:lnTo>
                  <a:pt x="10529888" y="6270625"/>
                </a:lnTo>
                <a:lnTo>
                  <a:pt x="10529888" y="6238875"/>
                </a:lnTo>
                <a:lnTo>
                  <a:pt x="10523538" y="6203950"/>
                </a:lnTo>
                <a:lnTo>
                  <a:pt x="10514013" y="6172200"/>
                </a:lnTo>
                <a:lnTo>
                  <a:pt x="10501313" y="6140450"/>
                </a:lnTo>
                <a:lnTo>
                  <a:pt x="10479088" y="6099175"/>
                </a:lnTo>
                <a:lnTo>
                  <a:pt x="10453688" y="6061075"/>
                </a:lnTo>
                <a:lnTo>
                  <a:pt x="10421938" y="6029325"/>
                </a:lnTo>
                <a:lnTo>
                  <a:pt x="10387013" y="6000750"/>
                </a:lnTo>
                <a:lnTo>
                  <a:pt x="10347325" y="5975350"/>
                </a:lnTo>
                <a:lnTo>
                  <a:pt x="10309225" y="5949950"/>
                </a:lnTo>
                <a:lnTo>
                  <a:pt x="10226675" y="5902325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 anchor="t" anchorCtr="0">
            <a:noAutofit/>
          </a:bodyPr>
          <a:lstStyle>
            <a:lvl1pPr marL="0" indent="0" algn="r">
              <a:buNone/>
              <a:defRPr lang="id-ID" b="1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/>
              <a:t>Click icon to add picture</a:t>
            </a:r>
            <a:endParaRPr lang="id-ID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8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A3E233-1134-EA42-BC96-EE2143559B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0AA7A2AD-DF24-40EA-A53E-3386C69575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C20BF15-B521-4443-B82F-AD15675E6FE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5278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e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AFED4F88-4F8F-456C-B545-1EA180BAE7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4410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16280BD-A737-4168-AD03-8CFA3C9E78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7452" y="0"/>
            <a:ext cx="10984548" cy="6858000"/>
          </a:xfrm>
          <a:custGeom>
            <a:avLst/>
            <a:gdLst>
              <a:gd name="connsiteX0" fmla="*/ 0 w 10984548"/>
              <a:gd name="connsiteY0" fmla="*/ 0 h 6851650"/>
              <a:gd name="connsiteX1" fmla="*/ 6617336 w 10984548"/>
              <a:gd name="connsiteY1" fmla="*/ 0 h 6851650"/>
              <a:gd name="connsiteX2" fmla="*/ 10717848 w 10984548"/>
              <a:gd name="connsiteY2" fmla="*/ 0 h 6851650"/>
              <a:gd name="connsiteX3" fmla="*/ 10961688 w 10984548"/>
              <a:gd name="connsiteY3" fmla="*/ 0 h 6851650"/>
              <a:gd name="connsiteX4" fmla="*/ 10984548 w 10984548"/>
              <a:gd name="connsiteY4" fmla="*/ 0 h 6851650"/>
              <a:gd name="connsiteX5" fmla="*/ 10984548 w 10984548"/>
              <a:gd name="connsiteY5" fmla="*/ 2921000 h 6851650"/>
              <a:gd name="connsiteX6" fmla="*/ 10984548 w 10984548"/>
              <a:gd name="connsiteY6" fmla="*/ 6851650 h 6851650"/>
              <a:gd name="connsiteX7" fmla="*/ 10961688 w 10984548"/>
              <a:gd name="connsiteY7" fmla="*/ 6851650 h 6851650"/>
              <a:gd name="connsiteX8" fmla="*/ 10717848 w 10984548"/>
              <a:gd name="connsiteY8" fmla="*/ 6851650 h 6851650"/>
              <a:gd name="connsiteX9" fmla="*/ 10529888 w 10984548"/>
              <a:gd name="connsiteY9" fmla="*/ 6851650 h 6851650"/>
              <a:gd name="connsiteX10" fmla="*/ 10529888 w 10984548"/>
              <a:gd name="connsiteY10" fmla="*/ 6270625 h 6851650"/>
              <a:gd name="connsiteX11" fmla="*/ 10529888 w 10984548"/>
              <a:gd name="connsiteY11" fmla="*/ 6238875 h 6851650"/>
              <a:gd name="connsiteX12" fmla="*/ 10523538 w 10984548"/>
              <a:gd name="connsiteY12" fmla="*/ 6203950 h 6851650"/>
              <a:gd name="connsiteX13" fmla="*/ 10514013 w 10984548"/>
              <a:gd name="connsiteY13" fmla="*/ 6172200 h 6851650"/>
              <a:gd name="connsiteX14" fmla="*/ 10501313 w 10984548"/>
              <a:gd name="connsiteY14" fmla="*/ 6140450 h 6851650"/>
              <a:gd name="connsiteX15" fmla="*/ 10479088 w 10984548"/>
              <a:gd name="connsiteY15" fmla="*/ 6099175 h 6851650"/>
              <a:gd name="connsiteX16" fmla="*/ 10453688 w 10984548"/>
              <a:gd name="connsiteY16" fmla="*/ 6061075 h 6851650"/>
              <a:gd name="connsiteX17" fmla="*/ 10421938 w 10984548"/>
              <a:gd name="connsiteY17" fmla="*/ 6029325 h 6851650"/>
              <a:gd name="connsiteX18" fmla="*/ 10387013 w 10984548"/>
              <a:gd name="connsiteY18" fmla="*/ 6000750 h 6851650"/>
              <a:gd name="connsiteX19" fmla="*/ 10347325 w 10984548"/>
              <a:gd name="connsiteY19" fmla="*/ 5975350 h 6851650"/>
              <a:gd name="connsiteX20" fmla="*/ 10309225 w 10984548"/>
              <a:gd name="connsiteY20" fmla="*/ 5949950 h 6851650"/>
              <a:gd name="connsiteX21" fmla="*/ 10226675 w 10984548"/>
              <a:gd name="connsiteY21" fmla="*/ 590232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984548" h="6851650">
                <a:moveTo>
                  <a:pt x="0" y="0"/>
                </a:moveTo>
                <a:lnTo>
                  <a:pt x="6617336" y="0"/>
                </a:lnTo>
                <a:lnTo>
                  <a:pt x="10717848" y="0"/>
                </a:lnTo>
                <a:lnTo>
                  <a:pt x="10961688" y="0"/>
                </a:lnTo>
                <a:lnTo>
                  <a:pt x="10984548" y="0"/>
                </a:lnTo>
                <a:lnTo>
                  <a:pt x="10984548" y="2921000"/>
                </a:lnTo>
                <a:lnTo>
                  <a:pt x="10984548" y="6851650"/>
                </a:lnTo>
                <a:lnTo>
                  <a:pt x="10961688" y="6851650"/>
                </a:lnTo>
                <a:lnTo>
                  <a:pt x="10717848" y="6851650"/>
                </a:lnTo>
                <a:lnTo>
                  <a:pt x="10529888" y="6851650"/>
                </a:lnTo>
                <a:lnTo>
                  <a:pt x="10529888" y="6270625"/>
                </a:lnTo>
                <a:lnTo>
                  <a:pt x="10529888" y="6238875"/>
                </a:lnTo>
                <a:lnTo>
                  <a:pt x="10523538" y="6203950"/>
                </a:lnTo>
                <a:lnTo>
                  <a:pt x="10514013" y="6172200"/>
                </a:lnTo>
                <a:lnTo>
                  <a:pt x="10501313" y="6140450"/>
                </a:lnTo>
                <a:lnTo>
                  <a:pt x="10479088" y="6099175"/>
                </a:lnTo>
                <a:lnTo>
                  <a:pt x="10453688" y="6061075"/>
                </a:lnTo>
                <a:lnTo>
                  <a:pt x="10421938" y="6029325"/>
                </a:lnTo>
                <a:lnTo>
                  <a:pt x="10387013" y="6000750"/>
                </a:lnTo>
                <a:lnTo>
                  <a:pt x="10347325" y="5975350"/>
                </a:lnTo>
                <a:lnTo>
                  <a:pt x="10309225" y="5949950"/>
                </a:lnTo>
                <a:lnTo>
                  <a:pt x="10226675" y="5902325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 anchor="t" anchorCtr="0">
            <a:noAutofit/>
          </a:bodyPr>
          <a:lstStyle>
            <a:lvl1pPr marL="0" indent="0" algn="r">
              <a:buNone/>
              <a:defRPr lang="id-ID" b="1" dirty="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/>
              <a:t>Click icon to add picture</a:t>
            </a:r>
            <a:endParaRPr lang="id-ID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2615BD2-DBC2-4343-8DF8-9969F28A3F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473BAE51-FD0F-4746-8109-F3B14362DD2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914B2029-7FF3-D150-3D91-D1F3EC46B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99969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en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1724D4-36EF-F249-838C-3689608AF6E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AFED4F88-4F8F-456C-B545-1EA180BAE7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3868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42615BD2-DBC2-4343-8DF8-9969F28A3F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7C3FF833-110B-2842-8181-E026C0AE7476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705FA-ECA3-85A7-E00A-062BF209AA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03112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3652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26C0B3B-05EA-CB4C-8298-3E30D48F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527843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B901A0-A63B-44BE-9928-1BA455334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98463" y="0"/>
            <a:ext cx="6193537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5EFEB-1D93-3249-BDDE-45B54D5103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76288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527843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CF4B4-0184-4909-9086-FB77EB4D5C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58977" y="0"/>
            <a:ext cx="6633023" cy="6858594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456E819-62F6-6340-8234-646A501DF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4711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74C79588-1FE1-4CDA-B32E-63BF1A9993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6B2E4E0-B8DD-4922-949D-C7084FC2C8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1641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6B2E4E0-B8DD-4922-949D-C7084FC2C8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1E477A-A006-6C49-BE36-436BBA49EDF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3D826D9-3D3E-476E-A11B-913B3AC8767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B538863-68A3-644B-8B9A-9DB40A50F50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55290-69B1-864A-8ECE-A49757FA39FA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1527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664C5359-6168-450F-A3B2-F9B3EC03B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50B0453-9552-405E-BEEB-A3A1CB1E15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</p:spTree>
    <p:extLst>
      <p:ext uri="{BB962C8B-B14F-4D97-AF65-F5344CB8AC3E}">
        <p14:creationId xmlns:p14="http://schemas.microsoft.com/office/powerpoint/2010/main" val="8116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76F96D7-3861-4A18-8BE8-BFE2C16BD1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9E0605-A019-8B42-9A32-973C0229803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9C976F3-4B2A-4592-A02C-33E0810006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CD28ED7-631C-7840-9872-270900F9D50F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540642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7377C-2599-4543-9545-AACF65E5CE68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6898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2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Agenda</a:t>
            </a:r>
            <a:endParaRPr lang="en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ADCBA-BAEE-4E90-8DF9-D7E526486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10656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17AEA2-C535-A841-90FA-42041EABB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46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275638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1D14C74F-C6B8-BA4D-B7D2-50D8BE1D3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2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Agenda</a:t>
            </a:r>
            <a:endParaRPr lang="en-BG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BA020A-167C-8548-B132-41F414F8B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46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BBB2C5C-B07E-F258-FB9D-1DA4DFC0E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751"/>
          <a:stretch/>
        </p:blipFill>
        <p:spPr>
          <a:xfrm>
            <a:off x="0" y="-1"/>
            <a:ext cx="5842000" cy="653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97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A27003-DC61-C64B-B594-FC0DBDB24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id-ID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4145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914E58E-8C0C-C445-92B6-E34490EA0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BB9F5E-A805-46CD-8420-640AE6C6779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93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438742F8-5A41-4D57-8915-9A3A10D7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03DF981-DDA8-4688-9D48-4FA539CF78E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828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03DF981-DDA8-4688-9D48-4FA539CF78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53A27C-9CA1-41C1-8BC3-5CD8A698484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EBBCEF-39BE-0E4C-9FD9-5B7346DB4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4D47E-2B4A-414F-B983-788987889D27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99991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C9E8280-2F6B-4947-9931-9EE1011B90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1C3E-6DDF-C561-ADB5-64AA2B167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</p:spTree>
    <p:extLst>
      <p:ext uri="{BB962C8B-B14F-4D97-AF65-F5344CB8AC3E}">
        <p14:creationId xmlns:p14="http://schemas.microsoft.com/office/powerpoint/2010/main" val="712336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6050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97676-D6A1-2D4B-BDD3-E7E914641366}"/>
              </a:ext>
            </a:extLst>
          </p:cNvPr>
          <p:cNvSpPr txBox="1"/>
          <p:nvPr userDrawn="1"/>
        </p:nvSpPr>
        <p:spPr>
          <a:xfrm>
            <a:off x="722313" y="1780674"/>
            <a:ext cx="10747374" cy="444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C9353E-244A-3B4E-B54E-FCA42C073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786517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49760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Sample Long Agenda</a:t>
            </a:r>
            <a:endParaRPr lang="en-BG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9A1C1DC-057B-7F49-B87B-ADDF223045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15064" y="1805153"/>
            <a:ext cx="5254625" cy="4409909"/>
          </a:xfrm>
        </p:spPr>
        <p:txBody>
          <a:bodyPr/>
          <a:lstStyle>
            <a:lvl1pPr marL="314325" indent="-314325">
              <a:lnSpc>
                <a:spcPct val="100000"/>
              </a:lnSpc>
              <a:buClr>
                <a:schemeClr val="tx2"/>
              </a:buClr>
              <a:buSzPct val="100000"/>
              <a:buFont typeface="+mj-lt"/>
              <a:buAutoNum type="arabicPeriod"/>
              <a:tabLst/>
              <a:defRPr/>
            </a:lvl1pPr>
            <a:lvl2pPr marL="536575" indent="-314325">
              <a:lnSpc>
                <a:spcPct val="100000"/>
              </a:lnSpc>
              <a:buSzPct val="90000"/>
              <a:buFont typeface="+mj-lt"/>
              <a:buAutoNum type="alphaLcPeriod"/>
              <a:tabLst/>
              <a:defRPr/>
            </a:lvl2pPr>
            <a:lvl3pPr marL="760413" indent="-223838">
              <a:lnSpc>
                <a:spcPct val="100000"/>
              </a:lnSpc>
              <a:tabLst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9E2C4-1C97-974A-8848-7C28BE3C3A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61278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411003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2674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9837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CB98D92-10C3-0C4B-8531-7B51301E3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813033"/>
            <a:ext cx="7101188" cy="4401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7205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915254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356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A1E54A24-0A79-4645-95BB-872276B99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/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Two Column Style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E974D47-3A79-8246-9C85-B26A11235A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A7AE83-B9C1-1D4E-9469-01C3D28EF6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2838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971963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13829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B4A0B0-544B-4680-B496-7634409E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24C9F4-9F1E-5D4F-8CC2-BAA0F34CFB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14513"/>
            <a:ext cx="3459164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28A142A-B0F7-C544-B3CD-9A6546563D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709" y="1814513"/>
            <a:ext cx="3459164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E67F24-9CF1-9547-BD5E-84589B31B4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0527" y="1814513"/>
            <a:ext cx="3459161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346583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8293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B29C63-2AD6-4DE5-B0A2-CB6E5C4AD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7A8F6A1-E4E4-4646-933F-3032F97511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14513"/>
            <a:ext cx="2528887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3A8B205-3828-1A4D-9D4B-309BF2F3FF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6660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C483FE-70FF-7041-9119-FDE32D70CA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1006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086923-DD39-8546-9401-95099CDCA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23633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838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801052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5F93B13-79C7-D043-BA6B-61F781D9B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Topic 1</a:t>
            </a:r>
            <a:endParaRPr lang="en-B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55D09-8538-334E-A1E1-71B22D8027B5}"/>
              </a:ext>
            </a:extLst>
          </p:cNvPr>
          <p:cNvSpPr txBox="1"/>
          <p:nvPr userDrawn="1"/>
        </p:nvSpPr>
        <p:spPr>
          <a:xfrm>
            <a:off x="2151529" y="188258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67CE013-E7C8-B849-A3FC-A0574A8A9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28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Topic 2</a:t>
            </a:r>
            <a:endParaRPr lang="en-BG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148B8A9-EDCF-FE41-AFC9-FAEC5D5C7B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2362200"/>
            <a:ext cx="5276850" cy="3875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EB97B37-7995-DB4F-ACD9-6F4ED7D806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2020" y="2362200"/>
            <a:ext cx="5276850" cy="3875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91945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4E6BE96-7B0A-F94A-B96E-1C7E0D03F3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313" y="2226366"/>
            <a:ext cx="3459162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old.</a:t>
            </a:r>
            <a:endParaRPr lang="en-BG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F9D9998-0CE0-0441-A69C-969496405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9275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</a:t>
            </a:r>
            <a:endParaRPr lang="en-BG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C25D13-53AB-804E-8F48-9FEEE4C8F8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02588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old.</a:t>
            </a:r>
            <a:endParaRPr lang="en-B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6DDAF-094D-974B-82E0-4E14EC03BAE4}"/>
              </a:ext>
            </a:extLst>
          </p:cNvPr>
          <p:cNvSpPr txBox="1"/>
          <p:nvPr userDrawn="1"/>
        </p:nvSpPr>
        <p:spPr>
          <a:xfrm>
            <a:off x="2624866" y="194713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91E0E34-AD4F-0F47-AF74-1B26AAD2B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568658"/>
            <a:ext cx="7102475" cy="474150"/>
          </a:xfrm>
        </p:spPr>
        <p:txBody>
          <a:bodyPr/>
          <a:lstStyle>
            <a:lvl1pPr marL="0" indent="0">
              <a:buNone/>
              <a:defRPr b="0" i="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Subheadline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137312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 dirty="0"/>
              <a:t>Simple Bullet List</a:t>
            </a:r>
            <a:endParaRPr lang="en-BG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E8E46A-3A9D-D741-84CB-B29020082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1814513"/>
            <a:ext cx="7868308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13674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text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87D29E-9CF3-5846-A0A6-ACDFF18C4847}"/>
              </a:ext>
            </a:extLst>
          </p:cNvPr>
          <p:cNvSpPr/>
          <p:nvPr userDrawn="1"/>
        </p:nvSpPr>
        <p:spPr>
          <a:xfrm>
            <a:off x="6191250" y="0"/>
            <a:ext cx="6000750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68175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46A8BB2B-AE4D-BB44-A1A2-79A96764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0BB56D3-44B0-46C4-805C-637BCD9D58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0"/>
            <a:ext cx="6010275" cy="6858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7B56C2E7-8311-4B5A-A6E3-5CD91A5A796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6A8276B-0F06-604A-9D22-AA9DC5D23B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9C409-6129-524A-A370-83CF6434D125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0680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text half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6D0A292-1CC7-4725-955D-6F0D47183E18}"/>
              </a:ext>
            </a:extLst>
          </p:cNvPr>
          <p:cNvSpPr/>
          <p:nvPr userDrawn="1"/>
        </p:nvSpPr>
        <p:spPr>
          <a:xfrm>
            <a:off x="6178550" y="0"/>
            <a:ext cx="601345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48689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13562EE-EF99-40E8-B245-0897306FCB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0"/>
            <a:ext cx="6010275" cy="68580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1B465833-A1E4-4E81-8B46-84ECCC6972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9818020-1C0A-6F44-B4B9-C417A1D0F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82FC7-44A3-9448-8DC9-32DD283EE71D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11649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8726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8748" y="0"/>
            <a:ext cx="599325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B3F9C52-3A71-4524-8B14-37E73BA412E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98BE631-707E-324E-A381-F3D99D052E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B971A-E2FD-954D-BF76-66E98685F3A4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48462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0044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2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78085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B16D7C-13E7-8F44-B567-E0CB454B81B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D956066-0822-7C4E-B1F5-A5FF044796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767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103B8-912B-6840-91F6-51424D8F16B3}"/>
              </a:ext>
            </a:extLst>
          </p:cNvPr>
          <p:cNvSpPr txBox="1"/>
          <p:nvPr userDrawn="1"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404355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6C946DA6-3C38-45FB-884C-BC8FEC522B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0275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6178550" y="538163"/>
            <a:ext cx="2554288" cy="1464044"/>
            <a:chOff x="7355176" y="1247511"/>
            <a:chExt cx="2101340" cy="120442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8551" y="2133601"/>
            <a:ext cx="5291138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15FBD6B-2193-5748-97C2-9D65081F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8551" y="5584345"/>
            <a:ext cx="5297852" cy="41432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F18DBE1-9B92-D54B-A7D7-214D918E2C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8551" y="5998670"/>
            <a:ext cx="5297852" cy="321052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95217E5-E444-2F42-BDF3-093FC00C6F3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90F6A3-E932-A24A-9953-B1E4E911E0F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10AF193-AB1A-43AD-A66E-2CD2F8674A5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B7BD70-621C-CC49-8746-9DC52C4D35B9}"/>
              </a:ext>
            </a:extLst>
          </p:cNvPr>
          <p:cNvSpPr txBox="1"/>
          <p:nvPr userDrawn="1"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841291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A2CE8B-6C7B-204B-A553-FDFA7E79572A}"/>
              </a:ext>
            </a:extLst>
          </p:cNvPr>
          <p:cNvSpPr/>
          <p:nvPr userDrawn="1"/>
        </p:nvSpPr>
        <p:spPr>
          <a:xfrm>
            <a:off x="6120852" y="0"/>
            <a:ext cx="6071148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5EE20A4-56CA-6E43-ADB3-9DCE7A1E5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2655" t="20588" r="1" b="52733"/>
          <a:stretch/>
        </p:blipFill>
        <p:spPr>
          <a:xfrm>
            <a:off x="6094088" y="0"/>
            <a:ext cx="6109382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9281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508F250-2EEB-4943-96B7-BE0C29A50B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2E0827B-6C4F-7648-A12E-9F41C14AEE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E20D15AE-8D5B-1F4F-8BD1-2990633572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D079D76-E4BD-2D4D-B1D5-65D76184811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C2DE4C0-ADB1-9043-9820-BFB73CFF1A3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636DF12-45AE-4AC3-BCE8-67EFD22A6F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8" name="Graphic 10">
            <a:extLst>
              <a:ext uri="{FF2B5EF4-FFF2-40B4-BE49-F238E27FC236}">
                <a16:creationId xmlns:a16="http://schemas.microsoft.com/office/drawing/2014/main" id="{526FF24D-AF59-ED4F-9818-10A139444EF4}"/>
              </a:ext>
            </a:extLst>
          </p:cNvPr>
          <p:cNvGrpSpPr/>
          <p:nvPr userDrawn="1"/>
        </p:nvGrpSpPr>
        <p:grpSpPr>
          <a:xfrm>
            <a:off x="6362700" y="538163"/>
            <a:ext cx="2554288" cy="1464044"/>
            <a:chOff x="7355176" y="1247511"/>
            <a:chExt cx="2101340" cy="1204427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AC17586-BD49-2B4B-9E87-06EDC1BCCFD0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54DE6BB-DC4F-3445-BADE-6D76CC839465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8F910D9-9A7F-3F44-B03C-E6ECB047A817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7634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 userDrawn="1"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32332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Graphic 20">
            <a:extLst>
              <a:ext uri="{FF2B5EF4-FFF2-40B4-BE49-F238E27FC236}">
                <a16:creationId xmlns:a16="http://schemas.microsoft.com/office/drawing/2014/main" id="{26208EE9-BB53-7349-8881-495E3560D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813" t="20149" r="-101" b="55188"/>
          <a:stretch/>
        </p:blipFill>
        <p:spPr>
          <a:xfrm>
            <a:off x="6109382" y="0"/>
            <a:ext cx="6112136" cy="685800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AF5AAA1-BBCB-40FE-8286-4581A3B9842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3" name="Graphic 10">
            <a:extLst>
              <a:ext uri="{FF2B5EF4-FFF2-40B4-BE49-F238E27FC236}">
                <a16:creationId xmlns:a16="http://schemas.microsoft.com/office/drawing/2014/main" id="{5B7617CC-6FDB-EA47-A30B-F937416FF4A3}"/>
              </a:ext>
            </a:extLst>
          </p:cNvPr>
          <p:cNvGrpSpPr/>
          <p:nvPr userDrawn="1"/>
        </p:nvGrpSpPr>
        <p:grpSpPr>
          <a:xfrm>
            <a:off x="6362700" y="538163"/>
            <a:ext cx="2554288" cy="1464044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02DEC17-749A-5745-A3C8-8A951CB042CD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DCD6703-F5A1-2C43-8B04-5009508CED50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575823E-4AE2-E44E-AE42-22F39C52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5BA675-54BD-2446-AC6B-564132E6194A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0A3F1FD-95F0-2948-9D5D-3521866F6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F1425309-3F12-D09E-2726-8CE0FEA705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711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A2CE8B-6C7B-204B-A553-FDFA7E79572A}"/>
              </a:ext>
            </a:extLst>
          </p:cNvPr>
          <p:cNvSpPr/>
          <p:nvPr userDrawn="1"/>
        </p:nvSpPr>
        <p:spPr>
          <a:xfrm>
            <a:off x="6120852" y="0"/>
            <a:ext cx="6071148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5EE20A4-56CA-6E43-ADB3-9DCE7A1E5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2655" t="20588" r="1" b="52733"/>
          <a:stretch/>
        </p:blipFill>
        <p:spPr>
          <a:xfrm>
            <a:off x="6094088" y="0"/>
            <a:ext cx="6109382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42355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D079D76-E4BD-2D4D-B1D5-65D76184811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C2DE4C0-ADB1-9043-9820-BFB73CFF1A3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2A3EF89-F6E9-9840-89E6-BE9E0BFA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538163"/>
            <a:ext cx="5278437" cy="1139825"/>
          </a:xfrm>
        </p:spPr>
        <p:txBody>
          <a:bodyPr tIns="1080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B4F3B5D7-63F6-45DB-9D4A-EC1359B26D2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7733DFD-694E-F241-959B-4ECECFC79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9362" y="1808922"/>
            <a:ext cx="5278437" cy="442836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F1FFA8-2867-0248-8EF4-6A5194F83596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156403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lef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 userDrawn="1"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92961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Graphic 20">
            <a:extLst>
              <a:ext uri="{FF2B5EF4-FFF2-40B4-BE49-F238E27FC236}">
                <a16:creationId xmlns:a16="http://schemas.microsoft.com/office/drawing/2014/main" id="{26208EE9-BB53-7349-8881-495E3560D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813" t="20149" r="-101" b="55188"/>
          <a:stretch/>
        </p:blipFill>
        <p:spPr>
          <a:xfrm>
            <a:off x="6109382" y="0"/>
            <a:ext cx="6112136" cy="685800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23030AB-527D-41D3-A380-69546129EA4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D344CE0-7DAB-974C-B074-078E7E3A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538163"/>
            <a:ext cx="5278437" cy="1139825"/>
          </a:xfrm>
        </p:spPr>
        <p:txBody>
          <a:bodyPr tIns="1080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5DD517E-D7CF-5244-9611-DFBB12E8B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9362" y="1808922"/>
            <a:ext cx="5278437" cy="442836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CDCB1F-F122-444B-B4CB-C09A4C407C91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39827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51A2CE-B018-1047-87F9-DBEAEB88FD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9505D2F-6538-C844-974A-0A2C06BA1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936" t="68338" r="8601" b="65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6005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EFA5E5E-DAAF-014E-B8B4-967C914D4F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552D3A5-C740-6E4E-BBFD-2D16D91FA3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C718B7-D1C8-234E-8499-E213D028B6F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A2CA354-3C09-41EB-90E3-8AB6A45C06F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9EAEB3-1467-7E47-B524-839C5033BB34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199317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615A0-0E38-EA4B-A4CD-971B0012D7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58E1F70-633B-1741-81E2-FC0B0A5EBB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758" t="68961" r="9798" b="637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FCBF96B-146F-4F56-AC3D-EB12817277B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 userDrawn="1"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6CB3B5-D1C7-900C-5370-31BEE27EE4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3991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quote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F9976DBB-EE70-1B46-926A-70F0623ACE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02" y="2088996"/>
            <a:ext cx="5262948" cy="3907915"/>
          </a:xfrm>
          <a:prstGeom prst="rect">
            <a:avLst/>
          </a:prstGeom>
        </p:spPr>
        <p:txBody>
          <a:bodyPr tIns="0"/>
          <a:lstStyle>
            <a:lvl1pPr marL="0" indent="0">
              <a:lnSpc>
                <a:spcPts val="2700"/>
              </a:lnSpc>
              <a:buFontTx/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11074453-7ED4-2846-8443-BD0B4F3FAC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8550" y="3009747"/>
            <a:ext cx="5291138" cy="2974808"/>
          </a:xfrm>
          <a:prstGeom prst="rect">
            <a:avLst/>
          </a:prstGeom>
        </p:spPr>
        <p:txBody>
          <a:bodyPr tIns="0"/>
          <a:lstStyle>
            <a:lvl1pPr marL="0" indent="0">
              <a:lnSpc>
                <a:spcPts val="2700"/>
              </a:lnSpc>
              <a:buFontTx/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Text Here</a:t>
            </a:r>
            <a:endParaRPr lang="en-BG" dirty="0"/>
          </a:p>
        </p:txBody>
      </p:sp>
      <p:grpSp>
        <p:nvGrpSpPr>
          <p:cNvPr id="6" name="Graphic 10">
            <a:extLst>
              <a:ext uri="{FF2B5EF4-FFF2-40B4-BE49-F238E27FC236}">
                <a16:creationId xmlns:a16="http://schemas.microsoft.com/office/drawing/2014/main" id="{BB169313-042B-E748-B6D1-611F7EE63DB2}"/>
              </a:ext>
            </a:extLst>
          </p:cNvPr>
          <p:cNvGrpSpPr/>
          <p:nvPr userDrawn="1"/>
        </p:nvGrpSpPr>
        <p:grpSpPr>
          <a:xfrm>
            <a:off x="6175766" y="1371600"/>
            <a:ext cx="2531487" cy="1450975"/>
            <a:chOff x="7355176" y="1247511"/>
            <a:chExt cx="2101340" cy="12044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559F61B-590D-7D40-9809-20BFA3E0EEE8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6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992E75D-A512-384C-9E90-FC19625012E8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6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8AF90E1-EE23-0941-9333-3F5BC5F04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4"/>
            <a:ext cx="5278437" cy="13700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>
              <a:lnSpc>
                <a:spcPct val="85000"/>
              </a:lnSpc>
              <a:defRPr lang="en-US" sz="4000" b="1" i="0" kern="0" spc="-100" baseline="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Headline / Body Text</a:t>
            </a:r>
            <a:br>
              <a:rPr lang="en-US" dirty="0"/>
            </a:br>
            <a:r>
              <a:rPr lang="en-US" dirty="0"/>
              <a:t>&amp; Quote</a:t>
            </a:r>
          </a:p>
        </p:txBody>
      </p:sp>
    </p:spTree>
    <p:extLst>
      <p:ext uri="{BB962C8B-B14F-4D97-AF65-F5344CB8AC3E}">
        <p14:creationId xmlns:p14="http://schemas.microsoft.com/office/powerpoint/2010/main" val="3293065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79DEE5-21BE-4808-BA4C-CB06842D7A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6813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79DEE5-21BE-4808-BA4C-CB06842D7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Graphic 14">
            <a:extLst>
              <a:ext uri="{FF2B5EF4-FFF2-40B4-BE49-F238E27FC236}">
                <a16:creationId xmlns:a16="http://schemas.microsoft.com/office/drawing/2014/main" id="{394358EC-73B1-7346-9DD7-A7EA513071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36" t="63658" r="69121" b="5698"/>
          <a:stretch/>
        </p:blipFill>
        <p:spPr>
          <a:xfrm>
            <a:off x="7742498" y="0"/>
            <a:ext cx="4449502" cy="5057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D3C179-3A96-4AF2-8537-E4515FA2F2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3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42E99C1D-FECF-1A48-9EF7-1B84A71BC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524345"/>
            <a:ext cx="252888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5EF1190-5546-9344-8150-9CFE9B58C8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2915975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16A0B128-769D-D245-8408-26CCA207BC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2915975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5E8F70FE-71F1-1049-9CF2-2848562EF1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2915975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3C19AD2-A4A1-4544-935C-AFEE661EF76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524344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07DDF4F-EBAE-AE44-900E-77CE0CF9BA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532376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0169013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25A317-569A-41B3-A3AE-1CBF90C53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1455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25A317-569A-41B3-A3AE-1CBF90C53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EE74F99-8271-C34E-885E-3E090017D8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524345"/>
            <a:ext cx="252888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721594E-7484-5E47-8564-98DE9C29C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2915975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B1B99D54-15E5-9A44-BD9F-CDC7FA006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2915975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C56CB44F-A428-A24E-9FD6-03C902B8CB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2915975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ADD9F6F-04EC-3548-89ED-07083CA31F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16988" y="2915975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4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72E56-7E01-9B4B-A25B-1F1656B06D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524344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526BD833-CFF8-F541-92F8-E3D36BA6D4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532376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7862449-EC25-604D-A3A7-CE54B56335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6988" y="3524343"/>
            <a:ext cx="2552699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2960B-5CFE-4CCC-8A7C-819AB126A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4"/>
            <a:ext cx="10746087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831880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list with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0AF44F5-3F68-4F5B-A7E5-CC271941FC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68504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0AF44F5-3F68-4F5B-A7E5-CC271941F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C8C7E7-A516-41B5-9F14-435519410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1537"/>
            <a:ext cx="10746087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6097E424-2284-1C45-8664-943C177594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2313" y="3525740"/>
            <a:ext cx="252888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9C50273-100C-4E43-9758-9D2E2EA174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2313" y="2923268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C741B5D-9CA8-0246-A540-76E015AE202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52813" y="2923268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4D2873D-9B96-D247-ADF5-8D2C81C5EB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78232" y="2923268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96525B51-4D86-3248-877C-36E8C20217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2923268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00D3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4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8DF9A9E-978E-6D43-8349-0D66C40F2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2813" y="3525740"/>
            <a:ext cx="254793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51DF4D2-96D5-2345-BF90-56F6C36D8C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3998" y="3525740"/>
            <a:ext cx="254793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4D5AADC-0189-FA4C-86D9-96588C326A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16988" y="3525740"/>
            <a:ext cx="2552699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4527114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E63340-CFC6-4DE4-A808-EF24C62FF7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5369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E63340-CFC6-4DE4-A808-EF24C62FF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8466CBF-EFEB-BF4E-8EF1-DA6DA515FF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3741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D5DD337E-FCEB-8848-9F17-4A7948DB8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3741" y="2037104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02B59A1-B3EF-2645-B49B-4D774FF780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3741" y="4328800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6935810-7504-4B45-83F9-2E99FFE8E0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6627" y="2037104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B2FAA5E-B4A1-764E-B89C-0F89E86576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6627" y="4328800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5122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80FC978-AF1C-5244-BA36-D990852E29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0896" y="2037104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5DB8FC56-8E45-B642-BA86-CA674617E8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40896" y="4328800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F4FDECCA-8BA0-1E46-959C-40D405A3DD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6627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D615094-1A97-4D44-963D-B6646A38C7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40896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C0DC2E1-3303-ED4F-AF0A-C83B26F853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53741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234F23D-C765-1C43-8BE8-B63E9013F0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6627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38C0BF57-A485-B741-AAB8-63E6E65470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40896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F33FF-9B6D-41BF-97A6-EF8D86B8B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3"/>
            <a:ext cx="10745029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6 Items / Features 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2288804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EC62F6-95F3-EF43-9346-3E168880B4FF}"/>
              </a:ext>
            </a:extLst>
          </p:cNvPr>
          <p:cNvSpPr/>
          <p:nvPr userDrawn="1"/>
        </p:nvSpPr>
        <p:spPr>
          <a:xfrm>
            <a:off x="0" y="-1990"/>
            <a:ext cx="12192000" cy="1679978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6441CC9-6AC1-4035-9BC4-BDF048D1E3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/>
        </p:blipFill>
        <p:spPr>
          <a:xfrm>
            <a:off x="0" y="0"/>
            <a:ext cx="12192000" cy="1677988"/>
          </a:xfrm>
          <a:prstGeom prst="rect">
            <a:avLst/>
          </a:prstGeom>
        </p:spPr>
      </p:pic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F0AE9B3-026B-AC45-B378-4E7D4A063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683F232C-00AB-6F4D-A5B4-C4B0CB1874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1</a:t>
            </a:r>
          </a:p>
        </p:txBody>
      </p:sp>
      <p:sp>
        <p:nvSpPr>
          <p:cNvPr id="34" name="Picture Placeholder 1">
            <a:extLst>
              <a:ext uri="{FF2B5EF4-FFF2-40B4-BE49-F238E27FC236}">
                <a16:creationId xmlns:a16="http://schemas.microsoft.com/office/drawing/2014/main" id="{CA3015F1-BAB4-1F4C-B181-CBFA2D7E7B9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09CF4-24AF-E743-B42C-A59B73664181}"/>
              </a:ext>
            </a:extLst>
          </p:cNvPr>
          <p:cNvSpPr txBox="1"/>
          <p:nvPr userDrawn="1"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>
              <a:lnSpc>
                <a:spcPct val="80000"/>
              </a:lnSpc>
            </a:pPr>
            <a:endParaRPr lang="en-B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94BF50F9-DFCC-104B-98F5-B6944BB6186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D150FA14-0936-DB45-99B3-1FDE250329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2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4DAE994E-61C7-F843-99A7-D08D2A1DAD4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6D061C1C-2480-7C45-9198-00064784151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3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C030B60D-3B29-7F43-A48B-809DF02EE9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35C3F06D-45B7-6D48-B4D3-D9BA24DD49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4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8F34310-4CB9-974D-814E-3A8A1EACC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ct val="850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21" name="Picture Placeholder 1">
            <a:extLst>
              <a:ext uri="{FF2B5EF4-FFF2-40B4-BE49-F238E27FC236}">
                <a16:creationId xmlns:a16="http://schemas.microsoft.com/office/drawing/2014/main" id="{6C685FB3-0594-E44D-9C2D-EEFCC1F8D2E1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E7BCD6F9-B8A0-3E40-8E91-435E8E4F7E3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8" name="Picture Placeholder 1">
            <a:extLst>
              <a:ext uri="{FF2B5EF4-FFF2-40B4-BE49-F238E27FC236}">
                <a16:creationId xmlns:a16="http://schemas.microsoft.com/office/drawing/2014/main" id="{DF915852-F139-C84F-A6C2-A2EF5EAF75F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39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364C0F-A4D3-DC42-8C95-4B00E26A0812}"/>
              </a:ext>
            </a:extLst>
          </p:cNvPr>
          <p:cNvSpPr/>
          <p:nvPr userDrawn="1"/>
        </p:nvSpPr>
        <p:spPr>
          <a:xfrm>
            <a:off x="0" y="0"/>
            <a:ext cx="12192000" cy="1677987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4B022A70-9734-423F-8439-201D9114DB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/>
        </p:blipFill>
        <p:spPr>
          <a:xfrm>
            <a:off x="0" y="0"/>
            <a:ext cx="12192000" cy="1677988"/>
          </a:xfrm>
          <a:prstGeom prst="rect">
            <a:avLst/>
          </a:prstGeom>
        </p:spPr>
      </p:pic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90CBC2F-2FE6-E849-A23E-6624002BB1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EF25CF4-59B3-BE42-81BA-5E46207363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35FD64-44C1-0E48-B5ED-A66844CC2EA7}"/>
              </a:ext>
            </a:extLst>
          </p:cNvPr>
          <p:cNvSpPr txBox="1"/>
          <p:nvPr userDrawn="1"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/>
            <a:endParaRPr lang="en-B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70B6830F-8A50-3147-B040-0115CA5BF8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FC91BA71-069A-8F4D-80E2-C8697BB423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2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05787F03-F6FF-FC4D-9ED1-40A7F50C8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5616BBF2-7973-DE49-9FF2-B67B2FF846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6AD7FE0B-1E24-264D-AA5F-C85BAFD01D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FE495FE2-22D3-FB42-AF76-F86CF0F945E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4</a:t>
            </a:r>
          </a:p>
        </p:txBody>
      </p:sp>
      <p:sp>
        <p:nvSpPr>
          <p:cNvPr id="18" name="Picture Placeholder 1">
            <a:extLst>
              <a:ext uri="{FF2B5EF4-FFF2-40B4-BE49-F238E27FC236}">
                <a16:creationId xmlns:a16="http://schemas.microsoft.com/office/drawing/2014/main" id="{0331D3FB-3327-7240-B6AA-7B62FBBF4C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0" name="Picture Placeholder 1">
            <a:extLst>
              <a:ext uri="{FF2B5EF4-FFF2-40B4-BE49-F238E27FC236}">
                <a16:creationId xmlns:a16="http://schemas.microsoft.com/office/drawing/2014/main" id="{C95E4137-4213-BE4A-9909-08534641CCE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5FCAAEDD-145E-714F-8193-C07FFCB234C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21AE5383-EC13-FE4D-996B-BE10161B015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7DD63-67DB-1DD6-5B09-ECD0AC44E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ct val="850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4193035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600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890FB8-2450-AF47-8169-9C8D93F61A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6419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2144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EC4521C-3907-8345-BCE7-B2B57F767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3"/>
            <a:ext cx="10748993" cy="677861"/>
          </a:xfrm>
        </p:spPr>
        <p:txBody>
          <a:bodyPr tIns="108000"/>
          <a:lstStyle/>
          <a:p>
            <a:r>
              <a:rPr lang="en-GB" dirty="0"/>
              <a:t>Gallery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646445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599" y="540592"/>
            <a:ext cx="5277151" cy="319638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CD3F542-BAEB-BF43-8CC7-6AE1B6CD7B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6249" y="540592"/>
            <a:ext cx="5285057" cy="319638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062002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74953" y="538162"/>
            <a:ext cx="7994735" cy="570071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C1BB0AAA-8E52-7C4C-BDDE-3224E5B3F0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2313" y="538162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F03D34F-2A66-9E43-994D-383F3ECA192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2313" y="2502347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D85658B3-58BD-0048-9121-06A4152FE3D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2313" y="4466532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5725469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FB11B1B-3F3D-604C-9EB4-5E5126F956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88825" cy="68602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Ins="503999" anchor="ctr" anchorCtr="0"/>
          <a:lstStyle>
            <a:lvl1pPr marL="0" indent="0" algn="r">
              <a:lnSpc>
                <a:spcPts val="3860"/>
              </a:lnSpc>
              <a:buFontTx/>
              <a:buNone/>
              <a:defRPr sz="480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BG" dirty="0"/>
              <a:t>                Picture </a:t>
            </a:r>
            <a:br>
              <a:rPr lang="en-BG" dirty="0"/>
            </a:br>
            <a:r>
              <a:rPr lang="en-BG" dirty="0"/>
              <a:t>Placeholder</a:t>
            </a: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DC19264-1961-4652-B02A-E3432B012DF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6646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DC19264-1961-4652-B02A-E3432B012D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92E8C3-F64F-4C68-BE86-5BC9BDB4D7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196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A64ED-6E44-CE40-884C-C1F336086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ags" Target="../tags/tag2.xml"/><Relationship Id="rId58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hyperlink" Target="https://www.progress.com/" TargetMode="Externa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AD4BAA7-03DD-44E7-AAFA-2970D3D54D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3"/>
            </p:custDataLst>
            <p:extLst>
              <p:ext uri="{D42A27DB-BD31-4B8C-83A1-F6EECF244321}">
                <p14:modId xmlns:p14="http://schemas.microsoft.com/office/powerpoint/2010/main" val="2797118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4" imgW="349" imgH="349" progId="TCLayout.ActiveDocument.1">
                  <p:embed/>
                </p:oleObj>
              </mc:Choice>
              <mc:Fallback>
                <p:oleObj name="think-cell Slide" r:id="rId5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AD4BAA7-03DD-44E7-AAFA-2970D3D54D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A4882C-43B6-4419-AD7D-B146CF7A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600" y="1677989"/>
            <a:ext cx="10746088" cy="4536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  <a:endParaRPr lang="bg-BG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6th Level</a:t>
            </a:r>
          </a:p>
          <a:p>
            <a:pPr lvl="4"/>
            <a:endParaRPr lang="en-US" dirty="0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36C8E14-F9BC-E647-849A-249E89A17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365281"/>
            <a:ext cx="10746088" cy="9096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endParaRPr lang="en-BG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AB045D-1123-C741-B93A-5E364D752A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0406F-91C3-374E-A473-E987487E33DA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</a:t>
            </a:r>
            <a:r>
              <a:rPr lang="bg-BG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56"/>
            <a:extLst>
              <a:ext uri="{FF2B5EF4-FFF2-40B4-BE49-F238E27FC236}">
                <a16:creationId xmlns:a16="http://schemas.microsoft.com/office/drawing/2014/main" id="{C68807BC-3337-44CB-B44B-34553DF69BB0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6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28" r:id="rId2"/>
    <p:sldLayoutId id="2147483861" r:id="rId3"/>
    <p:sldLayoutId id="2147483809" r:id="rId4"/>
    <p:sldLayoutId id="2147483862" r:id="rId5"/>
    <p:sldLayoutId id="2147483815" r:id="rId6"/>
    <p:sldLayoutId id="2147483817" r:id="rId7"/>
    <p:sldLayoutId id="2147483810" r:id="rId8"/>
    <p:sldLayoutId id="2147483811" r:id="rId9"/>
    <p:sldLayoutId id="2147483812" r:id="rId10"/>
    <p:sldLayoutId id="2147483840" r:id="rId11"/>
    <p:sldLayoutId id="2147483841" r:id="rId12"/>
    <p:sldLayoutId id="2147483800" r:id="rId13"/>
    <p:sldLayoutId id="2147483819" r:id="rId14"/>
    <p:sldLayoutId id="2147483820" r:id="rId15"/>
    <p:sldLayoutId id="2147483649" r:id="rId16"/>
    <p:sldLayoutId id="2147483727" r:id="rId17"/>
    <p:sldLayoutId id="2147483859" r:id="rId18"/>
    <p:sldLayoutId id="2147483857" r:id="rId19"/>
    <p:sldLayoutId id="2147483858" r:id="rId20"/>
    <p:sldLayoutId id="2147483845" r:id="rId21"/>
    <p:sldLayoutId id="2147483726" r:id="rId22"/>
    <p:sldLayoutId id="2147483821" r:id="rId23"/>
    <p:sldLayoutId id="2147483822" r:id="rId24"/>
    <p:sldLayoutId id="2147483824" r:id="rId25"/>
    <p:sldLayoutId id="2147483827" r:id="rId26"/>
    <p:sldLayoutId id="2147483826" r:id="rId27"/>
    <p:sldLayoutId id="2147483730" r:id="rId28"/>
    <p:sldLayoutId id="2147483837" r:id="rId29"/>
    <p:sldLayoutId id="2147483851" r:id="rId30"/>
    <p:sldLayoutId id="2147483852" r:id="rId31"/>
    <p:sldLayoutId id="2147483732" r:id="rId32"/>
    <p:sldLayoutId id="2147483838" r:id="rId33"/>
    <p:sldLayoutId id="2147483839" r:id="rId34"/>
    <p:sldLayoutId id="2147483853" r:id="rId35"/>
    <p:sldLayoutId id="2147483854" r:id="rId36"/>
    <p:sldLayoutId id="2147483835" r:id="rId37"/>
    <p:sldLayoutId id="2147483836" r:id="rId38"/>
    <p:sldLayoutId id="2147483792" r:id="rId39"/>
    <p:sldLayoutId id="2147483799" r:id="rId40"/>
    <p:sldLayoutId id="2147483793" r:id="rId41"/>
    <p:sldLayoutId id="2147483823" r:id="rId42"/>
    <p:sldLayoutId id="2147483798" r:id="rId43"/>
    <p:sldLayoutId id="2147483842" r:id="rId44"/>
    <p:sldLayoutId id="2147483846" r:id="rId45"/>
    <p:sldLayoutId id="2147483833" r:id="rId46"/>
    <p:sldLayoutId id="2147483850" r:id="rId47"/>
    <p:sldLayoutId id="2147483849" r:id="rId48"/>
    <p:sldLayoutId id="2147483794" r:id="rId49"/>
    <p:sldLayoutId id="2147483855" r:id="rId50"/>
    <p:sldLayoutId id="2147483856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-100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5425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700"/>
        </a:spcAft>
        <a:buClr>
          <a:schemeClr val="tx2"/>
        </a:buClr>
        <a:buSzPct val="135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47675" indent="-222250" algn="l" defTabSz="914400" rtl="0" eaLnBrk="1" latinLnBrk="0" hangingPunct="1">
        <a:lnSpc>
          <a:spcPct val="120000"/>
        </a:lnSpc>
        <a:spcBef>
          <a:spcPts val="0"/>
        </a:spcBef>
        <a:spcAft>
          <a:spcPts val="700"/>
        </a:spcAft>
        <a:buClr>
          <a:schemeClr val="tx2"/>
        </a:buClr>
        <a:buSzPct val="115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77850" indent="-130175" algn="l" defTabSz="914400" rtl="0" eaLnBrk="1" latinLnBrk="0" hangingPunct="1">
        <a:lnSpc>
          <a:spcPct val="120000"/>
        </a:lnSpc>
        <a:spcBef>
          <a:spcPts val="0"/>
        </a:spcBef>
        <a:spcAft>
          <a:spcPts val="700"/>
        </a:spcAft>
        <a:buClr>
          <a:schemeClr val="tx2"/>
        </a:buClr>
        <a:buSzPct val="80000"/>
        <a:buFont typeface="Wingdings" pitchFamily="2" charset="2"/>
        <a:buChar char="§"/>
        <a:tabLst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90588" indent="-176213" algn="l" defTabSz="914400" rtl="0" eaLnBrk="1" latinLnBrk="0" hangingPunct="1">
        <a:lnSpc>
          <a:spcPct val="120000"/>
        </a:lnSpc>
        <a:spcBef>
          <a:spcPts val="0"/>
        </a:spcBef>
        <a:spcAft>
          <a:spcPts val="700"/>
        </a:spcAft>
        <a:buClr>
          <a:schemeClr val="tx2"/>
        </a:buClr>
        <a:buSzPct val="70000"/>
        <a:buFont typeface="Wingdings" pitchFamily="2" charset="2"/>
        <a:buChar char="§"/>
        <a:tabLst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5700" indent="-225425" algn="l" defTabSz="914400" rtl="0" eaLnBrk="1" latinLnBrk="0" hangingPunct="1">
        <a:lnSpc>
          <a:spcPct val="120000"/>
        </a:lnSpc>
        <a:spcBef>
          <a:spcPts val="0"/>
        </a:spcBef>
        <a:buClr>
          <a:schemeClr val="tx2"/>
        </a:buClr>
        <a:buFont typeface="Arial" panose="020B0503030202060203" pitchFamily="34" charset="0"/>
        <a:buChar char="–"/>
        <a:tabLst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33508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50000"/>
        <a:buFont typeface="Wingdings" pitchFamily="2" charset="2"/>
        <a:buChar char="§"/>
        <a:tabLst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1" userDrawn="1">
          <p15:clr>
            <a:srgbClr val="A4A3A4"/>
          </p15:clr>
        </p15:guide>
        <p15:guide id="2" pos="455" userDrawn="1">
          <p15:clr>
            <a:srgbClr val="9FCC3B"/>
          </p15:clr>
        </p15:guide>
        <p15:guide id="4" pos="7225" userDrawn="1">
          <p15:clr>
            <a:srgbClr val="F26B43"/>
          </p15:clr>
        </p15:guide>
        <p15:guide id="7" orient="horz" pos="3929" userDrawn="1">
          <p15:clr>
            <a:srgbClr val="F26B43"/>
          </p15:clr>
        </p15:guide>
        <p15:guide id="8" orient="horz" pos="339" userDrawn="1">
          <p15:clr>
            <a:srgbClr val="F26B43"/>
          </p15:clr>
        </p15:guide>
        <p15:guide id="9" orient="horz" pos="626" userDrawn="1">
          <p15:clr>
            <a:srgbClr val="A4A3A4"/>
          </p15:clr>
        </p15:guide>
        <p15:guide id="10" orient="horz" pos="766" userDrawn="1">
          <p15:clr>
            <a:srgbClr val="A4A3A4"/>
          </p15:clr>
        </p15:guide>
        <p15:guide id="11" orient="horz" pos="912" userDrawn="1">
          <p15:clr>
            <a:srgbClr val="A4A3A4"/>
          </p15:clr>
        </p15:guide>
        <p15:guide id="12" orient="horz" pos="1057" userDrawn="1">
          <p15:clr>
            <a:srgbClr val="A4A3A4"/>
          </p15:clr>
        </p15:guide>
        <p15:guide id="13" orient="horz" pos="1202" userDrawn="1">
          <p15:clr>
            <a:srgbClr val="A4A3A4"/>
          </p15:clr>
        </p15:guide>
        <p15:guide id="14" orient="horz" pos="1344" userDrawn="1">
          <p15:clr>
            <a:srgbClr val="A4A3A4"/>
          </p15:clr>
        </p15:guide>
        <p15:guide id="15" orient="horz" pos="1488" userDrawn="1">
          <p15:clr>
            <a:srgbClr val="A4A3A4"/>
          </p15:clr>
        </p15:guide>
        <p15:guide id="16" orient="horz" pos="1633" userDrawn="1">
          <p15:clr>
            <a:srgbClr val="A4A3A4"/>
          </p15:clr>
        </p15:guide>
        <p15:guide id="17" orient="horz" pos="1778" userDrawn="1">
          <p15:clr>
            <a:srgbClr val="A4A3A4"/>
          </p15:clr>
        </p15:guide>
        <p15:guide id="18" orient="horz" pos="1924" userDrawn="1">
          <p15:clr>
            <a:srgbClr val="A4A3A4"/>
          </p15:clr>
        </p15:guide>
        <p15:guide id="19" orient="horz" pos="2064" userDrawn="1">
          <p15:clr>
            <a:srgbClr val="A4A3A4"/>
          </p15:clr>
        </p15:guide>
        <p15:guide id="20" orient="horz" pos="2215" userDrawn="1">
          <p15:clr>
            <a:srgbClr val="A4A3A4"/>
          </p15:clr>
        </p15:guide>
        <p15:guide id="21" orient="horz" pos="2354" userDrawn="1">
          <p15:clr>
            <a:srgbClr val="A4A3A4"/>
          </p15:clr>
        </p15:guide>
        <p15:guide id="22" orient="horz" pos="2500" userDrawn="1">
          <p15:clr>
            <a:srgbClr val="A4A3A4"/>
          </p15:clr>
        </p15:guide>
        <p15:guide id="23" orient="horz" pos="2645" userDrawn="1">
          <p15:clr>
            <a:srgbClr val="A4A3A4"/>
          </p15:clr>
        </p15:guide>
        <p15:guide id="24" orient="horz" pos="2785" userDrawn="1">
          <p15:clr>
            <a:srgbClr val="A4A3A4"/>
          </p15:clr>
        </p15:guide>
        <p15:guide id="25" orient="horz" pos="2930" userDrawn="1">
          <p15:clr>
            <a:srgbClr val="A4A3A4"/>
          </p15:clr>
        </p15:guide>
        <p15:guide id="26" orient="horz" pos="3076" userDrawn="1">
          <p15:clr>
            <a:srgbClr val="A4A3A4"/>
          </p15:clr>
        </p15:guide>
        <p15:guide id="27" orient="horz" pos="3216" userDrawn="1">
          <p15:clr>
            <a:srgbClr val="A4A3A4"/>
          </p15:clr>
        </p15:guide>
        <p15:guide id="28" orient="horz" pos="3361" userDrawn="1">
          <p15:clr>
            <a:srgbClr val="A4A3A4"/>
          </p15:clr>
        </p15:guide>
        <p15:guide id="29" orient="horz" pos="3506" userDrawn="1">
          <p15:clr>
            <a:srgbClr val="A4A3A4"/>
          </p15:clr>
        </p15:guide>
        <p15:guide id="30" orient="horz" pos="3652" userDrawn="1">
          <p15:clr>
            <a:srgbClr val="A4A3A4"/>
          </p15:clr>
        </p15:guide>
        <p15:guide id="31" orient="horz" pos="3797" userDrawn="1">
          <p15:clr>
            <a:srgbClr val="A4A3A4"/>
          </p15:clr>
        </p15:guide>
        <p15:guide id="32" pos="2048" userDrawn="1">
          <p15:clr>
            <a:srgbClr val="9FCC3B"/>
          </p15:clr>
        </p15:guide>
        <p15:guide id="33" pos="2175" userDrawn="1">
          <p15:clr>
            <a:srgbClr val="9FCC3B"/>
          </p15:clr>
        </p15:guide>
        <p15:guide id="34" pos="3780" userDrawn="1">
          <p15:clr>
            <a:srgbClr val="9FCC3B"/>
          </p15:clr>
        </p15:guide>
        <p15:guide id="35" pos="3892" userDrawn="1">
          <p15:clr>
            <a:srgbClr val="9FCC3B"/>
          </p15:clr>
        </p15:guide>
        <p15:guide id="36" pos="5501" userDrawn="1">
          <p15:clr>
            <a:srgbClr val="9FCC3B"/>
          </p15:clr>
        </p15:guide>
        <p15:guide id="37" pos="5617" userDrawn="1">
          <p15:clr>
            <a:srgbClr val="9FCC3B"/>
          </p15:clr>
        </p15:guide>
        <p15:guide id="38" pos="2634" userDrawn="1">
          <p15:clr>
            <a:srgbClr val="C35EA4"/>
          </p15:clr>
        </p15:guide>
        <p15:guide id="39" pos="2746" userDrawn="1">
          <p15:clr>
            <a:srgbClr val="C35EA4"/>
          </p15:clr>
        </p15:guide>
        <p15:guide id="40" pos="4929" userDrawn="1">
          <p15:clr>
            <a:srgbClr val="C35EA4"/>
          </p15:clr>
        </p15:guide>
        <p15:guide id="41" pos="5041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8560D7-F7B4-D446-A0FC-F59F9F49CD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David Cleary</a:t>
            </a:r>
            <a:endParaRPr lang="en-BG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C187C9-C8BC-E24A-AFA6-F7F26EC51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Software Architect and Product Owner</a:t>
            </a:r>
            <a:endParaRPr lang="en-BG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4F1F01-2A1A-E746-A75C-EB58C17BE2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November 15, 2023</a:t>
            </a:r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7C7BE-8A34-404B-92DC-3DAAC4BF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effectLst/>
                <a:latin typeface="Roboto" panose="02000000000000000000" pitchFamily="2" charset="0"/>
              </a:rPr>
              <a:t>Running Classic WebSpeed on PASOE in </a:t>
            </a:r>
            <a:r>
              <a:rPr lang="en-US" b="1" i="0" dirty="0" err="1">
                <a:effectLst/>
                <a:latin typeface="Roboto" panose="02000000000000000000" pitchFamily="2" charset="0"/>
              </a:rPr>
              <a:t>OpenEdge</a:t>
            </a:r>
            <a:r>
              <a:rPr lang="en-US" b="1" i="0" dirty="0">
                <a:effectLst/>
                <a:latin typeface="Roboto" panose="02000000000000000000" pitchFamily="2" charset="0"/>
              </a:rPr>
              <a:t> 12.8</a:t>
            </a:r>
            <a:br>
              <a:rPr lang="en-US" b="1" i="0" dirty="0">
                <a:effectLst/>
                <a:latin typeface="Roboto" panose="02000000000000000000" pitchFamily="2" charset="0"/>
              </a:rPr>
            </a:br>
            <a:endParaRPr lang="en-BG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AD3698-6C10-B24D-B95F-6FEDB2AEB8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8973" y="3483229"/>
            <a:ext cx="5294312" cy="674687"/>
          </a:xfrm>
        </p:spPr>
        <p:txBody>
          <a:bodyPr/>
          <a:lstStyle/>
          <a:p>
            <a:r>
              <a:rPr lang="en-US" dirty="0"/>
              <a:t>And </a:t>
            </a:r>
            <a:r>
              <a:rPr lang="en-US" dirty="0" err="1"/>
              <a:t>OpenEdge</a:t>
            </a:r>
            <a:r>
              <a:rPr lang="en-US" dirty="0"/>
              <a:t> 12.7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89717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4AD8-063B-AE40-A481-DA8F5E32E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G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49CA5-AD43-EC40-8774-5A2AE99689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GB" b="1" dirty="0"/>
              <a:t>Installing </a:t>
            </a:r>
            <a:r>
              <a:rPr lang="en-GB" b="1" dirty="0" err="1"/>
              <a:t>WebSpeed</a:t>
            </a:r>
            <a:r>
              <a:rPr lang="en-GB" b="1" dirty="0"/>
              <a:t> Workshop Application Archive</a:t>
            </a:r>
            <a:endParaRPr lang="en-GB" dirty="0"/>
          </a:p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GB" b="1" dirty="0"/>
              <a:t>Using Workshop and </a:t>
            </a:r>
            <a:r>
              <a:rPr lang="en-GB" b="1" dirty="0" err="1"/>
              <a:t>WebSpeed</a:t>
            </a:r>
            <a:r>
              <a:rPr lang="en-GB" b="1" dirty="0"/>
              <a:t> Samples</a:t>
            </a:r>
            <a:endParaRPr lang="en-GB" dirty="0"/>
          </a:p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GB" b="1" dirty="0"/>
              <a:t>Running and Debugging </a:t>
            </a:r>
            <a:r>
              <a:rPr lang="en-GB" b="1" dirty="0" err="1"/>
              <a:t>WebSpeed</a:t>
            </a:r>
            <a:r>
              <a:rPr lang="en-GB" b="1" dirty="0"/>
              <a:t> Code</a:t>
            </a:r>
          </a:p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GB" b="1" dirty="0"/>
              <a:t>Tips for Migrating Code</a:t>
            </a:r>
            <a:br>
              <a:rPr lang="en-GB" dirty="0"/>
            </a:b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25260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Application Archive</a:t>
            </a:r>
            <a:endParaRPr lang="en-B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3600" y="1805151"/>
            <a:ext cx="10746088" cy="4409835"/>
          </a:xfrm>
        </p:spPr>
        <p:txBody>
          <a:bodyPr/>
          <a:lstStyle/>
          <a:p>
            <a:r>
              <a:rPr lang="en-US" dirty="0"/>
              <a:t>$DLC/servers/</a:t>
            </a:r>
            <a:r>
              <a:rPr lang="en-US" dirty="0" err="1"/>
              <a:t>pasoe</a:t>
            </a:r>
            <a:r>
              <a:rPr lang="en-US" dirty="0"/>
              <a:t>/extras/workshop-12.8.0.oear</a:t>
            </a:r>
          </a:p>
          <a:p>
            <a:pPr lvl="1"/>
            <a:r>
              <a:rPr lang="en-US" dirty="0"/>
              <a:t>Contains Workshop resources and WebSpeed samples</a:t>
            </a:r>
          </a:p>
          <a:p>
            <a:pPr lvl="1"/>
            <a:r>
              <a:rPr lang="en-US" dirty="0"/>
              <a:t>Creates a sports2000 database</a:t>
            </a:r>
          </a:p>
          <a:p>
            <a:pPr lvl="1"/>
            <a:r>
              <a:rPr lang="en-US" dirty="0"/>
              <a:t>Configures deferred logging for debugging</a:t>
            </a:r>
          </a:p>
          <a:p>
            <a:r>
              <a:rPr lang="en-US" dirty="0"/>
              <a:t>Install in a Development Instance</a:t>
            </a:r>
          </a:p>
          <a:p>
            <a:r>
              <a:rPr lang="en-US" dirty="0"/>
              <a:t>Do not call the instance WebSpeed</a:t>
            </a:r>
          </a:p>
          <a:p>
            <a:pPr lvl="1"/>
            <a:r>
              <a:rPr lang="en-US" dirty="0"/>
              <a:t>WebSpeed is the ABL Application name used by the OEAR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01691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26E-3FF0-8148-9A57-E108DB3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126" y="2592388"/>
            <a:ext cx="6973747" cy="1606550"/>
          </a:xfrm>
        </p:spPr>
        <p:txBody>
          <a:bodyPr/>
          <a:lstStyle/>
          <a:p>
            <a:r>
              <a:rPr lang="en-US" dirty="0"/>
              <a:t>Installing Workshop Demo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35730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26E-3FF0-8148-9A57-E108DB3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126" y="2592388"/>
            <a:ext cx="6973747" cy="1606550"/>
          </a:xfrm>
        </p:spPr>
        <p:txBody>
          <a:bodyPr/>
          <a:lstStyle/>
          <a:p>
            <a:r>
              <a:rPr lang="en-US" dirty="0"/>
              <a:t>Using Workshop and WebSpeed Samples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95111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 WebSpeed Support in PASOE</a:t>
            </a:r>
            <a:endParaRPr lang="en-B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3600" y="1805151"/>
            <a:ext cx="10746088" cy="4409835"/>
          </a:xfrm>
        </p:spPr>
        <p:txBody>
          <a:bodyPr/>
          <a:lstStyle/>
          <a:p>
            <a:r>
              <a:rPr lang="en-US" sz="2000" dirty="0"/>
              <a:t>WebSpeed Compatibility Handler</a:t>
            </a:r>
          </a:p>
          <a:p>
            <a:pPr lvl="1"/>
            <a:r>
              <a:rPr lang="en-US" sz="2000" dirty="0" err="1"/>
              <a:t>OpenEdge</a:t>
            </a:r>
            <a:r>
              <a:rPr lang="en-US" sz="2000" dirty="0"/>
              <a:t> 11.7 and later</a:t>
            </a:r>
          </a:p>
          <a:p>
            <a:pPr lvl="1"/>
            <a:r>
              <a:rPr lang="en-US" sz="2000" dirty="0"/>
              <a:t>Speed Script </a:t>
            </a:r>
          </a:p>
          <a:p>
            <a:r>
              <a:rPr lang="en-US" sz="2000" dirty="0"/>
              <a:t>Initial Mapped Web Object support</a:t>
            </a:r>
          </a:p>
          <a:p>
            <a:pPr lvl="1"/>
            <a:r>
              <a:rPr lang="en-US" sz="2000" dirty="0" err="1"/>
              <a:t>OpenEdge</a:t>
            </a:r>
            <a:r>
              <a:rPr lang="en-US" sz="2000" dirty="0"/>
              <a:t> 12.6</a:t>
            </a:r>
          </a:p>
          <a:p>
            <a:pPr lvl="1"/>
            <a:r>
              <a:rPr lang="en-US" sz="2000" dirty="0"/>
              <a:t>SELECTION-LIST not supported</a:t>
            </a:r>
          </a:p>
          <a:p>
            <a:r>
              <a:rPr lang="en-US" sz="2000" dirty="0"/>
              <a:t>Full Mapped Web Object support</a:t>
            </a:r>
          </a:p>
          <a:p>
            <a:pPr lvl="1"/>
            <a:r>
              <a:rPr lang="en-US" sz="2000" dirty="0" err="1"/>
              <a:t>OpenEdge</a:t>
            </a:r>
            <a:r>
              <a:rPr lang="en-US" sz="2000" dirty="0"/>
              <a:t> 12.7</a:t>
            </a:r>
          </a:p>
          <a:p>
            <a:r>
              <a:rPr lang="en-US" sz="2000" dirty="0"/>
              <a:t>Session Binding Support</a:t>
            </a:r>
          </a:p>
          <a:p>
            <a:pPr lvl="1"/>
            <a:r>
              <a:rPr lang="en-US" sz="2000" dirty="0"/>
              <a:t>Not available with current Web Transport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225425" lvl="1" indent="0">
              <a:buNone/>
            </a:pPr>
            <a:r>
              <a:rPr lang="en-US" dirty="0"/>
              <a:t>	</a:t>
            </a:r>
          </a:p>
          <a:p>
            <a:pPr marL="225425" lvl="1" indent="0">
              <a:buNone/>
            </a:pP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245728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26E-3FF0-8148-9A57-E108DB3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126" y="2592388"/>
            <a:ext cx="6973747" cy="1606550"/>
          </a:xfrm>
        </p:spPr>
        <p:txBody>
          <a:bodyPr/>
          <a:lstStyle/>
          <a:p>
            <a:r>
              <a:rPr lang="en-US" dirty="0"/>
              <a:t>Running and Debugging WebSpeed Code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17486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26E-3FF0-8148-9A57-E108DB3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126" y="2592388"/>
            <a:ext cx="6973747" cy="1606550"/>
          </a:xfrm>
        </p:spPr>
        <p:txBody>
          <a:bodyPr/>
          <a:lstStyle/>
          <a:p>
            <a:r>
              <a:rPr lang="en-US" dirty="0"/>
              <a:t>Tips for Migrating Code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7578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DA4663-4B9C-AC43-96F5-323A959F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Migrating Code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B10A1-B227-214A-A293-7A53460E3A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Organize your source code for easy compilation and deployment</a:t>
            </a:r>
          </a:p>
          <a:p>
            <a:pPr marL="565150" lvl="1" indent="-342900"/>
            <a:r>
              <a:rPr lang="en-US" dirty="0"/>
              <a:t>Consider an </a:t>
            </a:r>
            <a:r>
              <a:rPr lang="en-US" dirty="0" err="1"/>
              <a:t>OpenEdge</a:t>
            </a:r>
            <a:r>
              <a:rPr lang="en-US" dirty="0"/>
              <a:t> Application Archive</a:t>
            </a:r>
          </a:p>
          <a:p>
            <a:pPr marL="342900" indent="-342900"/>
            <a:r>
              <a:rPr lang="en-US" dirty="0"/>
              <a:t>Update offset files for Mapped Objects</a:t>
            </a:r>
            <a:endParaRPr lang="en-BG" dirty="0"/>
          </a:p>
          <a:p>
            <a:pPr marL="342900" indent="-342900"/>
            <a:r>
              <a:rPr lang="en-US" dirty="0"/>
              <a:t>Separate UI from Business Logic</a:t>
            </a:r>
          </a:p>
          <a:p>
            <a:pPr marL="565150" lvl="1" indent="-342900"/>
            <a:r>
              <a:rPr lang="en-US" dirty="0"/>
              <a:t>Data Object Handler for data services</a:t>
            </a:r>
          </a:p>
          <a:p>
            <a:pPr marL="565150" lvl="1" indent="-342900"/>
            <a:r>
              <a:rPr lang="en-US" dirty="0"/>
              <a:t>Custom Web Handlers or REST services for BL</a:t>
            </a:r>
          </a:p>
          <a:p>
            <a:pPr marL="342900" indent="-342900"/>
            <a:r>
              <a:rPr lang="en-US" dirty="0"/>
              <a:t>Use PASOE Security</a:t>
            </a:r>
          </a:p>
          <a:p>
            <a:pPr marL="565150" lvl="1" indent="-342900"/>
            <a:r>
              <a:rPr lang="en-US" dirty="0" err="1"/>
              <a:t>OERealm</a:t>
            </a:r>
            <a:r>
              <a:rPr lang="en-US" dirty="0"/>
              <a:t> can be used to integrate existing security code 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807125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C0A2F-45A8-07CE-EACF-DF452A54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13" y="2409825"/>
            <a:ext cx="11210230" cy="2038350"/>
          </a:xfrm>
        </p:spPr>
        <p:txBody>
          <a:bodyPr/>
          <a:lstStyle/>
          <a:p>
            <a:r>
              <a:rPr lang="en-US" sz="2400" dirty="0"/>
              <a:t>https://github.com/progress/PASOE-Deployment-Examples/tree/main/HTTPSSO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C1D3DB-8F7D-E392-40D5-3707768FE4EB}"/>
              </a:ext>
            </a:extLst>
          </p:cNvPr>
          <p:cNvSpPr txBox="1"/>
          <p:nvPr/>
        </p:nvSpPr>
        <p:spPr>
          <a:xfrm>
            <a:off x="1020198" y="1292251"/>
            <a:ext cx="9733448" cy="7783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r>
              <a:rPr lang="en-US" sz="4800" dirty="0"/>
              <a:t>Modern Web Application Example</a:t>
            </a:r>
          </a:p>
        </p:txBody>
      </p:sp>
    </p:spTree>
    <p:extLst>
      <p:ext uri="{BB962C8B-B14F-4D97-AF65-F5344CB8AC3E}">
        <p14:creationId xmlns:p14="http://schemas.microsoft.com/office/powerpoint/2010/main" val="148906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26E-3FF0-8148-9A57-E108DB3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126" y="2592388"/>
            <a:ext cx="6973747" cy="1606550"/>
          </a:xfrm>
        </p:spPr>
        <p:txBody>
          <a:bodyPr/>
          <a:lstStyle/>
          <a:p>
            <a:r>
              <a:rPr lang="en-US" dirty="0"/>
              <a:t>Questions?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07590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5186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Progress 2">
      <a:dk1>
        <a:srgbClr val="000000"/>
      </a:dk1>
      <a:lt1>
        <a:srgbClr val="FFFFFF"/>
      </a:lt1>
      <a:dk2>
        <a:srgbClr val="0052DB"/>
      </a:dk2>
      <a:lt2>
        <a:srgbClr val="F3FAFF"/>
      </a:lt2>
      <a:accent1>
        <a:srgbClr val="008963"/>
      </a:accent1>
      <a:accent2>
        <a:srgbClr val="FFD000"/>
      </a:accent2>
      <a:accent3>
        <a:srgbClr val="2889FC"/>
      </a:accent3>
      <a:accent4>
        <a:srgbClr val="00B563"/>
      </a:accent4>
      <a:accent5>
        <a:srgbClr val="A7E9FF"/>
      </a:accent5>
      <a:accent6>
        <a:srgbClr val="D5F6FF"/>
      </a:accent6>
      <a:hlink>
        <a:srgbClr val="0069E8"/>
      </a:hlink>
      <a:folHlink>
        <a:srgbClr val="76C1FF"/>
      </a:folHlink>
    </a:clrScheme>
    <a:fontScheme name="Custom 6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noAutofit/>
      </a:bodyPr>
      <a:lstStyle>
        <a:defPPr algn="l">
          <a:lnSpc>
            <a:spcPts val="2700"/>
          </a:lnSpc>
          <a:defRPr sz="2400" dirty="0" smtClean="0"/>
        </a:defPPr>
      </a:lstStyle>
    </a:txDef>
  </a:objectDefaults>
  <a:extraClrSchemeLst/>
  <a:custClrLst>
    <a:custClr name="Light Green S1">
      <a:srgbClr val="4FB850"/>
    </a:custClr>
    <a:custClr name="Yellow S1">
      <a:srgbClr val="FBCE0A"/>
    </a:custClr>
    <a:custClr name="Yellow S2">
      <a:srgbClr val="FAE400"/>
    </a:custClr>
    <a:custClr name="Red S2">
      <a:srgbClr val="F1627A"/>
    </a:custClr>
    <a:custClr name="Light Blue S1">
      <a:srgbClr val="00BCED"/>
    </a:custClr>
    <a:custClr name="Blue Line">
      <a:srgbClr val="0053A5"/>
    </a:custClr>
    <a:custClr name="TEAL S3">
      <a:srgbClr val="0AA39F"/>
    </a:custClr>
    <a:custClr name="Purple S1">
      <a:srgbClr val="311B97"/>
    </a:custClr>
    <a:custClr name="Purple S2">
      <a:srgbClr val="5122B9"/>
    </a:custClr>
    <a:custClr name="Light Gray S2">
      <a:srgbClr val="DDE9F7"/>
    </a:custClr>
  </a:custClrLst>
  <a:extLst>
    <a:ext uri="{05A4C25C-085E-4340-85A3-A5531E510DB2}">
      <thm15:themeFamily xmlns:thm15="http://schemas.microsoft.com/office/thememl/2012/main" name="Presentation1" id="{5CB73D4F-6821-A541-95DB-1B3EBA7CF3D7}" vid="{895C80A1-370F-E243-A36A-E0274D347D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 PowerPoint Template 2023</Template>
  <TotalTime>185</TotalTime>
  <Words>716</Words>
  <Application>Microsoft Office PowerPoint</Application>
  <PresentationFormat>Widescreen</PresentationFormat>
  <Paragraphs>130</Paragraphs>
  <Slides>12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Roboto</vt:lpstr>
      <vt:lpstr>Wingdings</vt:lpstr>
      <vt:lpstr>Office Theme</vt:lpstr>
      <vt:lpstr>think-cell Slide</vt:lpstr>
      <vt:lpstr>Running Classic WebSpeed on PASOE in OpenEdge 12.8 </vt:lpstr>
      <vt:lpstr>Agenda</vt:lpstr>
      <vt:lpstr>Workshop Application Archive</vt:lpstr>
      <vt:lpstr>Installing Workshop Demo</vt:lpstr>
      <vt:lpstr>Using Workshop and WebSpeed Samples</vt:lpstr>
      <vt:lpstr>Classic WebSpeed Support in PASOE</vt:lpstr>
      <vt:lpstr>Running and Debugging WebSpeed Code</vt:lpstr>
      <vt:lpstr>Tips for Migrating Code</vt:lpstr>
      <vt:lpstr>Tips for Migrating Code</vt:lpstr>
      <vt:lpstr>https://github.com/progress/PASOE-Deployment-Examples/tree/main/HTTPSSO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Cleary</dc:creator>
  <cp:lastModifiedBy>David Cleary</cp:lastModifiedBy>
  <cp:revision>1</cp:revision>
  <dcterms:created xsi:type="dcterms:W3CDTF">2023-11-07T14:49:09Z</dcterms:created>
  <dcterms:modified xsi:type="dcterms:W3CDTF">2023-11-15T13:52:46Z</dcterms:modified>
</cp:coreProperties>
</file>