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07" r:id="rId3"/>
  </p:sldMasterIdLst>
  <p:notesMasterIdLst>
    <p:notesMasterId r:id="rId20"/>
  </p:notesMasterIdLst>
  <p:handoutMasterIdLst>
    <p:handoutMasterId r:id="rId21"/>
  </p:handoutMasterIdLst>
  <p:sldIdLst>
    <p:sldId id="337" r:id="rId4"/>
    <p:sldId id="1827" r:id="rId5"/>
    <p:sldId id="1884" r:id="rId6"/>
    <p:sldId id="1907" r:id="rId7"/>
    <p:sldId id="1908" r:id="rId8"/>
    <p:sldId id="1909" r:id="rId9"/>
    <p:sldId id="1911" r:id="rId10"/>
    <p:sldId id="1874" r:id="rId11"/>
    <p:sldId id="1912" r:id="rId12"/>
    <p:sldId id="1914" r:id="rId13"/>
    <p:sldId id="1913" r:id="rId14"/>
    <p:sldId id="1916" r:id="rId15"/>
    <p:sldId id="1915" r:id="rId16"/>
    <p:sldId id="1917" r:id="rId17"/>
    <p:sldId id="1875" r:id="rId18"/>
    <p:sldId id="1905" r:id="rId19"/>
  </p:sldIdLst>
  <p:sldSz cx="12188825" cy="6858000"/>
  <p:notesSz cx="7027863" cy="9313863"/>
  <p:custDataLst>
    <p:tags r:id="rId22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086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172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257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343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5428" algn="l" defTabSz="914172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2514" algn="l" defTabSz="914172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199600" algn="l" defTabSz="914172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6686" algn="l" defTabSz="914172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orient="horz" pos="323" userDrawn="1">
          <p15:clr>
            <a:srgbClr val="A4A3A4"/>
          </p15:clr>
        </p15:guide>
        <p15:guide id="3" orient="horz" pos="4006" userDrawn="1">
          <p15:clr>
            <a:srgbClr val="A4A3A4"/>
          </p15:clr>
        </p15:guide>
        <p15:guide id="7" pos="392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166"/>
    <a:srgbClr val="01BDEC"/>
    <a:srgbClr val="100E58"/>
    <a:srgbClr val="1C5477"/>
    <a:srgbClr val="000000"/>
    <a:srgbClr val="373A3E"/>
    <a:srgbClr val="008AEA"/>
    <a:srgbClr val="11A2D1"/>
    <a:srgbClr val="2172CE"/>
    <a:srgbClr val="843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13189E-00CD-4A8F-89D9-F8144D7E874D}" v="28" dt="2019-10-05T17:58:33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02"/>
      </p:cViewPr>
      <p:guideLst>
        <p:guide orient="horz" pos="1003"/>
        <p:guide orient="horz" pos="323"/>
        <p:guide orient="horz" pos="4006"/>
        <p:guide pos="392"/>
        <p:guide pos="4175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8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7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25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34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428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14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0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86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Test, test, test</a:t>
            </a:r>
          </a:p>
          <a:p>
            <a:r>
              <a:rPr lang="en-US" dirty="0"/>
              <a:t>Complex systems – deterministic alone, but your process is never alone</a:t>
            </a:r>
          </a:p>
          <a:p>
            <a:r>
              <a:rPr lang="en-US" dirty="0"/>
              <a:t>Improvements we make may not impact your application – e.g., OO improvements are no good if you don’t use OO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94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45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56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90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43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45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17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96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not applicable if running memory mapped .pl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55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35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35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C3B10F-A77C-499D-8A55-4E7169A1E70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50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92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666" y="1767105"/>
            <a:ext cx="5719159" cy="47561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1258464" y="1857658"/>
            <a:ext cx="6298036" cy="1482442"/>
          </a:xfrm>
          <a:prstGeom prst="rect">
            <a:avLst/>
          </a:prstGeom>
          <a:ln algn="ctr"/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4398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258464" y="3429000"/>
            <a:ext cx="5479648" cy="723098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398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Subtitle Goes Here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65" y="479473"/>
            <a:ext cx="3298265" cy="1099423"/>
          </a:xfrm>
          <a:prstGeom prst="rect">
            <a:avLst/>
          </a:prstGeom>
        </p:spPr>
      </p:pic>
      <p:sp>
        <p:nvSpPr>
          <p:cNvPr id="1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67998" y="55526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 baseline="0"/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67998" y="58701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 baseline="0"/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167998" y="6195812"/>
            <a:ext cx="5391150" cy="327457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0" baseline="0"/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994372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1" orient="horz" pos="1162">
          <p15:clr>
            <a:srgbClr val="FBAE40"/>
          </p15:clr>
        </p15:guide>
        <p15:guide id="22" pos="3839">
          <p15:clr>
            <a:srgbClr val="FBAE40"/>
          </p15:clr>
        </p15:guide>
        <p15:guide id="23" orient="horz" pos="3952">
          <p15:clr>
            <a:srgbClr val="FBAE40"/>
          </p15:clr>
        </p15:guide>
        <p15:guide id="24" pos="80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-29142" y="-109292"/>
            <a:ext cx="12188825" cy="698349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392" tIns="45696" rIns="91392" bIns="45696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385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398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4216" y="1872352"/>
            <a:ext cx="6555592" cy="1200329"/>
          </a:xfrm>
          <a:prstGeom prst="rect">
            <a:avLst/>
          </a:prstGeom>
        </p:spPr>
        <p:txBody>
          <a:bodyPr anchor="t"/>
          <a:lstStyle>
            <a:lvl1pPr>
              <a:defRPr sz="39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9711" y="255589"/>
            <a:ext cx="2500315" cy="8334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51" y="3870649"/>
            <a:ext cx="7788275" cy="300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76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73">
          <p15:clr>
            <a:srgbClr val="FBAE40"/>
          </p15:clr>
        </p15:guide>
        <p15:guide id="3" orient="horz" pos="116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77"/>
            <a:ext cx="9972675" cy="69290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9711" y="255589"/>
            <a:ext cx="2500315" cy="83343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795338" y="2828839"/>
            <a:ext cx="6555592" cy="1200329"/>
          </a:xfrm>
          <a:prstGeom prst="rect">
            <a:avLst/>
          </a:prstGeom>
        </p:spPr>
        <p:txBody>
          <a:bodyPr anchor="t"/>
          <a:lstStyle>
            <a:lvl1pPr>
              <a:defRPr sz="39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417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  <p15:guide id="10" pos="57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  <p:sp>
        <p:nvSpPr>
          <p:cNvPr id="19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12986" y="2886286"/>
            <a:ext cx="7562852" cy="568114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6926" indent="0" algn="ctr">
              <a:buNone/>
              <a:defRPr/>
            </a:lvl2pPr>
            <a:lvl3pPr marL="913852" indent="0" algn="ctr">
              <a:buNone/>
              <a:defRPr/>
            </a:lvl3pPr>
            <a:lvl4pPr marL="1370778" indent="0" algn="ctr">
              <a:buNone/>
              <a:defRPr/>
            </a:lvl4pPr>
            <a:lvl5pPr marL="1827704" indent="0" algn="ctr">
              <a:buNone/>
              <a:defRPr/>
            </a:lvl5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B8A6D2-6C6C-CD48-B1AC-C778EA97E3CB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4246150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3432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Te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  <p:sp>
        <p:nvSpPr>
          <p:cNvPr id="12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12986" y="2886286"/>
            <a:ext cx="7562852" cy="568114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6926" indent="0" algn="ctr">
              <a:buNone/>
              <a:defRPr/>
            </a:lvl2pPr>
            <a:lvl3pPr marL="913852" indent="0" algn="ctr">
              <a:buNone/>
              <a:defRPr/>
            </a:lvl3pPr>
            <a:lvl4pPr marL="1370778" indent="0" algn="ctr">
              <a:buNone/>
              <a:defRPr/>
            </a:lvl4pPr>
            <a:lvl5pPr marL="1827704" indent="0" algn="ctr">
              <a:buNone/>
              <a:defRPr/>
            </a:lvl5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59D251-767E-8F46-A657-3E2188A26B6F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4246150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2832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2" y="2540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385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398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4"/>
            <a:ext cx="12188825" cy="5075939"/>
          </a:xfrm>
          <a:prstGeom prst="rect">
            <a:avLst/>
          </a:prstGeom>
        </p:spPr>
      </p:pic>
      <p:sp>
        <p:nvSpPr>
          <p:cNvPr id="16" name="Triangle 7"/>
          <p:cNvSpPr/>
          <p:nvPr userDrawn="1"/>
        </p:nvSpPr>
        <p:spPr bwMode="auto">
          <a:xfrm>
            <a:off x="7784658" y="4381017"/>
            <a:ext cx="4404167" cy="2476983"/>
          </a:xfrm>
          <a:custGeom>
            <a:avLst/>
            <a:gdLst>
              <a:gd name="connsiteX0" fmla="*/ 0 w 3090440"/>
              <a:gd name="connsiteY0" fmla="*/ 2812648 h 2812648"/>
              <a:gd name="connsiteX1" fmla="*/ 1545220 w 3090440"/>
              <a:gd name="connsiteY1" fmla="*/ 0 h 2812648"/>
              <a:gd name="connsiteX2" fmla="*/ 3090440 w 3090440"/>
              <a:gd name="connsiteY2" fmla="*/ 2812648 h 2812648"/>
              <a:gd name="connsiteX3" fmla="*/ 0 w 3090440"/>
              <a:gd name="connsiteY3" fmla="*/ 2812648 h 2812648"/>
              <a:gd name="connsiteX0" fmla="*/ 0 w 3177251"/>
              <a:gd name="connsiteY0" fmla="*/ 2442258 h 2442258"/>
              <a:gd name="connsiteX1" fmla="*/ 3177251 w 3177251"/>
              <a:gd name="connsiteY1" fmla="*/ 0 h 2442258"/>
              <a:gd name="connsiteX2" fmla="*/ 3090440 w 3177251"/>
              <a:gd name="connsiteY2" fmla="*/ 2442258 h 2442258"/>
              <a:gd name="connsiteX3" fmla="*/ 0 w 3177251"/>
              <a:gd name="connsiteY3" fmla="*/ 2442258 h 2442258"/>
              <a:gd name="connsiteX0" fmla="*/ 0 w 3536066"/>
              <a:gd name="connsiteY0" fmla="*/ 2488557 h 2488557"/>
              <a:gd name="connsiteX1" fmla="*/ 3536066 w 3536066"/>
              <a:gd name="connsiteY1" fmla="*/ 0 h 2488557"/>
              <a:gd name="connsiteX2" fmla="*/ 3449255 w 3536066"/>
              <a:gd name="connsiteY2" fmla="*/ 2442258 h 2488557"/>
              <a:gd name="connsiteX3" fmla="*/ 0 w 3536066"/>
              <a:gd name="connsiteY3" fmla="*/ 2488557 h 2488557"/>
              <a:gd name="connsiteX0" fmla="*/ 0 w 4265271"/>
              <a:gd name="connsiteY0" fmla="*/ 2338086 h 2338086"/>
              <a:gd name="connsiteX1" fmla="*/ 4265271 w 4265271"/>
              <a:gd name="connsiteY1" fmla="*/ 0 h 2338086"/>
              <a:gd name="connsiteX2" fmla="*/ 3449255 w 4265271"/>
              <a:gd name="connsiteY2" fmla="*/ 2291787 h 2338086"/>
              <a:gd name="connsiteX3" fmla="*/ 0 w 4265271"/>
              <a:gd name="connsiteY3" fmla="*/ 2338086 h 2338086"/>
              <a:gd name="connsiteX0" fmla="*/ 0 w 4334719"/>
              <a:gd name="connsiteY0" fmla="*/ 2453833 h 2453833"/>
              <a:gd name="connsiteX1" fmla="*/ 4334719 w 4334719"/>
              <a:gd name="connsiteY1" fmla="*/ 0 h 2453833"/>
              <a:gd name="connsiteX2" fmla="*/ 3449255 w 4334719"/>
              <a:gd name="connsiteY2" fmla="*/ 2407534 h 2453833"/>
              <a:gd name="connsiteX3" fmla="*/ 0 w 4334719"/>
              <a:gd name="connsiteY3" fmla="*/ 2453833 h 2453833"/>
              <a:gd name="connsiteX0" fmla="*/ 0 w 4334719"/>
              <a:gd name="connsiteY0" fmla="*/ 2453833 h 2465408"/>
              <a:gd name="connsiteX1" fmla="*/ 4334719 w 4334719"/>
              <a:gd name="connsiteY1" fmla="*/ 0 h 2465408"/>
              <a:gd name="connsiteX2" fmla="*/ 4282632 w 4334719"/>
              <a:gd name="connsiteY2" fmla="*/ 2465408 h 2465408"/>
              <a:gd name="connsiteX3" fmla="*/ 0 w 4334719"/>
              <a:gd name="connsiteY3" fmla="*/ 2453833 h 2465408"/>
              <a:gd name="connsiteX0" fmla="*/ 0 w 4334719"/>
              <a:gd name="connsiteY0" fmla="*/ 2453833 h 2465408"/>
              <a:gd name="connsiteX1" fmla="*/ 4334719 w 4334719"/>
              <a:gd name="connsiteY1" fmla="*/ 0 h 2465408"/>
              <a:gd name="connsiteX2" fmla="*/ 4328930 w 4334719"/>
              <a:gd name="connsiteY2" fmla="*/ 2465408 h 2465408"/>
              <a:gd name="connsiteX3" fmla="*/ 0 w 4334719"/>
              <a:gd name="connsiteY3" fmla="*/ 2453833 h 2465408"/>
              <a:gd name="connsiteX0" fmla="*/ 0 w 4404167"/>
              <a:gd name="connsiteY0" fmla="*/ 2476983 h 2476983"/>
              <a:gd name="connsiteX1" fmla="*/ 4404167 w 4404167"/>
              <a:gd name="connsiteY1" fmla="*/ 0 h 2476983"/>
              <a:gd name="connsiteX2" fmla="*/ 4398378 w 4404167"/>
              <a:gd name="connsiteY2" fmla="*/ 2465408 h 2476983"/>
              <a:gd name="connsiteX3" fmla="*/ 0 w 4404167"/>
              <a:gd name="connsiteY3" fmla="*/ 2476983 h 2476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4167" h="2476983">
                <a:moveTo>
                  <a:pt x="0" y="2476983"/>
                </a:moveTo>
                <a:lnTo>
                  <a:pt x="4404167" y="0"/>
                </a:lnTo>
                <a:cubicBezTo>
                  <a:pt x="4402237" y="821803"/>
                  <a:pt x="4400308" y="1643605"/>
                  <a:pt x="4398378" y="2465408"/>
                </a:cubicBezTo>
                <a:lnTo>
                  <a:pt x="0" y="2476983"/>
                </a:lnTo>
                <a:close/>
              </a:path>
            </a:pathLst>
          </a:custGeom>
          <a:gradFill flip="none" rotWithShape="1">
            <a:gsLst>
              <a:gs pos="43000">
                <a:srgbClr val="484D50">
                  <a:alpha val="21000"/>
                </a:srgbClr>
              </a:gs>
              <a:gs pos="0">
                <a:srgbClr val="484D50">
                  <a:alpha val="0"/>
                </a:srgbClr>
              </a:gs>
              <a:gs pos="66000">
                <a:srgbClr val="484D50">
                  <a:alpha val="37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12986" y="2886286"/>
            <a:ext cx="7562852" cy="568114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6926" indent="0" algn="ctr">
              <a:buNone/>
              <a:defRPr/>
            </a:lvl2pPr>
            <a:lvl3pPr marL="913852" indent="0" algn="ctr">
              <a:buNone/>
              <a:defRPr/>
            </a:lvl3pPr>
            <a:lvl4pPr marL="1370778" indent="0" algn="ctr">
              <a:buNone/>
              <a:defRPr/>
            </a:lvl4pPr>
            <a:lvl5pPr marL="1827704" indent="0" algn="ctr">
              <a:buNone/>
              <a:defRPr/>
            </a:lvl5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3C3B217-9780-A542-9931-8F281F11FFDC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4246150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657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6" cy="51720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5CE500"/>
              </a:buClr>
              <a:defRPr sz="2800"/>
            </a:lvl1pPr>
            <a:lvl2pPr>
              <a:buClr>
                <a:srgbClr val="5CE500"/>
              </a:buClr>
              <a:defRPr sz="2400"/>
            </a:lvl2pPr>
            <a:lvl3pPr>
              <a:buClr>
                <a:srgbClr val="5CE500"/>
              </a:buClr>
              <a:defRPr sz="2000"/>
            </a:lvl3pPr>
            <a:lvl4pPr>
              <a:buClr>
                <a:srgbClr val="5CE500"/>
              </a:buClr>
              <a:defRPr sz="18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45663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8" cy="5172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2100"/>
              </a:spcBef>
              <a:buClr>
                <a:srgbClr val="5CE500"/>
              </a:buClr>
              <a:buFontTx/>
              <a:buNone/>
              <a:defRPr sz="2400">
                <a:solidFill>
                  <a:schemeClr val="tx1"/>
                </a:solidFill>
              </a:defRPr>
            </a:lvl1pPr>
            <a:lvl2pPr marL="456926" indent="0">
              <a:buClr>
                <a:srgbClr val="5CE500"/>
              </a:buClr>
              <a:buFontTx/>
              <a:buNone/>
              <a:defRPr sz="2000">
                <a:solidFill>
                  <a:srgbClr val="4B4E52"/>
                </a:solidFill>
              </a:defRPr>
            </a:lvl2pPr>
            <a:lvl3pPr marL="913852" indent="0">
              <a:buClr>
                <a:srgbClr val="5CE500"/>
              </a:buClr>
              <a:buFontTx/>
              <a:buNone/>
              <a:defRPr sz="2000">
                <a:solidFill>
                  <a:srgbClr val="4B4E52"/>
                </a:solidFill>
              </a:defRPr>
            </a:lvl3pPr>
            <a:lvl4pPr marL="1370778" indent="0">
              <a:buClr>
                <a:srgbClr val="5CE500"/>
              </a:buClr>
              <a:buFontTx/>
              <a:buNone/>
              <a:defRPr sz="1800">
                <a:solidFill>
                  <a:srgbClr val="4B4E52"/>
                </a:solidFill>
              </a:defRPr>
            </a:lvl4pPr>
            <a:lvl5pPr>
              <a:buClr>
                <a:srgbClr val="5CE5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8097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10948386" cy="5172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sz="2798"/>
              <a:t>Click to edit Master text styles</a:t>
            </a:r>
          </a:p>
          <a:p>
            <a:pPr lvl="1"/>
            <a:r>
              <a:rPr lang="en-US" sz="2798"/>
              <a:t>Second level</a:t>
            </a:r>
          </a:p>
          <a:p>
            <a:pPr lvl="2"/>
            <a:r>
              <a:rPr lang="en-US" sz="2798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67458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98" b="1">
                <a:solidFill>
                  <a:schemeClr val="tx1"/>
                </a:solidFill>
              </a:defRPr>
            </a:lvl1pPr>
            <a:lvl2pPr marL="456926" indent="0">
              <a:buNone/>
              <a:defRPr sz="1998" b="1"/>
            </a:lvl2pPr>
            <a:lvl3pPr marL="913852" indent="0">
              <a:buNone/>
              <a:defRPr sz="1798" b="1"/>
            </a:lvl3pPr>
            <a:lvl4pPr marL="1370778" indent="0">
              <a:buNone/>
              <a:defRPr sz="1600" b="1"/>
            </a:lvl4pPr>
            <a:lvl5pPr marL="1827703" indent="0">
              <a:buNone/>
              <a:defRPr sz="1600" b="1"/>
            </a:lvl5pPr>
            <a:lvl6pPr marL="2284628" indent="0">
              <a:buNone/>
              <a:defRPr sz="1600" b="1"/>
            </a:lvl6pPr>
            <a:lvl7pPr marL="2741554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5CE50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98" b="1">
                <a:solidFill>
                  <a:schemeClr val="tx1"/>
                </a:solidFill>
              </a:defRPr>
            </a:lvl1pPr>
            <a:lvl2pPr marL="456926" indent="0">
              <a:buNone/>
              <a:defRPr sz="1998" b="1"/>
            </a:lvl2pPr>
            <a:lvl3pPr marL="913852" indent="0">
              <a:buNone/>
              <a:defRPr sz="1798" b="1"/>
            </a:lvl3pPr>
            <a:lvl4pPr marL="1370778" indent="0">
              <a:buNone/>
              <a:defRPr sz="1600" b="1"/>
            </a:lvl4pPr>
            <a:lvl5pPr marL="1827703" indent="0">
              <a:buNone/>
              <a:defRPr sz="1600" b="1"/>
            </a:lvl5pPr>
            <a:lvl6pPr marL="2284628" indent="0">
              <a:buNone/>
              <a:defRPr sz="1600" b="1"/>
            </a:lvl6pPr>
            <a:lvl7pPr marL="2741554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5CE50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0771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0092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340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59" y="1200150"/>
            <a:ext cx="6527800" cy="5511800"/>
          </a:xfrm>
          <a:prstGeom prst="rect">
            <a:avLst/>
          </a:prstGeom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6389644" y="1475610"/>
            <a:ext cx="5894029" cy="332408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59" y="1200150"/>
            <a:ext cx="6527800" cy="551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59" y="1200150"/>
            <a:ext cx="65278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32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109" y="1231900"/>
            <a:ext cx="7124700" cy="4394200"/>
          </a:xfrm>
          <a:prstGeom prst="rect">
            <a:avLst/>
          </a:prstGeom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6948525" y="1538230"/>
            <a:ext cx="5217868" cy="330174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109" y="1231900"/>
            <a:ext cx="7124700" cy="4394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109" y="1231900"/>
            <a:ext cx="71247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48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947" y="1079291"/>
            <a:ext cx="3937255" cy="5439329"/>
          </a:xfrm>
          <a:prstGeom prst="rect">
            <a:avLst/>
          </a:prstGeom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094391" y="1643308"/>
            <a:ext cx="2989882" cy="39461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>
                <a:solidFill>
                  <a:srgbClr val="4B4E5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947" y="1079291"/>
            <a:ext cx="3937255" cy="54393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946" y="1079291"/>
            <a:ext cx="3937255" cy="543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56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954" y="1038225"/>
            <a:ext cx="2628900" cy="5334000"/>
          </a:xfrm>
          <a:prstGeom prst="rect">
            <a:avLst/>
          </a:prstGeom>
        </p:spPr>
      </p:pic>
      <p:sp>
        <p:nvSpPr>
          <p:cNvPr id="8" name="Picture Placeholder 1"/>
          <p:cNvSpPr>
            <a:spLocks noGrp="1"/>
          </p:cNvSpPr>
          <p:nvPr>
            <p:ph type="pic" sz="quarter" idx="12" hasCustomPrompt="1"/>
          </p:nvPr>
        </p:nvSpPr>
        <p:spPr>
          <a:xfrm>
            <a:off x="8718699" y="1686094"/>
            <a:ext cx="2296633" cy="408290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514944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rgbClr val="FFC000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954" y="1038225"/>
            <a:ext cx="2628900" cy="533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953" y="1038225"/>
            <a:ext cx="26289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36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evi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9" y="2192531"/>
            <a:ext cx="2654118" cy="291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372037" y="2572485"/>
            <a:ext cx="1864075" cy="2172674"/>
          </a:xfrm>
          <a:prstGeom prst="roundRect">
            <a:avLst>
              <a:gd name="adj" fmla="val 5188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98" y="1370225"/>
            <a:ext cx="2524944" cy="459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770" y="1308182"/>
            <a:ext cx="2593398" cy="45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751441" y="2569782"/>
            <a:ext cx="1837863" cy="2175381"/>
          </a:xfrm>
          <a:prstGeom prst="roundRect">
            <a:avLst>
              <a:gd name="adj" fmla="val 5448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551314" y="2562540"/>
            <a:ext cx="1813408" cy="2095725"/>
          </a:xfrm>
          <a:prstGeom prst="roundRect">
            <a:avLst>
              <a:gd name="adj" fmla="val 7034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9" y="2192531"/>
            <a:ext cx="2654118" cy="291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98" y="1370225"/>
            <a:ext cx="2524944" cy="459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770" y="1308182"/>
            <a:ext cx="2593398" cy="45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8" y="2192529"/>
            <a:ext cx="2654118" cy="291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98" y="1370225"/>
            <a:ext cx="2524944" cy="459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770" y="1308180"/>
            <a:ext cx="2593398" cy="45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087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7302506" y="1"/>
            <a:ext cx="4886321" cy="6995421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7814" y="1200154"/>
            <a:ext cx="5842986" cy="5172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CE500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5CE500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5CE500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73164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0" y="0"/>
            <a:ext cx="9463069" cy="5837418"/>
          </a:xfrm>
          <a:custGeom>
            <a:avLst/>
            <a:gdLst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6317262 w 7042083"/>
              <a:gd name="connsiteY2" fmla="*/ 0 h 4699000"/>
              <a:gd name="connsiteX3" fmla="*/ 7042083 w 7042083"/>
              <a:gd name="connsiteY3" fmla="*/ 724821 h 4699000"/>
              <a:gd name="connsiteX4" fmla="*/ 7042083 w 7042083"/>
              <a:gd name="connsiteY4" fmla="*/ 3974179 h 4699000"/>
              <a:gd name="connsiteX5" fmla="*/ 6317262 w 7042083"/>
              <a:gd name="connsiteY5" fmla="*/ 4699000 h 4699000"/>
              <a:gd name="connsiteX6" fmla="*/ 724821 w 7042083"/>
              <a:gd name="connsiteY6" fmla="*/ 4699000 h 4699000"/>
              <a:gd name="connsiteX7" fmla="*/ 0 w 7042083"/>
              <a:gd name="connsiteY7" fmla="*/ 3974179 h 4699000"/>
              <a:gd name="connsiteX8" fmla="*/ 0 w 7042083"/>
              <a:gd name="connsiteY8" fmla="*/ 724821 h 4699000"/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6317262 w 7042083"/>
              <a:gd name="connsiteY2" fmla="*/ 0 h 4699000"/>
              <a:gd name="connsiteX3" fmla="*/ 7042083 w 7042083"/>
              <a:gd name="connsiteY3" fmla="*/ 724821 h 4699000"/>
              <a:gd name="connsiteX4" fmla="*/ 7042083 w 7042083"/>
              <a:gd name="connsiteY4" fmla="*/ 3974179 h 4699000"/>
              <a:gd name="connsiteX5" fmla="*/ 6317262 w 7042083"/>
              <a:gd name="connsiteY5" fmla="*/ 4699000 h 4699000"/>
              <a:gd name="connsiteX6" fmla="*/ 724821 w 7042083"/>
              <a:gd name="connsiteY6" fmla="*/ 4699000 h 4699000"/>
              <a:gd name="connsiteX7" fmla="*/ 0 w 7042083"/>
              <a:gd name="connsiteY7" fmla="*/ 3974179 h 4699000"/>
              <a:gd name="connsiteX8" fmla="*/ 0 w 7042083"/>
              <a:gd name="connsiteY8" fmla="*/ 724821 h 4699000"/>
              <a:gd name="connsiteX0" fmla="*/ 0 w 7042083"/>
              <a:gd name="connsiteY0" fmla="*/ 725608 h 4699787"/>
              <a:gd name="connsiteX1" fmla="*/ 724821 w 7042083"/>
              <a:gd name="connsiteY1" fmla="*/ 787 h 4699787"/>
              <a:gd name="connsiteX2" fmla="*/ 6317262 w 7042083"/>
              <a:gd name="connsiteY2" fmla="*/ 787 h 4699787"/>
              <a:gd name="connsiteX3" fmla="*/ 7042083 w 7042083"/>
              <a:gd name="connsiteY3" fmla="*/ 725608 h 4699787"/>
              <a:gd name="connsiteX4" fmla="*/ 7042083 w 7042083"/>
              <a:gd name="connsiteY4" fmla="*/ 3974966 h 4699787"/>
              <a:gd name="connsiteX5" fmla="*/ 6317262 w 7042083"/>
              <a:gd name="connsiteY5" fmla="*/ 4699787 h 4699787"/>
              <a:gd name="connsiteX6" fmla="*/ 724821 w 7042083"/>
              <a:gd name="connsiteY6" fmla="*/ 4699787 h 4699787"/>
              <a:gd name="connsiteX7" fmla="*/ 0 w 7042083"/>
              <a:gd name="connsiteY7" fmla="*/ 3974966 h 4699787"/>
              <a:gd name="connsiteX8" fmla="*/ 0 w 7042083"/>
              <a:gd name="connsiteY8" fmla="*/ 725608 h 4699787"/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5344496 w 7042083"/>
              <a:gd name="connsiteY2" fmla="*/ 525293 h 4699000"/>
              <a:gd name="connsiteX3" fmla="*/ 7042083 w 7042083"/>
              <a:gd name="connsiteY3" fmla="*/ 724821 h 4699000"/>
              <a:gd name="connsiteX4" fmla="*/ 7042083 w 7042083"/>
              <a:gd name="connsiteY4" fmla="*/ 3974179 h 4699000"/>
              <a:gd name="connsiteX5" fmla="*/ 6317262 w 7042083"/>
              <a:gd name="connsiteY5" fmla="*/ 4699000 h 4699000"/>
              <a:gd name="connsiteX6" fmla="*/ 724821 w 7042083"/>
              <a:gd name="connsiteY6" fmla="*/ 4699000 h 4699000"/>
              <a:gd name="connsiteX7" fmla="*/ 0 w 7042083"/>
              <a:gd name="connsiteY7" fmla="*/ 3974179 h 4699000"/>
              <a:gd name="connsiteX8" fmla="*/ 0 w 7042083"/>
              <a:gd name="connsiteY8" fmla="*/ 724821 h 4699000"/>
              <a:gd name="connsiteX0" fmla="*/ 0 w 7042083"/>
              <a:gd name="connsiteY0" fmla="*/ 724821 h 4699000"/>
              <a:gd name="connsiteX1" fmla="*/ 724821 w 7042083"/>
              <a:gd name="connsiteY1" fmla="*/ 0 h 4699000"/>
              <a:gd name="connsiteX2" fmla="*/ 7042083 w 7042083"/>
              <a:gd name="connsiteY2" fmla="*/ 724821 h 4699000"/>
              <a:gd name="connsiteX3" fmla="*/ 7042083 w 7042083"/>
              <a:gd name="connsiteY3" fmla="*/ 3974179 h 4699000"/>
              <a:gd name="connsiteX4" fmla="*/ 6317262 w 7042083"/>
              <a:gd name="connsiteY4" fmla="*/ 4699000 h 4699000"/>
              <a:gd name="connsiteX5" fmla="*/ 724821 w 7042083"/>
              <a:gd name="connsiteY5" fmla="*/ 4699000 h 4699000"/>
              <a:gd name="connsiteX6" fmla="*/ 0 w 7042083"/>
              <a:gd name="connsiteY6" fmla="*/ 3974179 h 4699000"/>
              <a:gd name="connsiteX7" fmla="*/ 0 w 7042083"/>
              <a:gd name="connsiteY7" fmla="*/ 724821 h 4699000"/>
              <a:gd name="connsiteX0" fmla="*/ 0 w 7042083"/>
              <a:gd name="connsiteY0" fmla="*/ 406170 h 4380349"/>
              <a:gd name="connsiteX1" fmla="*/ 7042083 w 7042083"/>
              <a:gd name="connsiteY1" fmla="*/ 406170 h 4380349"/>
              <a:gd name="connsiteX2" fmla="*/ 7042083 w 7042083"/>
              <a:gd name="connsiteY2" fmla="*/ 3655528 h 4380349"/>
              <a:gd name="connsiteX3" fmla="*/ 6317262 w 7042083"/>
              <a:gd name="connsiteY3" fmla="*/ 4380349 h 4380349"/>
              <a:gd name="connsiteX4" fmla="*/ 724821 w 7042083"/>
              <a:gd name="connsiteY4" fmla="*/ 4380349 h 4380349"/>
              <a:gd name="connsiteX5" fmla="*/ 0 w 7042083"/>
              <a:gd name="connsiteY5" fmla="*/ 3655528 h 4380349"/>
              <a:gd name="connsiteX6" fmla="*/ 0 w 7042083"/>
              <a:gd name="connsiteY6" fmla="*/ 406170 h 4380349"/>
              <a:gd name="connsiteX0" fmla="*/ 0 w 7042083"/>
              <a:gd name="connsiteY0" fmla="*/ 240694 h 4214873"/>
              <a:gd name="connsiteX1" fmla="*/ 7042083 w 7042083"/>
              <a:gd name="connsiteY1" fmla="*/ 240694 h 4214873"/>
              <a:gd name="connsiteX2" fmla="*/ 7042083 w 7042083"/>
              <a:gd name="connsiteY2" fmla="*/ 3490052 h 4214873"/>
              <a:gd name="connsiteX3" fmla="*/ 6317262 w 7042083"/>
              <a:gd name="connsiteY3" fmla="*/ 4214873 h 4214873"/>
              <a:gd name="connsiteX4" fmla="*/ 724821 w 7042083"/>
              <a:gd name="connsiteY4" fmla="*/ 4214873 h 4214873"/>
              <a:gd name="connsiteX5" fmla="*/ 0 w 7042083"/>
              <a:gd name="connsiteY5" fmla="*/ 3490052 h 4214873"/>
              <a:gd name="connsiteX6" fmla="*/ 0 w 7042083"/>
              <a:gd name="connsiteY6" fmla="*/ 240694 h 4214873"/>
              <a:gd name="connsiteX0" fmla="*/ 0 w 7042083"/>
              <a:gd name="connsiteY0" fmla="*/ 0 h 3974179"/>
              <a:gd name="connsiteX1" fmla="*/ 7042083 w 7042083"/>
              <a:gd name="connsiteY1" fmla="*/ 0 h 3974179"/>
              <a:gd name="connsiteX2" fmla="*/ 7042083 w 7042083"/>
              <a:gd name="connsiteY2" fmla="*/ 3249358 h 3974179"/>
              <a:gd name="connsiteX3" fmla="*/ 6317262 w 7042083"/>
              <a:gd name="connsiteY3" fmla="*/ 3974179 h 3974179"/>
              <a:gd name="connsiteX4" fmla="*/ 724821 w 7042083"/>
              <a:gd name="connsiteY4" fmla="*/ 3974179 h 3974179"/>
              <a:gd name="connsiteX5" fmla="*/ 0 w 7042083"/>
              <a:gd name="connsiteY5" fmla="*/ 3249358 h 3974179"/>
              <a:gd name="connsiteX6" fmla="*/ 0 w 7042083"/>
              <a:gd name="connsiteY6" fmla="*/ 0 h 3974179"/>
              <a:gd name="connsiteX0" fmla="*/ 0 w 7042083"/>
              <a:gd name="connsiteY0" fmla="*/ 0 h 3974179"/>
              <a:gd name="connsiteX1" fmla="*/ 7042083 w 7042083"/>
              <a:gd name="connsiteY1" fmla="*/ 0 h 3974179"/>
              <a:gd name="connsiteX2" fmla="*/ 7042083 w 7042083"/>
              <a:gd name="connsiteY2" fmla="*/ 3249358 h 3974179"/>
              <a:gd name="connsiteX3" fmla="*/ 6317262 w 7042083"/>
              <a:gd name="connsiteY3" fmla="*/ 3974179 h 3974179"/>
              <a:gd name="connsiteX4" fmla="*/ 724821 w 7042083"/>
              <a:gd name="connsiteY4" fmla="*/ 3974179 h 3974179"/>
              <a:gd name="connsiteX5" fmla="*/ 0 w 7042083"/>
              <a:gd name="connsiteY5" fmla="*/ 3249358 h 3974179"/>
              <a:gd name="connsiteX6" fmla="*/ 0 w 7042083"/>
              <a:gd name="connsiteY6" fmla="*/ 0 h 3974179"/>
              <a:gd name="connsiteX0" fmla="*/ 48353 w 7090436"/>
              <a:gd name="connsiteY0" fmla="*/ 0 h 3974179"/>
              <a:gd name="connsiteX1" fmla="*/ 7090436 w 7090436"/>
              <a:gd name="connsiteY1" fmla="*/ 0 h 3974179"/>
              <a:gd name="connsiteX2" fmla="*/ 7090436 w 7090436"/>
              <a:gd name="connsiteY2" fmla="*/ 3249358 h 3974179"/>
              <a:gd name="connsiteX3" fmla="*/ 6365615 w 7090436"/>
              <a:gd name="connsiteY3" fmla="*/ 3974179 h 3974179"/>
              <a:gd name="connsiteX4" fmla="*/ 773174 w 7090436"/>
              <a:gd name="connsiteY4" fmla="*/ 3974179 h 3974179"/>
              <a:gd name="connsiteX5" fmla="*/ 48353 w 7090436"/>
              <a:gd name="connsiteY5" fmla="*/ 3249358 h 3974179"/>
              <a:gd name="connsiteX6" fmla="*/ 48353 w 7090436"/>
              <a:gd name="connsiteY6" fmla="*/ 0 h 3974179"/>
              <a:gd name="connsiteX0" fmla="*/ 0 w 7042083"/>
              <a:gd name="connsiteY0" fmla="*/ 0 h 3974179"/>
              <a:gd name="connsiteX1" fmla="*/ 7042083 w 7042083"/>
              <a:gd name="connsiteY1" fmla="*/ 0 h 3974179"/>
              <a:gd name="connsiteX2" fmla="*/ 7042083 w 7042083"/>
              <a:gd name="connsiteY2" fmla="*/ 3249358 h 3974179"/>
              <a:gd name="connsiteX3" fmla="*/ 6317262 w 7042083"/>
              <a:gd name="connsiteY3" fmla="*/ 3974179 h 3974179"/>
              <a:gd name="connsiteX4" fmla="*/ 0 w 7042083"/>
              <a:gd name="connsiteY4" fmla="*/ 3249358 h 3974179"/>
              <a:gd name="connsiteX5" fmla="*/ 0 w 7042083"/>
              <a:gd name="connsiteY5" fmla="*/ 0 h 3974179"/>
              <a:gd name="connsiteX0" fmla="*/ 19456 w 7061539"/>
              <a:gd name="connsiteY0" fmla="*/ 0 h 5759094"/>
              <a:gd name="connsiteX1" fmla="*/ 7061539 w 7061539"/>
              <a:gd name="connsiteY1" fmla="*/ 0 h 5759094"/>
              <a:gd name="connsiteX2" fmla="*/ 7061539 w 7061539"/>
              <a:gd name="connsiteY2" fmla="*/ 3249358 h 5759094"/>
              <a:gd name="connsiteX3" fmla="*/ 6336718 w 7061539"/>
              <a:gd name="connsiteY3" fmla="*/ 3974179 h 5759094"/>
              <a:gd name="connsiteX4" fmla="*/ 0 w 7061539"/>
              <a:gd name="connsiteY4" fmla="*/ 5759094 h 5759094"/>
              <a:gd name="connsiteX5" fmla="*/ 19456 w 7061539"/>
              <a:gd name="connsiteY5" fmla="*/ 0 h 5759094"/>
              <a:gd name="connsiteX0" fmla="*/ 19456 w 7061539"/>
              <a:gd name="connsiteY0" fmla="*/ 0 h 5759094"/>
              <a:gd name="connsiteX1" fmla="*/ 3465022 w 7061539"/>
              <a:gd name="connsiteY1" fmla="*/ 1222 h 5759094"/>
              <a:gd name="connsiteX2" fmla="*/ 7061539 w 7061539"/>
              <a:gd name="connsiteY2" fmla="*/ 0 h 5759094"/>
              <a:gd name="connsiteX3" fmla="*/ 7061539 w 7061539"/>
              <a:gd name="connsiteY3" fmla="*/ 3249358 h 5759094"/>
              <a:gd name="connsiteX4" fmla="*/ 6336718 w 7061539"/>
              <a:gd name="connsiteY4" fmla="*/ 3974179 h 5759094"/>
              <a:gd name="connsiteX5" fmla="*/ 0 w 7061539"/>
              <a:gd name="connsiteY5" fmla="*/ 5759094 h 5759094"/>
              <a:gd name="connsiteX6" fmla="*/ 19456 w 7061539"/>
              <a:gd name="connsiteY6" fmla="*/ 0 h 5759094"/>
              <a:gd name="connsiteX0" fmla="*/ 19456 w 9454543"/>
              <a:gd name="connsiteY0" fmla="*/ 0 h 5759094"/>
              <a:gd name="connsiteX1" fmla="*/ 3465022 w 9454543"/>
              <a:gd name="connsiteY1" fmla="*/ 1222 h 5759094"/>
              <a:gd name="connsiteX2" fmla="*/ 9454543 w 9454543"/>
              <a:gd name="connsiteY2" fmla="*/ 38911 h 5759094"/>
              <a:gd name="connsiteX3" fmla="*/ 7061539 w 9454543"/>
              <a:gd name="connsiteY3" fmla="*/ 3249358 h 5759094"/>
              <a:gd name="connsiteX4" fmla="*/ 6336718 w 9454543"/>
              <a:gd name="connsiteY4" fmla="*/ 3974179 h 5759094"/>
              <a:gd name="connsiteX5" fmla="*/ 0 w 9454543"/>
              <a:gd name="connsiteY5" fmla="*/ 5759094 h 5759094"/>
              <a:gd name="connsiteX6" fmla="*/ 19456 w 9454543"/>
              <a:gd name="connsiteY6" fmla="*/ 0 h 5759094"/>
              <a:gd name="connsiteX0" fmla="*/ 19456 w 9473998"/>
              <a:gd name="connsiteY0" fmla="*/ 0 h 5759094"/>
              <a:gd name="connsiteX1" fmla="*/ 3465022 w 9473998"/>
              <a:gd name="connsiteY1" fmla="*/ 1222 h 5759094"/>
              <a:gd name="connsiteX2" fmla="*/ 9454543 w 9473998"/>
              <a:gd name="connsiteY2" fmla="*/ 38911 h 5759094"/>
              <a:gd name="connsiteX3" fmla="*/ 9473998 w 9473998"/>
              <a:gd name="connsiteY3" fmla="*/ 661800 h 5759094"/>
              <a:gd name="connsiteX4" fmla="*/ 6336718 w 9473998"/>
              <a:gd name="connsiteY4" fmla="*/ 3974179 h 5759094"/>
              <a:gd name="connsiteX5" fmla="*/ 0 w 9473998"/>
              <a:gd name="connsiteY5" fmla="*/ 5759094 h 5759094"/>
              <a:gd name="connsiteX6" fmla="*/ 19456 w 9473998"/>
              <a:gd name="connsiteY6" fmla="*/ 0 h 5759094"/>
              <a:gd name="connsiteX0" fmla="*/ 645227 w 10099769"/>
              <a:gd name="connsiteY0" fmla="*/ 0 h 5782410"/>
              <a:gd name="connsiteX1" fmla="*/ 4090793 w 10099769"/>
              <a:gd name="connsiteY1" fmla="*/ 1222 h 5782410"/>
              <a:gd name="connsiteX2" fmla="*/ 10080314 w 10099769"/>
              <a:gd name="connsiteY2" fmla="*/ 38911 h 5782410"/>
              <a:gd name="connsiteX3" fmla="*/ 10099769 w 10099769"/>
              <a:gd name="connsiteY3" fmla="*/ 661800 h 5782410"/>
              <a:gd name="connsiteX4" fmla="*/ 9141485 w 10099769"/>
              <a:gd name="connsiteY4" fmla="*/ 1873004 h 5782410"/>
              <a:gd name="connsiteX5" fmla="*/ 625771 w 10099769"/>
              <a:gd name="connsiteY5" fmla="*/ 5759094 h 5782410"/>
              <a:gd name="connsiteX6" fmla="*/ 645227 w 10099769"/>
              <a:gd name="connsiteY6" fmla="*/ 0 h 5782410"/>
              <a:gd name="connsiteX0" fmla="*/ 645227 w 10099769"/>
              <a:gd name="connsiteY0" fmla="*/ 0 h 5782410"/>
              <a:gd name="connsiteX1" fmla="*/ 4090793 w 10099769"/>
              <a:gd name="connsiteY1" fmla="*/ 1222 h 5782410"/>
              <a:gd name="connsiteX2" fmla="*/ 10080314 w 10099769"/>
              <a:gd name="connsiteY2" fmla="*/ 38911 h 5782410"/>
              <a:gd name="connsiteX3" fmla="*/ 10099769 w 10099769"/>
              <a:gd name="connsiteY3" fmla="*/ 661800 h 5782410"/>
              <a:gd name="connsiteX4" fmla="*/ 9141485 w 10099769"/>
              <a:gd name="connsiteY4" fmla="*/ 1873004 h 5782410"/>
              <a:gd name="connsiteX5" fmla="*/ 625771 w 10099769"/>
              <a:gd name="connsiteY5" fmla="*/ 5759094 h 5782410"/>
              <a:gd name="connsiteX6" fmla="*/ 645227 w 10099769"/>
              <a:gd name="connsiteY6" fmla="*/ 0 h 5782410"/>
              <a:gd name="connsiteX0" fmla="*/ 645227 w 10099769"/>
              <a:gd name="connsiteY0" fmla="*/ 0 h 5782410"/>
              <a:gd name="connsiteX1" fmla="*/ 4090793 w 10099769"/>
              <a:gd name="connsiteY1" fmla="*/ 1222 h 5782410"/>
              <a:gd name="connsiteX2" fmla="*/ 10080314 w 10099769"/>
              <a:gd name="connsiteY2" fmla="*/ 38911 h 5782410"/>
              <a:gd name="connsiteX3" fmla="*/ 10099769 w 10099769"/>
              <a:gd name="connsiteY3" fmla="*/ 661800 h 5782410"/>
              <a:gd name="connsiteX4" fmla="*/ 9141485 w 10099769"/>
              <a:gd name="connsiteY4" fmla="*/ 1873004 h 5782410"/>
              <a:gd name="connsiteX5" fmla="*/ 625771 w 10099769"/>
              <a:gd name="connsiteY5" fmla="*/ 5759094 h 5782410"/>
              <a:gd name="connsiteX6" fmla="*/ 645227 w 10099769"/>
              <a:gd name="connsiteY6" fmla="*/ 0 h 5782410"/>
              <a:gd name="connsiteX0" fmla="*/ 23921 w 9478463"/>
              <a:gd name="connsiteY0" fmla="*/ 0 h 5759094"/>
              <a:gd name="connsiteX1" fmla="*/ 3469487 w 9478463"/>
              <a:gd name="connsiteY1" fmla="*/ 1222 h 5759094"/>
              <a:gd name="connsiteX2" fmla="*/ 9459008 w 9478463"/>
              <a:gd name="connsiteY2" fmla="*/ 38911 h 5759094"/>
              <a:gd name="connsiteX3" fmla="*/ 9478463 w 9478463"/>
              <a:gd name="connsiteY3" fmla="*/ 661800 h 5759094"/>
              <a:gd name="connsiteX4" fmla="*/ 8520179 w 9478463"/>
              <a:gd name="connsiteY4" fmla="*/ 1873004 h 5759094"/>
              <a:gd name="connsiteX5" fmla="*/ 4465 w 9478463"/>
              <a:gd name="connsiteY5" fmla="*/ 5759094 h 5759094"/>
              <a:gd name="connsiteX6" fmla="*/ 23921 w 9478463"/>
              <a:gd name="connsiteY6" fmla="*/ 0 h 5759094"/>
              <a:gd name="connsiteX0" fmla="*/ 8464 w 9463006"/>
              <a:gd name="connsiteY0" fmla="*/ 0 h 5836915"/>
              <a:gd name="connsiteX1" fmla="*/ 3454030 w 9463006"/>
              <a:gd name="connsiteY1" fmla="*/ 1222 h 5836915"/>
              <a:gd name="connsiteX2" fmla="*/ 9443551 w 9463006"/>
              <a:gd name="connsiteY2" fmla="*/ 38911 h 5836915"/>
              <a:gd name="connsiteX3" fmla="*/ 9463006 w 9463006"/>
              <a:gd name="connsiteY3" fmla="*/ 661800 h 5836915"/>
              <a:gd name="connsiteX4" fmla="*/ 8504722 w 9463006"/>
              <a:gd name="connsiteY4" fmla="*/ 1873004 h 5836915"/>
              <a:gd name="connsiteX5" fmla="*/ 8463 w 9463006"/>
              <a:gd name="connsiteY5" fmla="*/ 5836915 h 5836915"/>
              <a:gd name="connsiteX6" fmla="*/ 8464 w 9463006"/>
              <a:gd name="connsiteY6" fmla="*/ 0 h 5836915"/>
              <a:gd name="connsiteX0" fmla="*/ 8464 w 9463069"/>
              <a:gd name="connsiteY0" fmla="*/ 0 h 5836915"/>
              <a:gd name="connsiteX1" fmla="*/ 3454030 w 9463069"/>
              <a:gd name="connsiteY1" fmla="*/ 1222 h 5836915"/>
              <a:gd name="connsiteX2" fmla="*/ 9443551 w 9463069"/>
              <a:gd name="connsiteY2" fmla="*/ 38911 h 5836915"/>
              <a:gd name="connsiteX3" fmla="*/ 9463006 w 9463069"/>
              <a:gd name="connsiteY3" fmla="*/ 661800 h 5836915"/>
              <a:gd name="connsiteX4" fmla="*/ 8504722 w 9463069"/>
              <a:gd name="connsiteY4" fmla="*/ 1873004 h 5836915"/>
              <a:gd name="connsiteX5" fmla="*/ 8463 w 9463069"/>
              <a:gd name="connsiteY5" fmla="*/ 5836915 h 5836915"/>
              <a:gd name="connsiteX6" fmla="*/ 8464 w 9463069"/>
              <a:gd name="connsiteY6" fmla="*/ 0 h 5836915"/>
              <a:gd name="connsiteX0" fmla="*/ 8464 w 9463069"/>
              <a:gd name="connsiteY0" fmla="*/ 0 h 5836915"/>
              <a:gd name="connsiteX1" fmla="*/ 3454030 w 9463069"/>
              <a:gd name="connsiteY1" fmla="*/ 1222 h 5836915"/>
              <a:gd name="connsiteX2" fmla="*/ 9443551 w 9463069"/>
              <a:gd name="connsiteY2" fmla="*/ 38911 h 5836915"/>
              <a:gd name="connsiteX3" fmla="*/ 9463006 w 9463069"/>
              <a:gd name="connsiteY3" fmla="*/ 545068 h 5836915"/>
              <a:gd name="connsiteX4" fmla="*/ 8504722 w 9463069"/>
              <a:gd name="connsiteY4" fmla="*/ 1873004 h 5836915"/>
              <a:gd name="connsiteX5" fmla="*/ 8463 w 9463069"/>
              <a:gd name="connsiteY5" fmla="*/ 5836915 h 5836915"/>
              <a:gd name="connsiteX6" fmla="*/ 8464 w 9463069"/>
              <a:gd name="connsiteY6" fmla="*/ 0 h 5836915"/>
              <a:gd name="connsiteX0" fmla="*/ 8464 w 9463069"/>
              <a:gd name="connsiteY0" fmla="*/ 8386 h 5845301"/>
              <a:gd name="connsiteX1" fmla="*/ 3454030 w 9463069"/>
              <a:gd name="connsiteY1" fmla="*/ 9608 h 5845301"/>
              <a:gd name="connsiteX2" fmla="*/ 9427785 w 9463069"/>
              <a:gd name="connsiteY2" fmla="*/ 0 h 5845301"/>
              <a:gd name="connsiteX3" fmla="*/ 9463006 w 9463069"/>
              <a:gd name="connsiteY3" fmla="*/ 553454 h 5845301"/>
              <a:gd name="connsiteX4" fmla="*/ 8504722 w 9463069"/>
              <a:gd name="connsiteY4" fmla="*/ 1881390 h 5845301"/>
              <a:gd name="connsiteX5" fmla="*/ 8463 w 9463069"/>
              <a:gd name="connsiteY5" fmla="*/ 5845301 h 5845301"/>
              <a:gd name="connsiteX6" fmla="*/ 8464 w 9463069"/>
              <a:gd name="connsiteY6" fmla="*/ 8386 h 5845301"/>
              <a:gd name="connsiteX0" fmla="*/ 8464 w 9463069"/>
              <a:gd name="connsiteY0" fmla="*/ 503 h 5837418"/>
              <a:gd name="connsiteX1" fmla="*/ 3454030 w 9463069"/>
              <a:gd name="connsiteY1" fmla="*/ 1725 h 5837418"/>
              <a:gd name="connsiteX2" fmla="*/ 9459316 w 9463069"/>
              <a:gd name="connsiteY2" fmla="*/ 0 h 5837418"/>
              <a:gd name="connsiteX3" fmla="*/ 9463006 w 9463069"/>
              <a:gd name="connsiteY3" fmla="*/ 545571 h 5837418"/>
              <a:gd name="connsiteX4" fmla="*/ 8504722 w 9463069"/>
              <a:gd name="connsiteY4" fmla="*/ 1873507 h 5837418"/>
              <a:gd name="connsiteX5" fmla="*/ 8463 w 9463069"/>
              <a:gd name="connsiteY5" fmla="*/ 5837418 h 5837418"/>
              <a:gd name="connsiteX6" fmla="*/ 8464 w 9463069"/>
              <a:gd name="connsiteY6" fmla="*/ 503 h 583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3069" h="5837418">
                <a:moveTo>
                  <a:pt x="8464" y="503"/>
                </a:moveTo>
                <a:lnTo>
                  <a:pt x="3454030" y="1725"/>
                </a:lnTo>
                <a:lnTo>
                  <a:pt x="9459316" y="0"/>
                </a:lnTo>
                <a:lnTo>
                  <a:pt x="9463006" y="545571"/>
                </a:lnTo>
                <a:cubicBezTo>
                  <a:pt x="9463006" y="945879"/>
                  <a:pt x="9488689" y="1406580"/>
                  <a:pt x="8504722" y="1873507"/>
                </a:cubicBezTo>
                <a:lnTo>
                  <a:pt x="8463" y="5837418"/>
                </a:lnTo>
                <a:cubicBezTo>
                  <a:pt x="-6797" y="5836537"/>
                  <a:pt x="1979" y="1920201"/>
                  <a:pt x="8464" y="503"/>
                </a:cubicBez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/>
          <a:lstStyle>
            <a:lvl1pPr marL="342694" marR="0" indent="-342694" algn="l" defTabSz="913852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910669" y="3676529"/>
            <a:ext cx="6468533" cy="1089529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545695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5513907" y="4"/>
            <a:ext cx="6674918" cy="5999747"/>
          </a:xfrm>
          <a:custGeom>
            <a:avLst/>
            <a:gdLst>
              <a:gd name="connsiteX0" fmla="*/ 0 w 5279255"/>
              <a:gd name="connsiteY0" fmla="*/ 0 h 2741291"/>
              <a:gd name="connsiteX1" fmla="*/ 5279255 w 5279255"/>
              <a:gd name="connsiteY1" fmla="*/ 0 h 2741291"/>
              <a:gd name="connsiteX2" fmla="*/ 5279255 w 5279255"/>
              <a:gd name="connsiteY2" fmla="*/ 2741291 h 2741291"/>
              <a:gd name="connsiteX3" fmla="*/ 1534424 w 5279255"/>
              <a:gd name="connsiteY3" fmla="*/ 2741291 h 2741291"/>
              <a:gd name="connsiteX4" fmla="*/ 0 w 5279255"/>
              <a:gd name="connsiteY4" fmla="*/ 1206867 h 2741291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4"/>
              <a:gd name="connsiteY0" fmla="*/ 0 h 6407767"/>
              <a:gd name="connsiteX1" fmla="*/ 5304754 w 5304754"/>
              <a:gd name="connsiteY1" fmla="*/ 0 h 6407767"/>
              <a:gd name="connsiteX2" fmla="*/ 5304753 w 5304754"/>
              <a:gd name="connsiteY2" fmla="*/ 6407767 h 6407767"/>
              <a:gd name="connsiteX3" fmla="*/ 1037208 w 5304754"/>
              <a:gd name="connsiteY3" fmla="*/ 3032553 h 6407767"/>
              <a:gd name="connsiteX4" fmla="*/ 0 w 5304754"/>
              <a:gd name="connsiteY4" fmla="*/ 1206867 h 6407767"/>
              <a:gd name="connsiteX5" fmla="*/ 0 w 5304754"/>
              <a:gd name="connsiteY5" fmla="*/ 0 h 640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04754" h="6407767">
                <a:moveTo>
                  <a:pt x="0" y="0"/>
                </a:moveTo>
                <a:lnTo>
                  <a:pt x="5304754" y="0"/>
                </a:lnTo>
                <a:cubicBezTo>
                  <a:pt x="5304754" y="2135922"/>
                  <a:pt x="5304753" y="4271845"/>
                  <a:pt x="5304753" y="6407767"/>
                </a:cubicBezTo>
                <a:cubicBezTo>
                  <a:pt x="3266598" y="4848658"/>
                  <a:pt x="2718956" y="4488862"/>
                  <a:pt x="1037208" y="3032553"/>
                </a:cubicBezTo>
                <a:cubicBezTo>
                  <a:pt x="266264" y="2398629"/>
                  <a:pt x="0" y="2054306"/>
                  <a:pt x="0" y="1206867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>
            <a:lvl1pPr algn="r">
              <a:defRPr baseline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193800"/>
            <a:ext cx="4598987" cy="5194300"/>
          </a:xfrm>
        </p:spPr>
        <p:txBody>
          <a:bodyPr anchor="ctr">
            <a:noAutofit/>
          </a:bodyPr>
          <a:lstStyle>
            <a:lvl1pPr marL="0" indent="0" algn="l">
              <a:buNone/>
              <a:defRPr sz="3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2807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-Dark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en-US" noProof="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Use This Layout for Full Page Picture Slide /</a:t>
            </a:r>
            <a:br>
              <a:rPr lang="en-US"/>
            </a:br>
            <a:r>
              <a:rPr lang="en-US"/>
              <a:t>Dark Text on Light Background</a:t>
            </a:r>
          </a:p>
        </p:txBody>
      </p:sp>
    </p:spTree>
    <p:extLst>
      <p:ext uri="{BB962C8B-B14F-4D97-AF65-F5344CB8AC3E}">
        <p14:creationId xmlns:p14="http://schemas.microsoft.com/office/powerpoint/2010/main" val="3523524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-L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en-US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Use This Layout for Full Page Picture Slide / Light Text on Dark Background</a:t>
            </a:r>
          </a:p>
        </p:txBody>
      </p:sp>
    </p:spTree>
    <p:extLst>
      <p:ext uri="{BB962C8B-B14F-4D97-AF65-F5344CB8AC3E}">
        <p14:creationId xmlns:p14="http://schemas.microsoft.com/office/powerpoint/2010/main" val="619598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5823616" y="627814"/>
            <a:ext cx="6383257" cy="6248232"/>
          </a:xfrm>
          <a:custGeom>
            <a:avLst/>
            <a:gdLst>
              <a:gd name="connsiteX0" fmla="*/ 0 w 7343775"/>
              <a:gd name="connsiteY0" fmla="*/ 0 h 5349875"/>
              <a:gd name="connsiteX1" fmla="*/ 7343775 w 7343775"/>
              <a:gd name="connsiteY1" fmla="*/ 0 h 5349875"/>
              <a:gd name="connsiteX2" fmla="*/ 7343775 w 7343775"/>
              <a:gd name="connsiteY2" fmla="*/ 5349875 h 5349875"/>
              <a:gd name="connsiteX3" fmla="*/ 0 w 7343775"/>
              <a:gd name="connsiteY3" fmla="*/ 5349875 h 5349875"/>
              <a:gd name="connsiteX4" fmla="*/ 0 w 7343775"/>
              <a:gd name="connsiteY4" fmla="*/ 0 h 5349875"/>
              <a:gd name="connsiteX0" fmla="*/ 0 w 7375860"/>
              <a:gd name="connsiteY0" fmla="*/ 3384884 h 5349875"/>
              <a:gd name="connsiteX1" fmla="*/ 7375860 w 7375860"/>
              <a:gd name="connsiteY1" fmla="*/ 0 h 5349875"/>
              <a:gd name="connsiteX2" fmla="*/ 7375860 w 7375860"/>
              <a:gd name="connsiteY2" fmla="*/ 5349875 h 5349875"/>
              <a:gd name="connsiteX3" fmla="*/ 32085 w 7375860"/>
              <a:gd name="connsiteY3" fmla="*/ 5349875 h 5349875"/>
              <a:gd name="connsiteX4" fmla="*/ 0 w 7375860"/>
              <a:gd name="connsiteY4" fmla="*/ 3384884 h 5349875"/>
              <a:gd name="connsiteX0" fmla="*/ 0 w 7391902"/>
              <a:gd name="connsiteY0" fmla="*/ 4251157 h 6216148"/>
              <a:gd name="connsiteX1" fmla="*/ 7391902 w 7391902"/>
              <a:gd name="connsiteY1" fmla="*/ 0 h 6216148"/>
              <a:gd name="connsiteX2" fmla="*/ 7375860 w 7391902"/>
              <a:gd name="connsiteY2" fmla="*/ 6216148 h 6216148"/>
              <a:gd name="connsiteX3" fmla="*/ 32085 w 7391902"/>
              <a:gd name="connsiteY3" fmla="*/ 6216148 h 6216148"/>
              <a:gd name="connsiteX4" fmla="*/ 0 w 7391902"/>
              <a:gd name="connsiteY4" fmla="*/ 4251157 h 6216148"/>
              <a:gd name="connsiteX0" fmla="*/ 0 w 7359817"/>
              <a:gd name="connsiteY0" fmla="*/ 4251157 h 6216148"/>
              <a:gd name="connsiteX1" fmla="*/ 7359817 w 7359817"/>
              <a:gd name="connsiteY1" fmla="*/ 0 h 6216148"/>
              <a:gd name="connsiteX2" fmla="*/ 7343775 w 7359817"/>
              <a:gd name="connsiteY2" fmla="*/ 6216148 h 6216148"/>
              <a:gd name="connsiteX3" fmla="*/ 0 w 7359817"/>
              <a:gd name="connsiteY3" fmla="*/ 6216148 h 6216148"/>
              <a:gd name="connsiteX4" fmla="*/ 0 w 7359817"/>
              <a:gd name="connsiteY4" fmla="*/ 4251157 h 6216148"/>
              <a:gd name="connsiteX0" fmla="*/ 994610 w 7359817"/>
              <a:gd name="connsiteY0" fmla="*/ 3705726 h 6216148"/>
              <a:gd name="connsiteX1" fmla="*/ 7359817 w 7359817"/>
              <a:gd name="connsiteY1" fmla="*/ 0 h 6216148"/>
              <a:gd name="connsiteX2" fmla="*/ 7343775 w 7359817"/>
              <a:gd name="connsiteY2" fmla="*/ 6216148 h 6216148"/>
              <a:gd name="connsiteX3" fmla="*/ 0 w 7359817"/>
              <a:gd name="connsiteY3" fmla="*/ 6216148 h 6216148"/>
              <a:gd name="connsiteX4" fmla="*/ 994610 w 7359817"/>
              <a:gd name="connsiteY4" fmla="*/ 3705726 h 6216148"/>
              <a:gd name="connsiteX0" fmla="*/ 16042 w 6381249"/>
              <a:gd name="connsiteY0" fmla="*/ 3705726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16042 w 6381249"/>
              <a:gd name="connsiteY4" fmla="*/ 3705726 h 6248232"/>
              <a:gd name="connsiteX0" fmla="*/ 16042 w 6381249"/>
              <a:gd name="connsiteY0" fmla="*/ 3593432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16042 w 6381249"/>
              <a:gd name="connsiteY4" fmla="*/ 3593432 h 6248232"/>
              <a:gd name="connsiteX0" fmla="*/ 627 w 6401929"/>
              <a:gd name="connsiteY0" fmla="*/ 3599448 h 6248232"/>
              <a:gd name="connsiteX1" fmla="*/ 6401929 w 6401929"/>
              <a:gd name="connsiteY1" fmla="*/ 0 h 6248232"/>
              <a:gd name="connsiteX2" fmla="*/ 6385887 w 6401929"/>
              <a:gd name="connsiteY2" fmla="*/ 6216148 h 6248232"/>
              <a:gd name="connsiteX3" fmla="*/ 20680 w 6401929"/>
              <a:gd name="connsiteY3" fmla="*/ 6248232 h 6248232"/>
              <a:gd name="connsiteX4" fmla="*/ 627 w 6401929"/>
              <a:gd name="connsiteY4" fmla="*/ 3599448 h 6248232"/>
              <a:gd name="connsiteX0" fmla="*/ 4010 w 6381249"/>
              <a:gd name="connsiteY0" fmla="*/ 3605464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4010 w 6381249"/>
              <a:gd name="connsiteY4" fmla="*/ 3605464 h 6248232"/>
              <a:gd name="connsiteX0" fmla="*/ 4010 w 6381249"/>
              <a:gd name="connsiteY0" fmla="*/ 3605464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4010 w 6381249"/>
              <a:gd name="connsiteY4" fmla="*/ 3605464 h 6248232"/>
              <a:gd name="connsiteX0" fmla="*/ 0 w 6395286"/>
              <a:gd name="connsiteY0" fmla="*/ 3611480 h 6248232"/>
              <a:gd name="connsiteX1" fmla="*/ 6395286 w 6395286"/>
              <a:gd name="connsiteY1" fmla="*/ 0 h 6248232"/>
              <a:gd name="connsiteX2" fmla="*/ 6379244 w 6395286"/>
              <a:gd name="connsiteY2" fmla="*/ 6216148 h 6248232"/>
              <a:gd name="connsiteX3" fmla="*/ 14037 w 6395286"/>
              <a:gd name="connsiteY3" fmla="*/ 6248232 h 6248232"/>
              <a:gd name="connsiteX4" fmla="*/ 0 w 6395286"/>
              <a:gd name="connsiteY4" fmla="*/ 3611480 h 6248232"/>
              <a:gd name="connsiteX0" fmla="*/ 10026 w 6381249"/>
              <a:gd name="connsiteY0" fmla="*/ 3611480 h 6248232"/>
              <a:gd name="connsiteX1" fmla="*/ 6381249 w 6381249"/>
              <a:gd name="connsiteY1" fmla="*/ 0 h 6248232"/>
              <a:gd name="connsiteX2" fmla="*/ 6365207 w 6381249"/>
              <a:gd name="connsiteY2" fmla="*/ 6216148 h 6248232"/>
              <a:gd name="connsiteX3" fmla="*/ 0 w 6381249"/>
              <a:gd name="connsiteY3" fmla="*/ 6248232 h 6248232"/>
              <a:gd name="connsiteX4" fmla="*/ 10026 w 6381249"/>
              <a:gd name="connsiteY4" fmla="*/ 3611480 h 6248232"/>
              <a:gd name="connsiteX0" fmla="*/ 0 w 6389271"/>
              <a:gd name="connsiteY0" fmla="*/ 3623512 h 6248232"/>
              <a:gd name="connsiteX1" fmla="*/ 6389271 w 6389271"/>
              <a:gd name="connsiteY1" fmla="*/ 0 h 6248232"/>
              <a:gd name="connsiteX2" fmla="*/ 6373229 w 6389271"/>
              <a:gd name="connsiteY2" fmla="*/ 6216148 h 6248232"/>
              <a:gd name="connsiteX3" fmla="*/ 8022 w 6389271"/>
              <a:gd name="connsiteY3" fmla="*/ 6248232 h 6248232"/>
              <a:gd name="connsiteX4" fmla="*/ 0 w 6389271"/>
              <a:gd name="connsiteY4" fmla="*/ 3623512 h 6248232"/>
              <a:gd name="connsiteX0" fmla="*/ 1 w 6383257"/>
              <a:gd name="connsiteY0" fmla="*/ 3629528 h 6248232"/>
              <a:gd name="connsiteX1" fmla="*/ 6383257 w 6383257"/>
              <a:gd name="connsiteY1" fmla="*/ 0 h 6248232"/>
              <a:gd name="connsiteX2" fmla="*/ 6367215 w 6383257"/>
              <a:gd name="connsiteY2" fmla="*/ 6216148 h 6248232"/>
              <a:gd name="connsiteX3" fmla="*/ 2008 w 6383257"/>
              <a:gd name="connsiteY3" fmla="*/ 6248232 h 6248232"/>
              <a:gd name="connsiteX4" fmla="*/ 1 w 6383257"/>
              <a:gd name="connsiteY4" fmla="*/ 3629528 h 6248232"/>
              <a:gd name="connsiteX0" fmla="*/ 1 w 6383257"/>
              <a:gd name="connsiteY0" fmla="*/ 3629528 h 6248232"/>
              <a:gd name="connsiteX1" fmla="*/ 6383257 w 6383257"/>
              <a:gd name="connsiteY1" fmla="*/ 0 h 6248232"/>
              <a:gd name="connsiteX2" fmla="*/ 6379247 w 6383257"/>
              <a:gd name="connsiteY2" fmla="*/ 6228179 h 6248232"/>
              <a:gd name="connsiteX3" fmla="*/ 2008 w 6383257"/>
              <a:gd name="connsiteY3" fmla="*/ 6248232 h 6248232"/>
              <a:gd name="connsiteX4" fmla="*/ 1 w 6383257"/>
              <a:gd name="connsiteY4" fmla="*/ 3629528 h 62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3257" h="6248232">
                <a:moveTo>
                  <a:pt x="1" y="3629528"/>
                </a:moveTo>
                <a:cubicBezTo>
                  <a:pt x="-668" y="3646963"/>
                  <a:pt x="4257511" y="1201821"/>
                  <a:pt x="6383257" y="0"/>
                </a:cubicBezTo>
                <a:cubicBezTo>
                  <a:pt x="6377910" y="2072049"/>
                  <a:pt x="6384594" y="4156130"/>
                  <a:pt x="6379247" y="6228179"/>
                </a:cubicBezTo>
                <a:lnTo>
                  <a:pt x="2008" y="6248232"/>
                </a:lnTo>
                <a:cubicBezTo>
                  <a:pt x="7355" y="5363299"/>
                  <a:pt x="670" y="3612093"/>
                  <a:pt x="1" y="3629528"/>
                </a:cubicBez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7815" y="488362"/>
            <a:ext cx="10948387" cy="590931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57213" y="1168400"/>
            <a:ext cx="4598987" cy="5118100"/>
          </a:xfrm>
        </p:spPr>
        <p:txBody>
          <a:bodyPr anchor="ctr">
            <a:noAutofit/>
          </a:bodyPr>
          <a:lstStyle>
            <a:lvl1pPr marL="0" indent="0" algn="l">
              <a:buNone/>
              <a:defRPr sz="3600" b="1"/>
            </a:lvl1pPr>
            <a:lvl2pPr marL="456926" indent="0" algn="l">
              <a:buNone/>
              <a:defRPr/>
            </a:lvl2pPr>
            <a:lvl3pPr marL="913852" indent="0" algn="l">
              <a:buNone/>
              <a:defRPr/>
            </a:lvl3pPr>
            <a:lvl4pPr marL="1370778" indent="0" algn="l">
              <a:buNone/>
              <a:defRPr/>
            </a:lvl4pPr>
            <a:lvl5pPr marL="1827704" indent="0" algn="l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867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5513907" y="4"/>
            <a:ext cx="6674918" cy="5999747"/>
          </a:xfrm>
          <a:custGeom>
            <a:avLst/>
            <a:gdLst>
              <a:gd name="connsiteX0" fmla="*/ 0 w 5279255"/>
              <a:gd name="connsiteY0" fmla="*/ 0 h 2741291"/>
              <a:gd name="connsiteX1" fmla="*/ 5279255 w 5279255"/>
              <a:gd name="connsiteY1" fmla="*/ 0 h 2741291"/>
              <a:gd name="connsiteX2" fmla="*/ 5279255 w 5279255"/>
              <a:gd name="connsiteY2" fmla="*/ 2741291 h 2741291"/>
              <a:gd name="connsiteX3" fmla="*/ 1534424 w 5279255"/>
              <a:gd name="connsiteY3" fmla="*/ 2741291 h 2741291"/>
              <a:gd name="connsiteX4" fmla="*/ 0 w 5279255"/>
              <a:gd name="connsiteY4" fmla="*/ 1206867 h 2741291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534424 w 5304753"/>
              <a:gd name="connsiteY3" fmla="*/ 2741291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896967 w 5304753"/>
              <a:gd name="connsiteY3" fmla="*/ 2826956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3"/>
              <a:gd name="connsiteY0" fmla="*/ 0 h 6407767"/>
              <a:gd name="connsiteX1" fmla="*/ 5279255 w 5304753"/>
              <a:gd name="connsiteY1" fmla="*/ 0 h 6407767"/>
              <a:gd name="connsiteX2" fmla="*/ 5304753 w 5304753"/>
              <a:gd name="connsiteY2" fmla="*/ 6407767 h 6407767"/>
              <a:gd name="connsiteX3" fmla="*/ 1037208 w 5304753"/>
              <a:gd name="connsiteY3" fmla="*/ 3032553 h 6407767"/>
              <a:gd name="connsiteX4" fmla="*/ 0 w 5304753"/>
              <a:gd name="connsiteY4" fmla="*/ 1206867 h 6407767"/>
              <a:gd name="connsiteX5" fmla="*/ 0 w 5304753"/>
              <a:gd name="connsiteY5" fmla="*/ 0 h 6407767"/>
              <a:gd name="connsiteX0" fmla="*/ 0 w 5304754"/>
              <a:gd name="connsiteY0" fmla="*/ 0 h 6407767"/>
              <a:gd name="connsiteX1" fmla="*/ 5304754 w 5304754"/>
              <a:gd name="connsiteY1" fmla="*/ 0 h 6407767"/>
              <a:gd name="connsiteX2" fmla="*/ 5304753 w 5304754"/>
              <a:gd name="connsiteY2" fmla="*/ 6407767 h 6407767"/>
              <a:gd name="connsiteX3" fmla="*/ 1037208 w 5304754"/>
              <a:gd name="connsiteY3" fmla="*/ 3032553 h 6407767"/>
              <a:gd name="connsiteX4" fmla="*/ 0 w 5304754"/>
              <a:gd name="connsiteY4" fmla="*/ 1206867 h 6407767"/>
              <a:gd name="connsiteX5" fmla="*/ 0 w 5304754"/>
              <a:gd name="connsiteY5" fmla="*/ 0 h 640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04754" h="6407767">
                <a:moveTo>
                  <a:pt x="0" y="0"/>
                </a:moveTo>
                <a:lnTo>
                  <a:pt x="5304754" y="0"/>
                </a:lnTo>
                <a:cubicBezTo>
                  <a:pt x="5304754" y="2135922"/>
                  <a:pt x="5304753" y="4271845"/>
                  <a:pt x="5304753" y="6407767"/>
                </a:cubicBezTo>
                <a:cubicBezTo>
                  <a:pt x="3266598" y="4848658"/>
                  <a:pt x="2718956" y="4488862"/>
                  <a:pt x="1037208" y="3032553"/>
                </a:cubicBezTo>
                <a:cubicBezTo>
                  <a:pt x="266264" y="2398629"/>
                  <a:pt x="0" y="2054306"/>
                  <a:pt x="0" y="1206867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>
            <a:lvl1pPr algn="r">
              <a:defRPr baseline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890954" y="12736520"/>
            <a:ext cx="5934075" cy="3890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193800"/>
            <a:ext cx="4598987" cy="5194300"/>
          </a:xfrm>
        </p:spPr>
        <p:txBody>
          <a:bodyPr anchor="ctr">
            <a:noAutofit/>
          </a:bodyPr>
          <a:lstStyle>
            <a:lvl1pPr marL="0" indent="0" algn="l">
              <a:buNone/>
              <a:defRPr sz="3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6550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2" y="2840458"/>
            <a:ext cx="771152" cy="963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3" y="2461461"/>
            <a:ext cx="981109" cy="128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22" y="3353747"/>
            <a:ext cx="315917" cy="36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51" y="2813484"/>
            <a:ext cx="5029463" cy="120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1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1D9034-41BF-064C-AF16-99B13DE5A4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" y="893"/>
            <a:ext cx="12176588" cy="685621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904134" y="1857658"/>
            <a:ext cx="6298036" cy="1482442"/>
          </a:xfrm>
          <a:prstGeom prst="rect">
            <a:avLst/>
          </a:prstGeom>
          <a:ln algn="ctr"/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4398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04135" y="3429000"/>
            <a:ext cx="5479648" cy="723098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399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13668" y="5552645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1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813668" y="5870145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1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13668" y="6195814"/>
            <a:ext cx="5391150" cy="327457"/>
          </a:xfrm>
        </p:spPr>
        <p:txBody>
          <a:bodyPr anchor="t">
            <a:noAutofit/>
          </a:bodyPr>
          <a:lstStyle>
            <a:lvl1pPr marL="0" indent="0" algn="l">
              <a:buNone/>
              <a:defRPr sz="1801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D4DB10-12E0-0E4E-9CF8-9D42176462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38" y="388906"/>
            <a:ext cx="2522692" cy="100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19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1" orient="horz" pos="1162" userDrawn="1">
          <p15:clr>
            <a:srgbClr val="FBAE40"/>
          </p15:clr>
        </p15:guide>
        <p15:guide id="22" pos="3839" userDrawn="1">
          <p15:clr>
            <a:srgbClr val="FBAE40"/>
          </p15:clr>
        </p15:guide>
        <p15:guide id="23" orient="horz" pos="3952" userDrawn="1">
          <p15:clr>
            <a:srgbClr val="FBAE40"/>
          </p15:clr>
        </p15:guide>
        <p15:guide id="24" pos="80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A995ED-FA85-9D49-8BAE-CE3E2D0188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7"/>
            <a:ext cx="12188825" cy="68524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4217" y="2828837"/>
            <a:ext cx="6555592" cy="1200329"/>
          </a:xfrm>
          <a:prstGeom prst="rect">
            <a:avLst/>
          </a:prstGeom>
        </p:spPr>
        <p:txBody>
          <a:bodyPr anchor="t"/>
          <a:lstStyle>
            <a:lvl1pPr>
              <a:defRPr sz="39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FCE3B9-3954-EE46-BB56-3FC93A339E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38" y="388906"/>
            <a:ext cx="2522692" cy="1007711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573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400801" y="1"/>
            <a:ext cx="5788027" cy="6995421"/>
          </a:xfrm>
          <a:prstGeom prst="rect">
            <a:avLst/>
          </a:prstGeom>
          <a:gradFill>
            <a:gsLst>
              <a:gs pos="0">
                <a:srgbClr val="11A2D1">
                  <a:lumMod val="100000"/>
                </a:srgbClr>
              </a:gs>
              <a:gs pos="68000">
                <a:srgbClr val="5CE500">
                  <a:alpha val="55000"/>
                </a:srgb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id-ID" baseline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7816" y="2484076"/>
            <a:ext cx="5763156" cy="2479810"/>
          </a:xfrm>
          <a:prstGeom prst="rect">
            <a:avLst/>
          </a:prstGeom>
        </p:spPr>
        <p:txBody>
          <a:bodyPr/>
          <a:lstStyle>
            <a:lvl1pPr>
              <a:defRPr sz="3598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88F0AE-2954-874A-BE5A-11513A466F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277" y="6482455"/>
            <a:ext cx="2189450" cy="26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49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radient Teal">
    <p:bg>
      <p:bgPr>
        <a:solidFill>
          <a:srgbClr val="0F6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C10420-C8E6-0E48-8C89-284CC70925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2" y="0"/>
            <a:ext cx="12179761" cy="6858000"/>
          </a:xfrm>
          <a:prstGeom prst="rect">
            <a:avLst/>
          </a:prstGeom>
        </p:spPr>
      </p:pic>
      <p:sp>
        <p:nvSpPr>
          <p:cNvPr id="19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312986" y="2886286"/>
            <a:ext cx="7562852" cy="568114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6949" indent="0" algn="ctr">
              <a:buNone/>
              <a:defRPr/>
            </a:lvl2pPr>
            <a:lvl3pPr marL="913898" indent="0" algn="ctr">
              <a:buNone/>
              <a:defRPr/>
            </a:lvl3pPr>
            <a:lvl4pPr marL="1370846" indent="0" algn="ctr">
              <a:buNone/>
              <a:defRPr/>
            </a:lvl4pPr>
            <a:lvl5pPr marL="1827795" indent="0" algn="ctr">
              <a:buNone/>
              <a:defRPr/>
            </a:lvl5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black">
          <a:xfrm>
            <a:off x="4246151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2018 Progress Software Corporation and/or its subsidiaries or affiliates. All rights reserved.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5076D-4FE5-BA4F-88F2-838FBC573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712" y="6451578"/>
            <a:ext cx="1624707" cy="29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9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666" y="1767105"/>
            <a:ext cx="5719159" cy="47561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1258464" y="1857658"/>
            <a:ext cx="6298036" cy="1482442"/>
          </a:xfrm>
          <a:prstGeom prst="rect">
            <a:avLst/>
          </a:prstGeom>
          <a:ln algn="ctr"/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4398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258464" y="3429000"/>
            <a:ext cx="5479648" cy="723098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398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Subtitle Goes Here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65" y="479473"/>
            <a:ext cx="3298265" cy="1099423"/>
          </a:xfrm>
          <a:prstGeom prst="rect">
            <a:avLst/>
          </a:prstGeom>
        </p:spPr>
      </p:pic>
      <p:sp>
        <p:nvSpPr>
          <p:cNvPr id="1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67998" y="55526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 baseline="0"/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67998" y="5870143"/>
            <a:ext cx="5391150" cy="32745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 baseline="0"/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167998" y="6195812"/>
            <a:ext cx="5391150" cy="327457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0" baseline="0"/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649770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1" orient="horz" pos="1162">
          <p15:clr>
            <a:srgbClr val="FBAE40"/>
          </p15:clr>
        </p15:guide>
        <p15:guide id="22" pos="3839">
          <p15:clr>
            <a:srgbClr val="FBAE40"/>
          </p15:clr>
        </p15:guide>
        <p15:guide id="23" orient="horz" pos="3952">
          <p15:clr>
            <a:srgbClr val="FBAE40"/>
          </p15:clr>
        </p15:guide>
        <p15:guide id="24" pos="8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158" name="Rectangle 6"/>
          <p:cNvSpPr>
            <a:spLocks noChangeArrowheads="1"/>
          </p:cNvSpPr>
          <p:nvPr userDrawn="1"/>
        </p:nvSpPr>
        <p:spPr bwMode="auto">
          <a:xfrm>
            <a:off x="11909169" y="6613080"/>
            <a:ext cx="141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284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9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284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2450" y="481007"/>
            <a:ext cx="10953750" cy="6153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8" i="0" kern="0">
              <a:solidFill>
                <a:srgbClr val="1B1D1F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552450" y="1207488"/>
            <a:ext cx="10953750" cy="503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8" i="0" kern="0">
              <a:solidFill>
                <a:srgbClr val="1B1D1F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557813" y="462915"/>
            <a:ext cx="10953750" cy="616374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600" b="1" noProof="0" dirty="0" smtClean="0">
                <a:solidFill>
                  <a:srgbClr val="007F6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endParaRPr lang="en-US" sz="3599" i="0" kern="0">
              <a:solidFill>
                <a:srgbClr val="1B1D1F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91311" y="6427879"/>
            <a:ext cx="1290369" cy="430122"/>
          </a:xfrm>
          <a:prstGeom prst="rect">
            <a:avLst/>
          </a:prstGeom>
        </p:spPr>
      </p:pic>
      <p:sp>
        <p:nvSpPr>
          <p:cNvPr id="18" name="Rectangle 5"/>
          <p:cNvSpPr>
            <a:spLocks noChangeArrowheads="1"/>
          </p:cNvSpPr>
          <p:nvPr userDrawn="1"/>
        </p:nvSpPr>
        <p:spPr bwMode="black">
          <a:xfrm>
            <a:off x="4246151" y="6621282"/>
            <a:ext cx="369652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2019 Progress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6445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  <p:sldLayoutId id="2147484020" r:id="rId13"/>
    <p:sldLayoutId id="2147484021" r:id="rId14"/>
    <p:sldLayoutId id="2147484022" r:id="rId15"/>
    <p:sldLayoutId id="2147484023" r:id="rId16"/>
    <p:sldLayoutId id="2147484024" r:id="rId17"/>
    <p:sldLayoutId id="2147484025" r:id="rId18"/>
    <p:sldLayoutId id="2147484026" r:id="rId19"/>
    <p:sldLayoutId id="2147484027" r:id="rId20"/>
    <p:sldLayoutId id="2147484028" r:id="rId21"/>
    <p:sldLayoutId id="2147484029" r:id="rId22"/>
    <p:sldLayoutId id="2147484030" r:id="rId23"/>
    <p:sldLayoutId id="2147484031" r:id="rId24"/>
    <p:sldLayoutId id="2147484032" r:id="rId25"/>
    <p:sldLayoutId id="2147483999" r:id="rId26"/>
    <p:sldLayoutId id="2147483941" r:id="rId27"/>
    <p:sldLayoutId id="2147483998" r:id="rId28"/>
    <p:sldLayoutId id="2147484002" r:id="rId29"/>
    <p:sldLayoutId id="2147484003" r:id="rId30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3598" b="1" noProof="0" dirty="0" smtClean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5pPr>
      <a:lvl6pPr marL="45692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6pPr>
      <a:lvl7pPr marL="91385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7pPr>
      <a:lvl8pPr marL="137077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8pPr>
      <a:lvl9pPr marL="182770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bg1"/>
          </a:solidFill>
          <a:latin typeface="Arial" charset="0"/>
        </a:defRPr>
      </a:lvl9pPr>
    </p:titleStyle>
    <p:bodyStyle>
      <a:lvl1pPr marL="342694" indent="-342694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Font typeface="Wingdings" pitchFamily="2" charset="2"/>
        <a:buChar char="§"/>
        <a:defRPr lang="en-US" sz="24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504" indent="-285578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Char char="•"/>
        <a:defRPr lang="en-US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2314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Font typeface="Arial" charset="0"/>
        <a:buChar char="–"/>
        <a:defRPr lang="en-US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99240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rgbClr val="5CE500"/>
        </a:buClr>
        <a:buSzPct val="95000"/>
        <a:buFont typeface="Courier New" pitchFamily="49" charset="0"/>
        <a:buChar char="o"/>
        <a:defRPr lang="en-US" sz="18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6166" indent="-228462" algn="l" defTabSz="913852" rtl="0" eaLnBrk="1" fontAlgn="base" latinLnBrk="0" hangingPunct="1">
        <a:spcBef>
          <a:spcPts val="900"/>
        </a:spcBef>
        <a:spcAft>
          <a:spcPct val="0"/>
        </a:spcAft>
        <a:buClr>
          <a:schemeClr val="accent2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3092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6pPr>
      <a:lvl7pPr marL="2970017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7pPr>
      <a:lvl8pPr marL="3426943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8pPr>
      <a:lvl9pPr marL="3883868" indent="-2284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99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926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852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778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703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4628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1554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8480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5406" algn="l" defTabSz="9138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BEBC3-1D93-474F-96FF-0EAE105058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Talk Application</a:t>
            </a:r>
            <a:br>
              <a:rPr lang="en-US" dirty="0"/>
            </a:br>
            <a:r>
              <a:rPr lang="en-US" dirty="0"/>
              <a:t>Performance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5B79D-CCBC-3A47-89D8-CDB3123A9A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Exchange of Ideas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A7903-228A-8045-956C-A08C99D680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7998" y="5058145"/>
            <a:ext cx="5391150" cy="327457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Tim Sargent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50FCF2-94E1-DC4B-B135-304245245A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October 7, 2019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F977BD3-7495-4149-8DE1-3136C2B03CFC}"/>
              </a:ext>
            </a:extLst>
          </p:cNvPr>
          <p:cNvSpPr txBox="1">
            <a:spLocks/>
          </p:cNvSpPr>
          <p:nvPr/>
        </p:nvSpPr>
        <p:spPr>
          <a:xfrm>
            <a:off x="1167998" y="5370843"/>
            <a:ext cx="5391150" cy="32745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800" b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b="1" i="0"/>
              <a:t>Raghu Rangan</a:t>
            </a:r>
          </a:p>
        </p:txBody>
      </p:sp>
    </p:spTree>
    <p:extLst>
      <p:ext uri="{BB962C8B-B14F-4D97-AF65-F5344CB8AC3E}">
        <p14:creationId xmlns:p14="http://schemas.microsoft.com/office/powerpoint/2010/main" val="81942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F27FA6E-9288-1847-86DA-C5FB55B0CB98}"/>
              </a:ext>
            </a:extLst>
          </p:cNvPr>
          <p:cNvSpPr/>
          <p:nvPr/>
        </p:nvSpPr>
        <p:spPr>
          <a:xfrm>
            <a:off x="557055" y="1167485"/>
            <a:ext cx="11074714" cy="45230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3669">
              <a:spcBef>
                <a:spcPts val="900"/>
              </a:spcBef>
              <a:buClr>
                <a:srgbClr val="5CE500"/>
              </a:buClr>
              <a:buSzTx/>
            </a:pPr>
            <a:r>
              <a:rPr lang="en-US" sz="31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Disclaimer</a:t>
            </a:r>
            <a:br>
              <a:rPr lang="en-US" sz="31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en-US" sz="31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All roadmaps are for informational purposes only, and the reader is hereby cautioned that actual product development may vary significantly from roadmaps</a:t>
            </a:r>
            <a:b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These </a:t>
            </a:r>
            <a:r>
              <a:rPr lang="en-US" sz="27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roadmaps may not be interpreted as any commitment</a:t>
            </a:r>
            <a: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on behalf of Progress, and future development, timing and release of any features or functionality described in the roadmaps remains at our sole discretion</a:t>
            </a:r>
            <a:endParaRPr lang="en-US" sz="3199" b="1" i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47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Performance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Talk is Not:</a:t>
            </a:r>
          </a:p>
          <a:p>
            <a:pPr lvl="1"/>
            <a:r>
              <a:rPr lang="en-US" dirty="0"/>
              <a:t>DB Performance Tuning</a:t>
            </a:r>
          </a:p>
          <a:p>
            <a:pPr lvl="1"/>
            <a:r>
              <a:rPr lang="en-US" dirty="0"/>
              <a:t>Query Performance Tuning (Index selection, bracketing, etc.)</a:t>
            </a:r>
          </a:p>
          <a:p>
            <a:r>
              <a:rPr lang="en-US" dirty="0"/>
              <a:t>Performance of the AVM – Focus on Production, not Development</a:t>
            </a:r>
          </a:p>
          <a:p>
            <a:r>
              <a:rPr lang="en-US" dirty="0"/>
              <a:t>One Thing You Need to Keep in Mind:</a:t>
            </a:r>
          </a:p>
          <a:p>
            <a:pPr marL="0" indent="0" algn="ctr">
              <a:buNone/>
            </a:pPr>
            <a:r>
              <a:rPr lang="en-US" sz="7200" dirty="0"/>
              <a:t>Y.M.M.V.</a:t>
            </a:r>
          </a:p>
        </p:txBody>
      </p:sp>
    </p:spTree>
    <p:extLst>
      <p:ext uri="{BB962C8B-B14F-4D97-AF65-F5344CB8AC3E}">
        <p14:creationId xmlns:p14="http://schemas.microsoft.com/office/powerpoint/2010/main" val="230055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Measuring Performance…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Y.M.M.V.</a:t>
            </a:r>
          </a:p>
          <a:p>
            <a:pPr marL="0" indent="0" algn="ctr">
              <a:buNone/>
            </a:pPr>
            <a:r>
              <a:rPr lang="en-US" sz="5400" dirty="0"/>
              <a:t>stands for</a:t>
            </a:r>
          </a:p>
          <a:p>
            <a:pPr marL="0" indent="0" algn="ctr">
              <a:buNone/>
            </a:pPr>
            <a:r>
              <a:rPr lang="en-US" sz="7200" i="1" dirty="0"/>
              <a:t>Your Mileage May Vary</a:t>
            </a:r>
          </a:p>
        </p:txBody>
      </p:sp>
    </p:spTree>
    <p:extLst>
      <p:ext uri="{BB962C8B-B14F-4D97-AF65-F5344CB8AC3E}">
        <p14:creationId xmlns:p14="http://schemas.microsoft.com/office/powerpoint/2010/main" val="1352336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Tuning the AVM – Mostly about caching…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-D – R-code file “Directory entries”</a:t>
            </a:r>
          </a:p>
          <a:p>
            <a:r>
              <a:rPr lang="en-US" dirty="0"/>
              <a:t>-</a:t>
            </a:r>
            <a:r>
              <a:rPr lang="en-US" dirty="0" err="1"/>
              <a:t>Bt</a:t>
            </a:r>
            <a:r>
              <a:rPr lang="en-US" dirty="0"/>
              <a:t> – Number of temp-table DB buffers</a:t>
            </a:r>
          </a:p>
          <a:p>
            <a:r>
              <a:rPr lang="en-US" dirty="0"/>
              <a:t>-</a:t>
            </a:r>
            <a:r>
              <a:rPr lang="en-US" dirty="0" err="1"/>
              <a:t>tmpbsize</a:t>
            </a:r>
            <a:r>
              <a:rPr lang="en-US" dirty="0"/>
              <a:t> – size of temp-table DB blocks</a:t>
            </a:r>
          </a:p>
          <a:p>
            <a:r>
              <a:rPr lang="en-US" dirty="0"/>
              <a:t>-</a:t>
            </a:r>
            <a:r>
              <a:rPr lang="en-US" dirty="0" err="1"/>
              <a:t>reusableObjects</a:t>
            </a:r>
            <a:r>
              <a:rPr lang="en-US" dirty="0"/>
              <a:t> – Size of cache for OOABL Object Instantiation</a:t>
            </a:r>
          </a:p>
          <a:p>
            <a:r>
              <a:rPr lang="en-US" dirty="0"/>
              <a:t>-</a:t>
            </a:r>
            <a:r>
              <a:rPr lang="en-US" dirty="0" err="1"/>
              <a:t>mmax</a:t>
            </a:r>
            <a:r>
              <a:rPr lang="en-US" dirty="0"/>
              <a:t> – Memory to use to load R-code</a:t>
            </a:r>
          </a:p>
          <a:p>
            <a:pPr lvl="1"/>
            <a:r>
              <a:rPr lang="en-US" dirty="0"/>
              <a:t>Running with –y and/or –yd will give you statistics on –</a:t>
            </a:r>
            <a:r>
              <a:rPr lang="en-US" dirty="0" err="1"/>
              <a:t>mmax</a:t>
            </a:r>
            <a:r>
              <a:rPr lang="en-US" dirty="0"/>
              <a:t>, -D, etc.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200" dirty="0"/>
              <a:t>-q – “Quick” – Once R-code is loaded, skip call to stat()</a:t>
            </a:r>
          </a:p>
          <a:p>
            <a:pPr lvl="1"/>
            <a:r>
              <a:rPr lang="en-US" sz="2800" dirty="0"/>
              <a:t>Most often forgotten and one of the most Important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7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Application Performance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ETIME in your code</a:t>
            </a:r>
          </a:p>
          <a:p>
            <a:r>
              <a:rPr lang="en-US" dirty="0" err="1"/>
              <a:t>AppServer</a:t>
            </a:r>
            <a:r>
              <a:rPr lang="en-US" dirty="0"/>
              <a:t> – Add </a:t>
            </a:r>
            <a:r>
              <a:rPr lang="en-US" dirty="0" err="1"/>
              <a:t>ASPlumbing</a:t>
            </a:r>
            <a:r>
              <a:rPr lang="en-US" dirty="0"/>
              <a:t> to </a:t>
            </a:r>
            <a:r>
              <a:rPr lang="en-US" dirty="0" err="1"/>
              <a:t>logEntryTypes</a:t>
            </a:r>
            <a:r>
              <a:rPr lang="en-US" dirty="0"/>
              <a:t> and scrape the Agent log file for the time</a:t>
            </a:r>
          </a:p>
          <a:p>
            <a:r>
              <a:rPr lang="en-US" dirty="0"/>
              <a:t>Use the ABL Profiler Tool</a:t>
            </a:r>
          </a:p>
          <a:p>
            <a:pPr lvl="1"/>
            <a:r>
              <a:rPr lang="en-US" dirty="0"/>
              <a:t>Initiate from PDSOE</a:t>
            </a:r>
          </a:p>
          <a:p>
            <a:pPr lvl="1"/>
            <a:r>
              <a:rPr lang="en-US" dirty="0"/>
              <a:t>Startup with –profile </a:t>
            </a:r>
          </a:p>
          <a:p>
            <a:pPr lvl="1"/>
            <a:r>
              <a:rPr lang="en-US" dirty="0"/>
              <a:t>Instrument your ABL code with PROFILER system handle (needs doc!)</a:t>
            </a:r>
          </a:p>
        </p:txBody>
      </p:sp>
    </p:spTree>
    <p:extLst>
      <p:ext uri="{BB962C8B-B14F-4D97-AF65-F5344CB8AC3E}">
        <p14:creationId xmlns:p14="http://schemas.microsoft.com/office/powerpoint/2010/main" val="2128404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Application Performance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Tips for Using the Profiler</a:t>
            </a:r>
          </a:p>
          <a:p>
            <a:pPr lvl="1"/>
            <a:r>
              <a:rPr lang="en-US" dirty="0"/>
              <a:t>Run with –q</a:t>
            </a:r>
          </a:p>
          <a:p>
            <a:pPr lvl="1"/>
            <a:r>
              <a:rPr lang="en-US" dirty="0"/>
              <a:t>Don’t run it with TRACING in 12.0 (no longer necessary for call-tree)</a:t>
            </a:r>
          </a:p>
          <a:p>
            <a:r>
              <a:rPr lang="en-US" dirty="0"/>
              <a:t>Improvements in 12.1</a:t>
            </a:r>
          </a:p>
          <a:p>
            <a:pPr lvl="1"/>
            <a:r>
              <a:rPr lang="en-US" dirty="0"/>
              <a:t>AVM includes timing data for Garbage Collection (12.1)</a:t>
            </a:r>
          </a:p>
          <a:p>
            <a:pPr lvl="1"/>
            <a:r>
              <a:rPr lang="en-US" dirty="0"/>
              <a:t>Instrumentation-Free Profiling (12.0)</a:t>
            </a:r>
          </a:p>
        </p:txBody>
      </p:sp>
    </p:spTree>
    <p:extLst>
      <p:ext uri="{BB962C8B-B14F-4D97-AF65-F5344CB8AC3E}">
        <p14:creationId xmlns:p14="http://schemas.microsoft.com/office/powerpoint/2010/main" val="186021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9F9BD-207C-45FD-8BAE-A4265DDE2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Server-Side ABL Performance Profiling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D1E008-FF65-44FB-AC1D-B86B0D8A9DC2}"/>
              </a:ext>
            </a:extLst>
          </p:cNvPr>
          <p:cNvGrpSpPr/>
          <p:nvPr/>
        </p:nvGrpSpPr>
        <p:grpSpPr>
          <a:xfrm>
            <a:off x="557816" y="1079754"/>
            <a:ext cx="11235640" cy="4665274"/>
            <a:chOff x="465217" y="460848"/>
            <a:chExt cx="10921296" cy="61164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C58B32-CBF7-4650-BD63-D5A58BA9565E}"/>
                </a:ext>
              </a:extLst>
            </p:cNvPr>
            <p:cNvSpPr/>
            <p:nvPr/>
          </p:nvSpPr>
          <p:spPr>
            <a:xfrm>
              <a:off x="465217" y="2528543"/>
              <a:ext cx="1748596" cy="27874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ACC638-A255-493B-A6A0-0F49062C96C5}"/>
                </a:ext>
              </a:extLst>
            </p:cNvPr>
            <p:cNvSpPr/>
            <p:nvPr/>
          </p:nvSpPr>
          <p:spPr>
            <a:xfrm>
              <a:off x="3144253" y="1628268"/>
              <a:ext cx="4908884" cy="46040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4A55D9-B304-4456-B9A3-9FED6CA4F572}"/>
                </a:ext>
              </a:extLst>
            </p:cNvPr>
            <p:cNvSpPr txBox="1"/>
            <p:nvPr/>
          </p:nvSpPr>
          <p:spPr>
            <a:xfrm>
              <a:off x="3978442" y="1288116"/>
              <a:ext cx="3015917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Application (Prod. Sys)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E4C6C0D-7797-4C7E-8026-A0AB7B771258}"/>
                </a:ext>
              </a:extLst>
            </p:cNvPr>
            <p:cNvCxnSpPr/>
            <p:nvPr/>
          </p:nvCxnSpPr>
          <p:spPr>
            <a:xfrm>
              <a:off x="1844842" y="26629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E3E29D4-EB17-4B56-9146-95B2AEB0DFE7}"/>
                </a:ext>
              </a:extLst>
            </p:cNvPr>
            <p:cNvSpPr/>
            <p:nvPr/>
          </p:nvSpPr>
          <p:spPr>
            <a:xfrm>
              <a:off x="3449053" y="2197765"/>
              <a:ext cx="1171073" cy="26148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10C57D-03A6-4E32-8B6D-1F3BAC00117D}"/>
                </a:ext>
              </a:extLst>
            </p:cNvPr>
            <p:cNvSpPr txBox="1"/>
            <p:nvPr/>
          </p:nvSpPr>
          <p:spPr>
            <a:xfrm>
              <a:off x="3465093" y="2919660"/>
              <a:ext cx="1042739" cy="14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Tomcat</a:t>
              </a:r>
            </a:p>
            <a:p>
              <a:r>
                <a:rPr lang="en-US" sz="1600" dirty="0"/>
                <a:t>Running</a:t>
              </a:r>
            </a:p>
            <a:p>
              <a:r>
                <a:rPr lang="en-US" sz="1600" dirty="0"/>
                <a:t>PASOE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F3172E7-DDE5-4BA5-B3F1-CA771DD0BA87}"/>
                </a:ext>
              </a:extLst>
            </p:cNvPr>
            <p:cNvCxnSpPr/>
            <p:nvPr/>
          </p:nvCxnSpPr>
          <p:spPr>
            <a:xfrm>
              <a:off x="1836822" y="28153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4BDF069-B006-4561-A0D8-957B9DCE8F2F}"/>
                </a:ext>
              </a:extLst>
            </p:cNvPr>
            <p:cNvCxnSpPr/>
            <p:nvPr/>
          </p:nvCxnSpPr>
          <p:spPr>
            <a:xfrm>
              <a:off x="1844844" y="29677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DD3428B-30F3-4AC3-9D98-4F7AD568D84B}"/>
                </a:ext>
              </a:extLst>
            </p:cNvPr>
            <p:cNvCxnSpPr/>
            <p:nvPr/>
          </p:nvCxnSpPr>
          <p:spPr>
            <a:xfrm>
              <a:off x="1844841" y="3120187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8BCC1E2-7455-469F-AEF7-A114129082FD}"/>
                </a:ext>
              </a:extLst>
            </p:cNvPr>
            <p:cNvCxnSpPr/>
            <p:nvPr/>
          </p:nvCxnSpPr>
          <p:spPr>
            <a:xfrm>
              <a:off x="1844846" y="32725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8CFA1C0-20FD-4696-A168-29B881502CB6}"/>
                </a:ext>
              </a:extLst>
            </p:cNvPr>
            <p:cNvCxnSpPr/>
            <p:nvPr/>
          </p:nvCxnSpPr>
          <p:spPr>
            <a:xfrm>
              <a:off x="1852862" y="34249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4241183-4DB0-43B8-9F2B-240975A1327B}"/>
                </a:ext>
              </a:extLst>
            </p:cNvPr>
            <p:cNvCxnSpPr/>
            <p:nvPr/>
          </p:nvCxnSpPr>
          <p:spPr>
            <a:xfrm>
              <a:off x="1844841" y="35773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229B2E1-3E62-4B2F-9205-ED84D5A10A68}"/>
                </a:ext>
              </a:extLst>
            </p:cNvPr>
            <p:cNvCxnSpPr/>
            <p:nvPr/>
          </p:nvCxnSpPr>
          <p:spPr>
            <a:xfrm>
              <a:off x="1852870" y="37297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51D6F1B-43D5-4AFB-A106-4CA11B8FFE02}"/>
                </a:ext>
              </a:extLst>
            </p:cNvPr>
            <p:cNvCxnSpPr/>
            <p:nvPr/>
          </p:nvCxnSpPr>
          <p:spPr>
            <a:xfrm>
              <a:off x="1844841" y="3882186"/>
              <a:ext cx="16042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EC664F7-8470-41C5-AC33-F0F9FC64DD32}"/>
                </a:ext>
              </a:extLst>
            </p:cNvPr>
            <p:cNvSpPr/>
            <p:nvPr/>
          </p:nvSpPr>
          <p:spPr>
            <a:xfrm>
              <a:off x="5005138" y="2438397"/>
              <a:ext cx="1155031" cy="266298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9" name="Flowchart: Magnetic Disk 18">
              <a:extLst>
                <a:ext uri="{FF2B5EF4-FFF2-40B4-BE49-F238E27FC236}">
                  <a16:creationId xmlns:a16="http://schemas.microsoft.com/office/drawing/2014/main" id="{258865F4-1597-4FDA-8E85-C8D55B80F948}"/>
                </a:ext>
              </a:extLst>
            </p:cNvPr>
            <p:cNvSpPr/>
            <p:nvPr/>
          </p:nvSpPr>
          <p:spPr>
            <a:xfrm>
              <a:off x="6930190" y="2454442"/>
              <a:ext cx="657726" cy="962524"/>
            </a:xfrm>
            <a:prstGeom prst="flowChartMagneticDisk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6ECE29-8FA7-4F7C-9A5A-B502C0AFF8E3}"/>
                </a:ext>
              </a:extLst>
            </p:cNvPr>
            <p:cNvSpPr txBox="1"/>
            <p:nvPr/>
          </p:nvSpPr>
          <p:spPr>
            <a:xfrm>
              <a:off x="5149959" y="2737294"/>
              <a:ext cx="1002631" cy="968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Multi-Session Agent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7DE5AC3-3FC3-400A-B7C1-164E135C37EC}"/>
                </a:ext>
              </a:extLst>
            </p:cNvPr>
            <p:cNvGrpSpPr/>
            <p:nvPr/>
          </p:nvGrpSpPr>
          <p:grpSpPr>
            <a:xfrm>
              <a:off x="4596058" y="2815386"/>
              <a:ext cx="409080" cy="457200"/>
              <a:chOff x="633662" y="4604084"/>
              <a:chExt cx="1612240" cy="4572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BBF03D1-13FB-4534-95D0-7E7EE617438B}"/>
                  </a:ext>
                </a:extLst>
              </p:cNvPr>
              <p:cNvCxnSpPr/>
              <p:nvPr/>
            </p:nvCxnSpPr>
            <p:spPr>
              <a:xfrm>
                <a:off x="641683" y="4604084"/>
                <a:ext cx="16042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D60012F-B56B-4476-A296-EC42639A037D}"/>
                  </a:ext>
                </a:extLst>
              </p:cNvPr>
              <p:cNvCxnSpPr/>
              <p:nvPr/>
            </p:nvCxnSpPr>
            <p:spPr>
              <a:xfrm>
                <a:off x="633662" y="4756484"/>
                <a:ext cx="16042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8B52C2F2-6AAC-43F1-B758-A5B121F21D7E}"/>
                  </a:ext>
                </a:extLst>
              </p:cNvPr>
              <p:cNvCxnSpPr/>
              <p:nvPr/>
            </p:nvCxnSpPr>
            <p:spPr>
              <a:xfrm>
                <a:off x="641691" y="4908884"/>
                <a:ext cx="16042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CE4738DC-D874-44DA-AAE6-D4BC9DA39417}"/>
                  </a:ext>
                </a:extLst>
              </p:cNvPr>
              <p:cNvCxnSpPr/>
              <p:nvPr/>
            </p:nvCxnSpPr>
            <p:spPr>
              <a:xfrm>
                <a:off x="633662" y="5061284"/>
                <a:ext cx="16042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Arrow: Down 21">
              <a:extLst>
                <a:ext uri="{FF2B5EF4-FFF2-40B4-BE49-F238E27FC236}">
                  <a16:creationId xmlns:a16="http://schemas.microsoft.com/office/drawing/2014/main" id="{3784D1C3-85C1-42EF-B255-3FF7F83EC67C}"/>
                </a:ext>
              </a:extLst>
            </p:cNvPr>
            <p:cNvSpPr/>
            <p:nvPr/>
          </p:nvSpPr>
          <p:spPr>
            <a:xfrm rot="16200000">
              <a:off x="6452745" y="2605319"/>
              <a:ext cx="217838" cy="789308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874388-30A2-4872-ADD8-921D8D416238}"/>
                </a:ext>
              </a:extLst>
            </p:cNvPr>
            <p:cNvSpPr txBox="1"/>
            <p:nvPr/>
          </p:nvSpPr>
          <p:spPr>
            <a:xfrm rot="16200000">
              <a:off x="1106903" y="2986824"/>
              <a:ext cx="1114927" cy="299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Clients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CCF1FE7-E7C1-46EA-A8B9-DAE30831CBF4}"/>
                </a:ext>
              </a:extLst>
            </p:cNvPr>
            <p:cNvSpPr txBox="1"/>
            <p:nvPr/>
          </p:nvSpPr>
          <p:spPr>
            <a:xfrm>
              <a:off x="3609474" y="2261934"/>
              <a:ext cx="898358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/>
                <a:t>OEMgr</a:t>
              </a:r>
              <a:endParaRPr lang="en-US" sz="1400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4384EE8-85C7-47D4-B287-697C0EE72DC6}"/>
                </a:ext>
              </a:extLst>
            </p:cNvPr>
            <p:cNvCxnSpPr>
              <a:cxnSpLocks/>
            </p:cNvCxnSpPr>
            <p:nvPr/>
          </p:nvCxnSpPr>
          <p:spPr>
            <a:xfrm>
              <a:off x="978569" y="2446420"/>
              <a:ext cx="2622884" cy="0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A220A1-DBD0-4FDC-B4BC-973410A41747}"/>
                </a:ext>
              </a:extLst>
            </p:cNvPr>
            <p:cNvSpPr txBox="1"/>
            <p:nvPr/>
          </p:nvSpPr>
          <p:spPr>
            <a:xfrm>
              <a:off x="978569" y="2121745"/>
              <a:ext cx="1993230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Admin via REST API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28EA13D-1C3E-4E57-BDB3-89ECF84C6A54}"/>
                </a:ext>
              </a:extLst>
            </p:cNvPr>
            <p:cNvCxnSpPr/>
            <p:nvPr/>
          </p:nvCxnSpPr>
          <p:spPr>
            <a:xfrm>
              <a:off x="4507832" y="2446420"/>
              <a:ext cx="495269" cy="1325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1BC7F2D-8935-42F4-A54C-4D62255CD38F}"/>
                </a:ext>
              </a:extLst>
            </p:cNvPr>
            <p:cNvSpPr/>
            <p:nvPr/>
          </p:nvSpPr>
          <p:spPr>
            <a:xfrm>
              <a:off x="6384759" y="3930310"/>
              <a:ext cx="304800" cy="304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1E67EDA-801C-4D10-8C1A-8D085F0FD8A2}"/>
                </a:ext>
              </a:extLst>
            </p:cNvPr>
            <p:cNvSpPr/>
            <p:nvPr/>
          </p:nvSpPr>
          <p:spPr>
            <a:xfrm>
              <a:off x="6537159" y="4082710"/>
              <a:ext cx="304800" cy="304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40FDE80-1A02-4D97-B218-D3D048F070D2}"/>
                </a:ext>
              </a:extLst>
            </p:cNvPr>
            <p:cNvSpPr/>
            <p:nvPr/>
          </p:nvSpPr>
          <p:spPr>
            <a:xfrm>
              <a:off x="6689559" y="4235110"/>
              <a:ext cx="304800" cy="304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101875-E2AB-4BAF-9C5A-2A9CE5685624}"/>
                </a:ext>
              </a:extLst>
            </p:cNvPr>
            <p:cNvSpPr/>
            <p:nvPr/>
          </p:nvSpPr>
          <p:spPr>
            <a:xfrm>
              <a:off x="6841959" y="4387510"/>
              <a:ext cx="304800" cy="304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958546-7AEB-44AB-9C1B-377472044986}"/>
                </a:ext>
              </a:extLst>
            </p:cNvPr>
            <p:cNvSpPr/>
            <p:nvPr/>
          </p:nvSpPr>
          <p:spPr>
            <a:xfrm>
              <a:off x="6994359" y="4539910"/>
              <a:ext cx="304800" cy="304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1757A8-F1E5-404A-B38B-B9900F77B697}"/>
                </a:ext>
              </a:extLst>
            </p:cNvPr>
            <p:cNvSpPr txBox="1"/>
            <p:nvPr/>
          </p:nvSpPr>
          <p:spPr>
            <a:xfrm>
              <a:off x="6352676" y="4910566"/>
              <a:ext cx="1443788" cy="1250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Generated</a:t>
              </a:r>
            </a:p>
            <a:p>
              <a:r>
                <a:rPr lang="en-US" sz="1400" dirty="0"/>
                <a:t>Profiler Data</a:t>
              </a:r>
            </a:p>
            <a:p>
              <a:r>
                <a:rPr lang="en-US" sz="1400" dirty="0"/>
                <a:t>in Memory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E50436C-A857-4B34-A4F7-48AF738BCBFA}"/>
                </a:ext>
              </a:extLst>
            </p:cNvPr>
            <p:cNvSpPr/>
            <p:nvPr/>
          </p:nvSpPr>
          <p:spPr>
            <a:xfrm>
              <a:off x="5069305" y="3769891"/>
              <a:ext cx="898359" cy="3217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FAA6450-85E0-481F-BEC1-8268AE7CABB1}"/>
                </a:ext>
              </a:extLst>
            </p:cNvPr>
            <p:cNvSpPr/>
            <p:nvPr/>
          </p:nvSpPr>
          <p:spPr>
            <a:xfrm>
              <a:off x="5157537" y="3922291"/>
              <a:ext cx="898359" cy="3217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CD00A95A-6258-4D70-92DD-4DBC9A68C23B}"/>
                </a:ext>
              </a:extLst>
            </p:cNvPr>
            <p:cNvSpPr/>
            <p:nvPr/>
          </p:nvSpPr>
          <p:spPr>
            <a:xfrm>
              <a:off x="5245769" y="4074691"/>
              <a:ext cx="898359" cy="3217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ADCADE5-5D88-48A5-86E7-1EA013B5E603}"/>
                </a:ext>
              </a:extLst>
            </p:cNvPr>
            <p:cNvSpPr txBox="1"/>
            <p:nvPr/>
          </p:nvSpPr>
          <p:spPr>
            <a:xfrm>
              <a:off x="5229726" y="4074781"/>
              <a:ext cx="986584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threads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109B193-1AC3-4B68-9E67-08FBCD8BCB92}"/>
                </a:ext>
              </a:extLst>
            </p:cNvPr>
            <p:cNvSpPr/>
            <p:nvPr/>
          </p:nvSpPr>
          <p:spPr>
            <a:xfrm>
              <a:off x="8919411" y="764595"/>
              <a:ext cx="2454442" cy="46040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DEC9D4D-6A5A-4EAE-9A8F-8F165530B223}"/>
                </a:ext>
              </a:extLst>
            </p:cNvPr>
            <p:cNvSpPr/>
            <p:nvPr/>
          </p:nvSpPr>
          <p:spPr>
            <a:xfrm>
              <a:off x="9239038" y="1024100"/>
              <a:ext cx="1815188" cy="1173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9D7CB9D-1974-4AAC-9FF9-3EAD36B3198A}"/>
                </a:ext>
              </a:extLst>
            </p:cNvPr>
            <p:cNvSpPr txBox="1"/>
            <p:nvPr/>
          </p:nvSpPr>
          <p:spPr>
            <a:xfrm>
              <a:off x="9412746" y="1197043"/>
              <a:ext cx="1486689" cy="72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PDSOE ABL</a:t>
              </a:r>
            </a:p>
            <a:p>
              <a:r>
                <a:rPr lang="en-US" sz="1200" dirty="0"/>
                <a:t>Profiler Tool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0C64887-D441-49F1-9EF1-7D613486F437}"/>
                </a:ext>
              </a:extLst>
            </p:cNvPr>
            <p:cNvSpPr txBox="1"/>
            <p:nvPr/>
          </p:nvSpPr>
          <p:spPr>
            <a:xfrm>
              <a:off x="9047748" y="460848"/>
              <a:ext cx="2178928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Development System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CB1407B-FBA1-4792-A0C2-A1A6D6947F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549" y="1075185"/>
              <a:ext cx="8043633" cy="429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D66A41-3BE2-44B9-882A-64B395BE4DB1}"/>
                </a:ext>
              </a:extLst>
            </p:cNvPr>
            <p:cNvCxnSpPr>
              <a:cxnSpLocks/>
            </p:cNvCxnSpPr>
            <p:nvPr/>
          </p:nvCxnSpPr>
          <p:spPr>
            <a:xfrm>
              <a:off x="978569" y="1147008"/>
              <a:ext cx="0" cy="12913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1DFBFD7-0DB2-4DD2-8851-225DB3160DAA}"/>
                </a:ext>
              </a:extLst>
            </p:cNvPr>
            <p:cNvSpPr txBox="1"/>
            <p:nvPr/>
          </p:nvSpPr>
          <p:spPr>
            <a:xfrm>
              <a:off x="2069431" y="708790"/>
              <a:ext cx="5983705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REST API (Profiler </a:t>
              </a:r>
              <a:r>
                <a:rPr lang="en-US" sz="1400" dirty="0" err="1"/>
                <a:t>Init</a:t>
              </a:r>
              <a:r>
                <a:rPr lang="en-US" sz="1400" dirty="0"/>
                <a:t> w/URL, Profiler Record n Requests)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BBB8E58E-520E-4D27-8750-2BB9EF9EA56B}"/>
                </a:ext>
              </a:extLst>
            </p:cNvPr>
            <p:cNvSpPr/>
            <p:nvPr/>
          </p:nvSpPr>
          <p:spPr>
            <a:xfrm>
              <a:off x="9239038" y="3120596"/>
              <a:ext cx="1155031" cy="169223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6" name="Flowchart: Magnetic Disk 45">
              <a:extLst>
                <a:ext uri="{FF2B5EF4-FFF2-40B4-BE49-F238E27FC236}">
                  <a16:creationId xmlns:a16="http://schemas.microsoft.com/office/drawing/2014/main" id="{2634497D-C025-4901-9632-203B8B9E8F12}"/>
                </a:ext>
              </a:extLst>
            </p:cNvPr>
            <p:cNvSpPr/>
            <p:nvPr/>
          </p:nvSpPr>
          <p:spPr>
            <a:xfrm>
              <a:off x="10713696" y="3598315"/>
              <a:ext cx="371479" cy="733816"/>
            </a:xfrm>
            <a:prstGeom prst="flowChartMagneticDisk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7" name="Arrow: Down 46">
              <a:extLst>
                <a:ext uri="{FF2B5EF4-FFF2-40B4-BE49-F238E27FC236}">
                  <a16:creationId xmlns:a16="http://schemas.microsoft.com/office/drawing/2014/main" id="{C8084B48-B779-49D2-9B98-B211990C1120}"/>
                </a:ext>
              </a:extLst>
            </p:cNvPr>
            <p:cNvSpPr/>
            <p:nvPr/>
          </p:nvSpPr>
          <p:spPr>
            <a:xfrm rot="16200000">
              <a:off x="10466093" y="3800659"/>
              <a:ext cx="166077" cy="329129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262E9A8-2E1B-4880-9232-3CE485FB1AA2}"/>
                </a:ext>
              </a:extLst>
            </p:cNvPr>
            <p:cNvSpPr txBox="1"/>
            <p:nvPr/>
          </p:nvSpPr>
          <p:spPr>
            <a:xfrm>
              <a:off x="9239038" y="3234167"/>
              <a:ext cx="1185981" cy="145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PASOE</a:t>
              </a:r>
            </a:p>
            <a:p>
              <a:r>
                <a:rPr lang="en-US" sz="1200" dirty="0"/>
                <a:t>Diagnostic</a:t>
              </a:r>
            </a:p>
            <a:p>
              <a:r>
                <a:rPr lang="en-US" sz="1200" dirty="0"/>
                <a:t>Store</a:t>
              </a:r>
            </a:p>
            <a:p>
              <a:r>
                <a:rPr lang="en-US" sz="1200" dirty="0"/>
                <a:t>Instance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6A892EF-4D80-4C03-801F-8AB2B9AAED30}"/>
                </a:ext>
              </a:extLst>
            </p:cNvPr>
            <p:cNvCxnSpPr>
              <a:cxnSpLocks/>
            </p:cNvCxnSpPr>
            <p:nvPr/>
          </p:nvCxnSpPr>
          <p:spPr>
            <a:xfrm>
              <a:off x="8662738" y="569490"/>
              <a:ext cx="0" cy="600777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83FDBB1-5A8C-4566-AFCA-52C97A77933A}"/>
                </a:ext>
              </a:extLst>
            </p:cNvPr>
            <p:cNvCxnSpPr>
              <a:cxnSpLocks/>
            </p:cNvCxnSpPr>
            <p:nvPr/>
          </p:nvCxnSpPr>
          <p:spPr>
            <a:xfrm>
              <a:off x="8317224" y="555129"/>
              <a:ext cx="0" cy="600777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38C58C8-52D6-40F8-86AA-CEDF0D605985}"/>
                </a:ext>
              </a:extLst>
            </p:cNvPr>
            <p:cNvSpPr txBox="1"/>
            <p:nvPr/>
          </p:nvSpPr>
          <p:spPr>
            <a:xfrm>
              <a:off x="8253664" y="1118107"/>
              <a:ext cx="521368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FW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0F81DB9B-1E24-4645-B9F1-35F7E88ABF1C}"/>
                </a:ext>
              </a:extLst>
            </p:cNvPr>
            <p:cNvSpPr/>
            <p:nvPr/>
          </p:nvSpPr>
          <p:spPr>
            <a:xfrm>
              <a:off x="5141495" y="4692307"/>
              <a:ext cx="898359" cy="3217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17E54F-D0C8-40BE-B32F-864A79696E78}"/>
                </a:ext>
              </a:extLst>
            </p:cNvPr>
            <p:cNvSpPr txBox="1"/>
            <p:nvPr/>
          </p:nvSpPr>
          <p:spPr>
            <a:xfrm>
              <a:off x="5125454" y="4676357"/>
              <a:ext cx="986584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BG </a:t>
              </a:r>
              <a:r>
                <a:rPr lang="en-US" sz="1400" dirty="0" err="1"/>
                <a:t>thrd</a:t>
              </a:r>
              <a:endParaRPr lang="en-US" sz="1400" dirty="0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B2E3F47-6856-48DB-ADE2-7EB7A2047EA0}"/>
                </a:ext>
              </a:extLst>
            </p:cNvPr>
            <p:cNvCxnSpPr>
              <a:cxnSpLocks/>
            </p:cNvCxnSpPr>
            <p:nvPr/>
          </p:nvCxnSpPr>
          <p:spPr>
            <a:xfrm>
              <a:off x="8173454" y="3946351"/>
              <a:ext cx="948549" cy="0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59C6B5D-74D3-491D-B960-9A456375BE35}"/>
                </a:ext>
              </a:extLst>
            </p:cNvPr>
            <p:cNvCxnSpPr>
              <a:cxnSpLocks/>
            </p:cNvCxnSpPr>
            <p:nvPr/>
          </p:nvCxnSpPr>
          <p:spPr>
            <a:xfrm>
              <a:off x="8173454" y="3946351"/>
              <a:ext cx="0" cy="26165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86D927E-8B08-406C-9A96-B5A5092302DD}"/>
                </a:ext>
              </a:extLst>
            </p:cNvPr>
            <p:cNvCxnSpPr>
              <a:cxnSpLocks/>
            </p:cNvCxnSpPr>
            <p:nvPr/>
          </p:nvCxnSpPr>
          <p:spPr>
            <a:xfrm>
              <a:off x="5534526" y="6562902"/>
              <a:ext cx="263892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E5AB09B-C6DE-4E17-A8B1-DB7D7082FA5D}"/>
                </a:ext>
              </a:extLst>
            </p:cNvPr>
            <p:cNvCxnSpPr>
              <a:cxnSpLocks/>
            </p:cNvCxnSpPr>
            <p:nvPr/>
          </p:nvCxnSpPr>
          <p:spPr>
            <a:xfrm>
              <a:off x="5534526" y="5101386"/>
              <a:ext cx="0" cy="1461516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0F1745E-9CDF-43A1-9475-A4F27A51D546}"/>
                </a:ext>
              </a:extLst>
            </p:cNvPr>
            <p:cNvSpPr txBox="1"/>
            <p:nvPr/>
          </p:nvSpPr>
          <p:spPr>
            <a:xfrm rot="16200000">
              <a:off x="4652211" y="5527249"/>
              <a:ext cx="1548064" cy="299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Push Data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94A2262-C2A6-436D-9EF4-4188F7391FA5}"/>
                </a:ext>
              </a:extLst>
            </p:cNvPr>
            <p:cNvCxnSpPr>
              <a:cxnSpLocks/>
            </p:cNvCxnSpPr>
            <p:nvPr/>
          </p:nvCxnSpPr>
          <p:spPr>
            <a:xfrm>
              <a:off x="9946105" y="2261934"/>
              <a:ext cx="946484" cy="13154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DFA7E85-27CF-4F90-9EE0-6D75560898A7}"/>
                </a:ext>
              </a:extLst>
            </p:cNvPr>
            <p:cNvSpPr txBox="1"/>
            <p:nvPr/>
          </p:nvSpPr>
          <p:spPr>
            <a:xfrm>
              <a:off x="10544404" y="2277897"/>
              <a:ext cx="842109" cy="110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ABL Profile</a:t>
              </a:r>
            </a:p>
            <a:p>
              <a:r>
                <a:rPr lang="en-US" sz="1400" dirty="0"/>
                <a:t>Data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CAEC712-0FC0-4B87-A512-2ABBCB13B01C}"/>
                </a:ext>
              </a:extLst>
            </p:cNvPr>
            <p:cNvSpPr txBox="1"/>
            <p:nvPr/>
          </p:nvSpPr>
          <p:spPr>
            <a:xfrm>
              <a:off x="6994359" y="2879098"/>
              <a:ext cx="488675" cy="40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DB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32580C7-3F08-4197-87DB-3340411C35C5}"/>
                </a:ext>
              </a:extLst>
            </p:cNvPr>
            <p:cNvSpPr txBox="1"/>
            <p:nvPr/>
          </p:nvSpPr>
          <p:spPr>
            <a:xfrm>
              <a:off x="635583" y="4683022"/>
              <a:ext cx="1235240" cy="4035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Machine A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CA7FA50-EB3D-41EA-88F9-7025129D2D8A}"/>
                </a:ext>
              </a:extLst>
            </p:cNvPr>
            <p:cNvSpPr txBox="1"/>
            <p:nvPr/>
          </p:nvSpPr>
          <p:spPr>
            <a:xfrm>
              <a:off x="3242241" y="5618380"/>
              <a:ext cx="1235240" cy="4035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Machine B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6D5F36D-2E36-44E1-B59A-9A7420A54FDD}"/>
                </a:ext>
              </a:extLst>
            </p:cNvPr>
            <p:cNvSpPr txBox="1"/>
            <p:nvPr/>
          </p:nvSpPr>
          <p:spPr>
            <a:xfrm>
              <a:off x="9014182" y="4926403"/>
              <a:ext cx="1235240" cy="4035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Machine C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8DF542E0-59B7-4EB1-816D-1DB90B72128C}"/>
              </a:ext>
            </a:extLst>
          </p:cNvPr>
          <p:cNvSpPr txBox="1"/>
          <p:nvPr/>
        </p:nvSpPr>
        <p:spPr bwMode="auto">
          <a:xfrm>
            <a:off x="301701" y="5971160"/>
            <a:ext cx="10835735" cy="35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11" tIns="22856" rIns="45711" bIns="22856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000" i="0" dirty="0"/>
              <a:t>See “Server side </a:t>
            </a:r>
            <a:r>
              <a:rPr lang="en-US" sz="2000" i="0" dirty="0" err="1"/>
              <a:t>abl</a:t>
            </a:r>
            <a:r>
              <a:rPr lang="en-US" sz="2000" i="0" dirty="0"/>
              <a:t> performance profiling” in docs.progress.com</a:t>
            </a:r>
          </a:p>
        </p:txBody>
      </p:sp>
    </p:spTree>
    <p:extLst>
      <p:ext uri="{BB962C8B-B14F-4D97-AF65-F5344CB8AC3E}">
        <p14:creationId xmlns:p14="http://schemas.microsoft.com/office/powerpoint/2010/main" val="3827294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Analyze Performance of the AVM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Analyze the C Code – Focus on Hotspots</a:t>
            </a:r>
          </a:p>
          <a:p>
            <a:pPr lvl="1"/>
            <a:r>
              <a:rPr lang="en-US" dirty="0"/>
              <a:t>Method Invocation</a:t>
            </a:r>
          </a:p>
          <a:p>
            <a:pPr lvl="1"/>
            <a:r>
              <a:rPr lang="en-US" dirty="0"/>
              <a:t>Class Instantiation</a:t>
            </a:r>
          </a:p>
          <a:p>
            <a:pPr lvl="1"/>
            <a:r>
              <a:rPr lang="en-US" dirty="0"/>
              <a:t>Variable Initialization</a:t>
            </a:r>
          </a:p>
          <a:p>
            <a:r>
              <a:rPr lang="en-US" dirty="0"/>
              <a:t>Analyze Real Application Data from the Profiler</a:t>
            </a:r>
          </a:p>
          <a:p>
            <a:pPr lvl="1"/>
            <a:r>
              <a:rPr lang="en-US" dirty="0"/>
              <a:t>What most common ABL Statements should we speed up?</a:t>
            </a:r>
          </a:p>
          <a:p>
            <a:pPr lvl="1"/>
            <a:r>
              <a:rPr lang="en-US" dirty="0"/>
              <a:t>What common AVM management items should we examine? E.g., Garbage Collection</a:t>
            </a:r>
          </a:p>
          <a:p>
            <a:pPr lvl="1"/>
            <a:r>
              <a:rPr lang="en-US" dirty="0"/>
              <a:t>What other language constructs may we need to invent for performance?</a:t>
            </a:r>
          </a:p>
          <a:p>
            <a:r>
              <a:rPr lang="en-US" dirty="0"/>
              <a:t>Next Steps: Analyze Profiler Timing Data in New ways</a:t>
            </a:r>
          </a:p>
        </p:txBody>
      </p:sp>
    </p:spTree>
    <p:extLst>
      <p:ext uri="{BB962C8B-B14F-4D97-AF65-F5344CB8AC3E}">
        <p14:creationId xmlns:p14="http://schemas.microsoft.com/office/powerpoint/2010/main" val="173488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Mining the Profiler Data – A Work in Process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Existing Tool is Good for Finding Application Hotspots</a:t>
            </a:r>
          </a:p>
          <a:p>
            <a:r>
              <a:rPr lang="en-US" dirty="0"/>
              <a:t>But Doesn’t Answer these Questions:</a:t>
            </a:r>
          </a:p>
          <a:p>
            <a:pPr lvl="1"/>
            <a:r>
              <a:rPr lang="en-US" dirty="0"/>
              <a:t>What percentage of the total profiler run was spent in Garbage Collection?</a:t>
            </a:r>
            <a:endParaRPr lang="en-US" sz="3600" dirty="0"/>
          </a:p>
          <a:p>
            <a:pPr lvl="1"/>
            <a:r>
              <a:rPr lang="en-US" dirty="0"/>
              <a:t>What percentage of the total profiler run was spent in Object Instantiation?</a:t>
            </a:r>
            <a:endParaRPr lang="en-US" sz="4000" dirty="0"/>
          </a:p>
          <a:p>
            <a:pPr lvl="1"/>
            <a:r>
              <a:rPr lang="en-US" dirty="0"/>
              <a:t>What Objects took the longest to instantiate? Show a ranked list.</a:t>
            </a:r>
            <a:endParaRPr lang="en-US" sz="4000" dirty="0"/>
          </a:p>
          <a:p>
            <a:pPr lvl="1"/>
            <a:r>
              <a:rPr lang="en-US" dirty="0"/>
              <a:t>What percentage of the total profiler run was spent in method instantiation?</a:t>
            </a:r>
            <a:endParaRPr lang="en-US" sz="4000" dirty="0"/>
          </a:p>
          <a:p>
            <a:pPr lvl="1"/>
            <a:r>
              <a:rPr lang="en-US" dirty="0"/>
              <a:t>What methods took the longest to instantiate? Show a ranked list.</a:t>
            </a:r>
            <a:endParaRPr lang="en-US" sz="4000" dirty="0"/>
          </a:p>
          <a:p>
            <a:pPr lvl="1"/>
            <a:r>
              <a:rPr lang="en-US" dirty="0"/>
              <a:t>In what OOABL classes did the application spend the most time? Show a ranked list.</a:t>
            </a:r>
            <a:endParaRPr lang="en-US" sz="4000" dirty="0"/>
          </a:p>
          <a:p>
            <a:pPr lvl="1"/>
            <a:r>
              <a:rPr lang="en-US" dirty="0"/>
              <a:t>What is the min, max, and average depth of Object Hierarchy?</a:t>
            </a:r>
            <a:endParaRPr lang="en-US" sz="4000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3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AVM Performance Improvements in the Pipeline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Available in 12.1</a:t>
            </a:r>
          </a:p>
          <a:p>
            <a:pPr lvl="1"/>
            <a:r>
              <a:rPr lang="en-US" dirty="0"/>
              <a:t>Memory Manager – Temp-tables, Datasets, and Dynamic Objects </a:t>
            </a:r>
          </a:p>
          <a:p>
            <a:pPr lvl="2"/>
            <a:r>
              <a:rPr lang="en-US" dirty="0"/>
              <a:t>One Customer has seen as much as 24% improvement – Y.M.M.V.</a:t>
            </a:r>
          </a:p>
          <a:p>
            <a:pPr lvl="1"/>
            <a:r>
              <a:rPr lang="en-US" dirty="0"/>
              <a:t>Dynamic Query Prepare – Caching field schema – Y.M.M.V.</a:t>
            </a:r>
          </a:p>
          <a:p>
            <a:r>
              <a:rPr lang="en-US" dirty="0"/>
              <a:t>No Sooner than 12.2</a:t>
            </a:r>
          </a:p>
          <a:p>
            <a:pPr lvl="1"/>
            <a:r>
              <a:rPr lang="en-US" dirty="0"/>
              <a:t>OOABL Object Instantiation Improvement for Objects with Datasets and/or Events. Now participate in –</a:t>
            </a:r>
            <a:r>
              <a:rPr lang="en-US" dirty="0" err="1"/>
              <a:t>reusableObject</a:t>
            </a:r>
            <a:r>
              <a:rPr lang="en-US" dirty="0"/>
              <a:t> cache.</a:t>
            </a:r>
          </a:p>
          <a:p>
            <a:pPr lvl="2"/>
            <a:r>
              <a:rPr lang="en-US" dirty="0"/>
              <a:t>One Customer has seen as much as 15% improvement – Y.M.M.V.</a:t>
            </a:r>
          </a:p>
          <a:p>
            <a:pPr lvl="1"/>
            <a:r>
              <a:rPr lang="en-US" dirty="0"/>
              <a:t>CPU Intensive Operations Improvement for PASOE</a:t>
            </a:r>
          </a:p>
          <a:p>
            <a:pPr lvl="1"/>
            <a:r>
              <a:rPr lang="en-US" dirty="0"/>
              <a:t>INDEX() Function to work on </a:t>
            </a:r>
            <a:r>
              <a:rPr lang="en-US" dirty="0" err="1"/>
              <a:t>Memptrs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19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F27FA6E-9288-1847-86DA-C5FB55B0CB98}"/>
              </a:ext>
            </a:extLst>
          </p:cNvPr>
          <p:cNvSpPr/>
          <p:nvPr/>
        </p:nvSpPr>
        <p:spPr>
          <a:xfrm>
            <a:off x="557055" y="1167485"/>
            <a:ext cx="11074714" cy="45230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3669">
              <a:spcBef>
                <a:spcPts val="900"/>
              </a:spcBef>
              <a:buClr>
                <a:srgbClr val="5CE500"/>
              </a:buClr>
              <a:buSzTx/>
            </a:pPr>
            <a:r>
              <a:rPr lang="en-US" sz="31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Disclaimer</a:t>
            </a:r>
            <a:br>
              <a:rPr lang="en-US" sz="31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en-US" sz="31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All roadmaps are for informational purposes only, and the reader is hereby cautioned that actual product development may vary significantly from roadmaps</a:t>
            </a:r>
            <a:b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These </a:t>
            </a:r>
            <a:r>
              <a:rPr lang="en-US" sz="2799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roadmaps may not be interpreted as any commitment</a:t>
            </a:r>
            <a:r>
              <a:rPr lang="en-US" sz="2799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on behalf of Progress, and future development, timing and release of any features or functionality described in the roadmaps remains at our sole discretion</a:t>
            </a:r>
            <a:endParaRPr lang="en-US" sz="3199" b="1" i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20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Pipe-line… Opt-in Language Enhancements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Elvis Operator – Testing VALID-OBJECT</a:t>
            </a:r>
          </a:p>
          <a:p>
            <a:pPr lvl="1"/>
            <a:r>
              <a:rPr lang="en-US" dirty="0"/>
              <a:t>Obj:Method1():Method2():Method3()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pPr lvl="2"/>
            <a:r>
              <a:rPr lang="en-US" sz="2400" dirty="0"/>
              <a:t>Obj</a:t>
            </a:r>
            <a:r>
              <a:rPr lang="en-US" sz="2400" dirty="0">
                <a:highlight>
                  <a:srgbClr val="FFFF00"/>
                </a:highlight>
              </a:rPr>
              <a:t>?</a:t>
            </a:r>
            <a:r>
              <a:rPr lang="en-US" sz="2400" dirty="0"/>
              <a:t>:Method1()</a:t>
            </a:r>
            <a:r>
              <a:rPr lang="en-US" sz="2400" dirty="0">
                <a:highlight>
                  <a:srgbClr val="FFFF00"/>
                </a:highlight>
              </a:rPr>
              <a:t>?</a:t>
            </a:r>
            <a:r>
              <a:rPr lang="en-US" sz="2400" dirty="0"/>
              <a:t>:Method2()</a:t>
            </a:r>
            <a:r>
              <a:rPr lang="en-US" sz="2400" dirty="0">
                <a:highlight>
                  <a:srgbClr val="FFFF00"/>
                </a:highlight>
              </a:rPr>
              <a:t>?</a:t>
            </a:r>
            <a:r>
              <a:rPr lang="en-US" sz="2400" dirty="0"/>
              <a:t>:Method3()</a:t>
            </a:r>
          </a:p>
          <a:p>
            <a:r>
              <a:rPr lang="en-US" dirty="0"/>
              <a:t>Primitive Types as OOABL Objects</a:t>
            </a:r>
          </a:p>
          <a:p>
            <a:r>
              <a:rPr lang="en-US" dirty="0"/>
              <a:t>Typed Temp-table Fields</a:t>
            </a:r>
          </a:p>
          <a:p>
            <a:r>
              <a:rPr lang="en-US" dirty="0"/>
              <a:t>Built-in Collections – List, Hash, Map, etc.</a:t>
            </a:r>
          </a:p>
          <a:p>
            <a:r>
              <a:rPr lang="en-US" dirty="0"/>
              <a:t>Server-side Operations – COUNT(*), SUM(</a:t>
            </a:r>
            <a:r>
              <a:rPr lang="en-US" i="1" dirty="0"/>
              <a:t>field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81389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D2A78-E8BE-4FA4-9046-DC1C5C46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We’ve Heard From You…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39585-5645-40C4-AED7-86D5A224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you’ve said you need to analyze and tune your Application</a:t>
            </a:r>
          </a:p>
          <a:p>
            <a:pPr marL="914126" lvl="1" indent="-457200">
              <a:buFont typeface="+mj-lt"/>
              <a:buAutoNum type="arabicPeriod"/>
            </a:pPr>
            <a:r>
              <a:rPr lang="en-US" dirty="0"/>
              <a:t>Insight into –</a:t>
            </a:r>
            <a:r>
              <a:rPr lang="en-US" dirty="0" err="1"/>
              <a:t>reusableObject</a:t>
            </a:r>
            <a:r>
              <a:rPr lang="en-US" dirty="0"/>
              <a:t> cache</a:t>
            </a:r>
          </a:p>
          <a:p>
            <a:pPr marL="914126" lvl="1" indent="-457200">
              <a:buFont typeface="+mj-lt"/>
              <a:buAutoNum type="arabicPeriod"/>
            </a:pPr>
            <a:r>
              <a:rPr lang="en-US" dirty="0"/>
              <a:t>Insight into general memory use across the Application</a:t>
            </a:r>
          </a:p>
          <a:p>
            <a:pPr marL="914126" lvl="1" indent="-457200">
              <a:buFont typeface="+mj-lt"/>
              <a:buAutoNum type="arabicPeriod"/>
            </a:pPr>
            <a:r>
              <a:rPr lang="en-US" dirty="0"/>
              <a:t>Insight into temp-table block size efficiency of space</a:t>
            </a:r>
          </a:p>
          <a:p>
            <a:pPr marL="914126" lvl="1" indent="-457200">
              <a:buFont typeface="+mj-lt"/>
              <a:buAutoNum type="arabicPeriod"/>
            </a:pPr>
            <a:r>
              <a:rPr lang="en-US" dirty="0"/>
              <a:t>Insight into how much –</a:t>
            </a:r>
            <a:r>
              <a:rPr lang="en-US" dirty="0" err="1"/>
              <a:t>Bt</a:t>
            </a:r>
            <a:r>
              <a:rPr lang="en-US" dirty="0"/>
              <a:t> is used</a:t>
            </a:r>
          </a:p>
          <a:p>
            <a:pPr marL="914126" lvl="1" indent="-457200">
              <a:buFont typeface="+mj-lt"/>
              <a:buAutoNum type="arabicPeriod"/>
            </a:pPr>
            <a:r>
              <a:rPr lang="en-US" dirty="0"/>
              <a:t>Better way to get these and other system statistics</a:t>
            </a:r>
          </a:p>
          <a:p>
            <a:pPr marL="914126" lvl="1" indent="-457200">
              <a:buFont typeface="+mj-lt"/>
              <a:buAutoNum type="arabicPeriod"/>
            </a:pPr>
            <a:r>
              <a:rPr lang="en-US" dirty="0"/>
              <a:t>Means to detect cycles in Garbage Collector</a:t>
            </a:r>
          </a:p>
          <a:p>
            <a:endParaRPr lang="en-US" dirty="0"/>
          </a:p>
          <a:p>
            <a:r>
              <a:rPr lang="en-US" dirty="0"/>
              <a:t>What else do you need?</a:t>
            </a:r>
          </a:p>
        </p:txBody>
      </p:sp>
    </p:spTree>
    <p:extLst>
      <p:ext uri="{BB962C8B-B14F-4D97-AF65-F5344CB8AC3E}">
        <p14:creationId xmlns:p14="http://schemas.microsoft.com/office/powerpoint/2010/main" val="3459237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257B2-685B-44DA-8944-134A0542E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E2181-EC41-45D5-8A37-2783B6E68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681" y="1197997"/>
            <a:ext cx="10946248" cy="5171065"/>
          </a:xfrm>
        </p:spPr>
        <p:txBody>
          <a:bodyPr>
            <a:normAutofit/>
          </a:bodyPr>
          <a:lstStyle/>
          <a:p>
            <a:r>
              <a:rPr lang="en-US" dirty="0"/>
              <a:t>Let us know if you find slow-downs or AVM hotspots</a:t>
            </a:r>
          </a:p>
          <a:p>
            <a:r>
              <a:rPr lang="en-US" dirty="0"/>
              <a:t>Join the CVP</a:t>
            </a:r>
          </a:p>
          <a:p>
            <a:pPr lvl="1"/>
            <a:r>
              <a:rPr lang="en-US" sz="2400" dirty="0"/>
              <a:t>Collaboration – Test out improvements, because Y.M.M.V.</a:t>
            </a:r>
          </a:p>
          <a:p>
            <a:pPr lvl="1"/>
            <a:r>
              <a:rPr lang="en-US" sz="2400" dirty="0"/>
              <a:t>Once we have our profiler analysis tool, send us profiling data!</a:t>
            </a:r>
          </a:p>
          <a:p>
            <a:pPr marL="456926" lvl="1" indent="0">
              <a:buNone/>
            </a:pPr>
            <a:endParaRPr lang="en-US" sz="2400" dirty="0"/>
          </a:p>
          <a:p>
            <a:pPr marL="456926" lvl="1" indent="0">
              <a:buNone/>
            </a:pPr>
            <a:r>
              <a:rPr lang="en-US" sz="8000" dirty="0"/>
              <a:t>	QUESTIONS?</a:t>
            </a:r>
          </a:p>
        </p:txBody>
      </p:sp>
      <p:sp>
        <p:nvSpPr>
          <p:cNvPr id="11" name="Rectangle 10">
            <a:hlinkClick r:id="" action="ppaction://noaction"/>
            <a:extLst>
              <a:ext uri="{FF2B5EF4-FFF2-40B4-BE49-F238E27FC236}">
                <a16:creationId xmlns:a16="http://schemas.microsoft.com/office/drawing/2014/main" id="{F3F770A1-2E1F-4F47-BCE0-865AD9FE7C27}"/>
              </a:ext>
            </a:extLst>
          </p:cNvPr>
          <p:cNvSpPr>
            <a:spLocks/>
          </p:cNvSpPr>
          <p:nvPr/>
        </p:nvSpPr>
        <p:spPr bwMode="auto">
          <a:xfrm>
            <a:off x="9725183" y="6426696"/>
            <a:ext cx="2367468" cy="27698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914217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2097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92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1_Progress Presentation Theme">
  <a:themeElements>
    <a:clrScheme name="Progress 2017 3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4D300"/>
      </a:accent1>
      <a:accent2>
        <a:srgbClr val="02BCEB"/>
      </a:accent2>
      <a:accent3>
        <a:srgbClr val="83329A"/>
      </a:accent3>
      <a:accent4>
        <a:srgbClr val="FAB319"/>
      </a:accent4>
      <a:accent5>
        <a:srgbClr val="2071CE"/>
      </a:accent5>
      <a:accent6>
        <a:srgbClr val="DC3202"/>
      </a:accent6>
      <a:hlink>
        <a:srgbClr val="2172CE"/>
      </a:hlink>
      <a:folHlink>
        <a:srgbClr val="5F23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sz="24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non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algn="l"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 PPT Template Jan 2019_2.28" id="{A792C597-A726-4D63-A931-5AB93745836B}" vid="{DD573F36-03E8-4B1D-9613-32C8EA9FFE5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AEF04BEB9FAA4897665464BCA31ADC" ma:contentTypeVersion="5" ma:contentTypeDescription="Create a new document." ma:contentTypeScope="" ma:versionID="3ccbf7026b8a2c32c763b013fc0ab1de">
  <xsd:schema xmlns:xsd="http://www.w3.org/2001/XMLSchema" xmlns:xs="http://www.w3.org/2001/XMLSchema" xmlns:p="http://schemas.microsoft.com/office/2006/metadata/properties" xmlns:ns1="http://schemas.microsoft.com/sharepoint/v3" xmlns:ns2="e567f8c3-8859-49bd-aab5-3b174b1f0e89" xmlns:ns3="65ba65cf-a9ef-4e32-85ee-5210ccd17e85" targetNamespace="http://schemas.microsoft.com/office/2006/metadata/properties" ma:root="true" ma:fieldsID="1d1e132fd083f158cc08c509f6634638" ns1:_="" ns2:_="" ns3:_="">
    <xsd:import namespace="http://schemas.microsoft.com/sharepoint/v3"/>
    <xsd:import namespace="e567f8c3-8859-49bd-aab5-3b174b1f0e89"/>
    <xsd:import namespace="65ba65cf-a9ef-4e32-85ee-5210ccd17e8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PublishingStartDate" minOccurs="0"/>
                <xsd:element ref="ns1:PublishingExpirationDate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0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1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7f8c3-8859-49bd-aab5-3b174b1f0e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a65cf-a9ef-4e32-85ee-5210ccd17e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9CF7F1-9E44-4F79-9A7A-8912528963FA}">
  <ds:schemaRefs>
    <ds:schemaRef ds:uri="65ba65cf-a9ef-4e32-85ee-5210ccd17e85"/>
    <ds:schemaRef ds:uri="e567f8c3-8859-49bd-aab5-3b174b1f0e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2140</TotalTime>
  <Words>985</Words>
  <Application>Microsoft Office PowerPoint</Application>
  <PresentationFormat>Custom</PresentationFormat>
  <Paragraphs>161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Courier New</vt:lpstr>
      <vt:lpstr>Wingdings</vt:lpstr>
      <vt:lpstr>1_Progress Presentation Theme</vt:lpstr>
      <vt:lpstr>Let’s Talk Application Performance</vt:lpstr>
      <vt:lpstr>PowerPoint Presentation</vt:lpstr>
      <vt:lpstr>Application Performance</vt:lpstr>
      <vt:lpstr>When Measuring Performance…</vt:lpstr>
      <vt:lpstr>Tuning the AVM – Mostly about caching…</vt:lpstr>
      <vt:lpstr>Measuring Application Performance</vt:lpstr>
      <vt:lpstr>Measuring Application Performance</vt:lpstr>
      <vt:lpstr>Server-Side ABL Performance Profiling</vt:lpstr>
      <vt:lpstr>How We Analyze Performance of the AVM</vt:lpstr>
      <vt:lpstr>Mining the Profiler Data – A Work in Process </vt:lpstr>
      <vt:lpstr>AVM Performance Improvements in the Pipeline</vt:lpstr>
      <vt:lpstr>PowerPoint Presentation</vt:lpstr>
      <vt:lpstr>The Pipe-line… Opt-in Language Enhancements</vt:lpstr>
      <vt:lpstr>We’ve Heard From You…</vt:lpstr>
      <vt:lpstr>How Can You Help?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Satish Kumar</dc:creator>
  <cp:keywords/>
  <dc:description/>
  <cp:lastModifiedBy>Timothy Sargent</cp:lastModifiedBy>
  <cp:revision>22</cp:revision>
  <cp:lastPrinted>2013-09-18T03:48:20Z</cp:lastPrinted>
  <dcterms:created xsi:type="dcterms:W3CDTF">2018-03-09T14:45:42Z</dcterms:created>
  <dcterms:modified xsi:type="dcterms:W3CDTF">2019-10-16T19:31:19Z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0x0101000AAEF04BEB9FAA4897665464BCA31ADC</vt:lpwstr>
  </property>
  <property fmtid="{D5CDD505-2E9C-101B-9397-08002B2CF9AE}" pid="3" name="Category1">
    <vt:lpwstr>2;#PowerPoint|c076d733-6942-4956-b818-75216ca678c6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0772c8ec-cf53-4a88-9f11-7b3dc8d44f2d</vt:lpwstr>
  </property>
  <property fmtid="{D5CDD505-2E9C-101B-9397-08002B2CF9AE}" pid="22" name="Visibility">
    <vt:lpwstr>1;#Internal|a223e987-c30f-4fcd-8089-a373931e9ab5</vt:lpwstr>
  </property>
  <property fmtid="{D5CDD505-2E9C-101B-9397-08002B2CF9AE}" pid="23" name="ee64b60408e447b6920ef9473a3a1a8f">
    <vt:lpwstr/>
  </property>
  <property fmtid="{D5CDD505-2E9C-101B-9397-08002B2CF9AE}" pid="24" name="Solution">
    <vt:lpwstr/>
  </property>
</Properties>
</file>