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64"/>
  </p:notesMasterIdLst>
  <p:handoutMasterIdLst>
    <p:handoutMasterId r:id="rId65"/>
  </p:handoutMasterIdLst>
  <p:sldIdLst>
    <p:sldId id="1099" r:id="rId5"/>
    <p:sldId id="1181" r:id="rId6"/>
    <p:sldId id="264" r:id="rId7"/>
    <p:sldId id="265" r:id="rId8"/>
    <p:sldId id="267" r:id="rId9"/>
    <p:sldId id="268" r:id="rId10"/>
    <p:sldId id="269" r:id="rId11"/>
    <p:sldId id="270" r:id="rId12"/>
    <p:sldId id="1185" r:id="rId13"/>
    <p:sldId id="1189" r:id="rId14"/>
    <p:sldId id="1182" r:id="rId15"/>
    <p:sldId id="1190" r:id="rId16"/>
    <p:sldId id="1186" r:id="rId17"/>
    <p:sldId id="1187" r:id="rId18"/>
    <p:sldId id="1183" r:id="rId19"/>
    <p:sldId id="1193" r:id="rId20"/>
    <p:sldId id="1194" r:id="rId21"/>
    <p:sldId id="1188" r:id="rId22"/>
    <p:sldId id="1192" r:id="rId23"/>
    <p:sldId id="348" r:id="rId24"/>
    <p:sldId id="349" r:id="rId25"/>
    <p:sldId id="350" r:id="rId26"/>
    <p:sldId id="1199" r:id="rId27"/>
    <p:sldId id="1242" r:id="rId28"/>
    <p:sldId id="1258" r:id="rId29"/>
    <p:sldId id="1243" r:id="rId30"/>
    <p:sldId id="1245" r:id="rId31"/>
    <p:sldId id="1246" r:id="rId32"/>
    <p:sldId id="1247" r:id="rId33"/>
    <p:sldId id="1219" r:id="rId34"/>
    <p:sldId id="1254" r:id="rId35"/>
    <p:sldId id="1255" r:id="rId36"/>
    <p:sldId id="1256" r:id="rId37"/>
    <p:sldId id="1251" r:id="rId38"/>
    <p:sldId id="1248" r:id="rId39"/>
    <p:sldId id="1249" r:id="rId40"/>
    <p:sldId id="1250" r:id="rId41"/>
    <p:sldId id="1252" r:id="rId42"/>
    <p:sldId id="1253" r:id="rId43"/>
    <p:sldId id="1257" r:id="rId44"/>
    <p:sldId id="1210" r:id="rId45"/>
    <p:sldId id="1259" r:id="rId46"/>
    <p:sldId id="1224" r:id="rId47"/>
    <p:sldId id="1226" r:id="rId48"/>
    <p:sldId id="1227" r:id="rId49"/>
    <p:sldId id="1228" r:id="rId50"/>
    <p:sldId id="1264" r:id="rId51"/>
    <p:sldId id="1261" r:id="rId52"/>
    <p:sldId id="1234" r:id="rId53"/>
    <p:sldId id="1265" r:id="rId54"/>
    <p:sldId id="1267" r:id="rId55"/>
    <p:sldId id="1268" r:id="rId56"/>
    <p:sldId id="1266" r:id="rId57"/>
    <p:sldId id="1260" r:id="rId58"/>
    <p:sldId id="1263" r:id="rId59"/>
    <p:sldId id="1262" r:id="rId60"/>
    <p:sldId id="1236" r:id="rId61"/>
    <p:sldId id="1191" r:id="rId62"/>
    <p:sldId id="1180" r:id="rId63"/>
  </p:sldIdLst>
  <p:sldSz cx="12188825" cy="6858000"/>
  <p:notesSz cx="7027863" cy="9313863"/>
  <p:custDataLst>
    <p:tags r:id="rId66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0CEAE50-F145-45DA-BC83-3665775D9230}">
          <p14:sldIdLst>
            <p14:sldId id="1099"/>
            <p14:sldId id="1181"/>
            <p14:sldId id="264"/>
            <p14:sldId id="265"/>
            <p14:sldId id="267"/>
            <p14:sldId id="268"/>
            <p14:sldId id="269"/>
            <p14:sldId id="270"/>
            <p14:sldId id="1185"/>
            <p14:sldId id="1189"/>
            <p14:sldId id="1182"/>
            <p14:sldId id="1190"/>
            <p14:sldId id="1186"/>
            <p14:sldId id="1187"/>
            <p14:sldId id="1183"/>
            <p14:sldId id="1193"/>
            <p14:sldId id="1194"/>
            <p14:sldId id="1188"/>
            <p14:sldId id="1192"/>
            <p14:sldId id="348"/>
            <p14:sldId id="349"/>
            <p14:sldId id="350"/>
            <p14:sldId id="1199"/>
            <p14:sldId id="1242"/>
            <p14:sldId id="1258"/>
            <p14:sldId id="1243"/>
            <p14:sldId id="1245"/>
            <p14:sldId id="1246"/>
            <p14:sldId id="1247"/>
            <p14:sldId id="1219"/>
            <p14:sldId id="1254"/>
            <p14:sldId id="1255"/>
            <p14:sldId id="1256"/>
            <p14:sldId id="1251"/>
            <p14:sldId id="1248"/>
            <p14:sldId id="1249"/>
            <p14:sldId id="1250"/>
            <p14:sldId id="1252"/>
            <p14:sldId id="1253"/>
            <p14:sldId id="1257"/>
            <p14:sldId id="1210"/>
            <p14:sldId id="1259"/>
            <p14:sldId id="1224"/>
            <p14:sldId id="1226"/>
            <p14:sldId id="1227"/>
            <p14:sldId id="1228"/>
            <p14:sldId id="1264"/>
            <p14:sldId id="1261"/>
            <p14:sldId id="1234"/>
            <p14:sldId id="1265"/>
            <p14:sldId id="1267"/>
            <p14:sldId id="1268"/>
            <p14:sldId id="1266"/>
            <p14:sldId id="1260"/>
            <p14:sldId id="1263"/>
            <p14:sldId id="1262"/>
            <p14:sldId id="1236"/>
            <p14:sldId id="1191"/>
            <p14:sldId id="11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637">
          <p15:clr>
            <a:srgbClr val="A4A3A4"/>
          </p15:clr>
        </p15:guide>
        <p15:guide id="2" orient="horz" pos="954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1914">
          <p15:clr>
            <a:srgbClr val="A4A3A4"/>
          </p15:clr>
        </p15:guide>
        <p15:guide id="8" pos="573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  <p:cmAuthor id="4" name="Lori Maupas" initials="LM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D806"/>
    <a:srgbClr val="373A3E"/>
    <a:srgbClr val="AAD204"/>
    <a:srgbClr val="FF4E00"/>
    <a:srgbClr val="2F5662"/>
    <a:srgbClr val="DD461E"/>
    <a:srgbClr val="24D997"/>
    <a:srgbClr val="23C78C"/>
    <a:srgbClr val="F199AE"/>
    <a:srgbClr val="A21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A6792E-5003-43A2-95A4-E7D591A35198}" v="219" dt="2019-10-10T14:56:08.5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4" y="82"/>
      </p:cViewPr>
      <p:guideLst>
        <p:guide orient="horz" pos="2637"/>
        <p:guide orient="horz" pos="954"/>
        <p:guide orient="horz" pos="4006"/>
        <p:guide pos="1914"/>
        <p:guide pos="5735"/>
        <p:guide pos="382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handoutMaster" Target="handoutMasters/handoutMaster1.xml"/><Relationship Id="rId73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vard Danielsen" userId="fc7c1864-35b7-4e69-a41b-520f870e7d19" providerId="ADAL" clId="{CAA6792E-5003-43A2-95A4-E7D591A35198}"/>
    <pc:docChg chg="undo redo custSel mod addSld delSld modSld sldOrd delSection modSection">
      <pc:chgData name="Havard Danielsen" userId="fc7c1864-35b7-4e69-a41b-520f870e7d19" providerId="ADAL" clId="{CAA6792E-5003-43A2-95A4-E7D591A35198}" dt="2019-10-10T15:01:11.754" v="10437" actId="2696"/>
      <pc:docMkLst>
        <pc:docMk/>
      </pc:docMkLst>
      <pc:sldChg chg="modSp">
        <pc:chgData name="Havard Danielsen" userId="fc7c1864-35b7-4e69-a41b-520f870e7d19" providerId="ADAL" clId="{CAA6792E-5003-43A2-95A4-E7D591A35198}" dt="2019-10-04T21:51:24.629" v="109" actId="1076"/>
        <pc:sldMkLst>
          <pc:docMk/>
          <pc:sldMk cId="3362815118" sldId="348"/>
        </pc:sldMkLst>
        <pc:picChg chg="mod">
          <ac:chgData name="Havard Danielsen" userId="fc7c1864-35b7-4e69-a41b-520f870e7d19" providerId="ADAL" clId="{CAA6792E-5003-43A2-95A4-E7D591A35198}" dt="2019-10-04T21:51:24.629" v="109" actId="1076"/>
          <ac:picMkLst>
            <pc:docMk/>
            <pc:sldMk cId="3362815118" sldId="348"/>
            <ac:picMk id="21" creationId="{BA429576-038F-D74E-8C43-2F2328F36F4E}"/>
          </ac:picMkLst>
        </pc:picChg>
      </pc:sldChg>
      <pc:sldChg chg="addSp delSp modSp">
        <pc:chgData name="Havard Danielsen" userId="fc7c1864-35b7-4e69-a41b-520f870e7d19" providerId="ADAL" clId="{CAA6792E-5003-43A2-95A4-E7D591A35198}" dt="2019-10-08T13:27:07.855" v="9878" actId="1038"/>
        <pc:sldMkLst>
          <pc:docMk/>
          <pc:sldMk cId="3687272690" sldId="349"/>
        </pc:sldMkLst>
        <pc:spChg chg="add mod">
          <ac:chgData name="Havard Danielsen" userId="fc7c1864-35b7-4e69-a41b-520f870e7d19" providerId="ADAL" clId="{CAA6792E-5003-43A2-95A4-E7D591A35198}" dt="2019-10-08T13:19:23.223" v="9773" actId="255"/>
          <ac:spMkLst>
            <pc:docMk/>
            <pc:sldMk cId="3687272690" sldId="349"/>
            <ac:spMk id="6" creationId="{962AE2F0-6CF2-4444-B82A-98F638AF4C6B}"/>
          </ac:spMkLst>
        </pc:spChg>
        <pc:spChg chg="add del mod">
          <ac:chgData name="Havard Danielsen" userId="fc7c1864-35b7-4e69-a41b-520f870e7d19" providerId="ADAL" clId="{CAA6792E-5003-43A2-95A4-E7D591A35198}" dt="2019-10-04T21:23:24.700" v="20" actId="478"/>
          <ac:spMkLst>
            <pc:docMk/>
            <pc:sldMk cId="3687272690" sldId="349"/>
            <ac:spMk id="6" creationId="{C6140906-85FC-4DAD-A269-E315222784F7}"/>
          </ac:spMkLst>
        </pc:spChg>
        <pc:spChg chg="add del mod">
          <ac:chgData name="Havard Danielsen" userId="fc7c1864-35b7-4e69-a41b-520f870e7d19" providerId="ADAL" clId="{CAA6792E-5003-43A2-95A4-E7D591A35198}" dt="2019-10-04T21:23:12.526" v="16" actId="767"/>
          <ac:spMkLst>
            <pc:docMk/>
            <pc:sldMk cId="3687272690" sldId="349"/>
            <ac:spMk id="7" creationId="{F550AB7D-A180-4E2A-BF1B-686158249626}"/>
          </ac:spMkLst>
        </pc:spChg>
        <pc:spChg chg="add mod">
          <ac:chgData name="Havard Danielsen" userId="fc7c1864-35b7-4e69-a41b-520f870e7d19" providerId="ADAL" clId="{CAA6792E-5003-43A2-95A4-E7D591A35198}" dt="2019-10-08T13:26:58.327" v="9845" actId="1038"/>
          <ac:spMkLst>
            <pc:docMk/>
            <pc:sldMk cId="3687272690" sldId="349"/>
            <ac:spMk id="8" creationId="{8E7ACA6B-15B3-4815-BB45-E6583A2819B8}"/>
          </ac:spMkLst>
        </pc:spChg>
        <pc:picChg chg="mod">
          <ac:chgData name="Havard Danielsen" userId="fc7c1864-35b7-4e69-a41b-520f870e7d19" providerId="ADAL" clId="{CAA6792E-5003-43A2-95A4-E7D591A35198}" dt="2019-10-08T13:18:09.331" v="9749" actId="1076"/>
          <ac:picMkLst>
            <pc:docMk/>
            <pc:sldMk cId="3687272690" sldId="349"/>
            <ac:picMk id="5" creationId="{C9CA9E7B-EB78-2448-AAF5-47C1D1141B55}"/>
          </ac:picMkLst>
        </pc:picChg>
        <pc:cxnChg chg="mod">
          <ac:chgData name="Havard Danielsen" userId="fc7c1864-35b7-4e69-a41b-520f870e7d19" providerId="ADAL" clId="{CAA6792E-5003-43A2-95A4-E7D591A35198}" dt="2019-10-08T13:27:07.855" v="9878" actId="1038"/>
          <ac:cxnSpMkLst>
            <pc:docMk/>
            <pc:sldMk cId="3687272690" sldId="349"/>
            <ac:cxnSpMk id="4" creationId="{ADB78F5D-2B16-49E3-AECF-54267A751417}"/>
          </ac:cxnSpMkLst>
        </pc:cxnChg>
      </pc:sldChg>
      <pc:sldChg chg="modSp">
        <pc:chgData name="Havard Danielsen" userId="fc7c1864-35b7-4e69-a41b-520f870e7d19" providerId="ADAL" clId="{CAA6792E-5003-43A2-95A4-E7D591A35198}" dt="2019-10-08T13:52:01.545" v="10061" actId="20577"/>
        <pc:sldMkLst>
          <pc:docMk/>
          <pc:sldMk cId="4147027131" sldId="1199"/>
        </pc:sldMkLst>
        <pc:spChg chg="mod">
          <ac:chgData name="Havard Danielsen" userId="fc7c1864-35b7-4e69-a41b-520f870e7d19" providerId="ADAL" clId="{CAA6792E-5003-43A2-95A4-E7D591A35198}" dt="2019-10-05T12:54:24.121" v="132" actId="20577"/>
          <ac:spMkLst>
            <pc:docMk/>
            <pc:sldMk cId="4147027131" sldId="1199"/>
            <ac:spMk id="2" creationId="{D6C76E05-CC68-4350-836A-704E98D8FE96}"/>
          </ac:spMkLst>
        </pc:spChg>
        <pc:spChg chg="mod">
          <ac:chgData name="Havard Danielsen" userId="fc7c1864-35b7-4e69-a41b-520f870e7d19" providerId="ADAL" clId="{CAA6792E-5003-43A2-95A4-E7D591A35198}" dt="2019-10-08T13:52:01.545" v="10061" actId="20577"/>
          <ac:spMkLst>
            <pc:docMk/>
            <pc:sldMk cId="4147027131" sldId="1199"/>
            <ac:spMk id="3" creationId="{0FA1AF2D-65C6-4508-AACC-A7309004FFA5}"/>
          </ac:spMkLst>
        </pc:spChg>
      </pc:sldChg>
      <pc:sldChg chg="modSp add">
        <pc:chgData name="Havard Danielsen" userId="fc7c1864-35b7-4e69-a41b-520f870e7d19" providerId="ADAL" clId="{CAA6792E-5003-43A2-95A4-E7D591A35198}" dt="2019-10-05T16:01:02.661" v="5240" actId="20577"/>
        <pc:sldMkLst>
          <pc:docMk/>
          <pc:sldMk cId="2402401656" sldId="1210"/>
        </pc:sldMkLst>
        <pc:spChg chg="mod">
          <ac:chgData name="Havard Danielsen" userId="fc7c1864-35b7-4e69-a41b-520f870e7d19" providerId="ADAL" clId="{CAA6792E-5003-43A2-95A4-E7D591A35198}" dt="2019-10-05T16:00:28.028" v="5189" actId="20577"/>
          <ac:spMkLst>
            <pc:docMk/>
            <pc:sldMk cId="2402401656" sldId="1210"/>
            <ac:spMk id="2" creationId="{A4EDC3D0-87E9-48E3-B6D2-19928676AB86}"/>
          </ac:spMkLst>
        </pc:spChg>
        <pc:spChg chg="mod">
          <ac:chgData name="Havard Danielsen" userId="fc7c1864-35b7-4e69-a41b-520f870e7d19" providerId="ADAL" clId="{CAA6792E-5003-43A2-95A4-E7D591A35198}" dt="2019-10-05T16:01:02.661" v="5240" actId="20577"/>
          <ac:spMkLst>
            <pc:docMk/>
            <pc:sldMk cId="2402401656" sldId="1210"/>
            <ac:spMk id="3" creationId="{8FED3FD4-E24B-4165-BAB5-4C3919F2F721}"/>
          </ac:spMkLst>
        </pc:spChg>
      </pc:sldChg>
      <pc:sldChg chg="modSp">
        <pc:chgData name="Havard Danielsen" userId="fc7c1864-35b7-4e69-a41b-520f870e7d19" providerId="ADAL" clId="{CAA6792E-5003-43A2-95A4-E7D591A35198}" dt="2019-10-06T23:26:58.349" v="6305" actId="20577"/>
        <pc:sldMkLst>
          <pc:docMk/>
          <pc:sldMk cId="1521044249" sldId="1219"/>
        </pc:sldMkLst>
        <pc:spChg chg="mod">
          <ac:chgData name="Havard Danielsen" userId="fc7c1864-35b7-4e69-a41b-520f870e7d19" providerId="ADAL" clId="{CAA6792E-5003-43A2-95A4-E7D591A35198}" dt="2019-10-06T23:26:58.349" v="6305" actId="20577"/>
          <ac:spMkLst>
            <pc:docMk/>
            <pc:sldMk cId="1521044249" sldId="1219"/>
            <ac:spMk id="2" creationId="{486CCC72-38D3-40E0-B48A-61CDBC260C0C}"/>
          </ac:spMkLst>
        </pc:spChg>
      </pc:sldChg>
      <pc:sldChg chg="modSp">
        <pc:chgData name="Havard Danielsen" userId="fc7c1864-35b7-4e69-a41b-520f870e7d19" providerId="ADAL" clId="{CAA6792E-5003-43A2-95A4-E7D591A35198}" dt="2019-10-06T23:40:19.765" v="7145" actId="20577"/>
        <pc:sldMkLst>
          <pc:docMk/>
          <pc:sldMk cId="4048127194" sldId="1224"/>
        </pc:sldMkLst>
        <pc:spChg chg="mod">
          <ac:chgData name="Havard Danielsen" userId="fc7c1864-35b7-4e69-a41b-520f870e7d19" providerId="ADAL" clId="{CAA6792E-5003-43A2-95A4-E7D591A35198}" dt="2019-10-06T23:39:35.407" v="7115" actId="6549"/>
          <ac:spMkLst>
            <pc:docMk/>
            <pc:sldMk cId="4048127194" sldId="1224"/>
            <ac:spMk id="2" creationId="{960CE03D-FF17-439D-9F6F-DE41A590E301}"/>
          </ac:spMkLst>
        </pc:spChg>
        <pc:spChg chg="mod">
          <ac:chgData name="Havard Danielsen" userId="fc7c1864-35b7-4e69-a41b-520f870e7d19" providerId="ADAL" clId="{CAA6792E-5003-43A2-95A4-E7D591A35198}" dt="2019-10-06T23:40:19.765" v="7145" actId="20577"/>
          <ac:spMkLst>
            <pc:docMk/>
            <pc:sldMk cId="4048127194" sldId="1224"/>
            <ac:spMk id="3" creationId="{069F2F81-A7D2-4E75-9C74-E3803E4868C0}"/>
          </ac:spMkLst>
        </pc:spChg>
      </pc:sldChg>
      <pc:sldChg chg="modSp add modTransition">
        <pc:chgData name="Havard Danielsen" userId="fc7c1864-35b7-4e69-a41b-520f870e7d19" providerId="ADAL" clId="{CAA6792E-5003-43A2-95A4-E7D591A35198}" dt="2019-10-08T11:09:04.300" v="9409"/>
        <pc:sldMkLst>
          <pc:docMk/>
          <pc:sldMk cId="2888490785" sldId="1226"/>
        </pc:sldMkLst>
        <pc:spChg chg="mod">
          <ac:chgData name="Havard Danielsen" userId="fc7c1864-35b7-4e69-a41b-520f870e7d19" providerId="ADAL" clId="{CAA6792E-5003-43A2-95A4-E7D591A35198}" dt="2019-10-06T23:37:38.275" v="7006" actId="20577"/>
          <ac:spMkLst>
            <pc:docMk/>
            <pc:sldMk cId="2888490785" sldId="1226"/>
            <ac:spMk id="2" creationId="{A4C6BE43-3FD3-4433-B7EF-D1CA1A3ABC0E}"/>
          </ac:spMkLst>
        </pc:spChg>
        <pc:spChg chg="mod">
          <ac:chgData name="Havard Danielsen" userId="fc7c1864-35b7-4e69-a41b-520f870e7d19" providerId="ADAL" clId="{CAA6792E-5003-43A2-95A4-E7D591A35198}" dt="2019-10-08T00:29:19.512" v="7394" actId="6549"/>
          <ac:spMkLst>
            <pc:docMk/>
            <pc:sldMk cId="2888490785" sldId="1226"/>
            <ac:spMk id="3" creationId="{E8F3842F-C028-499A-96A0-CAAD0172637E}"/>
          </ac:spMkLst>
        </pc:spChg>
      </pc:sldChg>
      <pc:sldChg chg="modSp add modTransition">
        <pc:chgData name="Havard Danielsen" userId="fc7c1864-35b7-4e69-a41b-520f870e7d19" providerId="ADAL" clId="{CAA6792E-5003-43A2-95A4-E7D591A35198}" dt="2019-10-08T11:09:15.021" v="9410"/>
        <pc:sldMkLst>
          <pc:docMk/>
          <pc:sldMk cId="739949862" sldId="1227"/>
        </pc:sldMkLst>
        <pc:spChg chg="mod">
          <ac:chgData name="Havard Danielsen" userId="fc7c1864-35b7-4e69-a41b-520f870e7d19" providerId="ADAL" clId="{CAA6792E-5003-43A2-95A4-E7D591A35198}" dt="2019-10-08T01:08:48.048" v="7861" actId="6549"/>
          <ac:spMkLst>
            <pc:docMk/>
            <pc:sldMk cId="739949862" sldId="1227"/>
            <ac:spMk id="3" creationId="{8FED3FD4-E24B-4165-BAB5-4C3919F2F721}"/>
          </ac:spMkLst>
        </pc:spChg>
      </pc:sldChg>
      <pc:sldChg chg="addSp delSp modSp add">
        <pc:chgData name="Havard Danielsen" userId="fc7c1864-35b7-4e69-a41b-520f870e7d19" providerId="ADAL" clId="{CAA6792E-5003-43A2-95A4-E7D591A35198}" dt="2019-10-08T14:27:47.465" v="10062" actId="14826"/>
        <pc:sldMkLst>
          <pc:docMk/>
          <pc:sldMk cId="1491060104" sldId="1228"/>
        </pc:sldMkLst>
        <pc:spChg chg="del">
          <ac:chgData name="Havard Danielsen" userId="fc7c1864-35b7-4e69-a41b-520f870e7d19" providerId="ADAL" clId="{CAA6792E-5003-43A2-95A4-E7D591A35198}" dt="2019-10-06T16:44:38.450" v="5900" actId="478"/>
          <ac:spMkLst>
            <pc:docMk/>
            <pc:sldMk cId="1491060104" sldId="1228"/>
            <ac:spMk id="3" creationId="{8FED3FD4-E24B-4165-BAB5-4C3919F2F721}"/>
          </ac:spMkLst>
        </pc:spChg>
        <pc:spChg chg="add del mod">
          <ac:chgData name="Havard Danielsen" userId="fc7c1864-35b7-4e69-a41b-520f870e7d19" providerId="ADAL" clId="{CAA6792E-5003-43A2-95A4-E7D591A35198}" dt="2019-10-06T16:44:51.710" v="5901" actId="931"/>
          <ac:spMkLst>
            <pc:docMk/>
            <pc:sldMk cId="1491060104" sldId="1228"/>
            <ac:spMk id="5" creationId="{E40BD423-D658-4C65-83E0-D7622CD8149D}"/>
          </ac:spMkLst>
        </pc:spChg>
        <pc:spChg chg="add del mod">
          <ac:chgData name="Havard Danielsen" userId="fc7c1864-35b7-4e69-a41b-520f870e7d19" providerId="ADAL" clId="{CAA6792E-5003-43A2-95A4-E7D591A35198}" dt="2019-10-06T16:46:13.251" v="5903" actId="931"/>
          <ac:spMkLst>
            <pc:docMk/>
            <pc:sldMk cId="1491060104" sldId="1228"/>
            <ac:spMk id="9" creationId="{1B1D954E-A2E9-47B7-BD2D-9315430012A8}"/>
          </ac:spMkLst>
        </pc:spChg>
        <pc:spChg chg="add del mod">
          <ac:chgData name="Havard Danielsen" userId="fc7c1864-35b7-4e69-a41b-520f870e7d19" providerId="ADAL" clId="{CAA6792E-5003-43A2-95A4-E7D591A35198}" dt="2019-10-06T16:52:42.120" v="5906" actId="931"/>
          <ac:spMkLst>
            <pc:docMk/>
            <pc:sldMk cId="1491060104" sldId="1228"/>
            <ac:spMk id="12" creationId="{08839458-5C9F-43CC-B189-E149E83AB47C}"/>
          </ac:spMkLst>
        </pc:spChg>
        <pc:spChg chg="add del mod">
          <ac:chgData name="Havard Danielsen" userId="fc7c1864-35b7-4e69-a41b-520f870e7d19" providerId="ADAL" clId="{CAA6792E-5003-43A2-95A4-E7D591A35198}" dt="2019-10-06T16:53:27.151" v="5908" actId="931"/>
          <ac:spMkLst>
            <pc:docMk/>
            <pc:sldMk cId="1491060104" sldId="1228"/>
            <ac:spMk id="16" creationId="{65A1E5F2-D076-437A-8589-9D0C80C8DF38}"/>
          </ac:spMkLst>
        </pc:spChg>
        <pc:spChg chg="add mod">
          <ac:chgData name="Havard Danielsen" userId="fc7c1864-35b7-4e69-a41b-520f870e7d19" providerId="ADAL" clId="{CAA6792E-5003-43A2-95A4-E7D591A35198}" dt="2019-10-08T00:44:25.777" v="7431" actId="5793"/>
          <ac:spMkLst>
            <pc:docMk/>
            <pc:sldMk cId="1491060104" sldId="1228"/>
            <ac:spMk id="19" creationId="{7DF250DE-1142-4BD3-BF6F-01297E048D81}"/>
          </ac:spMkLst>
        </pc:spChg>
        <pc:spChg chg="add del mod">
          <ac:chgData name="Havard Danielsen" userId="fc7c1864-35b7-4e69-a41b-520f870e7d19" providerId="ADAL" clId="{CAA6792E-5003-43A2-95A4-E7D591A35198}" dt="2019-10-06T17:02:30.017" v="5926" actId="931"/>
          <ac:spMkLst>
            <pc:docMk/>
            <pc:sldMk cId="1491060104" sldId="1228"/>
            <ac:spMk id="21" creationId="{8205D7CB-B549-4F72-B0EF-54AA3BDD6DA7}"/>
          </ac:spMkLst>
        </pc:spChg>
        <pc:picChg chg="add del mod">
          <ac:chgData name="Havard Danielsen" userId="fc7c1864-35b7-4e69-a41b-520f870e7d19" providerId="ADAL" clId="{CAA6792E-5003-43A2-95A4-E7D591A35198}" dt="2019-10-06T16:45:18.488" v="5902" actId="478"/>
          <ac:picMkLst>
            <pc:docMk/>
            <pc:sldMk cId="1491060104" sldId="1228"/>
            <ac:picMk id="7" creationId="{733E323D-BE17-4562-803B-21F21A044DA2}"/>
          </ac:picMkLst>
        </pc:picChg>
        <pc:picChg chg="add del mod">
          <ac:chgData name="Havard Danielsen" userId="fc7c1864-35b7-4e69-a41b-520f870e7d19" providerId="ADAL" clId="{CAA6792E-5003-43A2-95A4-E7D591A35198}" dt="2019-10-06T16:48:06.826" v="5905"/>
          <ac:picMkLst>
            <pc:docMk/>
            <pc:sldMk cId="1491060104" sldId="1228"/>
            <ac:picMk id="11" creationId="{066E6D76-E23B-4AD9-A2FD-66512B5184EE}"/>
          </ac:picMkLst>
        </pc:picChg>
        <pc:picChg chg="add del mod">
          <ac:chgData name="Havard Danielsen" userId="fc7c1864-35b7-4e69-a41b-520f870e7d19" providerId="ADAL" clId="{CAA6792E-5003-43A2-95A4-E7D591A35198}" dt="2019-10-06T16:53:22.031" v="5907" actId="478"/>
          <ac:picMkLst>
            <pc:docMk/>
            <pc:sldMk cId="1491060104" sldId="1228"/>
            <ac:picMk id="14" creationId="{877BAAF0-0A75-42AF-A550-60733AFE0E62}"/>
          </ac:picMkLst>
        </pc:picChg>
        <pc:picChg chg="add del mod">
          <ac:chgData name="Havard Danielsen" userId="fc7c1864-35b7-4e69-a41b-520f870e7d19" providerId="ADAL" clId="{CAA6792E-5003-43A2-95A4-E7D591A35198}" dt="2019-10-06T17:02:24.936" v="5925" actId="478"/>
          <ac:picMkLst>
            <pc:docMk/>
            <pc:sldMk cId="1491060104" sldId="1228"/>
            <ac:picMk id="18" creationId="{A8EA335C-90C4-4C98-A0A0-7777FAAD13E8}"/>
          </ac:picMkLst>
        </pc:picChg>
        <pc:picChg chg="add mod ord">
          <ac:chgData name="Havard Danielsen" userId="fc7c1864-35b7-4e69-a41b-520f870e7d19" providerId="ADAL" clId="{CAA6792E-5003-43A2-95A4-E7D591A35198}" dt="2019-10-08T14:27:47.465" v="10062" actId="14826"/>
          <ac:picMkLst>
            <pc:docMk/>
            <pc:sldMk cId="1491060104" sldId="1228"/>
            <ac:picMk id="23" creationId="{49C2492C-01EF-4C99-B8DA-763F374CF708}"/>
          </ac:picMkLst>
        </pc:picChg>
      </pc:sldChg>
      <pc:sldChg chg="delSp modSp add ord">
        <pc:chgData name="Havard Danielsen" userId="fc7c1864-35b7-4e69-a41b-520f870e7d19" providerId="ADAL" clId="{CAA6792E-5003-43A2-95A4-E7D591A35198}" dt="2019-10-08T01:24:05.963" v="8202"/>
        <pc:sldMkLst>
          <pc:docMk/>
          <pc:sldMk cId="3117840138" sldId="1234"/>
        </pc:sldMkLst>
        <pc:spChg chg="mod">
          <ac:chgData name="Havard Danielsen" userId="fc7c1864-35b7-4e69-a41b-520f870e7d19" providerId="ADAL" clId="{CAA6792E-5003-43A2-95A4-E7D591A35198}" dt="2019-10-06T23:42:15.166" v="7215" actId="20577"/>
          <ac:spMkLst>
            <pc:docMk/>
            <pc:sldMk cId="3117840138" sldId="1234"/>
            <ac:spMk id="2" creationId="{A4EDC3D0-87E9-48E3-B6D2-19928676AB86}"/>
          </ac:spMkLst>
        </pc:spChg>
        <pc:spChg chg="mod">
          <ac:chgData name="Havard Danielsen" userId="fc7c1864-35b7-4e69-a41b-520f870e7d19" providerId="ADAL" clId="{CAA6792E-5003-43A2-95A4-E7D591A35198}" dt="2019-10-06T17:15:30.723" v="6200" actId="15"/>
          <ac:spMkLst>
            <pc:docMk/>
            <pc:sldMk cId="3117840138" sldId="1234"/>
            <ac:spMk id="3" creationId="{8FED3FD4-E24B-4165-BAB5-4C3919F2F721}"/>
          </ac:spMkLst>
        </pc:spChg>
        <pc:picChg chg="del">
          <ac:chgData name="Havard Danielsen" userId="fc7c1864-35b7-4e69-a41b-520f870e7d19" providerId="ADAL" clId="{CAA6792E-5003-43A2-95A4-E7D591A35198}" dt="2019-10-05T16:10:50.285" v="5412" actId="478"/>
          <ac:picMkLst>
            <pc:docMk/>
            <pc:sldMk cId="3117840138" sldId="1234"/>
            <ac:picMk id="8" creationId="{489CBC63-2C76-40CC-B730-6EEEB46733A1}"/>
          </ac:picMkLst>
        </pc:picChg>
      </pc:sldChg>
      <pc:sldChg chg="modSp add">
        <pc:chgData name="Havard Danielsen" userId="fc7c1864-35b7-4e69-a41b-520f870e7d19" providerId="ADAL" clId="{CAA6792E-5003-43A2-95A4-E7D591A35198}" dt="2019-10-05T16:07:25.190" v="5377" actId="6549"/>
        <pc:sldMkLst>
          <pc:docMk/>
          <pc:sldMk cId="655850348" sldId="1236"/>
        </pc:sldMkLst>
        <pc:spChg chg="mod">
          <ac:chgData name="Havard Danielsen" userId="fc7c1864-35b7-4e69-a41b-520f870e7d19" providerId="ADAL" clId="{CAA6792E-5003-43A2-95A4-E7D591A35198}" dt="2019-10-05T16:07:25.190" v="5377" actId="6549"/>
          <ac:spMkLst>
            <pc:docMk/>
            <pc:sldMk cId="655850348" sldId="1236"/>
            <ac:spMk id="3" creationId="{8FED3FD4-E24B-4165-BAB5-4C3919F2F721}"/>
          </ac:spMkLst>
        </pc:spChg>
      </pc:sldChg>
      <pc:sldChg chg="modSp add">
        <pc:chgData name="Havard Danielsen" userId="fc7c1864-35b7-4e69-a41b-520f870e7d19" providerId="ADAL" clId="{CAA6792E-5003-43A2-95A4-E7D591A35198}" dt="2019-10-07T23:10:57.807" v="7359" actId="20577"/>
        <pc:sldMkLst>
          <pc:docMk/>
          <pc:sldMk cId="383564018" sldId="1242"/>
        </pc:sldMkLst>
        <pc:spChg chg="mod">
          <ac:chgData name="Havard Danielsen" userId="fc7c1864-35b7-4e69-a41b-520f870e7d19" providerId="ADAL" clId="{CAA6792E-5003-43A2-95A4-E7D591A35198}" dt="2019-10-05T16:19:11.959" v="5487" actId="20577"/>
          <ac:spMkLst>
            <pc:docMk/>
            <pc:sldMk cId="383564018" sldId="1242"/>
            <ac:spMk id="2" creationId="{233BF74A-9468-4E8D-A433-B9E9926A5BD8}"/>
          </ac:spMkLst>
        </pc:spChg>
        <pc:spChg chg="mod">
          <ac:chgData name="Havard Danielsen" userId="fc7c1864-35b7-4e69-a41b-520f870e7d19" providerId="ADAL" clId="{CAA6792E-5003-43A2-95A4-E7D591A35198}" dt="2019-10-07T23:10:57.807" v="7359" actId="20577"/>
          <ac:spMkLst>
            <pc:docMk/>
            <pc:sldMk cId="383564018" sldId="1242"/>
            <ac:spMk id="3" creationId="{763A9390-FBBB-4059-A20A-6D0CA8756E44}"/>
          </ac:spMkLst>
        </pc:spChg>
      </pc:sldChg>
      <pc:sldChg chg="modSp add">
        <pc:chgData name="Havard Danielsen" userId="fc7c1864-35b7-4e69-a41b-520f870e7d19" providerId="ADAL" clId="{CAA6792E-5003-43A2-95A4-E7D591A35198}" dt="2019-10-05T14:17:11.842" v="1550" actId="113"/>
        <pc:sldMkLst>
          <pc:docMk/>
          <pc:sldMk cId="1627605214" sldId="1243"/>
        </pc:sldMkLst>
        <pc:spChg chg="mod">
          <ac:chgData name="Havard Danielsen" userId="fc7c1864-35b7-4e69-a41b-520f870e7d19" providerId="ADAL" clId="{CAA6792E-5003-43A2-95A4-E7D591A35198}" dt="2019-10-05T13:47:00.851" v="708"/>
          <ac:spMkLst>
            <pc:docMk/>
            <pc:sldMk cId="1627605214" sldId="1243"/>
            <ac:spMk id="2" creationId="{D79DB341-F4ED-4D96-B115-D75D53069CCB}"/>
          </ac:spMkLst>
        </pc:spChg>
        <pc:spChg chg="mod">
          <ac:chgData name="Havard Danielsen" userId="fc7c1864-35b7-4e69-a41b-520f870e7d19" providerId="ADAL" clId="{CAA6792E-5003-43A2-95A4-E7D591A35198}" dt="2019-10-05T14:17:11.842" v="1550" actId="113"/>
          <ac:spMkLst>
            <pc:docMk/>
            <pc:sldMk cId="1627605214" sldId="1243"/>
            <ac:spMk id="3" creationId="{797F2319-C1F9-4653-B384-0A5C60FC1D2B}"/>
          </ac:spMkLst>
        </pc:spChg>
      </pc:sldChg>
      <pc:sldChg chg="modSp add">
        <pc:chgData name="Havard Danielsen" userId="fc7c1864-35b7-4e69-a41b-520f870e7d19" providerId="ADAL" clId="{CAA6792E-5003-43A2-95A4-E7D591A35198}" dt="2019-10-05T13:57:12.503" v="992" actId="20577"/>
        <pc:sldMkLst>
          <pc:docMk/>
          <pc:sldMk cId="2654814809" sldId="1245"/>
        </pc:sldMkLst>
        <pc:spChg chg="mod">
          <ac:chgData name="Havard Danielsen" userId="fc7c1864-35b7-4e69-a41b-520f870e7d19" providerId="ADAL" clId="{CAA6792E-5003-43A2-95A4-E7D591A35198}" dt="2019-10-05T13:57:12.503" v="992" actId="20577"/>
          <ac:spMkLst>
            <pc:docMk/>
            <pc:sldMk cId="2654814809" sldId="1245"/>
            <ac:spMk id="2" creationId="{9C9F2521-2781-4301-8743-6ADA83910F48}"/>
          </ac:spMkLst>
        </pc:spChg>
        <pc:spChg chg="mod">
          <ac:chgData name="Havard Danielsen" userId="fc7c1864-35b7-4e69-a41b-520f870e7d19" providerId="ADAL" clId="{CAA6792E-5003-43A2-95A4-E7D591A35198}" dt="2019-10-05T13:56:23.209" v="960" actId="20577"/>
          <ac:spMkLst>
            <pc:docMk/>
            <pc:sldMk cId="2654814809" sldId="1245"/>
            <ac:spMk id="3" creationId="{7A38E4D1-AE33-4797-857C-7AC1BA4D2D79}"/>
          </ac:spMkLst>
        </pc:spChg>
      </pc:sldChg>
      <pc:sldChg chg="modSp add">
        <pc:chgData name="Havard Danielsen" userId="fc7c1864-35b7-4e69-a41b-520f870e7d19" providerId="ADAL" clId="{CAA6792E-5003-43A2-95A4-E7D591A35198}" dt="2019-10-06T23:26:35.933" v="6297" actId="6549"/>
        <pc:sldMkLst>
          <pc:docMk/>
          <pc:sldMk cId="89342345" sldId="1246"/>
        </pc:sldMkLst>
        <pc:spChg chg="mod">
          <ac:chgData name="Havard Danielsen" userId="fc7c1864-35b7-4e69-a41b-520f870e7d19" providerId="ADAL" clId="{CAA6792E-5003-43A2-95A4-E7D591A35198}" dt="2019-10-06T23:26:35.933" v="6297" actId="6549"/>
          <ac:spMkLst>
            <pc:docMk/>
            <pc:sldMk cId="89342345" sldId="1246"/>
            <ac:spMk id="2" creationId="{F8B07C27-5782-4910-A68E-1C3FE76C83FA}"/>
          </ac:spMkLst>
        </pc:spChg>
        <pc:spChg chg="mod">
          <ac:chgData name="Havard Danielsen" userId="fc7c1864-35b7-4e69-a41b-520f870e7d19" providerId="ADAL" clId="{CAA6792E-5003-43A2-95A4-E7D591A35198}" dt="2019-10-05T14:43:00.054" v="2328" actId="20577"/>
          <ac:spMkLst>
            <pc:docMk/>
            <pc:sldMk cId="89342345" sldId="1246"/>
            <ac:spMk id="3" creationId="{8E2A6897-0C01-4828-BD56-B29FDF354100}"/>
          </ac:spMkLst>
        </pc:spChg>
      </pc:sldChg>
      <pc:sldChg chg="modSp">
        <pc:chgData name="Havard Danielsen" userId="fc7c1864-35b7-4e69-a41b-520f870e7d19" providerId="ADAL" clId="{CAA6792E-5003-43A2-95A4-E7D591A35198}" dt="2019-10-05T14:12:21.031" v="1487"/>
        <pc:sldMkLst>
          <pc:docMk/>
          <pc:sldMk cId="4216457516" sldId="1247"/>
        </pc:sldMkLst>
        <pc:spChg chg="mod">
          <ac:chgData name="Havard Danielsen" userId="fc7c1864-35b7-4e69-a41b-520f870e7d19" providerId="ADAL" clId="{CAA6792E-5003-43A2-95A4-E7D591A35198}" dt="2019-10-05T14:08:22.454" v="1314" actId="20577"/>
          <ac:spMkLst>
            <pc:docMk/>
            <pc:sldMk cId="4216457516" sldId="1247"/>
            <ac:spMk id="2" creationId="{F8B07C27-5782-4910-A68E-1C3FE76C83FA}"/>
          </ac:spMkLst>
        </pc:spChg>
        <pc:spChg chg="mod">
          <ac:chgData name="Havard Danielsen" userId="fc7c1864-35b7-4e69-a41b-520f870e7d19" providerId="ADAL" clId="{CAA6792E-5003-43A2-95A4-E7D591A35198}" dt="2019-10-05T14:12:21.031" v="1487"/>
          <ac:spMkLst>
            <pc:docMk/>
            <pc:sldMk cId="4216457516" sldId="1247"/>
            <ac:spMk id="3" creationId="{8E2A6897-0C01-4828-BD56-B29FDF354100}"/>
          </ac:spMkLst>
        </pc:spChg>
      </pc:sldChg>
      <pc:sldChg chg="modSp">
        <pc:chgData name="Havard Danielsen" userId="fc7c1864-35b7-4e69-a41b-520f870e7d19" providerId="ADAL" clId="{CAA6792E-5003-43A2-95A4-E7D591A35198}" dt="2019-10-06T23:31:05.613" v="6654" actId="20577"/>
        <pc:sldMkLst>
          <pc:docMk/>
          <pc:sldMk cId="11252372" sldId="1248"/>
        </pc:sldMkLst>
        <pc:spChg chg="mod">
          <ac:chgData name="Havard Danielsen" userId="fc7c1864-35b7-4e69-a41b-520f870e7d19" providerId="ADAL" clId="{CAA6792E-5003-43A2-95A4-E7D591A35198}" dt="2019-10-06T23:30:42.142" v="6634" actId="20577"/>
          <ac:spMkLst>
            <pc:docMk/>
            <pc:sldMk cId="11252372" sldId="1248"/>
            <ac:spMk id="2" creationId="{00000000-0000-0000-0000-000000000000}"/>
          </ac:spMkLst>
        </pc:spChg>
        <pc:spChg chg="mod">
          <ac:chgData name="Havard Danielsen" userId="fc7c1864-35b7-4e69-a41b-520f870e7d19" providerId="ADAL" clId="{CAA6792E-5003-43A2-95A4-E7D591A35198}" dt="2019-10-06T23:31:05.613" v="6654" actId="20577"/>
          <ac:spMkLst>
            <pc:docMk/>
            <pc:sldMk cId="11252372" sldId="1248"/>
            <ac:spMk id="3" creationId="{00000000-0000-0000-0000-000000000000}"/>
          </ac:spMkLst>
        </pc:spChg>
      </pc:sldChg>
      <pc:sldChg chg="modSp">
        <pc:chgData name="Havard Danielsen" userId="fc7c1864-35b7-4e69-a41b-520f870e7d19" providerId="ADAL" clId="{CAA6792E-5003-43A2-95A4-E7D591A35198}" dt="2019-10-06T23:34:17.289" v="6828" actId="20577"/>
        <pc:sldMkLst>
          <pc:docMk/>
          <pc:sldMk cId="1094474558" sldId="1249"/>
        </pc:sldMkLst>
        <pc:spChg chg="mod">
          <ac:chgData name="Havard Danielsen" userId="fc7c1864-35b7-4e69-a41b-520f870e7d19" providerId="ADAL" clId="{CAA6792E-5003-43A2-95A4-E7D591A35198}" dt="2019-10-06T23:32:46.832" v="6748" actId="5793"/>
          <ac:spMkLst>
            <pc:docMk/>
            <pc:sldMk cId="1094474558" sldId="1249"/>
            <ac:spMk id="2" creationId="{00000000-0000-0000-0000-000000000000}"/>
          </ac:spMkLst>
        </pc:spChg>
        <pc:spChg chg="mod">
          <ac:chgData name="Havard Danielsen" userId="fc7c1864-35b7-4e69-a41b-520f870e7d19" providerId="ADAL" clId="{CAA6792E-5003-43A2-95A4-E7D591A35198}" dt="2019-10-06T23:34:17.289" v="6828" actId="20577"/>
          <ac:spMkLst>
            <pc:docMk/>
            <pc:sldMk cId="1094474558" sldId="1249"/>
            <ac:spMk id="3" creationId="{00000000-0000-0000-0000-000000000000}"/>
          </ac:spMkLst>
        </pc:spChg>
      </pc:sldChg>
      <pc:sldChg chg="modSp">
        <pc:chgData name="Havard Danielsen" userId="fc7c1864-35b7-4e69-a41b-520f870e7d19" providerId="ADAL" clId="{CAA6792E-5003-43A2-95A4-E7D591A35198}" dt="2019-10-06T23:34:35.669" v="6858" actId="6549"/>
        <pc:sldMkLst>
          <pc:docMk/>
          <pc:sldMk cId="2917274603" sldId="1250"/>
        </pc:sldMkLst>
        <pc:spChg chg="mod">
          <ac:chgData name="Havard Danielsen" userId="fc7c1864-35b7-4e69-a41b-520f870e7d19" providerId="ADAL" clId="{CAA6792E-5003-43A2-95A4-E7D591A35198}" dt="2019-10-06T23:32:42.717" v="6746" actId="6549"/>
          <ac:spMkLst>
            <pc:docMk/>
            <pc:sldMk cId="2917274603" sldId="1250"/>
            <ac:spMk id="2" creationId="{00000000-0000-0000-0000-000000000000}"/>
          </ac:spMkLst>
        </pc:spChg>
        <pc:spChg chg="mod">
          <ac:chgData name="Havard Danielsen" userId="fc7c1864-35b7-4e69-a41b-520f870e7d19" providerId="ADAL" clId="{CAA6792E-5003-43A2-95A4-E7D591A35198}" dt="2019-10-06T23:34:35.669" v="6858" actId="6549"/>
          <ac:spMkLst>
            <pc:docMk/>
            <pc:sldMk cId="2917274603" sldId="1250"/>
            <ac:spMk id="3" creationId="{00000000-0000-0000-0000-000000000000}"/>
          </ac:spMkLst>
        </pc:spChg>
      </pc:sldChg>
      <pc:sldChg chg="modSp">
        <pc:chgData name="Havard Danielsen" userId="fc7c1864-35b7-4e69-a41b-520f870e7d19" providerId="ADAL" clId="{CAA6792E-5003-43A2-95A4-E7D591A35198}" dt="2019-10-08T01:03:30.603" v="7822" actId="113"/>
        <pc:sldMkLst>
          <pc:docMk/>
          <pc:sldMk cId="3369043037" sldId="1251"/>
        </pc:sldMkLst>
        <pc:spChg chg="mod">
          <ac:chgData name="Havard Danielsen" userId="fc7c1864-35b7-4e69-a41b-520f870e7d19" providerId="ADAL" clId="{CAA6792E-5003-43A2-95A4-E7D591A35198}" dt="2019-10-08T01:00:07.280" v="7720" actId="6549"/>
          <ac:spMkLst>
            <pc:docMk/>
            <pc:sldMk cId="3369043037" sldId="1251"/>
            <ac:spMk id="2" creationId="{00000000-0000-0000-0000-000000000000}"/>
          </ac:spMkLst>
        </pc:spChg>
        <pc:spChg chg="mod">
          <ac:chgData name="Havard Danielsen" userId="fc7c1864-35b7-4e69-a41b-520f870e7d19" providerId="ADAL" clId="{CAA6792E-5003-43A2-95A4-E7D591A35198}" dt="2019-10-08T01:03:30.603" v="7822" actId="113"/>
          <ac:spMkLst>
            <pc:docMk/>
            <pc:sldMk cId="3369043037" sldId="1251"/>
            <ac:spMk id="3" creationId="{00000000-0000-0000-0000-000000000000}"/>
          </ac:spMkLst>
        </pc:spChg>
      </pc:sldChg>
      <pc:sldChg chg="modSp add">
        <pc:chgData name="Havard Danielsen" userId="fc7c1864-35b7-4e69-a41b-520f870e7d19" providerId="ADAL" clId="{CAA6792E-5003-43A2-95A4-E7D591A35198}" dt="2019-10-08T11:08:13.330" v="9402" actId="15"/>
        <pc:sldMkLst>
          <pc:docMk/>
          <pc:sldMk cId="2822967789" sldId="1252"/>
        </pc:sldMkLst>
        <pc:spChg chg="mod">
          <ac:chgData name="Havard Danielsen" userId="fc7c1864-35b7-4e69-a41b-520f870e7d19" providerId="ADAL" clId="{CAA6792E-5003-43A2-95A4-E7D591A35198}" dt="2019-10-06T23:34:49.815" v="6882" actId="5793"/>
          <ac:spMkLst>
            <pc:docMk/>
            <pc:sldMk cId="2822967789" sldId="1252"/>
            <ac:spMk id="2" creationId="{9E07A2F4-98C1-4F49-96C1-95D86B057CF7}"/>
          </ac:spMkLst>
        </pc:spChg>
        <pc:spChg chg="mod">
          <ac:chgData name="Havard Danielsen" userId="fc7c1864-35b7-4e69-a41b-520f870e7d19" providerId="ADAL" clId="{CAA6792E-5003-43A2-95A4-E7D591A35198}" dt="2019-10-08T11:08:13.330" v="9402" actId="15"/>
          <ac:spMkLst>
            <pc:docMk/>
            <pc:sldMk cId="2822967789" sldId="1252"/>
            <ac:spMk id="3" creationId="{3628B12A-400A-46CC-B14B-7365DDBA7117}"/>
          </ac:spMkLst>
        </pc:spChg>
      </pc:sldChg>
      <pc:sldChg chg="modSp">
        <pc:chgData name="Havard Danielsen" userId="fc7c1864-35b7-4e69-a41b-520f870e7d19" providerId="ADAL" clId="{CAA6792E-5003-43A2-95A4-E7D591A35198}" dt="2019-10-08T11:08:37.275" v="9408" actId="20577"/>
        <pc:sldMkLst>
          <pc:docMk/>
          <pc:sldMk cId="3145008570" sldId="1253"/>
        </pc:sldMkLst>
        <pc:spChg chg="mod">
          <ac:chgData name="Havard Danielsen" userId="fc7c1864-35b7-4e69-a41b-520f870e7d19" providerId="ADAL" clId="{CAA6792E-5003-43A2-95A4-E7D591A35198}" dt="2019-10-06T23:35:40.992" v="6941" actId="5793"/>
          <ac:spMkLst>
            <pc:docMk/>
            <pc:sldMk cId="3145008570" sldId="1253"/>
            <ac:spMk id="2" creationId="{9E07A2F4-98C1-4F49-96C1-95D86B057CF7}"/>
          </ac:spMkLst>
        </pc:spChg>
        <pc:spChg chg="mod">
          <ac:chgData name="Havard Danielsen" userId="fc7c1864-35b7-4e69-a41b-520f870e7d19" providerId="ADAL" clId="{CAA6792E-5003-43A2-95A4-E7D591A35198}" dt="2019-10-08T11:08:37.275" v="9408" actId="20577"/>
          <ac:spMkLst>
            <pc:docMk/>
            <pc:sldMk cId="3145008570" sldId="1253"/>
            <ac:spMk id="3" creationId="{3628B12A-400A-46CC-B14B-7365DDBA7117}"/>
          </ac:spMkLst>
        </pc:spChg>
      </pc:sldChg>
      <pc:sldChg chg="modSp">
        <pc:chgData name="Havard Danielsen" userId="fc7c1864-35b7-4e69-a41b-520f870e7d19" providerId="ADAL" clId="{CAA6792E-5003-43A2-95A4-E7D591A35198}" dt="2019-10-08T01:02:20.009" v="7776" actId="20577"/>
        <pc:sldMkLst>
          <pc:docMk/>
          <pc:sldMk cId="1037496355" sldId="1254"/>
        </pc:sldMkLst>
        <pc:spChg chg="mod">
          <ac:chgData name="Havard Danielsen" userId="fc7c1864-35b7-4e69-a41b-520f870e7d19" providerId="ADAL" clId="{CAA6792E-5003-43A2-95A4-E7D591A35198}" dt="2019-10-06T23:27:07.716" v="6317" actId="20577"/>
          <ac:spMkLst>
            <pc:docMk/>
            <pc:sldMk cId="1037496355" sldId="1254"/>
            <ac:spMk id="2" creationId="{57BFCEC0-BA78-47C5-BD66-B49E1CDC8AC6}"/>
          </ac:spMkLst>
        </pc:spChg>
        <pc:spChg chg="mod">
          <ac:chgData name="Havard Danielsen" userId="fc7c1864-35b7-4e69-a41b-520f870e7d19" providerId="ADAL" clId="{CAA6792E-5003-43A2-95A4-E7D591A35198}" dt="2019-10-08T01:02:20.009" v="7776" actId="20577"/>
          <ac:spMkLst>
            <pc:docMk/>
            <pc:sldMk cId="1037496355" sldId="1254"/>
            <ac:spMk id="3" creationId="{8828993B-E068-46A8-8F66-1C51557040E3}"/>
          </ac:spMkLst>
        </pc:spChg>
      </pc:sldChg>
      <pc:sldChg chg="modSp">
        <pc:chgData name="Havard Danielsen" userId="fc7c1864-35b7-4e69-a41b-520f870e7d19" providerId="ADAL" clId="{CAA6792E-5003-43A2-95A4-E7D591A35198}" dt="2019-10-08T12:22:45.991" v="9704" actId="20577"/>
        <pc:sldMkLst>
          <pc:docMk/>
          <pc:sldMk cId="1736748393" sldId="1255"/>
        </pc:sldMkLst>
        <pc:spChg chg="mod">
          <ac:chgData name="Havard Danielsen" userId="fc7c1864-35b7-4e69-a41b-520f870e7d19" providerId="ADAL" clId="{CAA6792E-5003-43A2-95A4-E7D591A35198}" dt="2019-10-08T12:22:45.991" v="9704" actId="20577"/>
          <ac:spMkLst>
            <pc:docMk/>
            <pc:sldMk cId="1736748393" sldId="1255"/>
            <ac:spMk id="2" creationId="{57BFCEC0-BA78-47C5-BD66-B49E1CDC8AC6}"/>
          </ac:spMkLst>
        </pc:spChg>
        <pc:spChg chg="mod">
          <ac:chgData name="Havard Danielsen" userId="fc7c1864-35b7-4e69-a41b-520f870e7d19" providerId="ADAL" clId="{CAA6792E-5003-43A2-95A4-E7D591A35198}" dt="2019-10-08T11:06:53.651" v="9391" actId="5793"/>
          <ac:spMkLst>
            <pc:docMk/>
            <pc:sldMk cId="1736748393" sldId="1255"/>
            <ac:spMk id="3" creationId="{8828993B-E068-46A8-8F66-1C51557040E3}"/>
          </ac:spMkLst>
        </pc:spChg>
      </pc:sldChg>
      <pc:sldChg chg="modSp">
        <pc:chgData name="Havard Danielsen" userId="fc7c1864-35b7-4e69-a41b-520f870e7d19" providerId="ADAL" clId="{CAA6792E-5003-43A2-95A4-E7D591A35198}" dt="2019-10-08T12:23:01.224" v="9717" actId="20577"/>
        <pc:sldMkLst>
          <pc:docMk/>
          <pc:sldMk cId="2283834481" sldId="1256"/>
        </pc:sldMkLst>
        <pc:spChg chg="mod">
          <ac:chgData name="Havard Danielsen" userId="fc7c1864-35b7-4e69-a41b-520f870e7d19" providerId="ADAL" clId="{CAA6792E-5003-43A2-95A4-E7D591A35198}" dt="2019-10-08T12:23:01.224" v="9717" actId="20577"/>
          <ac:spMkLst>
            <pc:docMk/>
            <pc:sldMk cId="2283834481" sldId="1256"/>
            <ac:spMk id="2" creationId="{57BFCEC0-BA78-47C5-BD66-B49E1CDC8AC6}"/>
          </ac:spMkLst>
        </pc:spChg>
        <pc:spChg chg="mod">
          <ac:chgData name="Havard Danielsen" userId="fc7c1864-35b7-4e69-a41b-520f870e7d19" providerId="ADAL" clId="{CAA6792E-5003-43A2-95A4-E7D591A35198}" dt="2019-10-08T11:06:15.032" v="9376" actId="20577"/>
          <ac:spMkLst>
            <pc:docMk/>
            <pc:sldMk cId="2283834481" sldId="1256"/>
            <ac:spMk id="3" creationId="{8828993B-E068-46A8-8F66-1C51557040E3}"/>
          </ac:spMkLst>
        </pc:spChg>
      </pc:sldChg>
      <pc:sldChg chg="modSp add">
        <pc:chgData name="Havard Danielsen" userId="fc7c1864-35b7-4e69-a41b-520f870e7d19" providerId="ADAL" clId="{CAA6792E-5003-43A2-95A4-E7D591A35198}" dt="2019-10-05T15:51:51.671" v="5051" actId="6549"/>
        <pc:sldMkLst>
          <pc:docMk/>
          <pc:sldMk cId="287734486" sldId="1257"/>
        </pc:sldMkLst>
        <pc:spChg chg="mod">
          <ac:chgData name="Havard Danielsen" userId="fc7c1864-35b7-4e69-a41b-520f870e7d19" providerId="ADAL" clId="{CAA6792E-5003-43A2-95A4-E7D591A35198}" dt="2019-10-05T15:49:52.157" v="4991" actId="20577"/>
          <ac:spMkLst>
            <pc:docMk/>
            <pc:sldMk cId="287734486" sldId="1257"/>
            <ac:spMk id="2" creationId="{2262C77D-EB9E-465A-92F1-4B0BE0EAB025}"/>
          </ac:spMkLst>
        </pc:spChg>
        <pc:spChg chg="mod">
          <ac:chgData name="Havard Danielsen" userId="fc7c1864-35b7-4e69-a41b-520f870e7d19" providerId="ADAL" clId="{CAA6792E-5003-43A2-95A4-E7D591A35198}" dt="2019-10-05T15:51:51.671" v="5051" actId="6549"/>
          <ac:spMkLst>
            <pc:docMk/>
            <pc:sldMk cId="287734486" sldId="1257"/>
            <ac:spMk id="3" creationId="{16D33046-D508-40A0-B071-65C774E9E982}"/>
          </ac:spMkLst>
        </pc:spChg>
      </pc:sldChg>
      <pc:sldChg chg="modSp">
        <pc:chgData name="Havard Danielsen" userId="fc7c1864-35b7-4e69-a41b-520f870e7d19" providerId="ADAL" clId="{CAA6792E-5003-43A2-95A4-E7D591A35198}" dt="2019-10-08T12:15:51.066" v="9685" actId="20577"/>
        <pc:sldMkLst>
          <pc:docMk/>
          <pc:sldMk cId="4050360547" sldId="1258"/>
        </pc:sldMkLst>
        <pc:spChg chg="mod">
          <ac:chgData name="Havard Danielsen" userId="fc7c1864-35b7-4e69-a41b-520f870e7d19" providerId="ADAL" clId="{CAA6792E-5003-43A2-95A4-E7D591A35198}" dt="2019-10-08T12:15:51.066" v="9685" actId="20577"/>
          <ac:spMkLst>
            <pc:docMk/>
            <pc:sldMk cId="4050360547" sldId="1258"/>
            <ac:spMk id="2" creationId="{233BF74A-9468-4E8D-A433-B9E9926A5BD8}"/>
          </ac:spMkLst>
        </pc:spChg>
        <pc:spChg chg="mod">
          <ac:chgData name="Havard Danielsen" userId="fc7c1864-35b7-4e69-a41b-520f870e7d19" providerId="ADAL" clId="{CAA6792E-5003-43A2-95A4-E7D591A35198}" dt="2019-10-05T15:56:45.702" v="5122" actId="6549"/>
          <ac:spMkLst>
            <pc:docMk/>
            <pc:sldMk cId="4050360547" sldId="1258"/>
            <ac:spMk id="3" creationId="{763A9390-FBBB-4059-A20A-6D0CA8756E44}"/>
          </ac:spMkLst>
        </pc:spChg>
      </pc:sldChg>
      <pc:sldChg chg="modSp add">
        <pc:chgData name="Havard Danielsen" userId="fc7c1864-35b7-4e69-a41b-520f870e7d19" providerId="ADAL" clId="{CAA6792E-5003-43A2-95A4-E7D591A35198}" dt="2019-10-06T23:40:54.430" v="7175" actId="6549"/>
        <pc:sldMkLst>
          <pc:docMk/>
          <pc:sldMk cId="3073938950" sldId="1259"/>
        </pc:sldMkLst>
        <pc:spChg chg="mod">
          <ac:chgData name="Havard Danielsen" userId="fc7c1864-35b7-4e69-a41b-520f870e7d19" providerId="ADAL" clId="{CAA6792E-5003-43A2-95A4-E7D591A35198}" dt="2019-10-06T23:40:54.430" v="7175" actId="6549"/>
          <ac:spMkLst>
            <pc:docMk/>
            <pc:sldMk cId="3073938950" sldId="1259"/>
            <ac:spMk id="2" creationId="{960CE03D-FF17-439D-9F6F-DE41A590E301}"/>
          </ac:spMkLst>
        </pc:spChg>
        <pc:spChg chg="mod">
          <ac:chgData name="Havard Danielsen" userId="fc7c1864-35b7-4e69-a41b-520f870e7d19" providerId="ADAL" clId="{CAA6792E-5003-43A2-95A4-E7D591A35198}" dt="2019-10-06T23:40:31.684" v="7146" actId="20577"/>
          <ac:spMkLst>
            <pc:docMk/>
            <pc:sldMk cId="3073938950" sldId="1259"/>
            <ac:spMk id="3" creationId="{069F2F81-A7D2-4E75-9C74-E3803E4868C0}"/>
          </ac:spMkLst>
        </pc:spChg>
      </pc:sldChg>
      <pc:sldChg chg="modSp add del modTransition">
        <pc:chgData name="Havard Danielsen" userId="fc7c1864-35b7-4e69-a41b-520f870e7d19" providerId="ADAL" clId="{CAA6792E-5003-43A2-95A4-E7D591A35198}" dt="2019-10-08T11:56:53.990" v="9649"/>
        <pc:sldMkLst>
          <pc:docMk/>
          <pc:sldMk cId="2990655250" sldId="1260"/>
        </pc:sldMkLst>
        <pc:spChg chg="mod">
          <ac:chgData name="Havard Danielsen" userId="fc7c1864-35b7-4e69-a41b-520f870e7d19" providerId="ADAL" clId="{CAA6792E-5003-43A2-95A4-E7D591A35198}" dt="2019-10-06T23:42:32.461" v="7237" actId="20577"/>
          <ac:spMkLst>
            <pc:docMk/>
            <pc:sldMk cId="2990655250" sldId="1260"/>
            <ac:spMk id="2" creationId="{A4EDC3D0-87E9-48E3-B6D2-19928676AB86}"/>
          </ac:spMkLst>
        </pc:spChg>
        <pc:spChg chg="mod">
          <ac:chgData name="Havard Danielsen" userId="fc7c1864-35b7-4e69-a41b-520f870e7d19" providerId="ADAL" clId="{CAA6792E-5003-43A2-95A4-E7D591A35198}" dt="2019-10-06T17:13:33.028" v="6123" actId="15"/>
          <ac:spMkLst>
            <pc:docMk/>
            <pc:sldMk cId="2990655250" sldId="1260"/>
            <ac:spMk id="3" creationId="{8FED3FD4-E24B-4165-BAB5-4C3919F2F721}"/>
          </ac:spMkLst>
        </pc:spChg>
      </pc:sldChg>
      <pc:sldChg chg="modSp ord">
        <pc:chgData name="Havard Danielsen" userId="fc7c1864-35b7-4e69-a41b-520f870e7d19" providerId="ADAL" clId="{CAA6792E-5003-43A2-95A4-E7D591A35198}" dt="2019-10-10T00:06:17.181" v="10063" actId="14826"/>
        <pc:sldMkLst>
          <pc:docMk/>
          <pc:sldMk cId="2275060609" sldId="1261"/>
        </pc:sldMkLst>
        <pc:spChg chg="mod">
          <ac:chgData name="Havard Danielsen" userId="fc7c1864-35b7-4e69-a41b-520f870e7d19" providerId="ADAL" clId="{CAA6792E-5003-43A2-95A4-E7D591A35198}" dt="2019-10-06T23:37:10.268" v="6990" actId="20577"/>
          <ac:spMkLst>
            <pc:docMk/>
            <pc:sldMk cId="2275060609" sldId="1261"/>
            <ac:spMk id="2" creationId="{A4EDC3D0-87E9-48E3-B6D2-19928676AB86}"/>
          </ac:spMkLst>
        </pc:spChg>
        <pc:picChg chg="mod">
          <ac:chgData name="Havard Danielsen" userId="fc7c1864-35b7-4e69-a41b-520f870e7d19" providerId="ADAL" clId="{CAA6792E-5003-43A2-95A4-E7D591A35198}" dt="2019-10-10T00:06:17.181" v="10063" actId="14826"/>
          <ac:picMkLst>
            <pc:docMk/>
            <pc:sldMk cId="2275060609" sldId="1261"/>
            <ac:picMk id="8" creationId="{489CBC63-2C76-40CC-B730-6EEEB46733A1}"/>
          </ac:picMkLst>
        </pc:picChg>
      </pc:sldChg>
      <pc:sldChg chg="addSp delSp modSp add del modTransition">
        <pc:chgData name="Havard Danielsen" userId="fc7c1864-35b7-4e69-a41b-520f870e7d19" providerId="ADAL" clId="{CAA6792E-5003-43A2-95A4-E7D591A35198}" dt="2019-10-08T11:56:59.957" v="9651"/>
        <pc:sldMkLst>
          <pc:docMk/>
          <pc:sldMk cId="385773132" sldId="1262"/>
        </pc:sldMkLst>
        <pc:spChg chg="mod">
          <ac:chgData name="Havard Danielsen" userId="fc7c1864-35b7-4e69-a41b-520f870e7d19" providerId="ADAL" clId="{CAA6792E-5003-43A2-95A4-E7D591A35198}" dt="2019-10-05T21:15:21.981" v="5899" actId="20577"/>
          <ac:spMkLst>
            <pc:docMk/>
            <pc:sldMk cId="385773132" sldId="1262"/>
            <ac:spMk id="2" creationId="{A4EDC3D0-87E9-48E3-B6D2-19928676AB86}"/>
          </ac:spMkLst>
        </pc:spChg>
        <pc:spChg chg="del mod">
          <ac:chgData name="Havard Danielsen" userId="fc7c1864-35b7-4e69-a41b-520f870e7d19" providerId="ADAL" clId="{CAA6792E-5003-43A2-95A4-E7D591A35198}" dt="2019-10-05T21:05:45.451" v="5678" actId="478"/>
          <ac:spMkLst>
            <pc:docMk/>
            <pc:sldMk cId="385773132" sldId="1262"/>
            <ac:spMk id="3" creationId="{8FED3FD4-E24B-4165-BAB5-4C3919F2F721}"/>
          </ac:spMkLst>
        </pc:spChg>
        <pc:spChg chg="add del mod">
          <ac:chgData name="Havard Danielsen" userId="fc7c1864-35b7-4e69-a41b-520f870e7d19" providerId="ADAL" clId="{CAA6792E-5003-43A2-95A4-E7D591A35198}" dt="2019-10-07T01:08:53.558" v="7251" actId="20577"/>
          <ac:spMkLst>
            <pc:docMk/>
            <pc:sldMk cId="385773132" sldId="1262"/>
            <ac:spMk id="6" creationId="{CCB81287-D520-4B56-8C31-4D4CBA07456D}"/>
          </ac:spMkLst>
        </pc:spChg>
        <pc:picChg chg="add del">
          <ac:chgData name="Havard Danielsen" userId="fc7c1864-35b7-4e69-a41b-520f870e7d19" providerId="ADAL" clId="{CAA6792E-5003-43A2-95A4-E7D591A35198}" dt="2019-10-05T21:05:20.077" v="5672"/>
          <ac:picMkLst>
            <pc:docMk/>
            <pc:sldMk cId="385773132" sldId="1262"/>
            <ac:picMk id="4" creationId="{A1B57D9F-C2E2-4EEB-B317-80032105D1EA}"/>
          </ac:picMkLst>
        </pc:picChg>
        <pc:picChg chg="add del mod">
          <ac:chgData name="Havard Danielsen" userId="fc7c1864-35b7-4e69-a41b-520f870e7d19" providerId="ADAL" clId="{CAA6792E-5003-43A2-95A4-E7D591A35198}" dt="2019-10-05T21:07:13.098" v="5686"/>
          <ac:picMkLst>
            <pc:docMk/>
            <pc:sldMk cId="385773132" sldId="1262"/>
            <ac:picMk id="7" creationId="{EF921909-88BE-4487-89FF-EBC878589182}"/>
          </ac:picMkLst>
        </pc:picChg>
        <pc:picChg chg="add del">
          <ac:chgData name="Havard Danielsen" userId="fc7c1864-35b7-4e69-a41b-520f870e7d19" providerId="ADAL" clId="{CAA6792E-5003-43A2-95A4-E7D591A35198}" dt="2019-10-05T21:07:11.500" v="5684"/>
          <ac:picMkLst>
            <pc:docMk/>
            <pc:sldMk cId="385773132" sldId="1262"/>
            <ac:picMk id="8" creationId="{37287E24-5B65-4CF7-9B1F-18EDFC0E1FF5}"/>
          </ac:picMkLst>
        </pc:picChg>
        <pc:picChg chg="add mod">
          <ac:chgData name="Havard Danielsen" userId="fc7c1864-35b7-4e69-a41b-520f870e7d19" providerId="ADAL" clId="{CAA6792E-5003-43A2-95A4-E7D591A35198}" dt="2019-10-05T21:08:13.288" v="5708" actId="1076"/>
          <ac:picMkLst>
            <pc:docMk/>
            <pc:sldMk cId="385773132" sldId="1262"/>
            <ac:picMk id="9" creationId="{EE80EA79-000F-4C1C-910B-2F35517D5E7C}"/>
          </ac:picMkLst>
        </pc:picChg>
      </pc:sldChg>
      <pc:sldChg chg="addSp delSp modSp add del modTransition">
        <pc:chgData name="Havard Danielsen" userId="fc7c1864-35b7-4e69-a41b-520f870e7d19" providerId="ADAL" clId="{CAA6792E-5003-43A2-95A4-E7D591A35198}" dt="2019-10-08T11:56:56.604" v="9650"/>
        <pc:sldMkLst>
          <pc:docMk/>
          <pc:sldMk cId="3866963062" sldId="1263"/>
        </pc:sldMkLst>
        <pc:spChg chg="mod">
          <ac:chgData name="Havard Danielsen" userId="fc7c1864-35b7-4e69-a41b-520f870e7d19" providerId="ADAL" clId="{CAA6792E-5003-43A2-95A4-E7D591A35198}" dt="2019-10-05T21:12:55.685" v="5874" actId="6549"/>
          <ac:spMkLst>
            <pc:docMk/>
            <pc:sldMk cId="3866963062" sldId="1263"/>
            <ac:spMk id="2" creationId="{A4EDC3D0-87E9-48E3-B6D2-19928676AB86}"/>
          </ac:spMkLst>
        </pc:spChg>
        <pc:spChg chg="mod">
          <ac:chgData name="Havard Danielsen" userId="fc7c1864-35b7-4e69-a41b-520f870e7d19" providerId="ADAL" clId="{CAA6792E-5003-43A2-95A4-E7D591A35198}" dt="2019-10-05T21:13:38.717" v="5888" actId="20577"/>
          <ac:spMkLst>
            <pc:docMk/>
            <pc:sldMk cId="3866963062" sldId="1263"/>
            <ac:spMk id="6" creationId="{CCB81287-D520-4B56-8C31-4D4CBA07456D}"/>
          </ac:spMkLst>
        </pc:spChg>
        <pc:picChg chg="add mod">
          <ac:chgData name="Havard Danielsen" userId="fc7c1864-35b7-4e69-a41b-520f870e7d19" providerId="ADAL" clId="{CAA6792E-5003-43A2-95A4-E7D591A35198}" dt="2019-10-05T21:12:09.606" v="5846" actId="14100"/>
          <ac:picMkLst>
            <pc:docMk/>
            <pc:sldMk cId="3866963062" sldId="1263"/>
            <ac:picMk id="3" creationId="{F40DAECB-CEFF-4E73-8B3D-493879E0F77F}"/>
          </ac:picMkLst>
        </pc:picChg>
        <pc:picChg chg="del">
          <ac:chgData name="Havard Danielsen" userId="fc7c1864-35b7-4e69-a41b-520f870e7d19" providerId="ADAL" clId="{CAA6792E-5003-43A2-95A4-E7D591A35198}" dt="2019-10-05T21:11:28.643" v="5823" actId="478"/>
          <ac:picMkLst>
            <pc:docMk/>
            <pc:sldMk cId="3866963062" sldId="1263"/>
            <ac:picMk id="9" creationId="{EE80EA79-000F-4C1C-910B-2F35517D5E7C}"/>
          </ac:picMkLst>
        </pc:picChg>
      </pc:sldChg>
      <pc:sldChg chg="addSp delSp modSp add ord">
        <pc:chgData name="Havard Danielsen" userId="fc7c1864-35b7-4e69-a41b-520f870e7d19" providerId="ADAL" clId="{CAA6792E-5003-43A2-95A4-E7D591A35198}" dt="2019-10-08T03:21:46.505" v="9326" actId="14826"/>
        <pc:sldMkLst>
          <pc:docMk/>
          <pc:sldMk cId="2367123418" sldId="1264"/>
        </pc:sldMkLst>
        <pc:spChg chg="mod">
          <ac:chgData name="Havard Danielsen" userId="fc7c1864-35b7-4e69-a41b-520f870e7d19" providerId="ADAL" clId="{CAA6792E-5003-43A2-95A4-E7D591A35198}" dt="2019-10-06T23:41:45.430" v="7189" actId="6549"/>
          <ac:spMkLst>
            <pc:docMk/>
            <pc:sldMk cId="2367123418" sldId="1264"/>
            <ac:spMk id="2" creationId="{251CCC87-F45E-4E3B-881C-967D5C84A6F3}"/>
          </ac:spMkLst>
        </pc:spChg>
        <pc:spChg chg="del">
          <ac:chgData name="Havard Danielsen" userId="fc7c1864-35b7-4e69-a41b-520f870e7d19" providerId="ADAL" clId="{CAA6792E-5003-43A2-95A4-E7D591A35198}" dt="2019-10-06T17:59:24.898" v="6202" actId="931"/>
          <ac:spMkLst>
            <pc:docMk/>
            <pc:sldMk cId="2367123418" sldId="1264"/>
            <ac:spMk id="3" creationId="{738AA663-E32C-409B-B39D-34F52748691F}"/>
          </ac:spMkLst>
        </pc:spChg>
        <pc:picChg chg="add mod">
          <ac:chgData name="Havard Danielsen" userId="fc7c1864-35b7-4e69-a41b-520f870e7d19" providerId="ADAL" clId="{CAA6792E-5003-43A2-95A4-E7D591A35198}" dt="2019-10-08T03:21:46.505" v="9326" actId="14826"/>
          <ac:picMkLst>
            <pc:docMk/>
            <pc:sldMk cId="2367123418" sldId="1264"/>
            <ac:picMk id="5" creationId="{8114CEDF-B66D-4C7B-AB3D-35F1945269B7}"/>
          </ac:picMkLst>
        </pc:picChg>
      </pc:sldChg>
      <pc:sldChg chg="modSp add">
        <pc:chgData name="Havard Danielsen" userId="fc7c1864-35b7-4e69-a41b-520f870e7d19" providerId="ADAL" clId="{CAA6792E-5003-43A2-95A4-E7D591A35198}" dt="2019-10-08T11:10:22.579" v="9434" actId="6549"/>
        <pc:sldMkLst>
          <pc:docMk/>
          <pc:sldMk cId="3285068093" sldId="1265"/>
        </pc:sldMkLst>
        <pc:spChg chg="mod">
          <ac:chgData name="Havard Danielsen" userId="fc7c1864-35b7-4e69-a41b-520f870e7d19" providerId="ADAL" clId="{CAA6792E-5003-43A2-95A4-E7D591A35198}" dt="2019-10-08T01:14:04.670" v="7921" actId="6549"/>
          <ac:spMkLst>
            <pc:docMk/>
            <pc:sldMk cId="3285068093" sldId="1265"/>
            <ac:spMk id="2" creationId="{B9DEF968-A4F6-43EA-8147-2B00745549F9}"/>
          </ac:spMkLst>
        </pc:spChg>
        <pc:spChg chg="mod">
          <ac:chgData name="Havard Danielsen" userId="fc7c1864-35b7-4e69-a41b-520f870e7d19" providerId="ADAL" clId="{CAA6792E-5003-43A2-95A4-E7D591A35198}" dt="2019-10-08T11:10:22.579" v="9434" actId="6549"/>
          <ac:spMkLst>
            <pc:docMk/>
            <pc:sldMk cId="3285068093" sldId="1265"/>
            <ac:spMk id="3" creationId="{BB7793C0-AFFA-4E0E-B314-511825F894E6}"/>
          </ac:spMkLst>
        </pc:spChg>
      </pc:sldChg>
      <pc:sldChg chg="modSp">
        <pc:chgData name="Havard Danielsen" userId="fc7c1864-35b7-4e69-a41b-520f870e7d19" providerId="ADAL" clId="{CAA6792E-5003-43A2-95A4-E7D591A35198}" dt="2019-10-08T01:37:02.010" v="8846" actId="20577"/>
        <pc:sldMkLst>
          <pc:docMk/>
          <pc:sldMk cId="3481141519" sldId="1266"/>
        </pc:sldMkLst>
        <pc:spChg chg="mod">
          <ac:chgData name="Havard Danielsen" userId="fc7c1864-35b7-4e69-a41b-520f870e7d19" providerId="ADAL" clId="{CAA6792E-5003-43A2-95A4-E7D591A35198}" dt="2019-10-08T01:24:26.040" v="8231" actId="6549"/>
          <ac:spMkLst>
            <pc:docMk/>
            <pc:sldMk cId="3481141519" sldId="1266"/>
            <ac:spMk id="2" creationId="{B9DEF968-A4F6-43EA-8147-2B00745549F9}"/>
          </ac:spMkLst>
        </pc:spChg>
        <pc:spChg chg="mod">
          <ac:chgData name="Havard Danielsen" userId="fc7c1864-35b7-4e69-a41b-520f870e7d19" providerId="ADAL" clId="{CAA6792E-5003-43A2-95A4-E7D591A35198}" dt="2019-10-08T01:37:02.010" v="8846" actId="20577"/>
          <ac:spMkLst>
            <pc:docMk/>
            <pc:sldMk cId="3481141519" sldId="1266"/>
            <ac:spMk id="3" creationId="{BB7793C0-AFFA-4E0E-B314-511825F894E6}"/>
          </ac:spMkLst>
        </pc:spChg>
      </pc:sldChg>
      <pc:sldChg chg="addSp delSp modSp add">
        <pc:chgData name="Havard Danielsen" userId="fc7c1864-35b7-4e69-a41b-520f870e7d19" providerId="ADAL" clId="{CAA6792E-5003-43A2-95A4-E7D591A35198}" dt="2019-10-08T11:53:00.664" v="9514" actId="14100"/>
        <pc:sldMkLst>
          <pc:docMk/>
          <pc:sldMk cId="22253810" sldId="1267"/>
        </pc:sldMkLst>
        <pc:spChg chg="mod">
          <ac:chgData name="Havard Danielsen" userId="fc7c1864-35b7-4e69-a41b-520f870e7d19" providerId="ADAL" clId="{CAA6792E-5003-43A2-95A4-E7D591A35198}" dt="2019-10-08T02:14:49.752" v="8896" actId="20577"/>
          <ac:spMkLst>
            <pc:docMk/>
            <pc:sldMk cId="22253810" sldId="1267"/>
            <ac:spMk id="2" creationId="{99794B69-5556-4293-B946-97DD91E74CED}"/>
          </ac:spMkLst>
        </pc:spChg>
        <pc:spChg chg="del">
          <ac:chgData name="Havard Danielsen" userId="fc7c1864-35b7-4e69-a41b-520f870e7d19" providerId="ADAL" clId="{CAA6792E-5003-43A2-95A4-E7D591A35198}" dt="2019-10-08T02:14:29.041" v="8867" actId="931"/>
          <ac:spMkLst>
            <pc:docMk/>
            <pc:sldMk cId="22253810" sldId="1267"/>
            <ac:spMk id="3" creationId="{2C0705A1-FCF1-4E0F-B7BA-F5B3F69EDFF9}"/>
          </ac:spMkLst>
        </pc:spChg>
        <pc:spChg chg="add mod">
          <ac:chgData name="Havard Danielsen" userId="fc7c1864-35b7-4e69-a41b-520f870e7d19" providerId="ADAL" clId="{CAA6792E-5003-43A2-95A4-E7D591A35198}" dt="2019-10-08T11:53:00.664" v="9514" actId="14100"/>
          <ac:spMkLst>
            <pc:docMk/>
            <pc:sldMk cId="22253810" sldId="1267"/>
            <ac:spMk id="6" creationId="{3EE9FB55-E33D-4CCB-8683-7B5E45F89E8F}"/>
          </ac:spMkLst>
        </pc:spChg>
        <pc:picChg chg="add mod">
          <ac:chgData name="Havard Danielsen" userId="fc7c1864-35b7-4e69-a41b-520f870e7d19" providerId="ADAL" clId="{CAA6792E-5003-43A2-95A4-E7D591A35198}" dt="2019-10-08T11:18:11.726" v="9436" actId="14826"/>
          <ac:picMkLst>
            <pc:docMk/>
            <pc:sldMk cId="22253810" sldId="1267"/>
            <ac:picMk id="5" creationId="{1C6800CC-E16B-4D48-9DF8-663BB99E0D36}"/>
          </ac:picMkLst>
        </pc:picChg>
      </pc:sldChg>
      <pc:sldChg chg="addSp delSp modSp add">
        <pc:chgData name="Havard Danielsen" userId="fc7c1864-35b7-4e69-a41b-520f870e7d19" providerId="ADAL" clId="{CAA6792E-5003-43A2-95A4-E7D591A35198}" dt="2019-10-08T13:47:17.197" v="9963" actId="14826"/>
        <pc:sldMkLst>
          <pc:docMk/>
          <pc:sldMk cId="4077331138" sldId="1268"/>
        </pc:sldMkLst>
        <pc:spChg chg="mod">
          <ac:chgData name="Havard Danielsen" userId="fc7c1864-35b7-4e69-a41b-520f870e7d19" providerId="ADAL" clId="{CAA6792E-5003-43A2-95A4-E7D591A35198}" dt="2019-10-08T11:56:48.610" v="9648" actId="20577"/>
          <ac:spMkLst>
            <pc:docMk/>
            <pc:sldMk cId="4077331138" sldId="1268"/>
            <ac:spMk id="2" creationId="{7FDA35EF-82D1-448A-9B40-2DFC2D6440FF}"/>
          </ac:spMkLst>
        </pc:spChg>
        <pc:spChg chg="del mod">
          <ac:chgData name="Havard Danielsen" userId="fc7c1864-35b7-4e69-a41b-520f870e7d19" providerId="ADAL" clId="{CAA6792E-5003-43A2-95A4-E7D591A35198}" dt="2019-10-08T11:51:15.539" v="9482" actId="931"/>
          <ac:spMkLst>
            <pc:docMk/>
            <pc:sldMk cId="4077331138" sldId="1268"/>
            <ac:spMk id="3" creationId="{51F18952-8C8F-462B-886C-C1002AECA03B}"/>
          </ac:spMkLst>
        </pc:spChg>
        <pc:spChg chg="add mod">
          <ac:chgData name="Havard Danielsen" userId="fc7c1864-35b7-4e69-a41b-520f870e7d19" providerId="ADAL" clId="{CAA6792E-5003-43A2-95A4-E7D591A35198}" dt="2019-10-08T13:39:08.635" v="9959"/>
          <ac:spMkLst>
            <pc:docMk/>
            <pc:sldMk cId="4077331138" sldId="1268"/>
            <ac:spMk id="7" creationId="{F2855C43-0C3B-429B-A778-959864EF41A0}"/>
          </ac:spMkLst>
        </pc:spChg>
        <pc:picChg chg="add mod">
          <ac:chgData name="Havard Danielsen" userId="fc7c1864-35b7-4e69-a41b-520f870e7d19" providerId="ADAL" clId="{CAA6792E-5003-43A2-95A4-E7D591A35198}" dt="2019-10-08T13:47:17.197" v="9963" actId="14826"/>
          <ac:picMkLst>
            <pc:docMk/>
            <pc:sldMk cId="4077331138" sldId="1268"/>
            <ac:picMk id="5" creationId="{48057905-3C11-40DF-8EDC-1577CA151152}"/>
          </ac:picMkLst>
        </pc:picChg>
        <pc:picChg chg="add del mod">
          <ac:chgData name="Havard Danielsen" userId="fc7c1864-35b7-4e69-a41b-520f870e7d19" providerId="ADAL" clId="{CAA6792E-5003-43A2-95A4-E7D591A35198}" dt="2019-10-08T11:52:52.265" v="9513" actId="478"/>
          <ac:picMkLst>
            <pc:docMk/>
            <pc:sldMk cId="4077331138" sldId="1268"/>
            <ac:picMk id="6" creationId="{233D5E3D-96B7-4DE2-A809-A3488B12BAB8}"/>
          </ac:picMkLst>
        </pc:picChg>
      </pc:sldChg>
      <pc:sldChg chg="addSp delSp modSp add del">
        <pc:chgData name="Havard Danielsen" userId="fc7c1864-35b7-4e69-a41b-520f870e7d19" providerId="ADAL" clId="{CAA6792E-5003-43A2-95A4-E7D591A35198}" dt="2019-10-10T15:01:11.754" v="10437" actId="2696"/>
        <pc:sldMkLst>
          <pc:docMk/>
          <pc:sldMk cId="181228101" sldId="1269"/>
        </pc:sldMkLst>
        <pc:spChg chg="mod">
          <ac:chgData name="Havard Danielsen" userId="fc7c1864-35b7-4e69-a41b-520f870e7d19" providerId="ADAL" clId="{CAA6792E-5003-43A2-95A4-E7D591A35198}" dt="2019-10-10T15:00:01.257" v="10336" actId="20577"/>
          <ac:spMkLst>
            <pc:docMk/>
            <pc:sldMk cId="181228101" sldId="1269"/>
            <ac:spMk id="2" creationId="{4B4C6652-879F-495A-80FC-B70458795A02}"/>
          </ac:spMkLst>
        </pc:spChg>
        <pc:spChg chg="mod">
          <ac:chgData name="Havard Danielsen" userId="fc7c1864-35b7-4e69-a41b-520f870e7d19" providerId="ADAL" clId="{CAA6792E-5003-43A2-95A4-E7D591A35198}" dt="2019-10-10T15:00:52.002" v="10436" actId="20577"/>
          <ac:spMkLst>
            <pc:docMk/>
            <pc:sldMk cId="181228101" sldId="1269"/>
            <ac:spMk id="3" creationId="{A294C24B-085E-4F7A-9DCA-FA3A5F7CB623}"/>
          </ac:spMkLst>
        </pc:spChg>
        <pc:spChg chg="add del">
          <ac:chgData name="Havard Danielsen" userId="fc7c1864-35b7-4e69-a41b-520f870e7d19" providerId="ADAL" clId="{CAA6792E-5003-43A2-95A4-E7D591A35198}" dt="2019-10-10T14:56:06.584" v="10066"/>
          <ac:spMkLst>
            <pc:docMk/>
            <pc:sldMk cId="181228101" sldId="1269"/>
            <ac:spMk id="4" creationId="{3E05021E-2AA8-494D-975E-D48093D8FB7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8FAFEA05-1346-6E4D-9F79-484132763209}" type="datetime1">
              <a:rPr lang="en-US" i="0" smtClean="0"/>
              <a:t>10/10/2019</a:t>
            </a:fld>
            <a:endParaRPr lang="en-US" i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DEB3D7FB-276F-4344-892C-9E2A8D5912DC}" type="datetime1">
              <a:rPr lang="en-US" smtClean="0"/>
              <a:t>10/10/2019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022D3147-8CF3-9540-920D-41A71F36CF71}" type="datetime1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</p:spTree>
    <p:extLst>
      <p:ext uri="{BB962C8B-B14F-4D97-AF65-F5344CB8AC3E}">
        <p14:creationId xmlns:p14="http://schemas.microsoft.com/office/powerpoint/2010/main" val="1790319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43B85-0442-4CAD-AD6B-13FF4443FB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040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43B85-0442-4CAD-AD6B-13FF4443FB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2245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43B85-0442-4CAD-AD6B-13FF4443FB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976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43B85-0442-4CAD-AD6B-13FF4443FB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2939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43B85-0442-4CAD-AD6B-13FF4443FB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074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DEB3D7FB-276F-4344-892C-9E2A8D5912DC}" type="datetime1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63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7" y="0"/>
            <a:ext cx="12183947" cy="6856899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5038725" y="2457778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38725" y="4613135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" y="0"/>
            <a:ext cx="12183945" cy="6856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008" y="3091870"/>
            <a:ext cx="6555592" cy="535531"/>
          </a:xfrm>
        </p:spPr>
        <p:txBody>
          <a:bodyPr anchor="t"/>
          <a:lstStyle>
            <a:lvl1pPr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16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414650" cy="5172075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0391775" y="3648075"/>
            <a:ext cx="1797050" cy="320992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414650" cy="5172075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" y="283"/>
            <a:ext cx="12186859" cy="68585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/>
          <p:nvPr userDrawn="1"/>
        </p:nvSpPr>
        <p:spPr bwMode="auto">
          <a:xfrm>
            <a:off x="10391775" y="3648075"/>
            <a:ext cx="1797050" cy="320992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445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153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" y="283"/>
            <a:ext cx="12186859" cy="685853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" y="282"/>
            <a:ext cx="12185400" cy="6857716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" y="282"/>
            <a:ext cx="12185400" cy="685771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" y="0"/>
            <a:ext cx="12183947" cy="6856898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120" y="2840458"/>
            <a:ext cx="771152" cy="963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341" y="2461457"/>
            <a:ext cx="981109" cy="1287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120" y="3353747"/>
            <a:ext cx="315917" cy="364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849" y="2813480"/>
            <a:ext cx="5029463" cy="120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" y="0"/>
            <a:ext cx="12183945" cy="6856898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6544468" y="6621282"/>
            <a:ext cx="369652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2019 Progress Software Corporation and/or its subsidiaries or affiliates. All rights reserved.</a:t>
            </a: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9419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75" r:id="rId4"/>
    <p:sldLayoutId id="2147483734" r:id="rId5"/>
    <p:sldLayoutId id="2147483762" r:id="rId6"/>
    <p:sldLayoutId id="2147483739" r:id="rId7"/>
    <p:sldLayoutId id="2147483774" r:id="rId8"/>
    <p:sldLayoutId id="2147483755" r:id="rId9"/>
    <p:sldLayoutId id="2147483777" r:id="rId10"/>
    <p:sldLayoutId id="2147483714" r:id="rId11"/>
    <p:sldLayoutId id="2147483772" r:id="rId12"/>
    <p:sldLayoutId id="2147483776" r:id="rId13"/>
    <p:sldLayoutId id="2147483767" r:id="rId14"/>
    <p:sldLayoutId id="2147483770" r:id="rId15"/>
    <p:sldLayoutId id="2147483773" r:id="rId1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5.jpe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15.jpeg"/><Relationship Id="rId21" Type="http://schemas.openxmlformats.org/officeDocument/2006/relationships/image" Target="../media/image43.jpe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jpeg"/><Relationship Id="rId22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HATEOAS" TargetMode="Externa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5295900" y="3902038"/>
            <a:ext cx="5892799" cy="2025796"/>
          </a:xfrm>
        </p:spPr>
        <p:txBody>
          <a:bodyPr/>
          <a:lstStyle/>
          <a:p>
            <a:pPr algn="ctr"/>
            <a:r>
              <a:rPr lang="en-US" b="1" err="1">
                <a:latin typeface="Arial"/>
                <a:cs typeface="Arial"/>
              </a:rPr>
              <a:t>iGenesis</a:t>
            </a:r>
            <a:r>
              <a:rPr lang="en-US" b="1">
                <a:latin typeface="Arial"/>
                <a:cs typeface="Arial"/>
              </a:rPr>
              <a:t> Modernization Journey</a:t>
            </a:r>
            <a:endParaRPr lang="en-US" b="1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688" y="2248213"/>
            <a:ext cx="6935177" cy="16538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766C6-D00B-4311-AA88-D83257801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E5C95-E3D0-466B-9CD2-47FCB9DF8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Genesis Background and Overview</a:t>
            </a:r>
          </a:p>
          <a:p>
            <a:r>
              <a:rPr lang="en-US"/>
              <a:t>Planning and Discovery</a:t>
            </a:r>
          </a:p>
          <a:p>
            <a:r>
              <a:rPr lang="en-US"/>
              <a:t>User Journey</a:t>
            </a:r>
          </a:p>
          <a:p>
            <a:r>
              <a:rPr lang="en-US"/>
              <a:t>URI and REST</a:t>
            </a:r>
          </a:p>
          <a:p>
            <a:r>
              <a:rPr lang="en-US"/>
              <a:t>Framework and Tooling</a:t>
            </a:r>
          </a:p>
          <a:p>
            <a:r>
              <a:rPr lang="en-US"/>
              <a:t>Execution and Current Status</a:t>
            </a:r>
          </a:p>
          <a:p>
            <a:r>
              <a:rPr lang="en-US"/>
              <a:t>Q &amp; A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260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6340" y="5638225"/>
            <a:ext cx="1080592" cy="121888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7698" y="265865"/>
            <a:ext cx="11773427" cy="5637332"/>
          </a:xfrm>
          <a:prstGeom prst="rect">
            <a:avLst/>
          </a:prstGeom>
          <a:solidFill>
            <a:srgbClr val="203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46681" y="112193"/>
            <a:ext cx="5180251" cy="1069696"/>
          </a:xfrm>
        </p:spPr>
        <p:txBody>
          <a:bodyPr>
            <a:noAutofit/>
          </a:bodyPr>
          <a:lstStyle/>
          <a:p>
            <a:pPr algn="r"/>
            <a:r>
              <a:rPr lang="en-US" sz="3199" dirty="0">
                <a:solidFill>
                  <a:schemeClr val="bg1"/>
                </a:solidFill>
              </a:rPr>
              <a:t>Precision Strip, Inc.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6687451" y="954803"/>
            <a:ext cx="383948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"/>
          <a:stretch/>
        </p:blipFill>
        <p:spPr>
          <a:xfrm>
            <a:off x="2591477" y="1181889"/>
            <a:ext cx="5797111" cy="435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537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999" dirty="0">
                <a:solidFill>
                  <a:srgbClr val="B2B2B2"/>
                </a:solidFill>
                <a:latin typeface="Myriad Pro Cond" pitchFamily="34" charset="0"/>
                <a:ea typeface="Segoe UI" pitchFamily="34" charset="0"/>
                <a:cs typeface="Segoe UI" pitchFamily="34" charset="0"/>
              </a:rPr>
              <a:t>About Precision Strip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0683" y="1848174"/>
            <a:ext cx="4266089" cy="4551852"/>
          </a:xfrm>
        </p:spPr>
        <p:txBody>
          <a:bodyPr>
            <a:noAutofit/>
          </a:bodyPr>
          <a:lstStyle/>
          <a:p>
            <a:r>
              <a:rPr lang="en-US" sz="1999" dirty="0">
                <a:solidFill>
                  <a:srgbClr val="3F4040"/>
                </a:solidFill>
              </a:rPr>
              <a:t>Founded in 1977</a:t>
            </a:r>
          </a:p>
          <a:p>
            <a:r>
              <a:rPr lang="en-US" sz="1999" dirty="0">
                <a:solidFill>
                  <a:srgbClr val="3F4040"/>
                </a:solidFill>
              </a:rPr>
              <a:t>Acquired by Reliance Steel &amp; Aluminum in 2003</a:t>
            </a:r>
          </a:p>
          <a:p>
            <a:r>
              <a:rPr lang="en-US" sz="1999" dirty="0">
                <a:solidFill>
                  <a:srgbClr val="3F4040"/>
                </a:solidFill>
              </a:rPr>
              <a:t>Largest toll processor in the U.S.</a:t>
            </a:r>
          </a:p>
          <a:p>
            <a:pPr lvl="1"/>
            <a:r>
              <a:rPr lang="en-US" sz="1600" dirty="0">
                <a:solidFill>
                  <a:srgbClr val="3F4040"/>
                </a:solidFill>
              </a:rPr>
              <a:t>No ownership of inventory</a:t>
            </a:r>
          </a:p>
          <a:p>
            <a:r>
              <a:rPr lang="en-US" sz="1999" dirty="0">
                <a:solidFill>
                  <a:srgbClr val="3F4040"/>
                </a:solidFill>
              </a:rPr>
              <a:t>13 processing locations, across 6 states</a:t>
            </a:r>
          </a:p>
          <a:p>
            <a:r>
              <a:rPr lang="en-US" sz="1999" dirty="0">
                <a:solidFill>
                  <a:srgbClr val="3F4040"/>
                </a:solidFill>
              </a:rPr>
              <a:t>1,300 (+) associates</a:t>
            </a:r>
          </a:p>
          <a:p>
            <a:r>
              <a:rPr lang="en-US" sz="1999" dirty="0">
                <a:solidFill>
                  <a:srgbClr val="3F4040"/>
                </a:solidFill>
              </a:rPr>
              <a:t>54 processing lines</a:t>
            </a:r>
          </a:p>
          <a:p>
            <a:r>
              <a:rPr lang="en-US" sz="1999" dirty="0">
                <a:solidFill>
                  <a:srgbClr val="3F4040"/>
                </a:solidFill>
              </a:rPr>
              <a:t>220 tractor-trailer units</a:t>
            </a:r>
          </a:p>
          <a:p>
            <a:r>
              <a:rPr lang="en-US" sz="1999" dirty="0">
                <a:solidFill>
                  <a:srgbClr val="3F4040"/>
                </a:solidFill>
              </a:rPr>
              <a:t>Over 5.2 million tons of metal processed in 2018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3603" y="1350372"/>
            <a:ext cx="9141619" cy="1"/>
          </a:xfrm>
          <a:prstGeom prst="line">
            <a:avLst/>
          </a:prstGeom>
          <a:ln w="28575">
            <a:solidFill>
              <a:srgbClr val="0050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125" y="5716356"/>
            <a:ext cx="930922" cy="105005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760718" y="3200459"/>
            <a:ext cx="1734262" cy="12188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2038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99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 total of 3.4 million square feet of facilities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262" y="1448316"/>
            <a:ext cx="2298096" cy="530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342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999" dirty="0">
                <a:solidFill>
                  <a:srgbClr val="B2B2B2"/>
                </a:solidFill>
                <a:latin typeface="Myriad Pro Cond" pitchFamily="34" charset="0"/>
                <a:ea typeface="Segoe UI" pitchFamily="34" charset="0"/>
                <a:cs typeface="Segoe UI" pitchFamily="34" charset="0"/>
              </a:rPr>
              <a:t>What is a toll processor?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3603" y="1350372"/>
            <a:ext cx="9141619" cy="1"/>
          </a:xfrm>
          <a:prstGeom prst="line">
            <a:avLst/>
          </a:prstGeom>
          <a:ln w="28575">
            <a:solidFill>
              <a:srgbClr val="0050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125" y="5716356"/>
            <a:ext cx="930922" cy="1050057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315" y="2425081"/>
            <a:ext cx="971297" cy="9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084" y="2241171"/>
            <a:ext cx="1675963" cy="665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830" y="2273594"/>
            <a:ext cx="1591154" cy="785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61" y="5085819"/>
            <a:ext cx="2569057" cy="614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313" y="3807697"/>
            <a:ext cx="1753495" cy="638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830" y="4693216"/>
            <a:ext cx="1459146" cy="120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494" y="3385325"/>
            <a:ext cx="2085432" cy="41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755" y="3393369"/>
            <a:ext cx="2133044" cy="837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047" y="3964818"/>
            <a:ext cx="2904368" cy="9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441" y="1600678"/>
            <a:ext cx="10969943" cy="1002589"/>
          </a:xfrm>
        </p:spPr>
        <p:txBody>
          <a:bodyPr>
            <a:normAutofit/>
          </a:bodyPr>
          <a:lstStyle/>
          <a:p>
            <a:r>
              <a:rPr lang="en-US" sz="1999" dirty="0">
                <a:solidFill>
                  <a:srgbClr val="3F4040"/>
                </a:solidFill>
              </a:rPr>
              <a:t>We take large coils that are provided to us by Steel and Aluminum Mills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946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999" dirty="0">
                <a:solidFill>
                  <a:srgbClr val="B2B2B2"/>
                </a:solidFill>
                <a:latin typeface="Myriad Pro Cond" pitchFamily="34" charset="0"/>
                <a:ea typeface="Segoe UI" pitchFamily="34" charset="0"/>
                <a:cs typeface="Segoe UI" pitchFamily="34" charset="0"/>
              </a:rPr>
              <a:t>Where does it go?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3603" y="1350372"/>
            <a:ext cx="9141619" cy="1"/>
          </a:xfrm>
          <a:prstGeom prst="line">
            <a:avLst/>
          </a:prstGeom>
          <a:ln w="28575">
            <a:solidFill>
              <a:srgbClr val="0050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125" y="5716356"/>
            <a:ext cx="930922" cy="1050057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441" y="1600678"/>
            <a:ext cx="10969943" cy="1002589"/>
          </a:xfrm>
        </p:spPr>
        <p:txBody>
          <a:bodyPr>
            <a:normAutofit/>
          </a:bodyPr>
          <a:lstStyle/>
          <a:p>
            <a:r>
              <a:rPr lang="en-US" sz="1999" dirty="0">
                <a:solidFill>
                  <a:srgbClr val="3F4040"/>
                </a:solidFill>
              </a:rPr>
              <a:t>Turn them into blanks, oscillate bundles or slit material for end customers such as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157" y="2710961"/>
            <a:ext cx="1533125" cy="985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474" y="2425285"/>
            <a:ext cx="1365337" cy="52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01" y="3308190"/>
            <a:ext cx="1915171" cy="60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579" y="2477014"/>
            <a:ext cx="815344" cy="856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165" y="4327724"/>
            <a:ext cx="905111" cy="91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924" y="4432473"/>
            <a:ext cx="904639" cy="809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707" y="3599493"/>
            <a:ext cx="1058981" cy="83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187" y="4097406"/>
            <a:ext cx="1294600" cy="1051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67" y="4837180"/>
            <a:ext cx="1805841" cy="71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135" y="5512234"/>
            <a:ext cx="1504322" cy="69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1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080" y="2991257"/>
            <a:ext cx="1207458" cy="72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087" y="5446447"/>
            <a:ext cx="1178866" cy="406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01" y="2334821"/>
            <a:ext cx="1237928" cy="752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1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079" y="5512236"/>
            <a:ext cx="1514968" cy="711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731" y="2084181"/>
            <a:ext cx="1295063" cy="409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1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186" y="3731892"/>
            <a:ext cx="1746939" cy="284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18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305" y="3796964"/>
            <a:ext cx="1361720" cy="438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19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76" y="5486823"/>
            <a:ext cx="1151622" cy="461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0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604" y="4053631"/>
            <a:ext cx="2171134" cy="329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21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079" y="3996115"/>
            <a:ext cx="812184" cy="626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6878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999" dirty="0">
                <a:solidFill>
                  <a:srgbClr val="B2B2B2"/>
                </a:solidFill>
                <a:latin typeface="Myriad Pro Cond" pitchFamily="34" charset="0"/>
                <a:ea typeface="Segoe UI" pitchFamily="34" charset="0"/>
                <a:cs typeface="Segoe UI" pitchFamily="34" charset="0"/>
              </a:rPr>
              <a:t>Precision Strip Genesis Timeline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3603" y="1350372"/>
            <a:ext cx="9141619" cy="1"/>
          </a:xfrm>
          <a:prstGeom prst="line">
            <a:avLst/>
          </a:prstGeom>
          <a:ln w="28575">
            <a:solidFill>
              <a:srgbClr val="0050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125" y="5716356"/>
            <a:ext cx="930922" cy="10500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826" y="1888836"/>
            <a:ext cx="11542117" cy="296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370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999" dirty="0" err="1">
                <a:solidFill>
                  <a:srgbClr val="B2B2B2"/>
                </a:solidFill>
                <a:latin typeface="Myriad Pro Cond" pitchFamily="34" charset="0"/>
                <a:ea typeface="Segoe UI" pitchFamily="34" charset="0"/>
                <a:cs typeface="Segoe UI" pitchFamily="34" charset="0"/>
              </a:rPr>
              <a:t>iGenesis</a:t>
            </a:r>
            <a:r>
              <a:rPr lang="en-US" sz="3999" dirty="0">
                <a:solidFill>
                  <a:srgbClr val="B2B2B2"/>
                </a:solidFill>
                <a:latin typeface="Myriad Pro Cond" pitchFamily="34" charset="0"/>
                <a:ea typeface="Segoe UI" pitchFamily="34" charset="0"/>
                <a:cs typeface="Segoe UI" pitchFamily="34" charset="0"/>
              </a:rPr>
              <a:t> Benefits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3603" y="1350372"/>
            <a:ext cx="9141619" cy="1"/>
          </a:xfrm>
          <a:prstGeom prst="line">
            <a:avLst/>
          </a:prstGeom>
          <a:ln w="28575">
            <a:solidFill>
              <a:srgbClr val="0050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125" y="5716356"/>
            <a:ext cx="930922" cy="1050057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441" y="1600677"/>
            <a:ext cx="10969943" cy="4115678"/>
          </a:xfrm>
        </p:spPr>
        <p:txBody>
          <a:bodyPr>
            <a:normAutofit/>
          </a:bodyPr>
          <a:lstStyle/>
          <a:p>
            <a:r>
              <a:rPr lang="en-US" sz="2199" dirty="0">
                <a:solidFill>
                  <a:srgbClr val="3F4040"/>
                </a:solidFill>
              </a:rPr>
              <a:t>Browser based</a:t>
            </a:r>
          </a:p>
          <a:p>
            <a:r>
              <a:rPr lang="en-US" sz="2199" dirty="0">
                <a:solidFill>
                  <a:srgbClr val="3F4040"/>
                </a:solidFill>
              </a:rPr>
              <a:t>Easier to move to cloud in future</a:t>
            </a:r>
          </a:p>
          <a:p>
            <a:r>
              <a:rPr lang="en-US" sz="2199" dirty="0">
                <a:solidFill>
                  <a:srgbClr val="3F4040"/>
                </a:solidFill>
              </a:rPr>
              <a:t>Modern Controls and New Functionality</a:t>
            </a:r>
          </a:p>
          <a:p>
            <a:r>
              <a:rPr lang="en-US" sz="2199" dirty="0">
                <a:solidFill>
                  <a:srgbClr val="3F4040"/>
                </a:solidFill>
              </a:rPr>
              <a:t>API-Centric</a:t>
            </a:r>
          </a:p>
          <a:p>
            <a:r>
              <a:rPr lang="en-US" sz="2199" dirty="0">
                <a:solidFill>
                  <a:srgbClr val="3F4040"/>
                </a:solidFill>
              </a:rPr>
              <a:t>Integrate with other systems easier</a:t>
            </a:r>
          </a:p>
          <a:p>
            <a:r>
              <a:rPr lang="en-US" sz="2199" dirty="0">
                <a:solidFill>
                  <a:srgbClr val="3F4040"/>
                </a:solidFill>
              </a:rPr>
              <a:t>Easier Deployments</a:t>
            </a:r>
          </a:p>
          <a:p>
            <a:r>
              <a:rPr lang="en-US" sz="2199" dirty="0">
                <a:solidFill>
                  <a:srgbClr val="3F4040"/>
                </a:solidFill>
              </a:rPr>
              <a:t>Improve UI/UX</a:t>
            </a:r>
          </a:p>
          <a:p>
            <a:r>
              <a:rPr lang="en-US" sz="2199" dirty="0">
                <a:solidFill>
                  <a:srgbClr val="3F4040"/>
                </a:solidFill>
              </a:rPr>
              <a:t>Easier finding developers with web experience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837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564C7-7D7F-4D1A-BB04-9DA7BFF08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Planning a Modernization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02F1B-1B69-4B9C-A127-68DE05C0E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14" y="1200150"/>
            <a:ext cx="4574023" cy="3017287"/>
          </a:xfrm>
        </p:spPr>
        <p:txBody>
          <a:bodyPr/>
          <a:lstStyle/>
          <a:p>
            <a:r>
              <a:rPr lang="en-US"/>
              <a:t>Discovery</a:t>
            </a:r>
          </a:p>
          <a:p>
            <a:r>
              <a:rPr lang="en-US"/>
              <a:t>Design </a:t>
            </a:r>
          </a:p>
          <a:p>
            <a:r>
              <a:rPr lang="en-US"/>
              <a:t>Develop</a:t>
            </a:r>
          </a:p>
          <a:p>
            <a:r>
              <a:rPr lang="en-US"/>
              <a:t>Deploy</a:t>
            </a:r>
          </a:p>
          <a:p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icture">
            <a:extLst>
              <a:ext uri="{FF2B5EF4-FFF2-40B4-BE49-F238E27FC236}">
                <a16:creationId xmlns:a16="http://schemas.microsoft.com/office/drawing/2014/main" id="{5FB18DC7-DE36-440A-8473-834968DC537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286" y="1940767"/>
            <a:ext cx="6402322" cy="373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614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78B6D-B298-4E54-A9A7-904CA8AA0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/>
              <a:t>Discovery - Understand the needs of the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19A18-9F08-4D3E-B0A6-418B75B26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Modernization mean to the customer?</a:t>
            </a:r>
          </a:p>
          <a:p>
            <a:pPr lvl="2"/>
            <a:r>
              <a:rPr lang="en-US" dirty="0"/>
              <a:t>Improved User Experience?</a:t>
            </a:r>
          </a:p>
          <a:p>
            <a:pPr lvl="2"/>
            <a:r>
              <a:rPr lang="en-US" dirty="0"/>
              <a:t>REST API?</a:t>
            </a:r>
          </a:p>
          <a:p>
            <a:pPr lvl="2"/>
            <a:r>
              <a:rPr lang="en-US" dirty="0"/>
              <a:t>Mobile?</a:t>
            </a:r>
          </a:p>
          <a:p>
            <a:pPr lvl="2"/>
            <a:r>
              <a:rPr lang="en-US" dirty="0"/>
              <a:t>Integration to other Apps?</a:t>
            </a:r>
          </a:p>
          <a:p>
            <a:r>
              <a:rPr lang="en-US" dirty="0"/>
              <a:t>How does a modernization help to fulfill those needs?</a:t>
            </a:r>
          </a:p>
          <a:p>
            <a:r>
              <a:rPr lang="en-US" dirty="0"/>
              <a:t>What does success look like?</a:t>
            </a:r>
          </a:p>
          <a:p>
            <a:r>
              <a:rPr lang="en-US" dirty="0"/>
              <a:t>How do we measure ROI?</a:t>
            </a:r>
          </a:p>
          <a:p>
            <a:pPr lvl="2"/>
            <a:r>
              <a:rPr lang="en-US" dirty="0"/>
              <a:t>This is important because modernization is an investment.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105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5D8E9-5723-4567-9F0A-8D88036D0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Discovery – Understand the Current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CD5C8-41FD-4639-8BCA-A57494059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854" y="1330778"/>
            <a:ext cx="6217485" cy="1702557"/>
          </a:xfrm>
        </p:spPr>
        <p:txBody>
          <a:bodyPr/>
          <a:lstStyle/>
          <a:p>
            <a:r>
              <a:rPr lang="en-US"/>
              <a:t>Who uses the application?</a:t>
            </a:r>
          </a:p>
          <a:p>
            <a:r>
              <a:rPr lang="en-US"/>
              <a:t>Identify Personas</a:t>
            </a:r>
          </a:p>
          <a:p>
            <a:pPr lvl="1"/>
            <a:r>
              <a:rPr lang="en-US"/>
              <a:t>Execution of the project may be done by persona.</a:t>
            </a:r>
          </a:p>
          <a:p>
            <a:pPr marL="0" indent="0">
              <a:buNone/>
            </a:pPr>
            <a:endParaRPr lang="en-US"/>
          </a:p>
        </p:txBody>
      </p:sp>
      <p:grpSp>
        <p:nvGrpSpPr>
          <p:cNvPr id="5" name="Shape 94">
            <a:extLst>
              <a:ext uri="{FF2B5EF4-FFF2-40B4-BE49-F238E27FC236}">
                <a16:creationId xmlns:a16="http://schemas.microsoft.com/office/drawing/2014/main" id="{AD6488FF-3400-43F5-B6C3-C8647B49D92F}"/>
              </a:ext>
            </a:extLst>
          </p:cNvPr>
          <p:cNvGrpSpPr/>
          <p:nvPr/>
        </p:nvGrpSpPr>
        <p:grpSpPr>
          <a:xfrm>
            <a:off x="5418659" y="3158680"/>
            <a:ext cx="2545204" cy="2579694"/>
            <a:chOff x="668620" y="57858"/>
            <a:chExt cx="3825078" cy="3509613"/>
          </a:xfrm>
        </p:grpSpPr>
        <p:sp>
          <p:nvSpPr>
            <p:cNvPr id="6" name="Shape 96">
              <a:extLst>
                <a:ext uri="{FF2B5EF4-FFF2-40B4-BE49-F238E27FC236}">
                  <a16:creationId xmlns:a16="http://schemas.microsoft.com/office/drawing/2014/main" id="{6D0980FE-EB57-4294-997F-FCF5A238829C}"/>
                </a:ext>
              </a:extLst>
            </p:cNvPr>
            <p:cNvSpPr txBox="1"/>
            <p:nvPr/>
          </p:nvSpPr>
          <p:spPr>
            <a:xfrm>
              <a:off x="1872253" y="57858"/>
              <a:ext cx="1257914" cy="7878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60934" tIns="60934" rIns="60934" bIns="60934" anchor="ctr" anchorCtr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0"/>
                </a:spcBef>
                <a:spcAft>
                  <a:spcPts val="560"/>
                </a:spcAft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Discover</a:t>
              </a:r>
            </a:p>
          </p:txBody>
        </p:sp>
        <p:sp>
          <p:nvSpPr>
            <p:cNvPr id="7" name="Shape 97">
              <a:extLst>
                <a:ext uri="{FF2B5EF4-FFF2-40B4-BE49-F238E27FC236}">
                  <a16:creationId xmlns:a16="http://schemas.microsoft.com/office/drawing/2014/main" id="{BC26A40D-740D-42DD-B292-5C92E14EF493}"/>
                </a:ext>
              </a:extLst>
            </p:cNvPr>
            <p:cNvSpPr/>
            <p:nvPr/>
          </p:nvSpPr>
          <p:spPr>
            <a:xfrm>
              <a:off x="950966" y="352091"/>
              <a:ext cx="2888307" cy="2888307"/>
            </a:xfrm>
            <a:custGeom>
              <a:avLst/>
              <a:gdLst/>
              <a:ahLst/>
              <a:cxnLst/>
              <a:rect l="0" t="0" r="0" b="0"/>
              <a:pathLst>
                <a:path w="2888308" h="2888308" extrusionOk="0">
                  <a:moveTo>
                    <a:pt x="2265940" y="256614"/>
                  </a:moveTo>
                  <a:lnTo>
                    <a:pt x="2265939" y="256613"/>
                  </a:lnTo>
                  <a:cubicBezTo>
                    <a:pt x="2524306" y="435405"/>
                    <a:pt x="2717316" y="693580"/>
                    <a:pt x="2815693" y="991978"/>
                  </a:cubicBezTo>
                </a:path>
              </a:pathLst>
            </a:custGeom>
            <a:noFill/>
            <a:ln w="38100" cap="flat" cmpd="sng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01" tIns="91401" rIns="91401" bIns="91401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 sz="2399"/>
            </a:p>
          </p:txBody>
        </p:sp>
        <p:sp>
          <p:nvSpPr>
            <p:cNvPr id="8" name="Shape 99">
              <a:extLst>
                <a:ext uri="{FF2B5EF4-FFF2-40B4-BE49-F238E27FC236}">
                  <a16:creationId xmlns:a16="http://schemas.microsoft.com/office/drawing/2014/main" id="{3E2866DB-27E3-4B7C-8D4F-86BA223E37ED}"/>
                </a:ext>
              </a:extLst>
            </p:cNvPr>
            <p:cNvSpPr txBox="1"/>
            <p:nvPr/>
          </p:nvSpPr>
          <p:spPr>
            <a:xfrm>
              <a:off x="3235784" y="1402337"/>
              <a:ext cx="1257914" cy="7878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60934" tIns="60934" rIns="60934" bIns="60934" anchor="ctr" anchorCtr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Define</a:t>
              </a:r>
            </a:p>
          </p:txBody>
        </p:sp>
        <p:sp>
          <p:nvSpPr>
            <p:cNvPr id="9" name="Shape 100">
              <a:extLst>
                <a:ext uri="{FF2B5EF4-FFF2-40B4-BE49-F238E27FC236}">
                  <a16:creationId xmlns:a16="http://schemas.microsoft.com/office/drawing/2014/main" id="{EC47B896-A73A-4878-9773-7E19C501E906}"/>
                </a:ext>
              </a:extLst>
            </p:cNvPr>
            <p:cNvSpPr/>
            <p:nvPr/>
          </p:nvSpPr>
          <p:spPr>
            <a:xfrm>
              <a:off x="1001962" y="380582"/>
              <a:ext cx="2888307" cy="2888307"/>
            </a:xfrm>
            <a:custGeom>
              <a:avLst/>
              <a:gdLst/>
              <a:ahLst/>
              <a:cxnLst/>
              <a:rect l="0" t="0" r="0" b="0"/>
              <a:pathLst>
                <a:path w="2888308" h="2888308" extrusionOk="0">
                  <a:moveTo>
                    <a:pt x="2827993" y="1857156"/>
                  </a:moveTo>
                  <a:cubicBezTo>
                    <a:pt x="2708277" y="2258285"/>
                    <a:pt x="2420396" y="2587730"/>
                    <a:pt x="2038936" y="2760138"/>
                  </a:cubicBezTo>
                </a:path>
              </a:pathLst>
            </a:custGeom>
            <a:noFill/>
            <a:ln w="38100" cap="flat" cmpd="sng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01" tIns="91401" rIns="91401" bIns="91401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 sz="2399"/>
            </a:p>
          </p:txBody>
        </p:sp>
        <p:sp>
          <p:nvSpPr>
            <p:cNvPr id="10" name="Shape 102">
              <a:extLst>
                <a:ext uri="{FF2B5EF4-FFF2-40B4-BE49-F238E27FC236}">
                  <a16:creationId xmlns:a16="http://schemas.microsoft.com/office/drawing/2014/main" id="{00570A00-80C3-4AB5-BB5E-3CB7511AFB8E}"/>
                </a:ext>
              </a:extLst>
            </p:cNvPr>
            <p:cNvSpPr txBox="1"/>
            <p:nvPr/>
          </p:nvSpPr>
          <p:spPr>
            <a:xfrm>
              <a:off x="1766162" y="2779660"/>
              <a:ext cx="1257914" cy="7878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60934" tIns="60934" rIns="60934" bIns="60934" anchor="ctr" anchorCtr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0"/>
                </a:spcBef>
                <a:spcAft>
                  <a:spcPts val="560"/>
                </a:spcAft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Design</a:t>
              </a:r>
            </a:p>
          </p:txBody>
        </p:sp>
        <p:sp>
          <p:nvSpPr>
            <p:cNvPr id="11" name="Shape 103">
              <a:extLst>
                <a:ext uri="{FF2B5EF4-FFF2-40B4-BE49-F238E27FC236}">
                  <a16:creationId xmlns:a16="http://schemas.microsoft.com/office/drawing/2014/main" id="{11BD2F0F-D8C9-43D4-9AF3-7C8F4BCB1DFA}"/>
                </a:ext>
              </a:extLst>
            </p:cNvPr>
            <p:cNvSpPr/>
            <p:nvPr/>
          </p:nvSpPr>
          <p:spPr>
            <a:xfrm>
              <a:off x="1057057" y="301283"/>
              <a:ext cx="2888307" cy="2888307"/>
            </a:xfrm>
            <a:custGeom>
              <a:avLst/>
              <a:gdLst/>
              <a:ahLst/>
              <a:cxnLst/>
              <a:rect l="0" t="0" r="0" b="0"/>
              <a:pathLst>
                <a:path w="2888308" h="2888308" extrusionOk="0">
                  <a:moveTo>
                    <a:pt x="622028" y="2631458"/>
                  </a:moveTo>
                  <a:cubicBezTo>
                    <a:pt x="370820" y="2457514"/>
                    <a:pt x="181256" y="2208375"/>
                    <a:pt x="80603" y="1919878"/>
                  </a:cubicBezTo>
                </a:path>
              </a:pathLst>
            </a:custGeom>
            <a:noFill/>
            <a:ln w="38100" cap="flat" cmpd="sng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01" tIns="91401" rIns="91401" bIns="91401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 sz="2399"/>
            </a:p>
          </p:txBody>
        </p:sp>
        <p:sp>
          <p:nvSpPr>
            <p:cNvPr id="12" name="Shape 105">
              <a:extLst>
                <a:ext uri="{FF2B5EF4-FFF2-40B4-BE49-F238E27FC236}">
                  <a16:creationId xmlns:a16="http://schemas.microsoft.com/office/drawing/2014/main" id="{A3058553-49B7-4A1E-B1C1-37C8FB58DD82}"/>
                </a:ext>
              </a:extLst>
            </p:cNvPr>
            <p:cNvSpPr txBox="1"/>
            <p:nvPr/>
          </p:nvSpPr>
          <p:spPr>
            <a:xfrm>
              <a:off x="668620" y="1430829"/>
              <a:ext cx="1257914" cy="7878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60934" tIns="60934" rIns="60934" bIns="60934" anchor="ctr" anchorCtr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0"/>
                </a:spcBef>
                <a:spcAft>
                  <a:spcPts val="560"/>
                </a:spcAft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Test</a:t>
              </a:r>
            </a:p>
          </p:txBody>
        </p:sp>
        <p:sp>
          <p:nvSpPr>
            <p:cNvPr id="13" name="Shape 106">
              <a:extLst>
                <a:ext uri="{FF2B5EF4-FFF2-40B4-BE49-F238E27FC236}">
                  <a16:creationId xmlns:a16="http://schemas.microsoft.com/office/drawing/2014/main" id="{FC465A5D-349B-4702-A0DF-F4EAD29E121C}"/>
                </a:ext>
              </a:extLst>
            </p:cNvPr>
            <p:cNvSpPr/>
            <p:nvPr/>
          </p:nvSpPr>
          <p:spPr>
            <a:xfrm>
              <a:off x="1097287" y="435739"/>
              <a:ext cx="2888307" cy="2888307"/>
            </a:xfrm>
            <a:custGeom>
              <a:avLst/>
              <a:gdLst/>
              <a:ahLst/>
              <a:cxnLst/>
              <a:rect l="0" t="0" r="0" b="0"/>
              <a:pathLst>
                <a:path w="2888308" h="2888308" extrusionOk="0">
                  <a:moveTo>
                    <a:pt x="108658" y="894578"/>
                  </a:moveTo>
                  <a:lnTo>
                    <a:pt x="108658" y="894577"/>
                  </a:lnTo>
                  <a:cubicBezTo>
                    <a:pt x="235739" y="585762"/>
                    <a:pt x="465917" y="330532"/>
                    <a:pt x="760008" y="172333"/>
                  </a:cubicBezTo>
                </a:path>
              </a:pathLst>
            </a:custGeom>
            <a:noFill/>
            <a:ln w="38100" cap="flat" cmpd="sng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01" tIns="91401" rIns="91401" bIns="91401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 sz="2399"/>
            </a:p>
          </p:txBody>
        </p:sp>
      </p:grpSp>
      <p:cxnSp>
        <p:nvCxnSpPr>
          <p:cNvPr id="14" name="Shape 86">
            <a:extLst>
              <a:ext uri="{FF2B5EF4-FFF2-40B4-BE49-F238E27FC236}">
                <a16:creationId xmlns:a16="http://schemas.microsoft.com/office/drawing/2014/main" id="{0F46C719-9611-4741-9F71-44C060D5A271}"/>
              </a:ext>
            </a:extLst>
          </p:cNvPr>
          <p:cNvCxnSpPr/>
          <p:nvPr/>
        </p:nvCxnSpPr>
        <p:spPr>
          <a:xfrm>
            <a:off x="4675755" y="4448099"/>
            <a:ext cx="715614" cy="0"/>
          </a:xfrm>
          <a:prstGeom prst="straightConnector1">
            <a:avLst/>
          </a:prstGeom>
          <a:solidFill>
            <a:schemeClr val="accent1"/>
          </a:solidFill>
          <a:ln w="73025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15" name="Shape 88">
            <a:extLst>
              <a:ext uri="{FF2B5EF4-FFF2-40B4-BE49-F238E27FC236}">
                <a16:creationId xmlns:a16="http://schemas.microsoft.com/office/drawing/2014/main" id="{921AA754-300D-41ED-B476-7CC32F9BE46B}"/>
              </a:ext>
            </a:extLst>
          </p:cNvPr>
          <p:cNvSpPr/>
          <p:nvPr/>
        </p:nvSpPr>
        <p:spPr>
          <a:xfrm>
            <a:off x="3626288" y="3992796"/>
            <a:ext cx="1016469" cy="949882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91401" tIns="45688" rIns="91401" bIns="45688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</a:pPr>
            <a:r>
              <a:rPr lang="en-US" sz="1000" b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Know Your Users</a:t>
            </a:r>
            <a:endParaRPr sz="1000" b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" name="Shape 89">
            <a:extLst>
              <a:ext uri="{FF2B5EF4-FFF2-40B4-BE49-F238E27FC236}">
                <a16:creationId xmlns:a16="http://schemas.microsoft.com/office/drawing/2014/main" id="{C22EAB37-75F2-4B1E-8AFD-E301D25EBF1B}"/>
              </a:ext>
            </a:extLst>
          </p:cNvPr>
          <p:cNvCxnSpPr/>
          <p:nvPr/>
        </p:nvCxnSpPr>
        <p:spPr>
          <a:xfrm>
            <a:off x="8019600" y="4463765"/>
            <a:ext cx="1807614" cy="8575"/>
          </a:xfrm>
          <a:prstGeom prst="straightConnector1">
            <a:avLst/>
          </a:prstGeom>
          <a:solidFill>
            <a:schemeClr val="accent1"/>
          </a:solidFill>
          <a:ln w="73025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17" name="Shape 88">
            <a:extLst>
              <a:ext uri="{FF2B5EF4-FFF2-40B4-BE49-F238E27FC236}">
                <a16:creationId xmlns:a16="http://schemas.microsoft.com/office/drawing/2014/main" id="{2A8797D0-9CFB-4C48-8A9B-7D373D2EAAE1}"/>
              </a:ext>
            </a:extLst>
          </p:cNvPr>
          <p:cNvSpPr txBox="1">
            <a:spLocks/>
          </p:cNvSpPr>
          <p:nvPr/>
        </p:nvSpPr>
        <p:spPr bwMode="auto">
          <a:xfrm>
            <a:off x="9827214" y="3902281"/>
            <a:ext cx="1146219" cy="1046250"/>
          </a:xfrm>
          <a:prstGeom prst="ellipse">
            <a:avLst/>
          </a:prstGeom>
          <a:solidFill>
            <a:srgbClr val="3F3F3F"/>
          </a:solidFill>
          <a:ln w="9525">
            <a:noFill/>
            <a:miter lim="800000"/>
            <a:headEnd/>
            <a:tailEnd/>
          </a:ln>
        </p:spPr>
        <p:txBody>
          <a:bodyPr vert="horz" wrap="square" lIns="91401" tIns="45688" rIns="91401" bIns="45688" numCol="1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 typeface="Wingdings" pitchFamily="2" charset="2"/>
              <a:buNone/>
            </a:pPr>
            <a:r>
              <a:rPr lang="en-US" sz="1000" b="1" i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Measure Success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D05E3D6-F413-4415-AFDC-FAA577F5D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50" y="4725991"/>
            <a:ext cx="2505445" cy="136296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5901C8-02ED-4878-ABF1-862F68ED8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3863" y="703164"/>
            <a:ext cx="2195590" cy="13003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14A43C1-091F-4FB8-A090-E3E4647BEE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544" y="2806972"/>
            <a:ext cx="1999138" cy="158725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DEF961E-2D80-4820-9128-FFF4F09EA9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7804" y="5053922"/>
            <a:ext cx="3045282" cy="179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2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45048-C3AD-47BF-83DB-A89A21300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Discovery - iGenesis Personas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8CA143-6116-4B17-936E-54F699A0EAE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33" y="1256191"/>
            <a:ext cx="5943600" cy="417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004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0D76E-78B5-488C-B70C-1FC102E49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Discovery – Understand the Current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BE769-8E5E-482A-8CAC-CEBA299D4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Survey Existing Application</a:t>
            </a:r>
          </a:p>
          <a:p>
            <a:pPr lvl="1"/>
            <a:r>
              <a:rPr lang="en-US" dirty="0"/>
              <a:t>Code</a:t>
            </a:r>
          </a:p>
          <a:p>
            <a:pPr lvl="1"/>
            <a:r>
              <a:rPr lang="en-US" dirty="0"/>
              <a:t>Framework</a:t>
            </a:r>
          </a:p>
          <a:p>
            <a:pPr lvl="1"/>
            <a:r>
              <a:rPr lang="en-US" dirty="0"/>
              <a:t>Integration Points</a:t>
            </a:r>
          </a:p>
          <a:p>
            <a:pPr lvl="1"/>
            <a:r>
              <a:rPr lang="en-US" dirty="0"/>
              <a:t>Authentication</a:t>
            </a:r>
          </a:p>
          <a:p>
            <a:pPr lvl="1"/>
            <a:r>
              <a:rPr lang="en-US" dirty="0"/>
              <a:t>Authorization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59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7BB11-229C-421C-BBD8-E2EC315C3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Planning and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74E1F-EBCD-4F4A-950A-2D7E250B3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User Journey</a:t>
            </a:r>
          </a:p>
          <a:p>
            <a:r>
              <a:rPr lang="en-US"/>
              <a:t>Workflow</a:t>
            </a:r>
          </a:p>
          <a:p>
            <a:pPr lvl="1"/>
            <a:r>
              <a:rPr lang="en-US"/>
              <a:t>What currently works?</a:t>
            </a:r>
          </a:p>
          <a:p>
            <a:pPr lvl="1"/>
            <a:r>
              <a:rPr lang="en-US"/>
              <a:t>What needs to Change</a:t>
            </a:r>
          </a:p>
          <a:p>
            <a:r>
              <a:rPr lang="en-US"/>
              <a:t>Responsive Design</a:t>
            </a:r>
          </a:p>
          <a:p>
            <a:r>
              <a:rPr lang="en-US"/>
              <a:t>Target Devices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13B546-CE77-48B6-ACAF-4FC0EF810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72" y="727787"/>
            <a:ext cx="6324192" cy="430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85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638A6-2759-4E6A-9B58-BCA33571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Planning and Design – Genesis GUI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9FB324-47A0-4CEA-964A-147B1DE4AA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59330" y="1026821"/>
            <a:ext cx="5943600" cy="4375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FE4217-9492-477C-91CA-147A94925FD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763176" y="1816041"/>
            <a:ext cx="5943600" cy="442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03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DE517-939E-42AD-9B57-81C3769FC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-Web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DE5E1E-0FCA-4496-BA48-2257BC30D4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977" y="910798"/>
            <a:ext cx="6047471" cy="557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75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BB0D6-FC4D-4034-B587-FC333D3C3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-Web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8A6CF6-B407-4721-BCC0-B7A9484B30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812" y="854813"/>
            <a:ext cx="4828515" cy="563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343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0C4B7-0E65-4CF6-B56F-8D0B295DB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Planning and Design – UI Stack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46629-6209-4113-A043-DAE85A9A5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37" y="1097513"/>
            <a:ext cx="3333051" cy="5172075"/>
          </a:xfrm>
        </p:spPr>
        <p:txBody>
          <a:bodyPr/>
          <a:lstStyle/>
          <a:p>
            <a:r>
              <a:rPr lang="en-US"/>
              <a:t>Angular</a:t>
            </a:r>
          </a:p>
          <a:p>
            <a:r>
              <a:rPr lang="en-US"/>
              <a:t>Vue</a:t>
            </a:r>
          </a:p>
          <a:p>
            <a:r>
              <a:rPr lang="en-US"/>
              <a:t>React</a:t>
            </a:r>
          </a:p>
          <a:p>
            <a:r>
              <a:rPr lang="en-US"/>
              <a:t>Native Script</a:t>
            </a:r>
          </a:p>
          <a:p>
            <a:r>
              <a:rPr lang="en-US"/>
              <a:t>Kendo UI</a:t>
            </a:r>
          </a:p>
        </p:txBody>
      </p:sp>
      <p:pic>
        <p:nvPicPr>
          <p:cNvPr id="1026" name="Picture 2" descr="Image result for Angular Image">
            <a:extLst>
              <a:ext uri="{FF2B5EF4-FFF2-40B4-BE49-F238E27FC236}">
                <a16:creationId xmlns:a16="http://schemas.microsoft.com/office/drawing/2014/main" id="{8BFB5E85-D251-4BCB-9074-5FD145C88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985" y="1023161"/>
            <a:ext cx="1533427" cy="153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Vue Image">
            <a:extLst>
              <a:ext uri="{FF2B5EF4-FFF2-40B4-BE49-F238E27FC236}">
                <a16:creationId xmlns:a16="http://schemas.microsoft.com/office/drawing/2014/main" id="{57B88C17-236B-4911-A4AF-4C7C35C8D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579" y="2376100"/>
            <a:ext cx="1645395" cy="164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React Image">
            <a:extLst>
              <a:ext uri="{FF2B5EF4-FFF2-40B4-BE49-F238E27FC236}">
                <a16:creationId xmlns:a16="http://schemas.microsoft.com/office/drawing/2014/main" id="{EEF849D7-4381-44A9-A428-35A00736A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726" y="854886"/>
            <a:ext cx="1666862" cy="136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NativeScript Image">
            <a:extLst>
              <a:ext uri="{FF2B5EF4-FFF2-40B4-BE49-F238E27FC236}">
                <a16:creationId xmlns:a16="http://schemas.microsoft.com/office/drawing/2014/main" id="{E2DEEF14-B9B4-4B20-924C-98FC285DB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688" y="3469434"/>
            <a:ext cx="1269116" cy="126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Kendo UI Image">
            <a:extLst>
              <a:ext uri="{FF2B5EF4-FFF2-40B4-BE49-F238E27FC236}">
                <a16:creationId xmlns:a16="http://schemas.microsoft.com/office/drawing/2014/main" id="{C663AD2E-D62D-498B-8C97-04C07DEE1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891" y="4178302"/>
            <a:ext cx="280035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159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37506-6FC9-42BB-8D99-7D69431B3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Application Considerations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E15B6-69DD-4F47-AEBF-F23FFFC39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Application Fundamentals – Functionality required to support all personas</a:t>
            </a:r>
          </a:p>
          <a:p>
            <a:pPr lvl="1"/>
            <a:r>
              <a:rPr lang="en-US" dirty="0"/>
              <a:t>Authentication</a:t>
            </a:r>
          </a:p>
          <a:p>
            <a:pPr lvl="1"/>
            <a:r>
              <a:rPr lang="en-US" dirty="0"/>
              <a:t>Authorization</a:t>
            </a:r>
          </a:p>
          <a:p>
            <a:pPr lvl="1"/>
            <a:r>
              <a:rPr lang="en-US" dirty="0"/>
              <a:t>Session Management</a:t>
            </a:r>
          </a:p>
          <a:p>
            <a:pPr lvl="1"/>
            <a:r>
              <a:rPr lang="en-US" dirty="0"/>
              <a:t>Context Management</a:t>
            </a:r>
          </a:p>
          <a:p>
            <a:pPr lvl="1"/>
            <a:r>
              <a:rPr lang="en-US" dirty="0"/>
              <a:t>URL Strategy and Routes</a:t>
            </a:r>
          </a:p>
          <a:p>
            <a:pPr lvl="1"/>
            <a:r>
              <a:rPr lang="en-US" dirty="0"/>
              <a:t>REST API – </a:t>
            </a:r>
            <a:r>
              <a:rPr lang="en-US" dirty="0" err="1"/>
              <a:t>Webhander</a:t>
            </a:r>
            <a:endParaRPr lang="en-US" dirty="0"/>
          </a:p>
          <a:p>
            <a:pPr lvl="1"/>
            <a:r>
              <a:rPr lang="en-US" dirty="0"/>
              <a:t>Server-side Paging and Sorting</a:t>
            </a:r>
          </a:p>
          <a:p>
            <a:pPr lvl="1"/>
            <a:r>
              <a:rPr lang="en-US" dirty="0"/>
              <a:t>JSDO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98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B583C-936B-7845-9B44-F8B1F635B31E}"/>
              </a:ext>
            </a:extLst>
          </p:cNvPr>
          <p:cNvSpPr txBox="1">
            <a:spLocks/>
          </p:cNvSpPr>
          <p:nvPr/>
        </p:nvSpPr>
        <p:spPr>
          <a:xfrm>
            <a:off x="616818" y="259777"/>
            <a:ext cx="10801179" cy="646331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3598" b="1" noProof="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5pPr>
            <a:lvl6pPr marL="45692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6pPr>
            <a:lvl7pPr marL="913852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7pPr>
            <a:lvl8pPr marL="1370778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8pPr>
            <a:lvl9pPr marL="182770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SzTx/>
            </a:pPr>
            <a:r>
              <a:rPr lang="en-US" sz="4000" i="0" kern="0"/>
              <a:t>Legacy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A429576-038F-D74E-8C43-2F2328F36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4" cy="685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815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CA9E7B-EB78-2448-AAF5-47C1D1141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799" y="0"/>
            <a:ext cx="12188824" cy="68562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3B583C-936B-7845-9B44-F8B1F635B31E}"/>
              </a:ext>
            </a:extLst>
          </p:cNvPr>
          <p:cNvSpPr txBox="1">
            <a:spLocks/>
          </p:cNvSpPr>
          <p:nvPr/>
        </p:nvSpPr>
        <p:spPr>
          <a:xfrm>
            <a:off x="616818" y="259777"/>
            <a:ext cx="10801179" cy="646331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3598" b="1" noProof="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5pPr>
            <a:lvl6pPr marL="45692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6pPr>
            <a:lvl7pPr marL="913852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7pPr>
            <a:lvl8pPr marL="1370778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8pPr>
            <a:lvl9pPr marL="182770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SzTx/>
            </a:pPr>
            <a:r>
              <a:rPr lang="en-US" sz="4000" i="0" kern="0"/>
              <a:t>Modernized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B78F5D-2B16-49E3-AECF-54267A751417}"/>
              </a:ext>
            </a:extLst>
          </p:cNvPr>
          <p:cNvCxnSpPr/>
          <p:nvPr/>
        </p:nvCxnSpPr>
        <p:spPr bwMode="auto">
          <a:xfrm>
            <a:off x="3441600" y="2275200"/>
            <a:ext cx="0" cy="5112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E7ACA6B-15B3-4815-BB45-E6583A2819B8}"/>
              </a:ext>
            </a:extLst>
          </p:cNvPr>
          <p:cNvSpPr txBox="1"/>
          <p:nvPr/>
        </p:nvSpPr>
        <p:spPr bwMode="auto">
          <a:xfrm>
            <a:off x="7714567" y="1273799"/>
            <a:ext cx="3350627" cy="3231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500" b="1" i="0" dirty="0">
                <a:latin typeface="Consolas" panose="020B0609020204030204" pitchFamily="49" charset="0"/>
                <a:cs typeface="Arial" panose="020B0604020202020204" pitchFamily="34" charset="0"/>
              </a:rPr>
              <a:t>Data Access Layer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2AE2F0-6CF2-4444-B82A-98F638AF4C6B}"/>
              </a:ext>
            </a:extLst>
          </p:cNvPr>
          <p:cNvSpPr txBox="1"/>
          <p:nvPr/>
        </p:nvSpPr>
        <p:spPr bwMode="auto">
          <a:xfrm>
            <a:off x="8618400" y="5798581"/>
            <a:ext cx="727200" cy="3231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 err="1">
                <a:latin typeface="+mj-lt"/>
                <a:cs typeface="Arial" panose="020B0604020202020204" pitchFamily="34" charset="0"/>
              </a:rPr>
              <a:t>Calc</a:t>
            </a:r>
            <a:r>
              <a:rPr lang="en-US" sz="1500" i="0" dirty="0" err="1">
                <a:latin typeface="+mj-lt"/>
                <a:cs typeface="Arial" panose="020B0604020202020204" pitchFamily="34" charset="0"/>
              </a:rPr>
              <a:t>.</a:t>
            </a:r>
            <a:r>
              <a:rPr lang="en-US" sz="1200" i="0" dirty="0" err="1">
                <a:latin typeface="+mj-lt"/>
                <a:cs typeface="Arial" panose="020B0604020202020204" pitchFamily="34" charset="0"/>
              </a:rPr>
              <a:t>p</a:t>
            </a:r>
            <a:endParaRPr lang="en-US" sz="1200" i="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272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B7E5AB9-5D6D-F342-9836-5C3147600B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34" y="1965960"/>
            <a:ext cx="5608320" cy="3154680"/>
          </a:xfrm>
          <a:prstGeom prst="rect">
            <a:avLst/>
          </a:prstGeom>
          <a:ln w="19050">
            <a:solidFill>
              <a:schemeClr val="bg2">
                <a:lumMod val="85000"/>
              </a:schemeClr>
            </a:solidFill>
            <a:prstDash val="dash"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C1BDE2-13A2-2B4A-8384-B73B4C158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438" y="1965960"/>
            <a:ext cx="5608320" cy="3154680"/>
          </a:xfrm>
          <a:prstGeom prst="rect">
            <a:avLst/>
          </a:prstGeom>
          <a:ln w="19050">
            <a:solidFill>
              <a:srgbClr val="347BEE"/>
            </a:solidFill>
            <a:prstDash val="dash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3B583C-936B-7845-9B44-F8B1F635B31E}"/>
              </a:ext>
            </a:extLst>
          </p:cNvPr>
          <p:cNvSpPr txBox="1">
            <a:spLocks/>
          </p:cNvSpPr>
          <p:nvPr/>
        </p:nvSpPr>
        <p:spPr>
          <a:xfrm>
            <a:off x="766722" y="232345"/>
            <a:ext cx="10801179" cy="646331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3598" b="1" noProof="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5pPr>
            <a:lvl6pPr marL="45692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6pPr>
            <a:lvl7pPr marL="913852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7pPr>
            <a:lvl8pPr marL="1370778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8pPr>
            <a:lvl9pPr marL="182770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>
              <a:buSzTx/>
            </a:pPr>
            <a:r>
              <a:rPr lang="en-US" sz="4000" i="0" kern="0"/>
              <a:t>Legacy </a:t>
            </a:r>
            <a:r>
              <a:rPr lang="en-US" sz="4000" i="0" kern="0">
                <a:solidFill>
                  <a:schemeClr val="accent1"/>
                </a:solidFill>
              </a:rPr>
              <a:t>VS</a:t>
            </a:r>
            <a:r>
              <a:rPr lang="en-US" sz="4000" i="0" kern="0"/>
              <a:t> Modernized</a:t>
            </a:r>
          </a:p>
        </p:txBody>
      </p:sp>
    </p:spTree>
    <p:extLst>
      <p:ext uri="{BB962C8B-B14F-4D97-AF65-F5344CB8AC3E}">
        <p14:creationId xmlns:p14="http://schemas.microsoft.com/office/powerpoint/2010/main" val="3838187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76E05-CC68-4350-836A-704E98D8F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URI and REST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1AF2D-65C6-4508-AACC-A7309004F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Technology</a:t>
            </a:r>
          </a:p>
          <a:p>
            <a:pPr lvl="1"/>
            <a:r>
              <a:rPr lang="en-US" dirty="0"/>
              <a:t>JSON</a:t>
            </a:r>
          </a:p>
          <a:p>
            <a:pPr lvl="1"/>
            <a:r>
              <a:rPr lang="en-US" dirty="0"/>
              <a:t>PAS</a:t>
            </a:r>
          </a:p>
          <a:p>
            <a:pPr lvl="1"/>
            <a:r>
              <a:rPr lang="en-US" dirty="0"/>
              <a:t>Web transport</a:t>
            </a:r>
          </a:p>
          <a:p>
            <a:pPr lvl="1"/>
            <a:r>
              <a:rPr lang="en-US" dirty="0" err="1"/>
              <a:t>DataObjectHandler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No Json .gen or .map config (yet)</a:t>
            </a:r>
          </a:p>
          <a:p>
            <a:pPr lvl="2"/>
            <a:r>
              <a:rPr lang="en-US" dirty="0"/>
              <a:t> </a:t>
            </a:r>
            <a:r>
              <a:rPr lang="en-US" dirty="0" err="1"/>
              <a:t>defaultHandler</a:t>
            </a:r>
            <a:r>
              <a:rPr lang="en-US" dirty="0"/>
              <a:t> in </a:t>
            </a:r>
            <a:r>
              <a:rPr lang="en-US" dirty="0" err="1"/>
              <a:t>openedge.properties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0271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BF74A-9468-4E8D-A433-B9E9926A5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URI and REST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A9390-FBBB-4059-A20A-6D0CA8756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URI</a:t>
            </a:r>
          </a:p>
          <a:p>
            <a:pPr lvl="1"/>
            <a:r>
              <a:rPr lang="en-US" dirty="0"/>
              <a:t>Resource identification  </a:t>
            </a:r>
          </a:p>
          <a:p>
            <a:pPr lvl="1"/>
            <a:r>
              <a:rPr lang="en-US" dirty="0"/>
              <a:t>Separate single row and query requests</a:t>
            </a:r>
          </a:p>
          <a:p>
            <a:pPr lvl="1"/>
            <a:r>
              <a:rPr lang="en-US" dirty="0"/>
              <a:t>Resource navigation path   </a:t>
            </a:r>
          </a:p>
          <a:p>
            <a:pPr lvl="1"/>
            <a:r>
              <a:rPr lang="en-US" dirty="0"/>
              <a:t>Methods with parameters</a:t>
            </a:r>
          </a:p>
          <a:p>
            <a:r>
              <a:rPr lang="en-US" dirty="0"/>
              <a:t>URI Query</a:t>
            </a:r>
          </a:p>
          <a:p>
            <a:pPr lvl="1"/>
            <a:r>
              <a:rPr lang="en-US" dirty="0"/>
              <a:t>Request a subset of properties</a:t>
            </a:r>
          </a:p>
          <a:p>
            <a:pPr lvl="1"/>
            <a:r>
              <a:rPr lang="en-US" dirty="0"/>
              <a:t>Batching, filtering and sorting</a:t>
            </a:r>
          </a:p>
          <a:p>
            <a:r>
              <a:rPr lang="en-US" dirty="0"/>
              <a:t>Service Interface Contract</a:t>
            </a:r>
          </a:p>
          <a:p>
            <a:pPr lvl="1"/>
            <a:r>
              <a:rPr lang="en-US" dirty="0"/>
              <a:t>Catalog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64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BF74A-9468-4E8D-A433-B9E9926A5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Request and Response Body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A9390-FBBB-4059-A20A-6D0CA8756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Request </a:t>
            </a:r>
          </a:p>
          <a:p>
            <a:pPr lvl="1"/>
            <a:r>
              <a:rPr lang="en-US" dirty="0"/>
              <a:t>Before-image data in some requests</a:t>
            </a:r>
          </a:p>
          <a:p>
            <a:pPr lvl="1"/>
            <a:r>
              <a:rPr lang="en-US" dirty="0"/>
              <a:t>Create, delete and update of multiple rows of multiple entities in one request</a:t>
            </a:r>
          </a:p>
          <a:p>
            <a:r>
              <a:rPr lang="en-US" dirty="0"/>
              <a:t>Response </a:t>
            </a:r>
          </a:p>
          <a:p>
            <a:pPr lvl="1"/>
            <a:r>
              <a:rPr lang="en-US" dirty="0"/>
              <a:t>Hypermedia as the engine of application state (</a:t>
            </a:r>
            <a:r>
              <a:rPr lang="en-US" dirty="0">
                <a:hlinkClick r:id="rId2"/>
              </a:rPr>
              <a:t>HATEOAS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3605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DB341-F4ED-4D96-B115-D75D53069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73A3E">
                    <a:lumMod val="50000"/>
                  </a:srgbClr>
                </a:solidFill>
              </a:rPr>
              <a:t>Resource Identification - URI Segments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F2319-C1F9-4653-B384-0A5C60FC1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</a:rPr>
              <a:t>http://host:port/</a:t>
            </a:r>
            <a:r>
              <a:rPr lang="en-US" dirty="0">
                <a:solidFill>
                  <a:schemeClr val="accent6"/>
                </a:solidFill>
                <a:ea typeface="Calibri" panose="020F0502020204030204" pitchFamily="34" charset="0"/>
              </a:rPr>
              <a:t>webapp</a:t>
            </a: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</a:rPr>
              <a:t>/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</a:rPr>
              <a:t>transport</a:t>
            </a: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</a:rPr>
              <a:t>/</a:t>
            </a:r>
            <a:r>
              <a:rPr lang="en-US" dirty="0">
                <a:solidFill>
                  <a:schemeClr val="accent3"/>
                </a:solidFill>
                <a:ea typeface="Calibri" panose="020F0502020204030204" pitchFamily="34" charset="0"/>
              </a:rPr>
              <a:t>service</a:t>
            </a: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</a:rPr>
              <a:t>/</a:t>
            </a:r>
            <a:r>
              <a:rPr lang="en-US" b="1" dirty="0">
                <a:solidFill>
                  <a:schemeClr val="tx1"/>
                </a:solidFill>
                <a:ea typeface="Calibri" panose="020F0502020204030204" pitchFamily="34" charset="0"/>
              </a:rPr>
              <a:t>resource</a:t>
            </a: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</a:p>
          <a:p>
            <a:pPr lvl="1"/>
            <a:r>
              <a:rPr lang="en-US" dirty="0" err="1">
                <a:solidFill>
                  <a:schemeClr val="accent6"/>
                </a:solidFill>
              </a:rPr>
              <a:t>Webapp</a:t>
            </a:r>
            <a:r>
              <a:rPr lang="en-US" dirty="0"/>
              <a:t> – One per plant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Transport</a:t>
            </a:r>
            <a:r>
              <a:rPr lang="en-US" dirty="0"/>
              <a:t> – web  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Service</a:t>
            </a:r>
            <a:r>
              <a:rPr lang="en-US" dirty="0"/>
              <a:t> – genesis </a:t>
            </a:r>
          </a:p>
          <a:p>
            <a:pPr lvl="2"/>
            <a:r>
              <a:rPr lang="en-US" dirty="0"/>
              <a:t>Only one</a:t>
            </a:r>
          </a:p>
          <a:p>
            <a:pPr lvl="1"/>
            <a:r>
              <a:rPr lang="en-US" b="1" dirty="0"/>
              <a:t>Resource</a:t>
            </a:r>
            <a:r>
              <a:rPr lang="en-US" dirty="0"/>
              <a:t> – ABL Entity</a:t>
            </a:r>
          </a:p>
          <a:p>
            <a:pPr lvl="1"/>
            <a:endParaRPr lang="en-US" dirty="0"/>
          </a:p>
          <a:p>
            <a:r>
              <a:rPr lang="en-US" dirty="0"/>
              <a:t>http://host:port/minster/web/genesis/</a:t>
            </a:r>
            <a:r>
              <a:rPr lang="en-US" b="1" dirty="0"/>
              <a:t>plants</a:t>
            </a:r>
          </a:p>
          <a:p>
            <a:pPr lvl="1"/>
            <a:r>
              <a:rPr lang="en-US" dirty="0"/>
              <a:t>Returns all plants</a:t>
            </a:r>
          </a:p>
          <a:p>
            <a:endParaRPr lang="en-US" b="1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05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F2521-2781-4301-8743-6ADA83910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Identification – Single Row - Key 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8E4D1-AE33-4797-857C-7AC1BA4D2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as segment</a:t>
            </a:r>
          </a:p>
          <a:p>
            <a:pPr lvl="1"/>
            <a:r>
              <a:rPr lang="en-US" dirty="0"/>
              <a:t>http:…/customers/12</a:t>
            </a:r>
          </a:p>
          <a:p>
            <a:endParaRPr lang="en-US" dirty="0"/>
          </a:p>
          <a:p>
            <a:r>
              <a:rPr lang="en-US" dirty="0"/>
              <a:t>Key in parenthesis</a:t>
            </a:r>
          </a:p>
          <a:p>
            <a:pPr lvl="1"/>
            <a:r>
              <a:rPr lang="en-US" dirty="0"/>
              <a:t>http:…/customers(12)</a:t>
            </a:r>
          </a:p>
        </p:txBody>
      </p:sp>
    </p:spTree>
    <p:extLst>
      <p:ext uri="{BB962C8B-B14F-4D97-AF65-F5344CB8AC3E}">
        <p14:creationId xmlns:p14="http://schemas.microsoft.com/office/powerpoint/2010/main" val="2654814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07C27-5782-4910-A68E-1C3FE76C8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 Segment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A6897-0C01-4828-BD56-B29FDF354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Scoping Issue </a:t>
            </a:r>
          </a:p>
          <a:p>
            <a:pPr lvl="1"/>
            <a:r>
              <a:rPr lang="en-US" dirty="0"/>
              <a:t>http:…/customers/Andersen - key</a:t>
            </a:r>
          </a:p>
          <a:p>
            <a:pPr lvl="1"/>
            <a:r>
              <a:rPr lang="en-US" dirty="0"/>
              <a:t>http:…/customers/</a:t>
            </a:r>
            <a:r>
              <a:rPr lang="en-US" dirty="0">
                <a:solidFill>
                  <a:schemeClr val="accent5"/>
                </a:solidFill>
              </a:rPr>
              <a:t>Calculate</a:t>
            </a:r>
            <a:r>
              <a:rPr lang="en-US" dirty="0"/>
              <a:t> – operation</a:t>
            </a:r>
          </a:p>
          <a:p>
            <a:r>
              <a:rPr lang="en-US" dirty="0"/>
              <a:t>Multiple keys adds complexity</a:t>
            </a:r>
          </a:p>
          <a:p>
            <a:pPr lvl="1"/>
            <a:r>
              <a:rPr lang="en-US" dirty="0"/>
              <a:t>http:…/</a:t>
            </a:r>
            <a:r>
              <a:rPr lang="en-US" dirty="0" err="1"/>
              <a:t>orderlines</a:t>
            </a:r>
            <a:r>
              <a:rPr lang="en-US" dirty="0"/>
              <a:t>/</a:t>
            </a:r>
            <a:r>
              <a:rPr lang="en-US" dirty="0">
                <a:solidFill>
                  <a:schemeClr val="accent5"/>
                </a:solidFill>
              </a:rPr>
              <a:t>1/2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423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07C27-5782-4910-A68E-1C3FE76C8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 for Single Row - Key in Parenthesis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A6897-0C01-4828-BD56-B29FDF354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Primary key</a:t>
            </a:r>
          </a:p>
          <a:p>
            <a:r>
              <a:rPr lang="en-US" dirty="0"/>
              <a:t>http:…/customers(12)</a:t>
            </a:r>
          </a:p>
          <a:p>
            <a:r>
              <a:rPr lang="en-US" dirty="0"/>
              <a:t>http:…/</a:t>
            </a:r>
            <a:r>
              <a:rPr lang="en-US" dirty="0" err="1"/>
              <a:t>salesreps</a:t>
            </a:r>
            <a:r>
              <a:rPr lang="en-US" dirty="0"/>
              <a:t>(‘BBB’)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Alternate Key</a:t>
            </a:r>
          </a:p>
          <a:p>
            <a:r>
              <a:rPr lang="en-US" dirty="0"/>
              <a:t>http:…/customers(name=‘Acme Corp’)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Multiple Keys </a:t>
            </a:r>
          </a:p>
          <a:p>
            <a:pPr lvl="1"/>
            <a:r>
              <a:rPr lang="en-US" dirty="0"/>
              <a:t>http:…/</a:t>
            </a:r>
            <a:r>
              <a:rPr lang="en-US" dirty="0" err="1"/>
              <a:t>asns</a:t>
            </a:r>
            <a:r>
              <a:rPr lang="en-US" dirty="0"/>
              <a:t>(</a:t>
            </a:r>
            <a:r>
              <a:rPr lang="en-US" dirty="0" err="1"/>
              <a:t>plantId</a:t>
            </a:r>
            <a:r>
              <a:rPr lang="en-US" dirty="0"/>
              <a:t>=1,ownerId=31,ownerInvId='00559737',barcodeId='00559737',invId=null)</a:t>
            </a:r>
            <a:endParaRPr lang="en-US" dirty="0">
              <a:solidFill>
                <a:schemeClr val="accent5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4575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CCC72-38D3-40E0-B48A-61CDBC260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dirty="0"/>
              <a:t>Resource Navigation Path in Request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44566-8549-4A89-B650-F24698031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13" y="1200150"/>
            <a:ext cx="10414650" cy="5172075"/>
          </a:xfrm>
        </p:spPr>
        <p:txBody>
          <a:bodyPr/>
          <a:lstStyle/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chemeClr val="tx1"/>
                </a:solidFill>
                <a:latin typeface="+mn-lt"/>
                <a:cs typeface="Courier New" panose="02070309020205020404" pitchFamily="49" charset="0"/>
              </a:rPr>
              <a:t>http…/receipts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chemeClr val="tx1"/>
                </a:solidFill>
                <a:latin typeface="+mn-lt"/>
                <a:cs typeface="Courier New" panose="02070309020205020404" pitchFamily="49" charset="0"/>
              </a:rPr>
              <a:t>http…/receipts(100005)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chemeClr val="tx1"/>
                </a:solidFill>
                <a:latin typeface="+mn-lt"/>
                <a:cs typeface="Courier New" panose="02070309020205020404" pitchFamily="49" charset="0"/>
              </a:rPr>
              <a:t>http…/receipts(100005)/inventories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chemeClr val="tx1"/>
                </a:solidFill>
                <a:latin typeface="+mn-lt"/>
                <a:cs typeface="Courier New" panose="02070309020205020404" pitchFamily="49" charset="0"/>
              </a:rPr>
              <a:t>http…/receipts(100005)/inventories(100217)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chemeClr val="tx1"/>
                </a:solidFill>
                <a:latin typeface="+mn-lt"/>
                <a:cs typeface="Courier New" panose="02070309020205020404" pitchFamily="49" charset="0"/>
              </a:rPr>
              <a:t>http…/receipts(100005)/inventories(100217)/holds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chemeClr val="tx1"/>
                </a:solidFill>
                <a:latin typeface="+mn-lt"/>
                <a:cs typeface="Courier New" panose="02070309020205020404" pitchFamily="49" charset="0"/>
              </a:rPr>
              <a:t>http…/receipts(100005)/inventories(100217)/holds(3415773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)</a:t>
            </a:r>
            <a:endParaRPr lang="en-US" dirty="0">
              <a:solidFill>
                <a:schemeClr val="tx1"/>
              </a:solidFill>
              <a:latin typeface="+mn-lt"/>
              <a:cs typeface="Courier New" panose="02070309020205020404" pitchFamily="49" charset="0"/>
            </a:endParaRP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b="1" dirty="0">
              <a:solidFill>
                <a:schemeClr val="accent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0442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CEC0-BA78-47C5-BD66-B49E1CDC8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8993B-E068-46A8-8F66-1C5155704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Parameters in URI </a:t>
            </a:r>
          </a:p>
          <a:p>
            <a:r>
              <a:rPr lang="en-US" dirty="0"/>
              <a:t>Functions</a:t>
            </a:r>
          </a:p>
          <a:p>
            <a:pPr lvl="1"/>
            <a:r>
              <a:rPr lang="en-US" dirty="0"/>
              <a:t>GET Request that cannot be resolved with filter</a:t>
            </a:r>
          </a:p>
          <a:p>
            <a:r>
              <a:rPr lang="en-US" dirty="0"/>
              <a:t>Actions </a:t>
            </a:r>
          </a:p>
          <a:p>
            <a:pPr marL="685800" lvl="1"/>
            <a:r>
              <a:rPr lang="en-US" dirty="0"/>
              <a:t>POST or PUT Requests that cannot be resolved from the body</a:t>
            </a:r>
          </a:p>
          <a:p>
            <a:r>
              <a:rPr lang="en-US" dirty="0"/>
              <a:t>Scoping </a:t>
            </a:r>
          </a:p>
          <a:p>
            <a:pPr lvl="1"/>
            <a:r>
              <a:rPr lang="en-US" dirty="0"/>
              <a:t>Bound </a:t>
            </a:r>
          </a:p>
          <a:p>
            <a:pPr lvl="2"/>
            <a:r>
              <a:rPr lang="en-US" dirty="0"/>
              <a:t>Single Row </a:t>
            </a:r>
          </a:p>
          <a:p>
            <a:pPr lvl="1"/>
            <a:r>
              <a:rPr lang="en-US" dirty="0"/>
              <a:t>Unbound</a:t>
            </a:r>
          </a:p>
          <a:p>
            <a:pPr lvl="2"/>
            <a:r>
              <a:rPr lang="en-US" dirty="0"/>
              <a:t>Array</a:t>
            </a:r>
          </a:p>
          <a:p>
            <a:pPr lvl="2"/>
            <a:r>
              <a:rPr lang="en-US" dirty="0"/>
              <a:t>Dedicated Entity  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4963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CEC0-BA78-47C5-BD66-B49E1CDC8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8993B-E068-46A8-8F66-1C5155704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Returns entity data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../</a:t>
            </a:r>
            <a:r>
              <a:rPr lang="en-US" dirty="0" err="1">
                <a:solidFill>
                  <a:schemeClr val="tx1"/>
                </a:solidFill>
              </a:rPr>
              <a:t>metalTypes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b="1" dirty="0" err="1">
                <a:solidFill>
                  <a:schemeClr val="tx1"/>
                </a:solidFill>
              </a:rPr>
              <a:t>GetByPartnerId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partnerId</a:t>
            </a:r>
            <a:r>
              <a:rPr lang="en-US" dirty="0">
                <a:solidFill>
                  <a:schemeClr val="tx1"/>
                </a:solidFill>
              </a:rPr>
              <a:t>=15,gauge=0.0234,width=1.2334)</a:t>
            </a:r>
            <a:r>
              <a:rPr lang="en-US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457200" lvl="1" indent="0">
              <a:buNone/>
            </a:pPr>
            <a:endParaRPr lang="en-US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7483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CEC0-BA78-47C5-BD66-B49E1CDC8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or PUT Action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8993B-E068-46A8-8F66-1C5155704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14" y="1207350"/>
            <a:ext cx="11410502" cy="5172075"/>
          </a:xfrm>
        </p:spPr>
        <p:txBody>
          <a:bodyPr/>
          <a:lstStyle/>
          <a:p>
            <a:r>
              <a:rPr lang="en-US" dirty="0"/>
              <a:t>Submit body with entity data</a:t>
            </a:r>
          </a:p>
          <a:p>
            <a:pPr lvl="1"/>
            <a:r>
              <a:rPr lang="en-US" dirty="0"/>
              <a:t>No changes </a:t>
            </a:r>
          </a:p>
          <a:p>
            <a:pPr lvl="1"/>
            <a:r>
              <a:rPr lang="en-US" dirty="0"/>
              <a:t>Optimistic Locking</a:t>
            </a:r>
          </a:p>
          <a:p>
            <a:r>
              <a:rPr lang="en-US" dirty="0"/>
              <a:t>Response body  </a:t>
            </a:r>
          </a:p>
          <a:p>
            <a:pPr lvl="1"/>
            <a:r>
              <a:rPr lang="en-US" dirty="0"/>
              <a:t>Data may have changes</a:t>
            </a:r>
          </a:p>
          <a:p>
            <a:pPr lvl="1"/>
            <a:r>
              <a:rPr lang="en-US" dirty="0"/>
              <a:t>Records may have been added</a:t>
            </a:r>
          </a:p>
          <a:p>
            <a:pPr lvl="1"/>
            <a:r>
              <a:rPr lang="en-US" dirty="0"/>
              <a:t>Records may have been deleted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sz="1600" dirty="0">
                <a:solidFill>
                  <a:schemeClr val="tx1"/>
                </a:solidFill>
              </a:rPr>
              <a:t>../</a:t>
            </a:r>
            <a:r>
              <a:rPr lang="en-US" sz="1600" dirty="0" err="1">
                <a:solidFill>
                  <a:schemeClr val="tx1"/>
                </a:solidFill>
              </a:rPr>
              <a:t>asns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dirty="0" err="1">
                <a:solidFill>
                  <a:schemeClr val="tx1"/>
                </a:solidFill>
              </a:rPr>
              <a:t>invId</a:t>
            </a:r>
            <a:r>
              <a:rPr lang="en-US" sz="1600" dirty="0">
                <a:solidFill>
                  <a:schemeClr val="tx1"/>
                </a:solidFill>
              </a:rPr>
              <a:t>=293982800)/</a:t>
            </a:r>
            <a:r>
              <a:rPr lang="en-US" sz="1600" b="1" dirty="0" err="1">
                <a:solidFill>
                  <a:schemeClr val="tx1"/>
                </a:solidFill>
              </a:rPr>
              <a:t>ReleaseHolds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dirty="0" err="1">
                <a:solidFill>
                  <a:schemeClr val="tx1"/>
                </a:solidFill>
              </a:rPr>
              <a:t>holdReleaseCode</a:t>
            </a:r>
            <a:r>
              <a:rPr lang="en-US" sz="1600" dirty="0">
                <a:solidFill>
                  <a:schemeClr val="tx1"/>
                </a:solidFill>
              </a:rPr>
              <a:t>=5,rewrap=</a:t>
            </a:r>
            <a:r>
              <a:rPr lang="en-US" sz="1600" dirty="0" err="1">
                <a:solidFill>
                  <a:schemeClr val="tx1"/>
                </a:solidFill>
              </a:rPr>
              <a:t>true,claimFaultCode</a:t>
            </a:r>
            <a:r>
              <a:rPr lang="en-US" sz="1600" dirty="0">
                <a:solidFill>
                  <a:schemeClr val="tx1"/>
                </a:solidFill>
              </a:rPr>
              <a:t>=3,rewrapReasonCode=5) </a:t>
            </a:r>
            <a:endParaRPr lang="en-US" sz="16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8344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URI Query- Request for a Subset of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149" y="1219986"/>
            <a:ext cx="8045356" cy="5267439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+mj-lt"/>
              </a:rPr>
              <a:t>Query option </a:t>
            </a:r>
            <a:r>
              <a:rPr lang="en-US" b="1" dirty="0">
                <a:solidFill>
                  <a:schemeClr val="tx1"/>
                </a:solidFill>
                <a:latin typeface="+mj-lt"/>
              </a:rPr>
              <a:t>select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with list of properties</a:t>
            </a:r>
          </a:p>
          <a:p>
            <a:r>
              <a:rPr lang="en-US" dirty="0">
                <a:solidFill>
                  <a:schemeClr val="tx1"/>
                </a:solidFill>
                <a:latin typeface="+mj-lt"/>
              </a:rPr>
              <a:t>http…/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plants?</a:t>
            </a:r>
            <a:r>
              <a:rPr lang="en-US" b="1" dirty="0" err="1">
                <a:solidFill>
                  <a:schemeClr val="tx1"/>
                </a:solidFill>
                <a:latin typeface="+mj-lt"/>
              </a:rPr>
              <a:t>select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=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plantId,name</a:t>
            </a:r>
            <a:endParaRPr lang="en-US" dirty="0">
              <a:solidFill>
                <a:schemeClr val="tx1"/>
              </a:solidFill>
              <a:latin typeface="+mj-lt"/>
            </a:endParaRPr>
          </a:p>
          <a:p>
            <a:r>
              <a:rPr lang="en-US" dirty="0">
                <a:latin typeface="+mj-lt"/>
              </a:rPr>
              <a:t>Only for read-only</a:t>
            </a:r>
          </a:p>
          <a:p>
            <a:pPr lvl="1"/>
            <a:r>
              <a:rPr lang="en-US" dirty="0">
                <a:latin typeface="+mj-lt"/>
              </a:rPr>
              <a:t>Conflicts with ABL optimistic-locking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0430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420555"/>
            <a:ext cx="10948387" cy="424732"/>
          </a:xfrm>
        </p:spPr>
        <p:txBody>
          <a:bodyPr/>
          <a:lstStyle/>
          <a:p>
            <a:r>
              <a:rPr lang="en-US" dirty="0">
                <a:ea typeface="Calibri" panose="020F0502020204030204" pitchFamily="34" charset="0"/>
              </a:rPr>
              <a:t>URI Query - Batching of Data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9368"/>
            <a:ext cx="10414650" cy="5162857"/>
          </a:xfrm>
        </p:spPr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a typeface="Calibri" panose="020F0502020204030204" pitchFamily="34" charset="0"/>
              </a:rPr>
              <a:t>Paging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a typeface="Calibri" panose="020F0502020204030204" pitchFamily="34" charset="0"/>
              </a:rPr>
              <a:t>Requires count  (ABL preselect)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chemeClr val="accent6"/>
                </a:solidFill>
                <a:ea typeface="Calibri" panose="020F0502020204030204" pitchFamily="34" charset="0"/>
              </a:rPr>
              <a:t>Paging with count as asynchronous request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chemeClr val="accent6"/>
                </a:solidFill>
                <a:ea typeface="Calibri" panose="020F0502020204030204" pitchFamily="34" charset="0"/>
              </a:rPr>
              <a:t>Dedicated PAS instance for count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a typeface="Calibri" panose="020F0502020204030204" pitchFamily="34" charset="0"/>
              </a:rPr>
              <a:t>Infinite Scrolling  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a typeface="Calibri" panose="020F0502020204030204" pitchFamily="34" charset="0"/>
              </a:rPr>
              <a:t>Same behavior as ABL browser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a typeface="Calibri" panose="020F0502020204030204" pitchFamily="34" charset="0"/>
              </a:rPr>
              <a:t>Cannot show count (5 of 43009)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a typeface="Calibri" panose="020F0502020204030204" pitchFamily="34" charset="0"/>
              </a:rPr>
              <a:t>Cannot support LAST if forward only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chemeClr val="accent6"/>
                </a:solidFill>
                <a:ea typeface="Calibri" panose="020F0502020204030204" pitchFamily="34" charset="0"/>
              </a:rPr>
              <a:t>Bidirectional Infinite Scrolling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chemeClr val="accent6"/>
                </a:solidFill>
                <a:ea typeface="Calibri" panose="020F0502020204030204" pitchFamily="34" charset="0"/>
              </a:rPr>
              <a:t>Same behavior as ADM2 Browser</a:t>
            </a:r>
          </a:p>
          <a:p>
            <a:pPr marL="914400" lvl="2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23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402006"/>
            <a:ext cx="10948387" cy="424732"/>
          </a:xfrm>
        </p:spPr>
        <p:txBody>
          <a:bodyPr/>
          <a:lstStyle/>
          <a:p>
            <a:r>
              <a:rPr lang="en-US" dirty="0">
                <a:latin typeface="+mj-lt"/>
                <a:ea typeface="Calibri" panose="020F0502020204030204" pitchFamily="34" charset="0"/>
              </a:rPr>
              <a:t>URI Query – Paging  </a:t>
            </a:r>
            <a:endParaRPr lang="en-US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113503"/>
            <a:ext cx="10414650" cy="5258722"/>
          </a:xfrm>
        </p:spPr>
        <p:txBody>
          <a:bodyPr/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Query Options </a:t>
            </a:r>
            <a:r>
              <a:rPr lang="en-US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top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count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and/or </a:t>
            </a:r>
            <a:r>
              <a:rPr lang="en-US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skip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Count can be used on first or all requests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Response has next page link with context  </a:t>
            </a:r>
          </a:p>
          <a:p>
            <a:pPr marL="5715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http:…/</a:t>
            </a:r>
            <a:r>
              <a:rPr lang="en-US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partners?</a:t>
            </a:r>
            <a:r>
              <a:rPr lang="en-US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top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=20&amp;</a:t>
            </a:r>
            <a:r>
              <a:rPr lang="en-US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count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true&amp;select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partnerId,name</a:t>
            </a:r>
            <a:endParaRPr lang="en-US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"response": [&lt;partner data&gt;],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"</a:t>
            </a:r>
            <a:r>
              <a:rPr lang="en-US" sz="16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@count</a:t>
            </a: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": 12364, </a:t>
            </a: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"</a:t>
            </a:r>
            <a:r>
              <a:rPr lang="en-US" sz="1600" b="1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partners@nextPageLink</a:t>
            </a: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": “…/</a:t>
            </a:r>
            <a:r>
              <a:rPr lang="en-US" sz="1600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partners?top</a:t>
            </a: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=20&amp;select=</a:t>
            </a:r>
            <a:r>
              <a:rPr lang="en-US" sz="1600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partnerid,name&amp;</a:t>
            </a:r>
            <a:r>
              <a:rPr lang="en-US" sz="1600" b="1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skip</a:t>
            </a:r>
            <a:r>
              <a:rPr lang="en-US" sz="16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=20</a:t>
            </a: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A4A5"/>
              </a:buClr>
              <a:buNone/>
            </a:pP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http:…/</a:t>
            </a:r>
            <a:r>
              <a:rPr lang="en-US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partners?</a:t>
            </a:r>
            <a:r>
              <a:rPr lang="en-US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top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=20&amp;select=</a:t>
            </a:r>
            <a:r>
              <a:rPr lang="en-US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partnerId,name&amp;</a:t>
            </a:r>
            <a:r>
              <a:rPr lang="en-US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skip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=20</a:t>
            </a: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A4A5"/>
              </a:buClr>
              <a:buNone/>
            </a:pP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A4A5"/>
              </a:buClr>
              <a:buNone/>
            </a:pP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"response": [&lt;partner data&gt;],</a:t>
            </a: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A4A5"/>
              </a:buClr>
              <a:buNone/>
            </a:pP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"</a:t>
            </a:r>
            <a:r>
              <a:rPr lang="en-US" sz="1600" b="1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partners@nextPageLink</a:t>
            </a: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": “…/</a:t>
            </a:r>
            <a:r>
              <a:rPr lang="en-US" sz="1600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partners?top</a:t>
            </a: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=20&amp;select=</a:t>
            </a:r>
            <a:r>
              <a:rPr lang="en-US" sz="1600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partnerid,name&amp;</a:t>
            </a:r>
            <a:r>
              <a:rPr lang="en-US" sz="1600" b="1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skip</a:t>
            </a:r>
            <a:r>
              <a:rPr lang="en-US" sz="16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=40</a:t>
            </a: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A4A5"/>
              </a:buClr>
              <a:buNone/>
            </a:pP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4745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405693"/>
            <a:ext cx="10948387" cy="424732"/>
          </a:xfrm>
        </p:spPr>
        <p:txBody>
          <a:bodyPr/>
          <a:lstStyle/>
          <a:p>
            <a:r>
              <a:rPr lang="en-US" dirty="0">
                <a:ea typeface="Calibri" panose="020F0502020204030204" pitchFamily="34" charset="0"/>
              </a:rPr>
              <a:t>URI Query – Infinite Scrolling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120877"/>
            <a:ext cx="10414650" cy="5251349"/>
          </a:xfrm>
        </p:spPr>
        <p:txBody>
          <a:bodyPr/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>
                <a:ea typeface="Calibri" panose="020F0502020204030204" pitchFamily="34" charset="0"/>
              </a:rPr>
              <a:t>Query option </a:t>
            </a:r>
            <a:r>
              <a:rPr lang="en-US" b="1" dirty="0">
                <a:ea typeface="Calibri" panose="020F0502020204030204" pitchFamily="34" charset="0"/>
              </a:rPr>
              <a:t>top </a:t>
            </a: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</a:rPr>
              <a:t>(</a:t>
            </a:r>
            <a:r>
              <a:rPr lang="en-US" dirty="0">
                <a:solidFill>
                  <a:schemeClr val="accent5"/>
                </a:solidFill>
                <a:ea typeface="Calibri" panose="020F0502020204030204" pitchFamily="34" charset="0"/>
              </a:rPr>
              <a:t>without</a:t>
            </a: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</a:rPr>
              <a:t> count and/or skip)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a typeface="Calibri" panose="020F0502020204030204" pitchFamily="34" charset="0"/>
              </a:rPr>
              <a:t>Response has next batch link with </a:t>
            </a:r>
            <a:r>
              <a:rPr lang="en-US" b="1" dirty="0" err="1">
                <a:ea typeface="Calibri" panose="020F0502020204030204" pitchFamily="34" charset="0"/>
              </a:rPr>
              <a:t>startId</a:t>
            </a:r>
            <a:r>
              <a:rPr lang="en-US" dirty="0">
                <a:ea typeface="Calibri" panose="020F0502020204030204" pitchFamily="34" charset="0"/>
              </a:rPr>
              <a:t> and context</a:t>
            </a:r>
          </a:p>
          <a:p>
            <a:pPr marL="5715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dirty="0">
              <a:ea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>
                <a:ea typeface="Calibri" panose="020F0502020204030204" pitchFamily="34" charset="0"/>
              </a:rPr>
              <a:t>http:…/</a:t>
            </a:r>
            <a:r>
              <a:rPr lang="en-US" dirty="0" err="1">
                <a:ea typeface="Calibri" panose="020F0502020204030204" pitchFamily="34" charset="0"/>
              </a:rPr>
              <a:t>partners?</a:t>
            </a:r>
            <a:r>
              <a:rPr lang="en-US" b="1" dirty="0" err="1">
                <a:ea typeface="Calibri" panose="020F0502020204030204" pitchFamily="34" charset="0"/>
              </a:rPr>
              <a:t>top</a:t>
            </a:r>
            <a:r>
              <a:rPr lang="en-US" dirty="0">
                <a:ea typeface="Calibri" panose="020F0502020204030204" pitchFamily="34" charset="0"/>
              </a:rPr>
              <a:t>=20&amp;select=</a:t>
            </a:r>
            <a:r>
              <a:rPr lang="en-US" dirty="0" err="1">
                <a:ea typeface="Calibri" panose="020F0502020204030204" pitchFamily="34" charset="0"/>
              </a:rPr>
              <a:t>partnerId,name</a:t>
            </a:r>
            <a:endParaRPr lang="en-US" dirty="0">
              <a:ea typeface="Calibri" panose="020F0502020204030204" pitchFamily="34" charset="0"/>
            </a:endParaRP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"response": [&lt;partner data&gt;],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"</a:t>
            </a:r>
            <a:r>
              <a:rPr lang="en-US" sz="1600" b="1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partners@nextBatchLink</a:t>
            </a: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": “…/</a:t>
            </a:r>
            <a:r>
              <a:rPr lang="en-US" sz="1600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partners?top</a:t>
            </a: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=20&amp;select=</a:t>
            </a:r>
            <a:r>
              <a:rPr lang="en-US" sz="1600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partnerid,name&amp;</a:t>
            </a:r>
            <a:r>
              <a:rPr lang="en-US" sz="1600" b="1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startId</a:t>
            </a:r>
            <a:r>
              <a:rPr lang="en-US" sz="16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=13</a:t>
            </a: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2746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A2F4-98C1-4F49-96C1-95D86B057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URI Query – Filter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8B12A-400A-46CC-B14B-7365DDBA7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+mn-lt"/>
              </a:rPr>
              <a:t>Query option </a:t>
            </a:r>
            <a:r>
              <a:rPr lang="en-US" b="1" dirty="0">
                <a:latin typeface="+mn-lt"/>
              </a:rPr>
              <a:t>filter</a:t>
            </a:r>
            <a:r>
              <a:rPr lang="en-US" dirty="0">
                <a:latin typeface="+mn-lt"/>
              </a:rPr>
              <a:t> with query expression</a:t>
            </a:r>
          </a:p>
          <a:p>
            <a:pPr>
              <a:buClr>
                <a:srgbClr val="00A4A5"/>
              </a:buClr>
            </a:pPr>
            <a:r>
              <a:rPr lang="en-US" dirty="0">
                <a:solidFill>
                  <a:schemeClr val="tx1"/>
                </a:solidFill>
                <a:cs typeface="Courier New" panose="02070309020205020404" pitchFamily="49" charset="0"/>
              </a:rPr>
              <a:t>filter=</a:t>
            </a:r>
            <a:r>
              <a:rPr lang="en-US" dirty="0" err="1">
                <a:solidFill>
                  <a:schemeClr val="tx1"/>
                </a:solidFill>
                <a:cs typeface="Courier New" panose="02070309020205020404" pitchFamily="49" charset="0"/>
              </a:rPr>
              <a:t>partnerId</a:t>
            </a:r>
            <a:r>
              <a:rPr lang="en-US" dirty="0">
                <a:solidFill>
                  <a:schemeClr val="tx1"/>
                </a:solidFill>
                <a:cs typeface="Courier New" panose="02070309020205020404" pitchFamily="49" charset="0"/>
              </a:rPr>
              <a:t> eq 29321 and (</a:t>
            </a:r>
            <a:r>
              <a:rPr lang="en-US" dirty="0" err="1">
                <a:solidFill>
                  <a:schemeClr val="tx1"/>
                </a:solidFill>
                <a:cs typeface="Courier New" panose="02070309020205020404" pitchFamily="49" charset="0"/>
              </a:rPr>
              <a:t>modDate</a:t>
            </a:r>
            <a:r>
              <a:rPr lang="en-US" dirty="0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Courier New" panose="02070309020205020404" pitchFamily="49" charset="0"/>
              </a:rPr>
              <a:t>gt</a:t>
            </a:r>
            <a:r>
              <a:rPr lang="en-US" dirty="0">
                <a:solidFill>
                  <a:schemeClr val="tx1"/>
                </a:solidFill>
                <a:cs typeface="Courier New" panose="02070309020205020404" pitchFamily="49" charset="0"/>
              </a:rPr>
              <a:t> '2019-09-09’ or </a:t>
            </a:r>
            <a:r>
              <a:rPr lang="en-US" dirty="0" err="1">
                <a:solidFill>
                  <a:schemeClr val="tx1"/>
                </a:solidFill>
                <a:cs typeface="Courier New" panose="02070309020205020404" pitchFamily="49" charset="0"/>
              </a:rPr>
              <a:t>createDate</a:t>
            </a:r>
            <a:r>
              <a:rPr lang="en-US" dirty="0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Courier New" panose="02070309020205020404" pitchFamily="49" charset="0"/>
              </a:rPr>
              <a:t>gt</a:t>
            </a:r>
            <a:r>
              <a:rPr lang="en-US" dirty="0">
                <a:solidFill>
                  <a:schemeClr val="tx1"/>
                </a:solidFill>
                <a:cs typeface="Courier New" panose="02070309020205020404" pitchFamily="49" charset="0"/>
              </a:rPr>
              <a:t>  '2019-09-09')  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latin typeface="+mn-lt"/>
              </a:rPr>
              <a:t>Operators</a:t>
            </a:r>
          </a:p>
          <a:p>
            <a:pPr lvl="2"/>
            <a:r>
              <a:rPr lang="en-US" dirty="0">
                <a:latin typeface="+mn-lt"/>
              </a:rPr>
              <a:t>eq, ne, </a:t>
            </a:r>
            <a:r>
              <a:rPr lang="en-US" dirty="0" err="1">
                <a:latin typeface="+mn-lt"/>
              </a:rPr>
              <a:t>ge</a:t>
            </a:r>
            <a:r>
              <a:rPr lang="en-US" dirty="0">
                <a:latin typeface="+mn-lt"/>
              </a:rPr>
              <a:t>, </a:t>
            </a:r>
            <a:r>
              <a:rPr lang="en-US" dirty="0" err="1">
                <a:latin typeface="+mn-lt"/>
              </a:rPr>
              <a:t>gt</a:t>
            </a:r>
            <a:r>
              <a:rPr lang="en-US" dirty="0">
                <a:latin typeface="+mn-lt"/>
              </a:rPr>
              <a:t>, le, ne, contains, </a:t>
            </a:r>
            <a:r>
              <a:rPr lang="en-US" dirty="0" err="1">
                <a:latin typeface="+mn-lt"/>
              </a:rPr>
              <a:t>startsWith</a:t>
            </a:r>
            <a:r>
              <a:rPr lang="en-US" dirty="0">
                <a:latin typeface="+mn-lt"/>
              </a:rPr>
              <a:t>, </a:t>
            </a:r>
            <a:r>
              <a:rPr lang="en-US" dirty="0" err="1">
                <a:latin typeface="+mn-lt"/>
              </a:rPr>
              <a:t>endsWith</a:t>
            </a:r>
            <a:endParaRPr lang="en-US" dirty="0">
              <a:latin typeface="+mn-lt"/>
            </a:endParaRPr>
          </a:p>
          <a:p>
            <a:pPr lvl="1"/>
            <a:r>
              <a:rPr lang="en-US" dirty="0">
                <a:latin typeface="+mn-lt"/>
              </a:rPr>
              <a:t>Value </a:t>
            </a:r>
          </a:p>
          <a:p>
            <a:pPr lvl="2"/>
            <a:r>
              <a:rPr lang="en-US" dirty="0">
                <a:latin typeface="+mn-lt"/>
              </a:rPr>
              <a:t>Scalar</a:t>
            </a:r>
          </a:p>
          <a:p>
            <a:pPr lvl="2"/>
            <a:r>
              <a:rPr lang="en-US" dirty="0">
                <a:latin typeface="+mn-lt"/>
              </a:rPr>
              <a:t>Single quotes for string and dates</a:t>
            </a:r>
          </a:p>
          <a:p>
            <a:pPr lvl="2"/>
            <a:r>
              <a:rPr lang="en-US" dirty="0">
                <a:latin typeface="+mn-lt"/>
              </a:rPr>
              <a:t>No function or expression</a:t>
            </a:r>
          </a:p>
          <a:p>
            <a:pPr lvl="2"/>
            <a:r>
              <a:rPr lang="en-US" dirty="0">
                <a:latin typeface="+mn-lt"/>
              </a:rPr>
              <a:t>Null = ? </a:t>
            </a:r>
          </a:p>
          <a:p>
            <a:pPr marL="0" indent="0">
              <a:buClr>
                <a:srgbClr val="00A4A5"/>
              </a:buClr>
              <a:buNone/>
            </a:pPr>
            <a:endParaRPr lang="en-US" dirty="0">
              <a:solidFill>
                <a:schemeClr val="tx1"/>
              </a:solidFill>
              <a:latin typeface="+mn-lt"/>
              <a:cs typeface="Courier New" panose="02070309020205020404" pitchFamily="49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9677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A2F4-98C1-4F49-96C1-95D86B057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URI Query – Sorting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8B12A-400A-46CC-B14B-7365DDBA7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+mn-lt"/>
              </a:rPr>
              <a:t>Query option </a:t>
            </a:r>
            <a:r>
              <a:rPr lang="en-US" b="1" dirty="0" err="1">
                <a:latin typeface="+mn-lt"/>
              </a:rPr>
              <a:t>orderBy</a:t>
            </a:r>
            <a:r>
              <a:rPr lang="en-US" b="1" dirty="0">
                <a:latin typeface="+mn-lt"/>
              </a:rPr>
              <a:t> </a:t>
            </a:r>
            <a:r>
              <a:rPr lang="en-US" dirty="0">
                <a:latin typeface="+mn-lt"/>
              </a:rPr>
              <a:t> </a:t>
            </a:r>
          </a:p>
          <a:p>
            <a:pPr>
              <a:buClr>
                <a:srgbClr val="00A4A5"/>
              </a:buClr>
            </a:pPr>
            <a:r>
              <a:rPr lang="en-US" dirty="0">
                <a:solidFill>
                  <a:schemeClr val="tx1"/>
                </a:solidFill>
                <a:cs typeface="Courier New" panose="02070309020205020404" pitchFamily="49" charset="0"/>
              </a:rPr>
              <a:t>http//...</a:t>
            </a:r>
            <a:r>
              <a:rPr lang="en-US" dirty="0" err="1">
                <a:solidFill>
                  <a:schemeClr val="tx1"/>
                </a:solidFill>
                <a:cs typeface="Courier New" panose="02070309020205020404" pitchFamily="49" charset="0"/>
              </a:rPr>
              <a:t>customers?top</a:t>
            </a:r>
            <a:r>
              <a:rPr lang="en-US" dirty="0">
                <a:solidFill>
                  <a:schemeClr val="tx1"/>
                </a:solidFill>
                <a:cs typeface="Courier New" panose="02070309020205020404" pitchFamily="49" charset="0"/>
              </a:rPr>
              <a:t>=4&amp;</a:t>
            </a:r>
            <a:r>
              <a:rPr lang="en-US" b="1" dirty="0">
                <a:solidFill>
                  <a:schemeClr val="tx1"/>
                </a:solidFill>
                <a:cs typeface="Courier New" panose="02070309020205020404" pitchFamily="49" charset="0"/>
              </a:rPr>
              <a:t>orderBy</a:t>
            </a:r>
            <a:r>
              <a:rPr lang="en-US" dirty="0">
                <a:solidFill>
                  <a:schemeClr val="tx1"/>
                </a:solidFill>
                <a:cs typeface="Courier New" panose="02070309020205020404" pitchFamily="49" charset="0"/>
              </a:rPr>
              <a:t>=</a:t>
            </a:r>
            <a:r>
              <a:rPr lang="en-US" dirty="0" err="1">
                <a:solidFill>
                  <a:schemeClr val="tx1"/>
                </a:solidFill>
                <a:cs typeface="Courier New" panose="02070309020205020404" pitchFamily="49" charset="0"/>
              </a:rPr>
              <a:t>ShipToEntity</a:t>
            </a:r>
            <a:r>
              <a:rPr lang="en-US" dirty="0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Courier New" panose="02070309020205020404" pitchFamily="49" charset="0"/>
              </a:rPr>
              <a:t>desc,name</a:t>
            </a:r>
            <a:endParaRPr lang="en-US" dirty="0">
              <a:solidFill>
                <a:schemeClr val="tx1"/>
              </a:solidFill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0085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2C77D-EB9E-465A-92F1-4B0BE0EAB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Hypermedia as the engine of application state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33046-D508-40A0-B071-65C774E9E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Edit and navigation links in response</a:t>
            </a:r>
          </a:p>
          <a:p>
            <a:pPr marL="400050" lvl="1" indent="0">
              <a:buClr>
                <a:srgbClr val="00A4A5"/>
              </a:buClr>
              <a:buNone/>
            </a:pPr>
            <a:r>
              <a:rPr lang="en-US" sz="1600" dirty="0"/>
              <a:t>"</a:t>
            </a:r>
            <a:r>
              <a:rPr lang="en-US" sz="1600" b="1" dirty="0"/>
              <a:t>@</a:t>
            </a:r>
            <a:r>
              <a:rPr lang="en-US" sz="1600" b="1" dirty="0" err="1"/>
              <a:t>editLink</a:t>
            </a:r>
            <a:r>
              <a:rPr lang="en-US" sz="1600" dirty="0"/>
              <a:t>"</a:t>
            </a:r>
            <a:r>
              <a:rPr lang="en-US" sz="1600" b="1" dirty="0"/>
              <a:t>:</a:t>
            </a:r>
            <a:r>
              <a:rPr lang="en-US" sz="1600" dirty="0"/>
              <a:t> "http…/ genesis/receipts(100005)",</a:t>
            </a:r>
          </a:p>
          <a:p>
            <a:pPr marL="400050" lvl="1" indent="0">
              <a:buClr>
                <a:srgbClr val="00A4A5"/>
              </a:buClr>
              <a:buNone/>
            </a:pPr>
            <a:r>
              <a:rPr lang="en-US" sz="1600" dirty="0"/>
              <a:t>"</a:t>
            </a:r>
            <a:r>
              <a:rPr lang="en-US" sz="1600" b="1" dirty="0" err="1"/>
              <a:t>partners@navigationLink</a:t>
            </a:r>
            <a:r>
              <a:rPr lang="en-US" sz="1600" dirty="0"/>
              <a:t>"</a:t>
            </a:r>
            <a:r>
              <a:rPr lang="en-US" sz="1600" b="1" dirty="0"/>
              <a:t>:</a:t>
            </a:r>
            <a:r>
              <a:rPr lang="en-US" sz="1600" dirty="0"/>
              <a:t> "http…/genesis/partners(30023)",</a:t>
            </a:r>
          </a:p>
          <a:p>
            <a:pPr marL="400050" lvl="1" indent="0">
              <a:buClr>
                <a:srgbClr val="00A4A5"/>
              </a:buClr>
              <a:buNone/>
            </a:pPr>
            <a:r>
              <a:rPr lang="en-US" sz="1600" dirty="0"/>
              <a:t>"</a:t>
            </a:r>
            <a:r>
              <a:rPr lang="en-US" sz="1600" b="1" dirty="0" err="1"/>
              <a:t>parts@navigationLink</a:t>
            </a:r>
            <a:r>
              <a:rPr lang="en-US" sz="1600" dirty="0"/>
              <a:t>"</a:t>
            </a:r>
            <a:r>
              <a:rPr lang="en-US" sz="1600" b="1" dirty="0"/>
              <a:t>:</a:t>
            </a:r>
            <a:r>
              <a:rPr lang="en-US" sz="1600" dirty="0"/>
              <a:t> "http…/genesis/parts(923767)",</a:t>
            </a:r>
          </a:p>
          <a:p>
            <a:pPr marL="400050" lvl="1" indent="0">
              <a:buClr>
                <a:srgbClr val="00A4A5"/>
              </a:buClr>
              <a:buNone/>
            </a:pPr>
            <a:r>
              <a:rPr lang="en-US" sz="1600" dirty="0"/>
              <a:t>"</a:t>
            </a:r>
            <a:r>
              <a:rPr lang="en-US" sz="1600" b="1" dirty="0" err="1"/>
              <a:t>rewraps@navigationLink</a:t>
            </a:r>
            <a:r>
              <a:rPr lang="en-US" sz="1600" dirty="0"/>
              <a:t>"</a:t>
            </a:r>
            <a:r>
              <a:rPr lang="en-US" sz="1600" b="1" dirty="0"/>
              <a:t>:</a:t>
            </a:r>
            <a:r>
              <a:rPr lang="en-US" sz="1600" dirty="0"/>
              <a:t> "http…/genesis/receipts(100005)/inventories(100005)/rewraps",</a:t>
            </a:r>
          </a:p>
          <a:p>
            <a:pPr marL="400050" lvl="1" indent="0">
              <a:buClr>
                <a:srgbClr val="00A4A5"/>
              </a:buClr>
              <a:buNone/>
            </a:pPr>
            <a:r>
              <a:rPr lang="en-US" sz="1600" dirty="0"/>
              <a:t>"</a:t>
            </a:r>
            <a:r>
              <a:rPr lang="en-US" sz="1600" b="1" dirty="0" err="1"/>
              <a:t>holds@navigationLink</a:t>
            </a:r>
            <a:r>
              <a:rPr lang="en-US" sz="1600" dirty="0"/>
              <a:t>"</a:t>
            </a:r>
            <a:r>
              <a:rPr lang="en-US" sz="1600" b="1" dirty="0"/>
              <a:t>:</a:t>
            </a:r>
            <a:r>
              <a:rPr lang="en-US" sz="1600" dirty="0"/>
              <a:t> "http…/genesis/receipts(100005)/inventories(100005)/</a:t>
            </a:r>
            <a:r>
              <a:rPr lang="en-US" sz="1600" dirty="0" err="1"/>
              <a:t>inventoryHoldCodes</a:t>
            </a:r>
            <a:r>
              <a:rPr lang="en-US" sz="1600" dirty="0"/>
              <a:t>",</a:t>
            </a:r>
          </a:p>
          <a:p>
            <a:endParaRPr lang="en-US" dirty="0"/>
          </a:p>
          <a:p>
            <a:r>
              <a:rPr lang="en-US" dirty="0"/>
              <a:t>Business Entity Code</a:t>
            </a:r>
          </a:p>
          <a:p>
            <a:pPr marL="400050" lvl="1" indent="0">
              <a:buClr>
                <a:srgbClr val="00A4A5"/>
              </a:buClr>
              <a:buNone/>
            </a:pPr>
            <a:r>
              <a:rPr lang="en-US" dirty="0"/>
              <a:t> </a:t>
            </a:r>
            <a:r>
              <a:rPr lang="en-US" sz="1400" b="1" dirty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US" sz="1400" b="1" dirty="0"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7F0055"/>
                </a:solidFill>
                <a:latin typeface="Courier New" panose="02070309020205020404" pitchFamily="49" charset="0"/>
              </a:rPr>
              <a:t>override</a:t>
            </a:r>
            <a:r>
              <a:rPr lang="en-US" sz="1400" b="1" dirty="0"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7F0055"/>
                </a:solidFill>
                <a:latin typeface="Courier New" panose="02070309020205020404" pitchFamily="49" charset="0"/>
              </a:rPr>
              <a:t>public</a:t>
            </a:r>
            <a:r>
              <a:rPr lang="en-US" sz="1400" b="1" dirty="0"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7F0055"/>
                </a:solidFill>
                <a:latin typeface="Courier New" panose="02070309020205020404" pitchFamily="49" charset="0"/>
              </a:rPr>
              <a:t>void</a:t>
            </a:r>
            <a:r>
              <a:rPr lang="en-US" sz="1400" b="1" dirty="0"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7F0055"/>
                </a:solidFill>
                <a:latin typeface="Courier New" panose="02070309020205020404" pitchFamily="49" charset="0"/>
              </a:rPr>
              <a:t>Initialize</a:t>
            </a:r>
            <a:r>
              <a:rPr lang="en-US" sz="1400" b="1" dirty="0">
                <a:latin typeface="Courier New" panose="02070309020205020404" pitchFamily="49" charset="0"/>
              </a:rPr>
              <a:t>(  ):</a:t>
            </a:r>
          </a:p>
          <a:p>
            <a:pPr marL="400050" lvl="1" indent="0">
              <a:buClr>
                <a:srgbClr val="00A4A5"/>
              </a:buClr>
              <a:buNone/>
            </a:pPr>
            <a:r>
              <a:rPr lang="en-US" sz="1400" b="1" dirty="0">
                <a:latin typeface="Courier New" panose="02070309020205020404" pitchFamily="49" charset="0"/>
              </a:rPr>
              <a:t>      </a:t>
            </a:r>
            <a:r>
              <a:rPr lang="en-US" sz="1400" b="1" dirty="0" err="1">
                <a:latin typeface="Courier New" panose="02070309020205020404" pitchFamily="49" charset="0"/>
              </a:rPr>
              <a:t>AddManyToOneLink</a:t>
            </a:r>
            <a:r>
              <a:rPr lang="en-US" sz="1400" b="1" dirty="0">
                <a:latin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2A00FF"/>
                </a:solidFill>
                <a:latin typeface="Courier New" panose="02070309020205020404" pitchFamily="49" charset="0"/>
              </a:rPr>
              <a:t>"</a:t>
            </a:r>
            <a:r>
              <a:rPr lang="en-US" sz="1400" b="1" dirty="0" err="1">
                <a:solidFill>
                  <a:srgbClr val="2A00FF"/>
                </a:solidFill>
                <a:latin typeface="Courier New" panose="02070309020205020404" pitchFamily="49" charset="0"/>
              </a:rPr>
              <a:t>partners"</a:t>
            </a:r>
            <a:r>
              <a:rPr lang="en-US" sz="1400" b="1" dirty="0" err="1">
                <a:latin typeface="Courier New" panose="02070309020205020404" pitchFamily="49" charset="0"/>
              </a:rPr>
              <a:t>,</a:t>
            </a:r>
            <a:r>
              <a:rPr lang="en-US" sz="1400" b="1" dirty="0" err="1">
                <a:solidFill>
                  <a:srgbClr val="2A00FF"/>
                </a:solidFill>
                <a:latin typeface="Courier New" panose="02070309020205020404" pitchFamily="49" charset="0"/>
              </a:rPr>
              <a:t>"partner</a:t>
            </a:r>
            <a:r>
              <a:rPr lang="en-US" sz="1400" b="1" dirty="0">
                <a:solidFill>
                  <a:srgbClr val="2A00FF"/>
                </a:solidFill>
                <a:latin typeface="Courier New" panose="02070309020205020404" pitchFamily="49" charset="0"/>
              </a:rPr>
              <a:t>-id"</a:t>
            </a:r>
            <a:r>
              <a:rPr lang="en-US" sz="1400" b="1" dirty="0">
                <a:latin typeface="Courier New" panose="02070309020205020404" pitchFamily="49" charset="0"/>
              </a:rPr>
              <a:t>).</a:t>
            </a:r>
          </a:p>
          <a:p>
            <a:pPr marL="400050" lvl="1" indent="0">
              <a:buClr>
                <a:srgbClr val="00A4A5"/>
              </a:buClr>
              <a:buNone/>
            </a:pPr>
            <a:r>
              <a:rPr lang="en-US" sz="1400" b="1" dirty="0">
                <a:latin typeface="Courier New" panose="02070309020205020404" pitchFamily="49" charset="0"/>
              </a:rPr>
              <a:t>      </a:t>
            </a:r>
            <a:r>
              <a:rPr lang="en-US" sz="1400" b="1" dirty="0" err="1">
                <a:latin typeface="Courier New" panose="02070309020205020404" pitchFamily="49" charset="0"/>
              </a:rPr>
              <a:t>AddManyToOneLink</a:t>
            </a:r>
            <a:r>
              <a:rPr lang="en-US" sz="1400" b="1" dirty="0">
                <a:latin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2A00FF"/>
                </a:solidFill>
                <a:latin typeface="Courier New" panose="02070309020205020404" pitchFamily="49" charset="0"/>
              </a:rPr>
              <a:t>"</a:t>
            </a:r>
            <a:r>
              <a:rPr lang="en-US" sz="1400" b="1" dirty="0" err="1">
                <a:solidFill>
                  <a:srgbClr val="2A00FF"/>
                </a:solidFill>
                <a:latin typeface="Courier New" panose="02070309020205020404" pitchFamily="49" charset="0"/>
              </a:rPr>
              <a:t>parts"</a:t>
            </a:r>
            <a:r>
              <a:rPr lang="en-US" sz="1400" b="1" dirty="0" err="1">
                <a:latin typeface="Courier New" panose="02070309020205020404" pitchFamily="49" charset="0"/>
              </a:rPr>
              <a:t>,</a:t>
            </a:r>
            <a:r>
              <a:rPr lang="en-US" sz="1400" b="1" dirty="0" err="1">
                <a:solidFill>
                  <a:srgbClr val="2A00FF"/>
                </a:solidFill>
                <a:latin typeface="Courier New" panose="02070309020205020404" pitchFamily="49" charset="0"/>
              </a:rPr>
              <a:t>"part</a:t>
            </a:r>
            <a:r>
              <a:rPr lang="en-US" sz="1400" b="1" dirty="0">
                <a:solidFill>
                  <a:srgbClr val="2A00FF"/>
                </a:solidFill>
                <a:latin typeface="Courier New" panose="02070309020205020404" pitchFamily="49" charset="0"/>
              </a:rPr>
              <a:t>-id"</a:t>
            </a:r>
            <a:r>
              <a:rPr lang="en-US" sz="1400" b="1" dirty="0">
                <a:latin typeface="Courier New" panose="02070309020205020404" pitchFamily="49" charset="0"/>
              </a:rPr>
              <a:t>).</a:t>
            </a:r>
          </a:p>
          <a:p>
            <a:pPr marL="400050" lvl="1" indent="0">
              <a:buClr>
                <a:srgbClr val="00A4A5"/>
              </a:buClr>
              <a:buNone/>
            </a:pPr>
            <a:r>
              <a:rPr lang="en-US" sz="1400" b="1" dirty="0">
                <a:latin typeface="Courier New" panose="02070309020205020404" pitchFamily="49" charset="0"/>
              </a:rPr>
              <a:t>      </a:t>
            </a:r>
            <a:r>
              <a:rPr lang="en-US" sz="1400" b="1" dirty="0" err="1">
                <a:latin typeface="Courier New" panose="02070309020205020404" pitchFamily="49" charset="0"/>
              </a:rPr>
              <a:t>AddOneToManyLink</a:t>
            </a:r>
            <a:r>
              <a:rPr lang="en-US" sz="1400" b="1" dirty="0">
                <a:latin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2A00FF"/>
                </a:solidFill>
                <a:latin typeface="Courier New" panose="02070309020205020404" pitchFamily="49" charset="0"/>
              </a:rPr>
              <a:t>"rewraps"</a:t>
            </a:r>
            <a:r>
              <a:rPr lang="en-US" sz="1400" b="1" dirty="0">
                <a:latin typeface="Courier New" panose="02070309020205020404" pitchFamily="49" charset="0"/>
              </a:rPr>
              <a:t>, </a:t>
            </a:r>
            <a:r>
              <a:rPr lang="en-US" sz="1400" b="1" dirty="0">
                <a:solidFill>
                  <a:srgbClr val="2A00FF"/>
                </a:solidFill>
                <a:latin typeface="Courier New" panose="02070309020205020404" pitchFamily="49" charset="0"/>
              </a:rPr>
              <a:t>"inv-id"</a:t>
            </a:r>
            <a:r>
              <a:rPr lang="en-US" sz="1400" b="1" dirty="0">
                <a:latin typeface="Courier New" panose="02070309020205020404" pitchFamily="49" charset="0"/>
              </a:rPr>
              <a:t>, </a:t>
            </a:r>
            <a:r>
              <a:rPr lang="en-US" sz="1400" b="1" dirty="0">
                <a:solidFill>
                  <a:srgbClr val="2A00FF"/>
                </a:solidFill>
                <a:latin typeface="Courier New" panose="02070309020205020404" pitchFamily="49" charset="0"/>
              </a:rPr>
              <a:t>"inv-id"</a:t>
            </a:r>
            <a:r>
              <a:rPr lang="en-US" sz="1400" b="1" dirty="0">
                <a:latin typeface="Courier New" panose="02070309020205020404" pitchFamily="49" charset="0"/>
              </a:rPr>
              <a:t>).</a:t>
            </a:r>
          </a:p>
          <a:p>
            <a:pPr marL="400050" lvl="1" indent="0">
              <a:buClr>
                <a:srgbClr val="00A4A5"/>
              </a:buClr>
              <a:buNone/>
            </a:pPr>
            <a:r>
              <a:rPr lang="en-US" sz="1400" b="1" dirty="0">
                <a:latin typeface="Courier New" panose="02070309020205020404" pitchFamily="49" charset="0"/>
              </a:rPr>
              <a:t>      </a:t>
            </a:r>
            <a:r>
              <a:rPr lang="en-US" sz="1400" b="1" dirty="0" err="1">
                <a:latin typeface="Courier New" panose="02070309020205020404" pitchFamily="49" charset="0"/>
              </a:rPr>
              <a:t>AddOneToManyLink</a:t>
            </a:r>
            <a:r>
              <a:rPr lang="en-US" sz="1400" b="1" dirty="0">
                <a:latin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2A00FF"/>
                </a:solidFill>
                <a:latin typeface="Courier New" panose="02070309020205020404" pitchFamily="49" charset="0"/>
              </a:rPr>
              <a:t>"</a:t>
            </a:r>
            <a:r>
              <a:rPr lang="en-US" sz="1400" b="1" dirty="0" err="1">
                <a:solidFill>
                  <a:srgbClr val="2A00FF"/>
                </a:solidFill>
                <a:latin typeface="Courier New" panose="02070309020205020404" pitchFamily="49" charset="0"/>
              </a:rPr>
              <a:t>inventoryHoldCodes</a:t>
            </a:r>
            <a:r>
              <a:rPr lang="en-US" sz="1400" b="1" dirty="0">
                <a:solidFill>
                  <a:srgbClr val="2A00FF"/>
                </a:solidFill>
                <a:latin typeface="Courier New" panose="02070309020205020404" pitchFamily="49" charset="0"/>
              </a:rPr>
              <a:t>"</a:t>
            </a:r>
            <a:r>
              <a:rPr lang="en-US" sz="1400" b="1" dirty="0">
                <a:latin typeface="Courier New" panose="02070309020205020404" pitchFamily="49" charset="0"/>
              </a:rPr>
              <a:t>, </a:t>
            </a:r>
            <a:r>
              <a:rPr lang="en-US" sz="1400" b="1" dirty="0">
                <a:solidFill>
                  <a:srgbClr val="2A00FF"/>
                </a:solidFill>
                <a:latin typeface="Courier New" panose="02070309020205020404" pitchFamily="49" charset="0"/>
              </a:rPr>
              <a:t>"inv-id"</a:t>
            </a:r>
            <a:r>
              <a:rPr lang="en-US" sz="1400" b="1" dirty="0">
                <a:latin typeface="Courier New" panose="02070309020205020404" pitchFamily="49" charset="0"/>
              </a:rPr>
              <a:t>, </a:t>
            </a:r>
            <a:r>
              <a:rPr lang="en-US" sz="1400" b="1" dirty="0">
                <a:solidFill>
                  <a:srgbClr val="2A00FF"/>
                </a:solidFill>
                <a:latin typeface="Courier New" panose="02070309020205020404" pitchFamily="49" charset="0"/>
              </a:rPr>
              <a:t>"inv-id"</a:t>
            </a:r>
            <a:r>
              <a:rPr lang="en-US" sz="1400" b="1" dirty="0">
                <a:latin typeface="Courier New" panose="02070309020205020404" pitchFamily="49" charset="0"/>
              </a:rPr>
              <a:t>).</a:t>
            </a:r>
          </a:p>
          <a:p>
            <a:pPr marL="400050" lvl="1" indent="0">
              <a:buClr>
                <a:srgbClr val="00A4A5"/>
              </a:buClr>
              <a:buNone/>
            </a:pPr>
            <a:r>
              <a:rPr lang="en-US" sz="1400" b="1" dirty="0">
                <a:solidFill>
                  <a:srgbClr val="DC3200">
                    <a:lumMod val="75000"/>
                  </a:srgbClr>
                </a:solidFill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7F0055"/>
                </a:solidFill>
                <a:latin typeface="Courier New" panose="02070309020205020404" pitchFamily="49" charset="0"/>
              </a:rPr>
              <a:t>end method</a:t>
            </a:r>
            <a:endParaRPr lang="en-US" sz="1400" b="1" dirty="0">
              <a:solidFill>
                <a:srgbClr val="DC3200">
                  <a:lumMod val="75000"/>
                </a:srgb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344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DC3D0-87E9-48E3-B6D2-19928676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dirty="0"/>
              <a:t>Framework and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D3FD4-E24B-4165-BAB5-4C3919F2F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14" y="1182848"/>
            <a:ext cx="10414650" cy="5189377"/>
          </a:xfrm>
        </p:spPr>
        <p:txBody>
          <a:bodyPr/>
          <a:lstStyle/>
          <a:p>
            <a:r>
              <a:rPr lang="en-US" dirty="0"/>
              <a:t>Framework</a:t>
            </a:r>
          </a:p>
          <a:p>
            <a:pPr lvl="1"/>
            <a:r>
              <a:rPr lang="en-US" dirty="0"/>
              <a:t>Managers</a:t>
            </a:r>
          </a:p>
          <a:p>
            <a:pPr lvl="1"/>
            <a:r>
              <a:rPr lang="en-US" dirty="0"/>
              <a:t>Services</a:t>
            </a:r>
          </a:p>
          <a:p>
            <a:pPr lvl="1"/>
            <a:r>
              <a:rPr lang="en-US" dirty="0"/>
              <a:t>Utilities  </a:t>
            </a:r>
          </a:p>
          <a:p>
            <a:pPr lvl="1"/>
            <a:r>
              <a:rPr lang="en-US" dirty="0"/>
              <a:t>Data Objects </a:t>
            </a:r>
          </a:p>
          <a:p>
            <a:pPr lvl="1"/>
            <a:r>
              <a:rPr lang="en-US" dirty="0"/>
              <a:t>Support Objects </a:t>
            </a:r>
          </a:p>
          <a:p>
            <a:r>
              <a:rPr lang="en-US" dirty="0"/>
              <a:t>Tools</a:t>
            </a:r>
          </a:p>
          <a:p>
            <a:pPr lvl="1"/>
            <a:r>
              <a:rPr lang="en-US" dirty="0"/>
              <a:t>Code Generator</a:t>
            </a:r>
          </a:p>
        </p:txBody>
      </p:sp>
    </p:spTree>
    <p:extLst>
      <p:ext uri="{BB962C8B-B14F-4D97-AF65-F5344CB8AC3E}">
        <p14:creationId xmlns:p14="http://schemas.microsoft.com/office/powerpoint/2010/main" val="2402401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CE03D-FF17-439D-9F6F-DE41A590E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Framework – Managers – </a:t>
            </a:r>
            <a:r>
              <a:rPr lang="en-GB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Common Infrastructure Services</a:t>
            </a:r>
            <a:r>
              <a:rPr lang="en-US" dirty="0">
                <a:solidFill>
                  <a:schemeClr val="tx1"/>
                </a:solidFill>
              </a:rPr>
              <a:t> (OERA)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F2F81-A7D2-4E75-9C74-E3803E486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13" y="1200150"/>
            <a:ext cx="9834415" cy="5172075"/>
          </a:xfrm>
        </p:spPr>
        <p:txBody>
          <a:bodyPr/>
          <a:lstStyle/>
          <a:p>
            <a:pPr>
              <a:buClr>
                <a:srgbClr val="00A4A5"/>
              </a:buClr>
            </a:pPr>
            <a:r>
              <a:rPr lang="en-US" dirty="0"/>
              <a:t>Required Managers</a:t>
            </a:r>
          </a:p>
          <a:p>
            <a:pPr lvl="1">
              <a:buClr>
                <a:srgbClr val="00A4A5"/>
              </a:buClr>
            </a:pPr>
            <a:r>
              <a:rPr lang="en-US" dirty="0" err="1"/>
              <a:t>ServiceManager</a:t>
            </a:r>
            <a:r>
              <a:rPr lang="en-US" dirty="0"/>
              <a:t> </a:t>
            </a:r>
            <a:r>
              <a:rPr lang="en-US" sz="1600" dirty="0"/>
              <a:t> </a:t>
            </a:r>
          </a:p>
          <a:p>
            <a:pPr lvl="2">
              <a:buClr>
                <a:srgbClr val="00A4A5"/>
              </a:buClr>
            </a:pPr>
            <a:r>
              <a:rPr lang="en-US" sz="1400" dirty="0"/>
              <a:t>Public Service Interface Component</a:t>
            </a:r>
          </a:p>
          <a:p>
            <a:pPr lvl="2">
              <a:buClr>
                <a:srgbClr val="00A4A5"/>
              </a:buClr>
            </a:pPr>
            <a:r>
              <a:rPr lang="en-US" sz="1400" dirty="0"/>
              <a:t>Internal factory</a:t>
            </a:r>
          </a:p>
          <a:p>
            <a:pPr lvl="1">
              <a:buClr>
                <a:srgbClr val="00A4A5"/>
              </a:buClr>
            </a:pPr>
            <a:r>
              <a:rPr lang="en-US" dirty="0" err="1"/>
              <a:t>SessionManager</a:t>
            </a:r>
            <a:endParaRPr lang="en-US" dirty="0"/>
          </a:p>
          <a:p>
            <a:pPr lvl="2">
              <a:buClr>
                <a:srgbClr val="00A4A5"/>
              </a:buClr>
            </a:pPr>
            <a:r>
              <a:rPr lang="en-US" dirty="0"/>
              <a:t>Information per session, user, connection  </a:t>
            </a:r>
            <a:r>
              <a:rPr lang="en-US" sz="1400" dirty="0"/>
              <a:t> </a:t>
            </a:r>
          </a:p>
          <a:p>
            <a:pPr lvl="1">
              <a:buClr>
                <a:srgbClr val="00A4A5"/>
              </a:buClr>
            </a:pPr>
            <a:r>
              <a:rPr lang="en-US" dirty="0" err="1"/>
              <a:t>StartupManager</a:t>
            </a:r>
            <a:r>
              <a:rPr lang="en-US" dirty="0"/>
              <a:t> </a:t>
            </a:r>
          </a:p>
          <a:p>
            <a:pPr lvl="2">
              <a:buClr>
                <a:srgbClr val="00A4A5"/>
              </a:buClr>
            </a:pPr>
            <a:r>
              <a:rPr lang="en-US" sz="1400" dirty="0"/>
              <a:t>Manages other managers</a:t>
            </a:r>
          </a:p>
          <a:p>
            <a:pPr>
              <a:buClr>
                <a:srgbClr val="00A4A5"/>
              </a:buClr>
            </a:pPr>
            <a:r>
              <a:rPr lang="en-US" sz="1800" dirty="0"/>
              <a:t>Custom Managers</a:t>
            </a:r>
          </a:p>
          <a:p>
            <a:pPr lvl="1">
              <a:buClr>
                <a:srgbClr val="00A4A5"/>
              </a:buClr>
            </a:pPr>
            <a:r>
              <a:rPr lang="en-US" sz="1600" dirty="0" err="1"/>
              <a:t>LoggingManager</a:t>
            </a:r>
            <a:endParaRPr lang="en-US" sz="1600" dirty="0"/>
          </a:p>
          <a:p>
            <a:pPr lvl="1">
              <a:buClr>
                <a:srgbClr val="00A4A5"/>
              </a:buClr>
            </a:pPr>
            <a:r>
              <a:rPr lang="en-US" sz="1600" dirty="0" err="1"/>
              <a:t>ContextManager</a:t>
            </a:r>
            <a:endParaRPr lang="en-US" sz="1600" dirty="0"/>
          </a:p>
          <a:p>
            <a:pPr lvl="2">
              <a:buClr>
                <a:srgbClr val="00A4A5"/>
              </a:buClr>
            </a:pPr>
            <a:endParaRPr lang="en-US" sz="1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9389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CE03D-FF17-439D-9F6F-DE41A590E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Managers – Bootstrap – </a:t>
            </a:r>
            <a:r>
              <a:rPr lang="en-US" dirty="0" err="1"/>
              <a:t>Ccs.Common.Application</a:t>
            </a:r>
            <a:r>
              <a:rPr lang="en-US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F2F81-A7D2-4E75-9C74-E3803E486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14" y="1200150"/>
            <a:ext cx="4678420" cy="5172075"/>
          </a:xfrm>
        </p:spPr>
        <p:txBody>
          <a:bodyPr/>
          <a:lstStyle/>
          <a:p>
            <a:pPr>
              <a:buClr>
                <a:srgbClr val="00A4A5"/>
              </a:buClr>
            </a:pPr>
            <a:r>
              <a:rPr lang="en-US" dirty="0"/>
              <a:t>Static properties for required managers</a:t>
            </a:r>
          </a:p>
          <a:p>
            <a:pPr lvl="1">
              <a:buClr>
                <a:srgbClr val="00A4A5"/>
              </a:buClr>
            </a:pPr>
            <a:r>
              <a:rPr lang="en-US" dirty="0" err="1"/>
              <a:t>ServiceManager</a:t>
            </a:r>
            <a:r>
              <a:rPr lang="en-US" dirty="0"/>
              <a:t> </a:t>
            </a:r>
            <a:r>
              <a:rPr lang="en-US" sz="1600" dirty="0"/>
              <a:t> </a:t>
            </a:r>
          </a:p>
          <a:p>
            <a:pPr lvl="1">
              <a:buClr>
                <a:srgbClr val="00A4A5"/>
              </a:buClr>
            </a:pPr>
            <a:r>
              <a:rPr lang="en-US" dirty="0" err="1"/>
              <a:t>SessionManager</a:t>
            </a:r>
            <a:endParaRPr lang="en-US" dirty="0"/>
          </a:p>
          <a:p>
            <a:pPr lvl="1">
              <a:buClr>
                <a:srgbClr val="00A4A5"/>
              </a:buClr>
            </a:pPr>
            <a:r>
              <a:rPr lang="en-US" dirty="0" err="1"/>
              <a:t>StartupManager</a:t>
            </a:r>
            <a:r>
              <a:rPr lang="en-US" dirty="0"/>
              <a:t> </a:t>
            </a:r>
            <a:r>
              <a:rPr lang="en-US" sz="1600" dirty="0"/>
              <a:t> </a:t>
            </a:r>
          </a:p>
          <a:p>
            <a:pPr lvl="2">
              <a:buClr>
                <a:srgbClr val="00A4A5"/>
              </a:buClr>
            </a:pPr>
            <a:r>
              <a:rPr lang="en-US" sz="1400" dirty="0" err="1"/>
              <a:t>GetManager</a:t>
            </a:r>
            <a:r>
              <a:rPr lang="en-US" sz="1400" dirty="0"/>
              <a:t>(interface)</a:t>
            </a:r>
          </a:p>
          <a:p>
            <a:pPr marL="457200" lvl="1" indent="0">
              <a:buClr>
                <a:srgbClr val="00A4A5"/>
              </a:buClr>
              <a:buNone/>
            </a:pPr>
            <a:endParaRPr lang="en-US" dirty="0"/>
          </a:p>
          <a:p>
            <a:pPr>
              <a:buClr>
                <a:srgbClr val="00A4A5"/>
              </a:buClr>
            </a:pPr>
            <a:r>
              <a:rPr lang="en-US" dirty="0"/>
              <a:t>Bootstraps the application </a:t>
            </a:r>
          </a:p>
          <a:p>
            <a:pPr lvl="1">
              <a:buClr>
                <a:srgbClr val="00A4A5"/>
              </a:buClr>
            </a:pPr>
            <a:r>
              <a:rPr lang="en-US" dirty="0"/>
              <a:t>PAS startup</a:t>
            </a:r>
          </a:p>
          <a:p>
            <a:pPr lvl="1">
              <a:buClr>
                <a:srgbClr val="00A4A5"/>
              </a:buClr>
            </a:pPr>
            <a:r>
              <a:rPr lang="en-US" dirty="0"/>
              <a:t>Unit testing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D649DA-9F35-4730-92CB-B04CA15FD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8264" y="1043516"/>
            <a:ext cx="5645385" cy="513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1271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6BE43-3FD3-4433-B7EF-D1CA1A3AB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Framework – Utilities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3842F-C028-499A-96A0-CAAD01726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Classes with static methods</a:t>
            </a:r>
          </a:p>
          <a:p>
            <a:r>
              <a:rPr lang="en-US" dirty="0"/>
              <a:t>Language Extensions</a:t>
            </a:r>
          </a:p>
          <a:p>
            <a:pPr lvl="1"/>
            <a:r>
              <a:rPr lang="en-US" dirty="0"/>
              <a:t>Array</a:t>
            </a:r>
          </a:p>
          <a:p>
            <a:pPr lvl="2"/>
            <a:r>
              <a:rPr lang="en-US" dirty="0" err="1"/>
              <a:t>ToArray</a:t>
            </a:r>
            <a:r>
              <a:rPr lang="en-US" dirty="0"/>
              <a:t>(comma separated values of all data types)</a:t>
            </a:r>
          </a:p>
          <a:p>
            <a:pPr lvl="1"/>
            <a:r>
              <a:rPr lang="en-US" dirty="0" err="1"/>
              <a:t>BufferUtil</a:t>
            </a:r>
            <a:endParaRPr lang="en-US" dirty="0"/>
          </a:p>
          <a:p>
            <a:pPr lvl="2"/>
            <a:r>
              <a:rPr lang="en-US" dirty="0" err="1"/>
              <a:t>GetKey</a:t>
            </a:r>
            <a:r>
              <a:rPr lang="en-US" dirty="0"/>
              <a:t>(buffer)</a:t>
            </a:r>
          </a:p>
          <a:p>
            <a:pPr lvl="1"/>
            <a:r>
              <a:rPr lang="en-US" dirty="0" err="1"/>
              <a:t>DatasetUtil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FileUtil</a:t>
            </a:r>
            <a:endParaRPr lang="en-US" dirty="0"/>
          </a:p>
          <a:p>
            <a:pPr lvl="1"/>
            <a:r>
              <a:rPr lang="en-US" dirty="0" err="1"/>
              <a:t>JsonUtil</a:t>
            </a:r>
            <a:endParaRPr lang="en-US" dirty="0"/>
          </a:p>
          <a:p>
            <a:pPr lvl="1"/>
            <a:r>
              <a:rPr lang="en-US" dirty="0" err="1"/>
              <a:t>StringUtil</a:t>
            </a:r>
            <a:endParaRPr lang="en-US" dirty="0"/>
          </a:p>
          <a:p>
            <a:r>
              <a:rPr lang="en-US" dirty="0"/>
              <a:t>Convenience Factory</a:t>
            </a:r>
          </a:p>
          <a:p>
            <a:pPr lvl="1"/>
            <a:r>
              <a:rPr lang="en-US" dirty="0" err="1"/>
              <a:t>QueryUtil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4907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DC3D0-87E9-48E3-B6D2-19928676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dirty="0"/>
              <a:t>Framework -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D3FD4-E24B-4165-BAB5-4C3919F2F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14" y="1182848"/>
            <a:ext cx="9944138" cy="518937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General purpose classes with reusable methods</a:t>
            </a:r>
          </a:p>
          <a:p>
            <a:r>
              <a:rPr lang="en-US" dirty="0"/>
              <a:t>Different from Managers </a:t>
            </a:r>
          </a:p>
          <a:p>
            <a:pPr lvl="1"/>
            <a:r>
              <a:rPr lang="en-US" dirty="0"/>
              <a:t>Ad-hoc usage</a:t>
            </a:r>
          </a:p>
          <a:p>
            <a:r>
              <a:rPr lang="en-US" dirty="0"/>
              <a:t>Different from Utilities </a:t>
            </a:r>
          </a:p>
          <a:p>
            <a:pPr lvl="1"/>
            <a:r>
              <a:rPr lang="en-US" dirty="0"/>
              <a:t>Sub class by application</a:t>
            </a:r>
          </a:p>
          <a:p>
            <a:pPr marL="0" indent="0">
              <a:buNone/>
            </a:pPr>
            <a:endParaRPr lang="en-US" sz="1300" b="1" dirty="0">
              <a:solidFill>
                <a:srgbClr val="7F0055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7F0055"/>
                </a:solidFill>
                <a:latin typeface="Courier New" panose="02070309020205020404" pitchFamily="49" charset="0"/>
              </a:rPr>
              <a:t>define</a:t>
            </a:r>
            <a:r>
              <a:rPr lang="en-US" sz="1300" b="1" dirty="0">
                <a:latin typeface="Courier New" panose="02070309020205020404" pitchFamily="49" charset="0"/>
              </a:rPr>
              <a:t> </a:t>
            </a:r>
            <a:r>
              <a:rPr lang="en-US" sz="1300" b="1" dirty="0">
                <a:solidFill>
                  <a:srgbClr val="7F0055"/>
                </a:solidFill>
                <a:latin typeface="Courier New" panose="02070309020205020404" pitchFamily="49" charset="0"/>
              </a:rPr>
              <a:t>protected</a:t>
            </a:r>
            <a:r>
              <a:rPr lang="en-US" sz="1300" b="1" dirty="0">
                <a:latin typeface="Courier New" panose="02070309020205020404" pitchFamily="49" charset="0"/>
              </a:rPr>
              <a:t> </a:t>
            </a:r>
            <a:r>
              <a:rPr lang="en-US" sz="1300" b="1" dirty="0">
                <a:solidFill>
                  <a:srgbClr val="7F0055"/>
                </a:solidFill>
                <a:latin typeface="Courier New" panose="02070309020205020404" pitchFamily="49" charset="0"/>
              </a:rPr>
              <a:t>property</a:t>
            </a:r>
            <a:r>
              <a:rPr lang="en-US" sz="1300" b="1" dirty="0">
                <a:latin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</a:rPr>
              <a:t>FindService</a:t>
            </a:r>
            <a:r>
              <a:rPr lang="en-US" sz="1300" b="1" dirty="0">
                <a:latin typeface="Courier New" panose="02070309020205020404" pitchFamily="49" charset="0"/>
              </a:rPr>
              <a:t> </a:t>
            </a:r>
            <a:r>
              <a:rPr lang="en-US" sz="1300" b="1" dirty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US" sz="1300" b="1" dirty="0">
                <a:latin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</a:rPr>
              <a:t>IFindService</a:t>
            </a:r>
            <a:r>
              <a:rPr lang="en-US" sz="1300" b="1" dirty="0">
                <a:latin typeface="Courier New" panose="02070309020205020404" pitchFamily="49" charset="0"/>
              </a:rPr>
              <a:t> </a:t>
            </a:r>
            <a:r>
              <a:rPr lang="en-US" sz="1300" b="1" dirty="0">
                <a:solidFill>
                  <a:srgbClr val="7F0055"/>
                </a:solidFill>
                <a:latin typeface="Courier New" panose="02070309020205020404" pitchFamily="49" charset="0"/>
              </a:rPr>
              <a:t>no-undo</a:t>
            </a:r>
            <a:r>
              <a:rPr lang="en-US" sz="1300" b="1" dirty="0"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sz="1300" b="1" dirty="0">
                <a:latin typeface="Courier New" panose="02070309020205020404" pitchFamily="49" charset="0"/>
              </a:rPr>
              <a:t>   </a:t>
            </a:r>
            <a:r>
              <a:rPr lang="en-US" sz="1300" b="1" dirty="0">
                <a:solidFill>
                  <a:srgbClr val="7F0055"/>
                </a:solidFill>
                <a:latin typeface="Courier New" panose="02070309020205020404" pitchFamily="49" charset="0"/>
              </a:rPr>
              <a:t>get</a:t>
            </a:r>
            <a:r>
              <a:rPr lang="en-US" sz="1300" b="1" dirty="0">
                <a:latin typeface="Courier New" panose="02070309020205020404" pitchFamily="49" charset="0"/>
              </a:rPr>
              <a:t>():</a:t>
            </a:r>
          </a:p>
          <a:p>
            <a:pPr marL="0" indent="0">
              <a:buNone/>
            </a:pPr>
            <a:r>
              <a:rPr lang="en-US" sz="1300" b="1" dirty="0">
                <a:latin typeface="Courier New" panose="02070309020205020404" pitchFamily="49" charset="0"/>
              </a:rPr>
              <a:t>         </a:t>
            </a:r>
            <a:r>
              <a:rPr lang="en-US" sz="1300" b="1" dirty="0">
                <a:solidFill>
                  <a:srgbClr val="7F0055"/>
                </a:solidFill>
                <a:latin typeface="Courier New" panose="02070309020205020404" pitchFamily="49" charset="0"/>
              </a:rPr>
              <a:t>return</a:t>
            </a:r>
            <a:r>
              <a:rPr lang="en-US" sz="1300" b="1" dirty="0">
                <a:latin typeface="Courier New" panose="02070309020205020404" pitchFamily="49" charset="0"/>
              </a:rPr>
              <a:t> </a:t>
            </a:r>
            <a:r>
              <a:rPr lang="en-US" sz="1300" b="1" dirty="0">
                <a:solidFill>
                  <a:srgbClr val="7F0055"/>
                </a:solidFill>
                <a:latin typeface="Courier New" panose="02070309020205020404" pitchFamily="49" charset="0"/>
              </a:rPr>
              <a:t>cast</a:t>
            </a:r>
            <a:r>
              <a:rPr lang="en-US" sz="1300" b="1" dirty="0">
                <a:latin typeface="Courier New" panose="02070309020205020404" pitchFamily="49" charset="0"/>
              </a:rPr>
              <a:t>(</a:t>
            </a:r>
            <a:r>
              <a:rPr lang="en-US" sz="1300" b="1" dirty="0" err="1">
                <a:solidFill>
                  <a:srgbClr val="7F0055"/>
                </a:solidFill>
                <a:latin typeface="Courier New" panose="02070309020205020404" pitchFamily="49" charset="0"/>
              </a:rPr>
              <a:t>Application</a:t>
            </a:r>
            <a:r>
              <a:rPr lang="en-US" sz="1300" b="1" dirty="0" err="1">
                <a:latin typeface="Courier New" panose="02070309020205020404" pitchFamily="49" charset="0"/>
              </a:rPr>
              <a:t>:ServiceManager:getService</a:t>
            </a:r>
            <a:r>
              <a:rPr lang="en-US" sz="1300" b="1" dirty="0">
                <a:latin typeface="Courier New" panose="02070309020205020404" pitchFamily="49" charset="0"/>
              </a:rPr>
              <a:t>(</a:t>
            </a:r>
            <a:r>
              <a:rPr lang="en-US" sz="1300" b="1" dirty="0">
                <a:solidFill>
                  <a:srgbClr val="7F0055"/>
                </a:solidFill>
                <a:latin typeface="Courier New" panose="02070309020205020404" pitchFamily="49" charset="0"/>
              </a:rPr>
              <a:t>get-class</a:t>
            </a:r>
            <a:r>
              <a:rPr lang="en-US" sz="1300" b="1" dirty="0">
                <a:latin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</a:rPr>
              <a:t>IFindService</a:t>
            </a:r>
            <a:r>
              <a:rPr lang="en-US" sz="1300" b="1" dirty="0">
                <a:latin typeface="Courier New" panose="02070309020205020404" pitchFamily="49" charset="0"/>
              </a:rPr>
              <a:t>)),</a:t>
            </a:r>
            <a:r>
              <a:rPr lang="en-US" sz="1300" b="1" dirty="0" err="1">
                <a:latin typeface="Courier New" panose="02070309020205020404" pitchFamily="49" charset="0"/>
              </a:rPr>
              <a:t>IFindService</a:t>
            </a:r>
            <a:r>
              <a:rPr lang="en-US" sz="1300" b="1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sz="1300" b="1" dirty="0">
                <a:solidFill>
                  <a:srgbClr val="7F0055"/>
                </a:solidFill>
                <a:latin typeface="Courier New" panose="02070309020205020404" pitchFamily="49" charset="0"/>
              </a:rPr>
              <a:t>   end</a:t>
            </a:r>
            <a:r>
              <a:rPr lang="en-US" sz="1300" b="1" dirty="0">
                <a:latin typeface="Courier New" panose="02070309020205020404" pitchFamily="49" charset="0"/>
              </a:rPr>
              <a:t>.</a:t>
            </a:r>
            <a:endParaRPr lang="en-US" sz="1300" b="1" dirty="0"/>
          </a:p>
        </p:txBody>
      </p:sp>
    </p:spTree>
    <p:extLst>
      <p:ext uri="{BB962C8B-B14F-4D97-AF65-F5344CB8AC3E}">
        <p14:creationId xmlns:p14="http://schemas.microsoft.com/office/powerpoint/2010/main" val="7399498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49C2492C-01EF-4C99-B8DA-763F374CF7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28" y="1265296"/>
            <a:ext cx="8582023" cy="476985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EDC3D0-87E9-48E3-B6D2-19928676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dirty="0"/>
              <a:t>Framework – Data Objects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DF250DE-1142-4BD3-BF6F-01297E048D81}"/>
              </a:ext>
            </a:extLst>
          </p:cNvPr>
          <p:cNvSpPr txBox="1">
            <a:spLocks/>
          </p:cNvSpPr>
          <p:nvPr/>
        </p:nvSpPr>
        <p:spPr bwMode="auto">
          <a:xfrm>
            <a:off x="8192729" y="1265296"/>
            <a:ext cx="4136922" cy="5189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i="0" dirty="0" err="1"/>
              <a:t>BusinessEntity</a:t>
            </a:r>
            <a:endParaRPr lang="en-US" i="0" dirty="0"/>
          </a:p>
          <a:p>
            <a:pPr>
              <a:buSzTx/>
            </a:pPr>
            <a:r>
              <a:rPr lang="en-US" i="0" dirty="0" err="1"/>
              <a:t>DataAccess</a:t>
            </a:r>
            <a:endParaRPr lang="en-US" i="0" dirty="0"/>
          </a:p>
          <a:p>
            <a:pPr>
              <a:buSzTx/>
            </a:pPr>
            <a:r>
              <a:rPr lang="en-US" i="0" dirty="0" err="1"/>
              <a:t>DataSource</a:t>
            </a:r>
            <a:endParaRPr lang="en-US" i="0" dirty="0"/>
          </a:p>
          <a:p>
            <a:pPr marL="457200" lvl="1" indent="0">
              <a:buSzTx/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14910601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CCC87-F45E-4E3B-881C-967D5C84A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DataSource</a:t>
            </a:r>
            <a:r>
              <a:rPr lang="en-US" dirty="0"/>
              <a:t> – Concrete Classes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14CEDF-B66D-4C7B-AB3D-35F1945269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37" y="1402171"/>
            <a:ext cx="9534525" cy="4591050"/>
          </a:xfrm>
        </p:spPr>
      </p:pic>
    </p:spTree>
    <p:extLst>
      <p:ext uri="{BB962C8B-B14F-4D97-AF65-F5344CB8AC3E}">
        <p14:creationId xmlns:p14="http://schemas.microsoft.com/office/powerpoint/2010/main" val="23671234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DC3D0-87E9-48E3-B6D2-19928676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dirty="0"/>
              <a:t>Framework – Request Objects - Implements Ccs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D3FD4-E24B-4165-BAB5-4C3919F2F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14" y="1182848"/>
            <a:ext cx="9869076" cy="5189377"/>
          </a:xfrm>
        </p:spPr>
        <p:txBody>
          <a:bodyPr/>
          <a:lstStyle/>
          <a:p>
            <a:r>
              <a:rPr lang="en-US" dirty="0"/>
              <a:t>Request Objects</a:t>
            </a:r>
          </a:p>
          <a:p>
            <a:pPr lvl="1"/>
            <a:r>
              <a:rPr lang="en-US" dirty="0" err="1"/>
              <a:t>GetDataRequest</a:t>
            </a:r>
            <a:endParaRPr lang="en-US" dirty="0"/>
          </a:p>
          <a:p>
            <a:pPr lvl="1"/>
            <a:r>
              <a:rPr lang="en-US" dirty="0" err="1"/>
              <a:t>GetDataTableRequest</a:t>
            </a:r>
            <a:endParaRPr lang="en-US" dirty="0"/>
          </a:p>
          <a:p>
            <a:pPr lvl="1"/>
            <a:r>
              <a:rPr lang="en-US" dirty="0" err="1"/>
              <a:t>UpdateDataRequest</a:t>
            </a:r>
            <a:endParaRPr lang="en-US" dirty="0"/>
          </a:p>
          <a:p>
            <a:r>
              <a:rPr lang="en-US" dirty="0"/>
              <a:t>Query Objects</a:t>
            </a:r>
          </a:p>
          <a:p>
            <a:pPr lvl="1"/>
            <a:r>
              <a:rPr lang="en-US" dirty="0" err="1"/>
              <a:t>QueryDefinition</a:t>
            </a:r>
            <a:endParaRPr lang="en-US" dirty="0"/>
          </a:p>
          <a:p>
            <a:pPr lvl="1"/>
            <a:r>
              <a:rPr lang="en-US" dirty="0" err="1"/>
              <a:t>QueryGroup</a:t>
            </a:r>
            <a:endParaRPr lang="en-US" dirty="0"/>
          </a:p>
          <a:p>
            <a:pPr lvl="1"/>
            <a:r>
              <a:rPr lang="en-US" dirty="0" err="1"/>
              <a:t>QueryPredicate</a:t>
            </a:r>
            <a:endParaRPr lang="en-US" dirty="0"/>
          </a:p>
          <a:p>
            <a:pPr lvl="1"/>
            <a:r>
              <a:rPr lang="en-US" dirty="0" err="1"/>
              <a:t>QuerySortEntry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9CBC63-2C76-40CC-B730-6EEEB46733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084" y="1257735"/>
            <a:ext cx="5688366" cy="516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0606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DC3D0-87E9-48E3-B6D2-19928676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dirty="0"/>
              <a:t>Framework – Response Objects – Implements Ccs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D3FD4-E24B-4165-BAB5-4C3919F2F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14" y="1182848"/>
            <a:ext cx="9869076" cy="5189377"/>
          </a:xfrm>
        </p:spPr>
        <p:txBody>
          <a:bodyPr/>
          <a:lstStyle/>
          <a:p>
            <a:r>
              <a:rPr lang="en-US" dirty="0"/>
              <a:t>Response Objects</a:t>
            </a:r>
          </a:p>
          <a:p>
            <a:pPr lvl="1"/>
            <a:r>
              <a:rPr lang="en-US" dirty="0" err="1"/>
              <a:t>GetDataResponse</a:t>
            </a:r>
            <a:endParaRPr lang="en-US" dirty="0"/>
          </a:p>
          <a:p>
            <a:pPr lvl="1"/>
            <a:r>
              <a:rPr lang="en-US" dirty="0" err="1"/>
              <a:t>GetDataTableResponse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NumResults</a:t>
            </a:r>
            <a:endParaRPr lang="en-US" dirty="0"/>
          </a:p>
          <a:p>
            <a:pPr lvl="2"/>
            <a:r>
              <a:rPr lang="en-US" dirty="0" err="1"/>
              <a:t>PagingContext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78401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EF968-A4F6-43EA-8147-2B007455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Logic Hooks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793C0-AFFA-4E0E-B314-511825F89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BusinessEntity</a:t>
            </a:r>
            <a:r>
              <a:rPr lang="en-US" dirty="0"/>
              <a:t> </a:t>
            </a:r>
          </a:p>
          <a:p>
            <a:r>
              <a:rPr lang="en-US" dirty="0"/>
              <a:t>Static code against temp-tables</a:t>
            </a:r>
          </a:p>
          <a:p>
            <a:r>
              <a:rPr lang="en-US" dirty="0"/>
              <a:t>Override without super call</a:t>
            </a:r>
          </a:p>
          <a:p>
            <a:pPr marL="0" indent="0">
              <a:buNone/>
            </a:pPr>
            <a:endParaRPr lang="en-US" sz="1600" dirty="0">
              <a:solidFill>
                <a:srgbClr val="7F0055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protected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void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BeforeFetchData</a:t>
            </a:r>
            <a:r>
              <a:rPr lang="en-US" sz="1600" b="1" dirty="0">
                <a:latin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input-output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poRequest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IGetDataRequest</a:t>
            </a:r>
            <a:r>
              <a:rPr lang="en-US" sz="1600" b="1" dirty="0">
                <a:latin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                                      					 input-output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dataset-handle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phDataset</a:t>
            </a:r>
            <a:r>
              <a:rPr lang="en-US" sz="1600" b="1" dirty="0"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</a:rPr>
              <a:t>    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protected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void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AfterFetchData</a:t>
            </a:r>
            <a:r>
              <a:rPr lang="en-US" sz="1600" b="1" dirty="0">
                <a:latin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input-output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pResponse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IGetDataResponse</a:t>
            </a:r>
            <a:r>
              <a:rPr lang="en-US" sz="1600" b="1" dirty="0">
                <a:latin typeface="Courier New" panose="02070309020205020404" pitchFamily="49" charset="0"/>
              </a:rPr>
              <a:t>, `						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input-output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dataset-handle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phDataset</a:t>
            </a:r>
            <a:r>
              <a:rPr lang="en-US" sz="1600" b="1" dirty="0"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</a:rPr>
              <a:t> </a:t>
            </a:r>
            <a:endParaRPr lang="en-US" sz="1600" b="1" dirty="0">
              <a:solidFill>
                <a:srgbClr val="7F0055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method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protected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void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BeforeSubmitData</a:t>
            </a:r>
            <a:r>
              <a:rPr lang="en-US" sz="1600" b="1" dirty="0">
                <a:latin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input-output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poRequest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as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IGetUpdateRequest</a:t>
            </a:r>
            <a:r>
              <a:rPr lang="en-US" sz="1600" b="1" dirty="0">
                <a:latin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                                      					 input-output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</a:rPr>
              <a:t>dataset-handle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</a:rPr>
              <a:t>phDataset</a:t>
            </a:r>
            <a:r>
              <a:rPr lang="en-US" sz="1600" b="1" dirty="0"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</a:rPr>
              <a:t>    </a:t>
            </a:r>
          </a:p>
          <a:p>
            <a:pPr marL="0" indent="0">
              <a:buNone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2850680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94B69-5556-4293-B946-97DD91E74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Entity Table Hooks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6800CC-E16B-4D48-9DF8-663BB99E0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44" y="2841261"/>
            <a:ext cx="8984049" cy="3414187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E9FB55-E33D-4CCB-8683-7B5E45F89E8F}"/>
              </a:ext>
            </a:extLst>
          </p:cNvPr>
          <p:cNvSpPr txBox="1">
            <a:spLocks/>
          </p:cNvSpPr>
          <p:nvPr/>
        </p:nvSpPr>
        <p:spPr bwMode="auto">
          <a:xfrm>
            <a:off x="557814" y="1200151"/>
            <a:ext cx="10414650" cy="1370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i="0" dirty="0"/>
              <a:t>Business Entity where Resource name  = Temp-table serialize-name</a:t>
            </a:r>
          </a:p>
          <a:p>
            <a:pPr lvl="1">
              <a:buSzTx/>
            </a:pPr>
            <a:r>
              <a:rPr lang="en-US" i="0" dirty="0" err="1"/>
              <a:t>ReceiveBuffer</a:t>
            </a:r>
            <a:endParaRPr lang="en-US" i="0" dirty="0"/>
          </a:p>
          <a:p>
            <a:pPr lvl="1">
              <a:buSzTx/>
            </a:pPr>
            <a:r>
              <a:rPr lang="en-US" i="0" dirty="0" err="1"/>
              <a:t>ValidateBuffer</a:t>
            </a:r>
            <a:endParaRPr lang="en-US" i="0" dirty="0"/>
          </a:p>
          <a:p>
            <a:pPr lvl="2">
              <a:buSzTx/>
            </a:pPr>
            <a:endParaRPr lang="en-US" i="0" dirty="0"/>
          </a:p>
          <a:p>
            <a:pPr lvl="1">
              <a:buSzTx/>
            </a:pPr>
            <a:endParaRPr lang="en-US" i="0" dirty="0"/>
          </a:p>
          <a:p>
            <a:pPr marL="0" indent="0">
              <a:buSzTx/>
              <a:buNone/>
            </a:pPr>
            <a:r>
              <a:rPr lang="en-US" i="0" dirty="0"/>
              <a:t> </a:t>
            </a:r>
          </a:p>
          <a:p>
            <a:pPr marL="400050" lvl="1" indent="0">
              <a:buSzTx/>
              <a:buNone/>
            </a:pPr>
            <a:r>
              <a:rPr lang="en-US" i="0" dirty="0"/>
              <a:t> </a:t>
            </a:r>
          </a:p>
          <a:p>
            <a:pPr marL="457200" lvl="1" indent="0">
              <a:buSzTx/>
              <a:buFontTx/>
              <a:buNone/>
            </a:pPr>
            <a:endParaRPr lang="en-US" sz="1400" b="1" i="0" dirty="0">
              <a:latin typeface="Courier New" panose="02070309020205020404" pitchFamily="49" charset="0"/>
            </a:endParaRPr>
          </a:p>
          <a:p>
            <a:pPr lvl="1">
              <a:buSzTx/>
            </a:pPr>
            <a:endParaRPr lang="en-US" i="0" dirty="0"/>
          </a:p>
          <a:p>
            <a:pPr marL="0" indent="0">
              <a:buSzTx/>
              <a:buFont typeface="Wingdings" pitchFamily="2" charset="2"/>
              <a:buNone/>
            </a:pPr>
            <a:r>
              <a:rPr lang="en-US" sz="1600" i="0" dirty="0">
                <a:solidFill>
                  <a:srgbClr val="7F0055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buSzTx/>
              <a:buFont typeface="Wingdings" pitchFamily="2" charset="2"/>
              <a:buNone/>
            </a:pPr>
            <a:endParaRPr lang="en-US" sz="1600" i="0" dirty="0">
              <a:latin typeface="Courier New" panose="02070309020205020404" pitchFamily="49" charset="0"/>
            </a:endParaRPr>
          </a:p>
          <a:p>
            <a:pPr marL="0" indent="0">
              <a:buSzTx/>
              <a:buFont typeface="Wingdings" pitchFamily="2" charset="2"/>
              <a:buNone/>
            </a:pPr>
            <a:endParaRPr lang="en-US" sz="1600" b="1" i="0" dirty="0"/>
          </a:p>
        </p:txBody>
      </p:sp>
    </p:spTree>
    <p:extLst>
      <p:ext uri="{BB962C8B-B14F-4D97-AF65-F5344CB8AC3E}">
        <p14:creationId xmlns:p14="http://schemas.microsoft.com/office/powerpoint/2010/main" val="222538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A35EF-82D1-448A-9B40-2DFC2D644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Customer Specific Common </a:t>
            </a:r>
            <a:r>
              <a:rPr lang="en-US" dirty="0"/>
              <a:t>Business Logic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057905-3C11-40DF-8EDC-1577CA1511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06" y="2166153"/>
            <a:ext cx="9144000" cy="4324350"/>
          </a:xfr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2855C43-0C3B-429B-A778-959864EF41A0}"/>
              </a:ext>
            </a:extLst>
          </p:cNvPr>
          <p:cNvSpPr txBox="1">
            <a:spLocks/>
          </p:cNvSpPr>
          <p:nvPr/>
        </p:nvSpPr>
        <p:spPr bwMode="auto">
          <a:xfrm>
            <a:off x="557814" y="1200151"/>
            <a:ext cx="10414650" cy="1370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i="0" dirty="0"/>
              <a:t>Metric Conversion - Stored in database</a:t>
            </a:r>
          </a:p>
          <a:p>
            <a:pPr>
              <a:buSzTx/>
            </a:pPr>
            <a:r>
              <a:rPr lang="en-US" i="0" dirty="0"/>
              <a:t>Field  Validation - Stored in database</a:t>
            </a:r>
          </a:p>
          <a:p>
            <a:pPr>
              <a:buSzTx/>
            </a:pPr>
            <a:endParaRPr lang="en-US" i="0" dirty="0"/>
          </a:p>
          <a:p>
            <a:pPr lvl="1">
              <a:buSzTx/>
            </a:pPr>
            <a:endParaRPr lang="en-US" i="0" dirty="0"/>
          </a:p>
          <a:p>
            <a:pPr marL="0" indent="0">
              <a:buSzTx/>
              <a:buNone/>
            </a:pPr>
            <a:r>
              <a:rPr lang="en-US" i="0" dirty="0"/>
              <a:t> </a:t>
            </a:r>
          </a:p>
          <a:p>
            <a:pPr marL="400050" lvl="1" indent="0">
              <a:buSzTx/>
              <a:buNone/>
            </a:pPr>
            <a:r>
              <a:rPr lang="en-US" i="0" dirty="0"/>
              <a:t> </a:t>
            </a:r>
          </a:p>
          <a:p>
            <a:pPr marL="457200" lvl="1" indent="0">
              <a:buSzTx/>
              <a:buFontTx/>
              <a:buNone/>
            </a:pPr>
            <a:endParaRPr lang="en-US" sz="1400" b="1" i="0" dirty="0">
              <a:latin typeface="Courier New" panose="02070309020205020404" pitchFamily="49" charset="0"/>
            </a:endParaRPr>
          </a:p>
          <a:p>
            <a:pPr lvl="1">
              <a:buSzTx/>
            </a:pPr>
            <a:endParaRPr lang="en-US" i="0" dirty="0"/>
          </a:p>
          <a:p>
            <a:pPr marL="0" indent="0">
              <a:buSzTx/>
              <a:buFont typeface="Wingdings" pitchFamily="2" charset="2"/>
              <a:buNone/>
            </a:pPr>
            <a:r>
              <a:rPr lang="en-US" sz="1600" i="0" dirty="0">
                <a:solidFill>
                  <a:srgbClr val="7F0055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buSzTx/>
              <a:buFont typeface="Wingdings" pitchFamily="2" charset="2"/>
              <a:buNone/>
            </a:pPr>
            <a:endParaRPr lang="en-US" sz="1600" i="0" dirty="0">
              <a:latin typeface="Courier New" panose="02070309020205020404" pitchFamily="49" charset="0"/>
            </a:endParaRPr>
          </a:p>
          <a:p>
            <a:pPr marL="0" indent="0">
              <a:buSzTx/>
              <a:buFont typeface="Wingdings" pitchFamily="2" charset="2"/>
              <a:buNone/>
            </a:pPr>
            <a:endParaRPr lang="en-US" sz="1600" b="1" i="0" dirty="0"/>
          </a:p>
        </p:txBody>
      </p:sp>
    </p:spTree>
    <p:extLst>
      <p:ext uri="{BB962C8B-B14F-4D97-AF65-F5344CB8AC3E}">
        <p14:creationId xmlns:p14="http://schemas.microsoft.com/office/powerpoint/2010/main" val="40773311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EF968-A4F6-43EA-8147-2B007455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Source Hooks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793C0-AFFA-4E0E-B314-511825F89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Static code against temp-tables and database tables</a:t>
            </a:r>
          </a:p>
          <a:p>
            <a:r>
              <a:rPr lang="en-US" dirty="0"/>
              <a:t>Override without super call</a:t>
            </a:r>
          </a:p>
          <a:p>
            <a:r>
              <a:rPr lang="en-US" dirty="0"/>
              <a:t>12 Row level hooks (Same as SDO)</a:t>
            </a:r>
          </a:p>
          <a:p>
            <a:r>
              <a:rPr lang="en-US" dirty="0"/>
              <a:t>Both before-image and after-image record is available </a:t>
            </a:r>
          </a:p>
          <a:p>
            <a:pPr lvl="1"/>
            <a:r>
              <a:rPr lang="en-US" dirty="0"/>
              <a:t>4 Event Types</a:t>
            </a:r>
          </a:p>
          <a:p>
            <a:pPr lvl="2"/>
            <a:r>
              <a:rPr lang="en-US" dirty="0"/>
              <a:t>Pre – Outside of transaction</a:t>
            </a:r>
          </a:p>
          <a:p>
            <a:pPr lvl="2"/>
            <a:r>
              <a:rPr lang="en-US" dirty="0"/>
              <a:t>Begin – In Transaction  </a:t>
            </a:r>
          </a:p>
          <a:p>
            <a:pPr lvl="2"/>
            <a:r>
              <a:rPr lang="en-US" dirty="0"/>
              <a:t>End – In Transaction </a:t>
            </a:r>
          </a:p>
          <a:p>
            <a:pPr lvl="2"/>
            <a:r>
              <a:rPr lang="en-US" dirty="0"/>
              <a:t>Post – Outside of transaction</a:t>
            </a:r>
          </a:p>
          <a:p>
            <a:pPr lvl="1"/>
            <a:r>
              <a:rPr lang="en-US" dirty="0"/>
              <a:t>3 Operations</a:t>
            </a:r>
          </a:p>
          <a:p>
            <a:pPr lvl="2"/>
            <a:r>
              <a:rPr lang="en-US" dirty="0"/>
              <a:t>Create</a:t>
            </a:r>
          </a:p>
          <a:p>
            <a:pPr lvl="2"/>
            <a:r>
              <a:rPr lang="en-US" dirty="0"/>
              <a:t>Write (create and modify) </a:t>
            </a:r>
          </a:p>
          <a:p>
            <a:pPr lvl="2"/>
            <a:r>
              <a:rPr lang="en-US" dirty="0"/>
              <a:t>Delete</a:t>
            </a:r>
          </a:p>
          <a:p>
            <a:pPr marL="457200" lvl="1" indent="0">
              <a:buNone/>
            </a:pPr>
            <a:endParaRPr lang="en-US" sz="1400" b="1" dirty="0">
              <a:latin typeface="Courier New" panose="02070309020205020404" pitchFamily="49" charset="0"/>
            </a:endParaRP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1600" dirty="0">
                <a:solidFill>
                  <a:srgbClr val="7F0055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endParaRPr lang="en-US" sz="16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4811415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DC3D0-87E9-48E3-B6D2-19928676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dirty="0"/>
              <a:t>Framework – Other Support Objects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D3FD4-E24B-4165-BAB5-4C3919F2F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14" y="1182848"/>
            <a:ext cx="9869076" cy="5189377"/>
          </a:xfrm>
        </p:spPr>
        <p:txBody>
          <a:bodyPr/>
          <a:lstStyle/>
          <a:p>
            <a:r>
              <a:rPr lang="en-US" dirty="0"/>
              <a:t>Parsers </a:t>
            </a:r>
          </a:p>
          <a:p>
            <a:pPr lvl="1"/>
            <a:r>
              <a:rPr lang="en-US" dirty="0"/>
              <a:t>URI Keys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Query Objects</a:t>
            </a:r>
          </a:p>
          <a:p>
            <a:pPr lvl="1"/>
            <a:r>
              <a:rPr lang="en-US" dirty="0"/>
              <a:t>URI Query Filter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Query Objects</a:t>
            </a:r>
          </a:p>
          <a:p>
            <a:pPr lvl="1"/>
            <a:r>
              <a:rPr lang="en-US" dirty="0"/>
              <a:t>URI Query </a:t>
            </a:r>
            <a:r>
              <a:rPr lang="en-US" dirty="0" err="1"/>
              <a:t>StartId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Query Object</a:t>
            </a:r>
          </a:p>
          <a:p>
            <a:pPr lvl="1"/>
            <a:r>
              <a:rPr lang="en-US" dirty="0"/>
              <a:t>Function and Action Parameters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ABL Parameters</a:t>
            </a:r>
          </a:p>
          <a:p>
            <a:r>
              <a:rPr lang="en-US" dirty="0" err="1"/>
              <a:t>QueryBuilder</a:t>
            </a:r>
            <a:endParaRPr lang="en-US" dirty="0"/>
          </a:p>
          <a:p>
            <a:pPr lvl="1"/>
            <a:r>
              <a:rPr lang="en-US" dirty="0"/>
              <a:t>Transform and inject </a:t>
            </a:r>
          </a:p>
          <a:p>
            <a:pPr lvl="2"/>
            <a:r>
              <a:rPr lang="en-US" dirty="0"/>
              <a:t>Request and Query Objects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</a:t>
            </a:r>
            <a:r>
              <a:rPr lang="en-US" dirty="0" err="1"/>
              <a:t>DataSource</a:t>
            </a:r>
            <a:r>
              <a:rPr lang="en-US" dirty="0"/>
              <a:t> </a:t>
            </a:r>
            <a:r>
              <a:rPr lang="en-US" dirty="0" err="1"/>
              <a:t>BaseQuery</a:t>
            </a:r>
            <a:r>
              <a:rPr lang="en-US" dirty="0"/>
              <a:t> </a:t>
            </a:r>
          </a:p>
          <a:p>
            <a:r>
              <a:rPr lang="en-US" dirty="0" err="1"/>
              <a:t>TransactionManager</a:t>
            </a:r>
            <a:r>
              <a:rPr lang="en-US" dirty="0"/>
              <a:t>  </a:t>
            </a:r>
          </a:p>
          <a:p>
            <a:pPr lvl="1"/>
            <a:r>
              <a:rPr lang="en-US" dirty="0"/>
              <a:t>Support Ccs </a:t>
            </a:r>
            <a:r>
              <a:rPr lang="en-US" dirty="0" err="1"/>
              <a:t>CommitScopeEnum</a:t>
            </a:r>
            <a:endParaRPr lang="en-US" dirty="0"/>
          </a:p>
          <a:p>
            <a:pPr lvl="2"/>
            <a:r>
              <a:rPr lang="en-US" dirty="0"/>
              <a:t>All, Table, Row, Nested</a:t>
            </a:r>
          </a:p>
          <a:p>
            <a:pPr lvl="1"/>
            <a:r>
              <a:rPr lang="en-US" dirty="0" err="1"/>
              <a:t>ValidationManager</a:t>
            </a:r>
            <a:endParaRPr lang="en-US" dirty="0"/>
          </a:p>
          <a:p>
            <a:pPr lvl="2"/>
            <a:r>
              <a:rPr lang="en-US" dirty="0"/>
              <a:t>Calls all hooks </a:t>
            </a:r>
          </a:p>
        </p:txBody>
      </p:sp>
    </p:spTree>
    <p:extLst>
      <p:ext uri="{BB962C8B-B14F-4D97-AF65-F5344CB8AC3E}">
        <p14:creationId xmlns:p14="http://schemas.microsoft.com/office/powerpoint/2010/main" val="29906552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DC3D0-87E9-48E3-B6D2-19928676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dirty="0"/>
              <a:t>Catalog – All Resources  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81287-D520-4B56-8C31-4D4CBA074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14" y="1200150"/>
            <a:ext cx="2535906" cy="5172075"/>
          </a:xfrm>
        </p:spPr>
        <p:txBody>
          <a:bodyPr/>
          <a:lstStyle/>
          <a:p>
            <a:r>
              <a:rPr lang="en-US" dirty="0"/>
              <a:t>Name</a:t>
            </a:r>
          </a:p>
          <a:p>
            <a:r>
              <a:rPr lang="en-US" dirty="0"/>
              <a:t>Path</a:t>
            </a:r>
          </a:p>
          <a:p>
            <a:r>
              <a:rPr lang="en-US" dirty="0"/>
              <a:t>@</a:t>
            </a:r>
            <a:r>
              <a:rPr lang="en-US" dirty="0" err="1"/>
              <a:t>readLink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0DAECB-CEFF-4E73-8B3D-493879E0F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098" y="1323400"/>
            <a:ext cx="6858000" cy="552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630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DC3D0-87E9-48E3-B6D2-19928676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dirty="0"/>
              <a:t>Catalog  - Resource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81287-D520-4B56-8C31-4D4CBA074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14" y="1200150"/>
            <a:ext cx="2369742" cy="5172075"/>
          </a:xfrm>
        </p:spPr>
        <p:txBody>
          <a:bodyPr/>
          <a:lstStyle/>
          <a:p>
            <a:r>
              <a:rPr lang="en-US" dirty="0"/>
              <a:t>Name</a:t>
            </a:r>
          </a:p>
          <a:p>
            <a:r>
              <a:rPr lang="en-US" dirty="0"/>
              <a:t>Path</a:t>
            </a:r>
          </a:p>
          <a:p>
            <a:r>
              <a:rPr lang="en-US" dirty="0"/>
              <a:t>Type</a:t>
            </a:r>
          </a:p>
          <a:p>
            <a:r>
              <a:rPr lang="en-US" dirty="0"/>
              <a:t>Key</a:t>
            </a:r>
          </a:p>
          <a:p>
            <a:r>
              <a:rPr lang="en-US" dirty="0" err="1"/>
              <a:t>MetricSupport</a:t>
            </a:r>
            <a:endParaRPr lang="en-US" dirty="0"/>
          </a:p>
          <a:p>
            <a:r>
              <a:rPr lang="en-US" dirty="0"/>
              <a:t>Properties</a:t>
            </a:r>
          </a:p>
          <a:p>
            <a:r>
              <a:rPr lang="en-US" dirty="0"/>
              <a:t>Links</a:t>
            </a:r>
          </a:p>
          <a:p>
            <a:r>
              <a:rPr lang="en-US" dirty="0"/>
              <a:t>Methods (Web)</a:t>
            </a:r>
          </a:p>
          <a:p>
            <a:r>
              <a:rPr lang="en-US" dirty="0"/>
              <a:t>Actions</a:t>
            </a:r>
          </a:p>
          <a:p>
            <a:r>
              <a:rPr lang="en-US" dirty="0"/>
              <a:t>Functions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80EA79-000F-4C1C-910B-2F35517D5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720" y="1401503"/>
            <a:ext cx="8412480" cy="497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731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DC3D0-87E9-48E3-B6D2-19928676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13" y="367497"/>
            <a:ext cx="10948387" cy="430887"/>
          </a:xfrm>
        </p:spPr>
        <p:txBody>
          <a:bodyPr/>
          <a:lstStyle/>
          <a:p>
            <a:r>
              <a:rPr lang="en-US" dirty="0"/>
              <a:t>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D3FD4-E24B-4165-BAB5-4C3919F2F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14" y="1182848"/>
            <a:ext cx="9869076" cy="5189377"/>
          </a:xfrm>
        </p:spPr>
        <p:txBody>
          <a:bodyPr/>
          <a:lstStyle/>
          <a:p>
            <a:r>
              <a:rPr lang="en-US" dirty="0"/>
              <a:t>Code Generator </a:t>
            </a:r>
          </a:p>
          <a:p>
            <a:pPr lvl="1"/>
            <a:r>
              <a:rPr lang="en-US" dirty="0"/>
              <a:t>Reads</a:t>
            </a:r>
          </a:p>
          <a:p>
            <a:pPr lvl="2"/>
            <a:r>
              <a:rPr lang="en-US" dirty="0"/>
              <a:t>Database Tables</a:t>
            </a:r>
          </a:p>
          <a:p>
            <a:pPr lvl="2"/>
            <a:r>
              <a:rPr lang="en-US" dirty="0"/>
              <a:t>ADM2 SDOs and DLPs</a:t>
            </a:r>
          </a:p>
          <a:p>
            <a:pPr lvl="2"/>
            <a:r>
              <a:rPr lang="en-US" dirty="0"/>
              <a:t>Lookup Table Records and Data</a:t>
            </a:r>
          </a:p>
          <a:p>
            <a:pPr lvl="1"/>
            <a:r>
              <a:rPr lang="en-US" dirty="0"/>
              <a:t>Uses Naming Service </a:t>
            </a:r>
          </a:p>
          <a:p>
            <a:pPr lvl="2"/>
            <a:r>
              <a:rPr lang="en-US" dirty="0" err="1"/>
              <a:t>INameUtil</a:t>
            </a:r>
            <a:r>
              <a:rPr lang="en-US" dirty="0"/>
              <a:t> implemented per customer</a:t>
            </a:r>
          </a:p>
          <a:p>
            <a:pPr lvl="1"/>
            <a:r>
              <a:rPr lang="en-US" dirty="0"/>
              <a:t>Generates</a:t>
            </a:r>
          </a:p>
          <a:p>
            <a:pPr lvl="2"/>
            <a:r>
              <a:rPr lang="en-US" dirty="0"/>
              <a:t>Temp-table definitions</a:t>
            </a:r>
          </a:p>
          <a:p>
            <a:pPr lvl="2"/>
            <a:r>
              <a:rPr lang="en-US" dirty="0"/>
              <a:t>Business Entities</a:t>
            </a:r>
          </a:p>
          <a:p>
            <a:pPr lvl="2"/>
            <a:r>
              <a:rPr lang="en-US" dirty="0"/>
              <a:t>Data Sources </a:t>
            </a:r>
          </a:p>
          <a:p>
            <a:pPr lvl="3"/>
            <a:r>
              <a:rPr lang="en-US" dirty="0"/>
              <a:t>Migrates and renames temp-tables in SDO Hooks  </a:t>
            </a:r>
          </a:p>
          <a:p>
            <a:pPr lvl="2"/>
            <a:r>
              <a:rPr lang="en-US" dirty="0"/>
              <a:t>Updates Catalog - </a:t>
            </a:r>
            <a:r>
              <a:rPr lang="en-US" dirty="0" err="1"/>
              <a:t>resources.json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8503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31483-DCB0-43F9-9145-31DFEF3C2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D1AA0-2CE0-4C94-ABDE-EB5F06AAD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14" y="1200150"/>
            <a:ext cx="3389035" cy="5172075"/>
          </a:xfrm>
        </p:spPr>
        <p:txBody>
          <a:bodyPr/>
          <a:lstStyle/>
          <a:p>
            <a:r>
              <a:rPr lang="en-US"/>
              <a:t>Application Topology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390B6B-6DC8-479C-8F93-993DF8894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680" y="1445894"/>
            <a:ext cx="7341011" cy="517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2958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DE82C436-C1B5-B442-9A44-3B74E9D40218}" vid="{BC491291-06E3-9F4B-B4F3-B8DF749B938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35A2D1E15F04429C4005CF225BA16F" ma:contentTypeVersion="9" ma:contentTypeDescription="Create a new document." ma:contentTypeScope="" ma:versionID="34327c4f575cf55e3c1d66bb8a11f6cf">
  <xsd:schema xmlns:xsd="http://www.w3.org/2001/XMLSchema" xmlns:xs="http://www.w3.org/2001/XMLSchema" xmlns:p="http://schemas.microsoft.com/office/2006/metadata/properties" xmlns:ns3="1ecb07fa-6710-4caa-b1ea-59b3cfadd9e7" xmlns:ns4="61ff6059-c138-40e1-8474-c7238f017b94" targetNamespace="http://schemas.microsoft.com/office/2006/metadata/properties" ma:root="true" ma:fieldsID="805f65f8028c578f2bd2861430776bef" ns3:_="" ns4:_="">
    <xsd:import namespace="1ecb07fa-6710-4caa-b1ea-59b3cfadd9e7"/>
    <xsd:import namespace="61ff6059-c138-40e1-8474-c7238f017b9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cb07fa-6710-4caa-b1ea-59b3cfadd9e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ff6059-c138-40e1-8474-c7238f017b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A6689B1-C880-4CAE-ADE7-4D2EA68D1C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cb07fa-6710-4caa-b1ea-59b3cfadd9e7"/>
    <ds:schemaRef ds:uri="61ff6059-c138-40e1-8474-c7238f017b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61ff6059-c138-40e1-8474-c7238f017b94"/>
    <ds:schemaRef ds:uri="http://purl.org/dc/terms/"/>
    <ds:schemaRef ds:uri="http://schemas.openxmlformats.org/package/2006/metadata/core-properties"/>
    <ds:schemaRef ds:uri="1ecb07fa-6710-4caa-b1ea-59b3cfadd9e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Progress_Ne2</Template>
  <TotalTime>5541</TotalTime>
  <Words>1647</Words>
  <Application>Microsoft Office PowerPoint</Application>
  <PresentationFormat>Custom</PresentationFormat>
  <Paragraphs>454</Paragraphs>
  <Slides>59</Slides>
  <Notes>7</Notes>
  <HiddenSlides>6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7" baseType="lpstr">
      <vt:lpstr>Arial</vt:lpstr>
      <vt:lpstr>Calibri</vt:lpstr>
      <vt:lpstr>Consolas</vt:lpstr>
      <vt:lpstr>Courier New</vt:lpstr>
      <vt:lpstr>Myriad Pro Cond</vt:lpstr>
      <vt:lpstr>Segoe UI</vt:lpstr>
      <vt:lpstr>Wingdings</vt:lpstr>
      <vt:lpstr>PROGRESS_16x9_PPT_Template</vt:lpstr>
      <vt:lpstr>PowerPoint Presentation</vt:lpstr>
      <vt:lpstr>Agenda</vt:lpstr>
      <vt:lpstr>Precision Strip, Inc.</vt:lpstr>
      <vt:lpstr>About Precision Strip</vt:lpstr>
      <vt:lpstr>What is a toll processor?</vt:lpstr>
      <vt:lpstr>Where does it go?</vt:lpstr>
      <vt:lpstr>Precision Strip Genesis Timeline</vt:lpstr>
      <vt:lpstr>iGenesis Benefits</vt:lpstr>
      <vt:lpstr>Planning a Modernization Project</vt:lpstr>
      <vt:lpstr>Discovery - Understand the needs of the Business</vt:lpstr>
      <vt:lpstr>Discovery – Understand the Current Application</vt:lpstr>
      <vt:lpstr>Discovery - iGenesis Personas</vt:lpstr>
      <vt:lpstr>Discovery – Understand the Current Application</vt:lpstr>
      <vt:lpstr>Planning and Design</vt:lpstr>
      <vt:lpstr>Planning and Design – Genesis GUI</vt:lpstr>
      <vt:lpstr>Design -Web</vt:lpstr>
      <vt:lpstr>Design -Web</vt:lpstr>
      <vt:lpstr>Planning and Design – UI Stack</vt:lpstr>
      <vt:lpstr>Application Considerations</vt:lpstr>
      <vt:lpstr>PowerPoint Presentation</vt:lpstr>
      <vt:lpstr>PowerPoint Presentation</vt:lpstr>
      <vt:lpstr>PowerPoint Presentation</vt:lpstr>
      <vt:lpstr>URI and REST </vt:lpstr>
      <vt:lpstr>URI and REST Requirements</vt:lpstr>
      <vt:lpstr>Request and Response Body Requirements</vt:lpstr>
      <vt:lpstr>Resource Identification - URI Segments</vt:lpstr>
      <vt:lpstr>Resource Identification – Single Row - Key Alternatives</vt:lpstr>
      <vt:lpstr>Key as Segment  </vt:lpstr>
      <vt:lpstr>Request for Single Row - Key in Parenthesis  </vt:lpstr>
      <vt:lpstr>Resource Navigation Path in Request  </vt:lpstr>
      <vt:lpstr>Methods</vt:lpstr>
      <vt:lpstr>GET Function</vt:lpstr>
      <vt:lpstr>POST or PUT Action </vt:lpstr>
      <vt:lpstr>URI Query- Request for a Subset of Properties</vt:lpstr>
      <vt:lpstr>URI Query - Batching of Data </vt:lpstr>
      <vt:lpstr>URI Query – Paging  </vt:lpstr>
      <vt:lpstr>URI Query – Infinite Scrolling</vt:lpstr>
      <vt:lpstr>URI Query – Filter </vt:lpstr>
      <vt:lpstr>URI Query – Sorting  </vt:lpstr>
      <vt:lpstr>Hypermedia as the engine of application state </vt:lpstr>
      <vt:lpstr>Framework and Tools</vt:lpstr>
      <vt:lpstr>Framework – Managers – Common Infrastructure Services (OERA) </vt:lpstr>
      <vt:lpstr>Managers – Bootstrap – Ccs.Common.Application  </vt:lpstr>
      <vt:lpstr>Framework – Utilities  </vt:lpstr>
      <vt:lpstr>Framework - Services</vt:lpstr>
      <vt:lpstr>Framework – Data Objects</vt:lpstr>
      <vt:lpstr>DataSource – Concrete Classes</vt:lpstr>
      <vt:lpstr>Framework – Request Objects - Implements Ccs Interfaces</vt:lpstr>
      <vt:lpstr>Framework – Response Objects – Implements Ccs Interfaces</vt:lpstr>
      <vt:lpstr>Business Logic Hooks</vt:lpstr>
      <vt:lpstr>Business Entity Table Hooks</vt:lpstr>
      <vt:lpstr>Customer Specific Common Business Logic</vt:lpstr>
      <vt:lpstr>Data Source Hooks</vt:lpstr>
      <vt:lpstr>Framework – Other Support Objects </vt:lpstr>
      <vt:lpstr>Catalog – All Resources   </vt:lpstr>
      <vt:lpstr>Catalog  - Resource</vt:lpstr>
      <vt:lpstr>Tools</vt:lpstr>
      <vt:lpstr>Design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subject/>
  <dc:creator>Barbara Ware</dc:creator>
  <cp:keywords/>
  <dc:description/>
  <cp:lastModifiedBy>Havard Danielsen</cp:lastModifiedBy>
  <cp:revision>3</cp:revision>
  <cp:lastPrinted>2013-09-18T03:48:20Z</cp:lastPrinted>
  <dcterms:created xsi:type="dcterms:W3CDTF">2016-09-07T19:47:20Z</dcterms:created>
  <dcterms:modified xsi:type="dcterms:W3CDTF">2019-10-10T15:01:15Z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0x0101006D35A2D1E15F04429C4005CF225BA16F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8f308494-2ca7-4968-acf2-a8e53c479d10</vt:lpwstr>
  </property>
  <property fmtid="{D5CDD505-2E9C-101B-9397-08002B2CF9AE}" pid="22" name="Visibility">
    <vt:lpwstr>758;#Internal|52c39dec-86ec-4d25-bb10-18d2912cd0c4</vt:lpwstr>
  </property>
</Properties>
</file>