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65" r:id="rId4"/>
  </p:sldMasterIdLst>
  <p:notesMasterIdLst>
    <p:notesMasterId r:id="rId35"/>
  </p:notesMasterIdLst>
  <p:handoutMasterIdLst>
    <p:handoutMasterId r:id="rId36"/>
  </p:handoutMasterIdLst>
  <p:sldIdLst>
    <p:sldId id="427" r:id="rId5"/>
    <p:sldId id="346" r:id="rId6"/>
    <p:sldId id="347" r:id="rId7"/>
    <p:sldId id="348" r:id="rId8"/>
    <p:sldId id="353" r:id="rId9"/>
    <p:sldId id="355" r:id="rId10"/>
    <p:sldId id="349" r:id="rId11"/>
    <p:sldId id="350" r:id="rId12"/>
    <p:sldId id="351" r:id="rId13"/>
    <p:sldId id="352" r:id="rId14"/>
    <p:sldId id="356" r:id="rId15"/>
    <p:sldId id="357" r:id="rId16"/>
    <p:sldId id="358" r:id="rId17"/>
    <p:sldId id="359" r:id="rId18"/>
    <p:sldId id="360" r:id="rId19"/>
    <p:sldId id="362" r:id="rId20"/>
    <p:sldId id="363" r:id="rId21"/>
    <p:sldId id="364" r:id="rId22"/>
    <p:sldId id="365" r:id="rId23"/>
    <p:sldId id="376" r:id="rId24"/>
    <p:sldId id="366" r:id="rId25"/>
    <p:sldId id="367" r:id="rId26"/>
    <p:sldId id="371" r:id="rId27"/>
    <p:sldId id="372" r:id="rId28"/>
    <p:sldId id="373" r:id="rId29"/>
    <p:sldId id="374" r:id="rId30"/>
    <p:sldId id="377" r:id="rId31"/>
    <p:sldId id="375" r:id="rId32"/>
    <p:sldId id="426" r:id="rId33"/>
    <p:sldId id="369" r:id="rId34"/>
  </p:sldIdLst>
  <p:sldSz cx="12188825" cy="6858000"/>
  <p:notesSz cx="7027863" cy="9313863"/>
  <p:custDataLst>
    <p:tags r:id="rId37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53F88FC2-2642-384C-9AB5-72ACFFF53922}">
          <p14:sldIdLst>
            <p14:sldId id="427"/>
            <p14:sldId id="346"/>
            <p14:sldId id="347"/>
            <p14:sldId id="348"/>
            <p14:sldId id="353"/>
            <p14:sldId id="355"/>
            <p14:sldId id="349"/>
            <p14:sldId id="350"/>
            <p14:sldId id="351"/>
            <p14:sldId id="352"/>
            <p14:sldId id="356"/>
            <p14:sldId id="357"/>
            <p14:sldId id="358"/>
            <p14:sldId id="359"/>
            <p14:sldId id="360"/>
            <p14:sldId id="362"/>
            <p14:sldId id="363"/>
            <p14:sldId id="364"/>
            <p14:sldId id="365"/>
            <p14:sldId id="376"/>
            <p14:sldId id="366"/>
            <p14:sldId id="367"/>
            <p14:sldId id="371"/>
            <p14:sldId id="372"/>
            <p14:sldId id="373"/>
            <p14:sldId id="374"/>
            <p14:sldId id="377"/>
            <p14:sldId id="375"/>
            <p14:sldId id="426"/>
            <p14:sldId id="369"/>
          </p14:sldIdLst>
        </p14:section>
        <p14:section name="Segue" id="{CEADB192-F9A2-0F40-B7A7-7D436F8950CB}">
          <p14:sldIdLst/>
        </p14:section>
        <p14:section name="Quote Slides" id="{DB89F1FE-F6E6-574D-8639-4952886D186D}">
          <p14:sldIdLst/>
        </p14:section>
        <p14:section name="Text slides" id="{6F6C7BE0-6EF0-9947-8EAC-0B95AD42778D}">
          <p14:sldIdLst/>
        </p14:section>
        <p14:section name="Image Slides" id="{F5CA89D7-2B7A-D74A-98CF-270C98615FC6}">
          <p14:sldIdLst/>
        </p14:section>
        <p14:section name="Tables and Charts" id="{54495B06-0759-324B-83AA-498DD0354D25}">
          <p14:sldIdLst/>
        </p14:section>
        <p14:section name="Best Practices" id="{81327D2B-4D8E-7E44-9EFD-8B47EA6710B4}">
          <p14:sldIdLst/>
        </p14:section>
        <p14:section name="Progress Logos" id="{F6CB341A-3002-5343-B70D-7D5FCB42CD7E}">
          <p14:sldIdLst/>
        </p14:section>
        <p14:section name="Icons and Illustrations" id="{3990AA80-8AA4-6243-A65E-854C21999FC0}">
          <p14:sldIdLst/>
        </p14:section>
        <p14:section name="Devices" id="{634A8DB6-DFB8-6746-9C43-824406F146D2}">
          <p14:sldIdLst/>
        </p14:section>
        <p14:section name="Closing" id="{F0D567B5-B424-4246-BD3D-C536DC84FD7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orient="horz" pos="323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92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AD00"/>
    <a:srgbClr val="E2A116"/>
    <a:srgbClr val="00A6CF"/>
    <a:srgbClr val="4EC200"/>
    <a:srgbClr val="CA9014"/>
    <a:srgbClr val="EAA717"/>
    <a:srgbClr val="217CCE"/>
    <a:srgbClr val="84329B"/>
    <a:srgbClr val="373A3E"/>
    <a:srgbClr val="02B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1F011E-7B64-4A33-9BC1-FFE4DE35FD56}" v="1" dt="2019-10-09T12:54:23.228"/>
  </p1510:revLst>
</p1510:revInfo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dk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dk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dk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dk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dk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dk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dk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dk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dk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dk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5856" autoAdjust="0"/>
  </p:normalViewPr>
  <p:slideViewPr>
    <p:cSldViewPr snapToGrid="0" showGuides="1">
      <p:cViewPr varScale="1">
        <p:scale>
          <a:sx n="86" d="100"/>
          <a:sy n="86" d="100"/>
        </p:scale>
        <p:origin x="470" y="58"/>
      </p:cViewPr>
      <p:guideLst>
        <p:guide orient="horz" pos="1003"/>
        <p:guide orient="horz" pos="323"/>
        <p:guide orient="horz" pos="4006"/>
        <p:guide pos="392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Cleary" userId="12468122-2ca7-4f1d-88d8-a95448a7064e" providerId="ADAL" clId="{241F011E-7B64-4A33-9BC1-FFE4DE35FD56}"/>
    <pc:docChg chg="custSel addSld delSld modSld modSection">
      <pc:chgData name="David Cleary" userId="12468122-2ca7-4f1d-88d8-a95448a7064e" providerId="ADAL" clId="{241F011E-7B64-4A33-9BC1-FFE4DE35FD56}" dt="2019-10-09T12:57:53.704" v="107" actId="2696"/>
      <pc:docMkLst>
        <pc:docMk/>
      </pc:docMkLst>
      <pc:sldChg chg="del">
        <pc:chgData name="David Cleary" userId="12468122-2ca7-4f1d-88d8-a95448a7064e" providerId="ADAL" clId="{241F011E-7B64-4A33-9BC1-FFE4DE35FD56}" dt="2019-10-09T12:57:52.661" v="77" actId="2696"/>
        <pc:sldMkLst>
          <pc:docMk/>
          <pc:sldMk cId="540588900" sldId="257"/>
        </pc:sldMkLst>
      </pc:sldChg>
      <pc:sldChg chg="del">
        <pc:chgData name="David Cleary" userId="12468122-2ca7-4f1d-88d8-a95448a7064e" providerId="ADAL" clId="{241F011E-7B64-4A33-9BC1-FFE4DE35FD56}" dt="2019-10-09T12:57:52.718" v="80" actId="2696"/>
        <pc:sldMkLst>
          <pc:docMk/>
          <pc:sldMk cId="1821815490" sldId="258"/>
        </pc:sldMkLst>
      </pc:sldChg>
      <pc:sldChg chg="del">
        <pc:chgData name="David Cleary" userId="12468122-2ca7-4f1d-88d8-a95448a7064e" providerId="ADAL" clId="{241F011E-7B64-4A33-9BC1-FFE4DE35FD56}" dt="2019-10-09T12:57:52.703" v="79" actId="2696"/>
        <pc:sldMkLst>
          <pc:docMk/>
          <pc:sldMk cId="431101504" sldId="259"/>
        </pc:sldMkLst>
      </pc:sldChg>
      <pc:sldChg chg="del">
        <pc:chgData name="David Cleary" userId="12468122-2ca7-4f1d-88d8-a95448a7064e" providerId="ADAL" clId="{241F011E-7B64-4A33-9BC1-FFE4DE35FD56}" dt="2019-10-09T12:57:52.623" v="76" actId="2696"/>
        <pc:sldMkLst>
          <pc:docMk/>
          <pc:sldMk cId="2060636397" sldId="260"/>
        </pc:sldMkLst>
      </pc:sldChg>
      <pc:sldChg chg="del">
        <pc:chgData name="David Cleary" userId="12468122-2ca7-4f1d-88d8-a95448a7064e" providerId="ADAL" clId="{241F011E-7B64-4A33-9BC1-FFE4DE35FD56}" dt="2019-10-09T12:57:51.880" v="54" actId="2696"/>
        <pc:sldMkLst>
          <pc:docMk/>
          <pc:sldMk cId="1779584062" sldId="262"/>
        </pc:sldMkLst>
      </pc:sldChg>
      <pc:sldChg chg="del">
        <pc:chgData name="David Cleary" userId="12468122-2ca7-4f1d-88d8-a95448a7064e" providerId="ADAL" clId="{241F011E-7B64-4A33-9BC1-FFE4DE35FD56}" dt="2019-10-09T12:57:52.025" v="60" actId="2696"/>
        <pc:sldMkLst>
          <pc:docMk/>
          <pc:sldMk cId="1464578265" sldId="263"/>
        </pc:sldMkLst>
      </pc:sldChg>
      <pc:sldChg chg="del">
        <pc:chgData name="David Cleary" userId="12468122-2ca7-4f1d-88d8-a95448a7064e" providerId="ADAL" clId="{241F011E-7B64-4A33-9BC1-FFE4DE35FD56}" dt="2019-10-09T12:57:52.054" v="61" actId="2696"/>
        <pc:sldMkLst>
          <pc:docMk/>
          <pc:sldMk cId="1161049890" sldId="265"/>
        </pc:sldMkLst>
      </pc:sldChg>
      <pc:sldChg chg="del">
        <pc:chgData name="David Cleary" userId="12468122-2ca7-4f1d-88d8-a95448a7064e" providerId="ADAL" clId="{241F011E-7B64-4A33-9BC1-FFE4DE35FD56}" dt="2019-10-09T12:57:52.082" v="62" actId="2696"/>
        <pc:sldMkLst>
          <pc:docMk/>
          <pc:sldMk cId="1729084588" sldId="266"/>
        </pc:sldMkLst>
      </pc:sldChg>
      <pc:sldChg chg="del">
        <pc:chgData name="David Cleary" userId="12468122-2ca7-4f1d-88d8-a95448a7064e" providerId="ADAL" clId="{241F011E-7B64-4A33-9BC1-FFE4DE35FD56}" dt="2019-10-09T12:57:52.132" v="64" actId="2696"/>
        <pc:sldMkLst>
          <pc:docMk/>
          <pc:sldMk cId="975959312" sldId="267"/>
        </pc:sldMkLst>
      </pc:sldChg>
      <pc:sldChg chg="del">
        <pc:chgData name="David Cleary" userId="12468122-2ca7-4f1d-88d8-a95448a7064e" providerId="ADAL" clId="{241F011E-7B64-4A33-9BC1-FFE4DE35FD56}" dt="2019-10-09T12:57:52.163" v="65" actId="2696"/>
        <pc:sldMkLst>
          <pc:docMk/>
          <pc:sldMk cId="468060998" sldId="268"/>
        </pc:sldMkLst>
      </pc:sldChg>
      <pc:sldChg chg="del">
        <pc:chgData name="David Cleary" userId="12468122-2ca7-4f1d-88d8-a95448a7064e" providerId="ADAL" clId="{241F011E-7B64-4A33-9BC1-FFE4DE35FD56}" dt="2019-10-09T12:57:52.104" v="63" actId="2696"/>
        <pc:sldMkLst>
          <pc:docMk/>
          <pc:sldMk cId="468594425" sldId="269"/>
        </pc:sldMkLst>
      </pc:sldChg>
      <pc:sldChg chg="del">
        <pc:chgData name="David Cleary" userId="12468122-2ca7-4f1d-88d8-a95448a7064e" providerId="ADAL" clId="{241F011E-7B64-4A33-9BC1-FFE4DE35FD56}" dt="2019-10-09T12:57:52.218" v="66" actId="2696"/>
        <pc:sldMkLst>
          <pc:docMk/>
          <pc:sldMk cId="843967426" sldId="270"/>
        </pc:sldMkLst>
      </pc:sldChg>
      <pc:sldChg chg="del">
        <pc:chgData name="David Cleary" userId="12468122-2ca7-4f1d-88d8-a95448a7064e" providerId="ADAL" clId="{241F011E-7B64-4A33-9BC1-FFE4DE35FD56}" dt="2019-10-09T12:57:52.285" v="67" actId="2696"/>
        <pc:sldMkLst>
          <pc:docMk/>
          <pc:sldMk cId="1032770698" sldId="271"/>
        </pc:sldMkLst>
      </pc:sldChg>
      <pc:sldChg chg="del">
        <pc:chgData name="David Cleary" userId="12468122-2ca7-4f1d-88d8-a95448a7064e" providerId="ADAL" clId="{241F011E-7B64-4A33-9BC1-FFE4DE35FD56}" dt="2019-10-09T12:57:52.334" v="68" actId="2696"/>
        <pc:sldMkLst>
          <pc:docMk/>
          <pc:sldMk cId="588397471" sldId="272"/>
        </pc:sldMkLst>
      </pc:sldChg>
      <pc:sldChg chg="del">
        <pc:chgData name="David Cleary" userId="12468122-2ca7-4f1d-88d8-a95448a7064e" providerId="ADAL" clId="{241F011E-7B64-4A33-9BC1-FFE4DE35FD56}" dt="2019-10-09T12:57:52.401" v="69" actId="2696"/>
        <pc:sldMkLst>
          <pc:docMk/>
          <pc:sldMk cId="1899176132" sldId="273"/>
        </pc:sldMkLst>
      </pc:sldChg>
      <pc:sldChg chg="del">
        <pc:chgData name="David Cleary" userId="12468122-2ca7-4f1d-88d8-a95448a7064e" providerId="ADAL" clId="{241F011E-7B64-4A33-9BC1-FFE4DE35FD56}" dt="2019-10-09T12:57:52.433" v="70" actId="2696"/>
        <pc:sldMkLst>
          <pc:docMk/>
          <pc:sldMk cId="1498028599" sldId="274"/>
        </pc:sldMkLst>
      </pc:sldChg>
      <pc:sldChg chg="del">
        <pc:chgData name="David Cleary" userId="12468122-2ca7-4f1d-88d8-a95448a7064e" providerId="ADAL" clId="{241F011E-7B64-4A33-9BC1-FFE4DE35FD56}" dt="2019-10-09T12:57:52.473" v="71" actId="2696"/>
        <pc:sldMkLst>
          <pc:docMk/>
          <pc:sldMk cId="1047255055" sldId="275"/>
        </pc:sldMkLst>
      </pc:sldChg>
      <pc:sldChg chg="del">
        <pc:chgData name="David Cleary" userId="12468122-2ca7-4f1d-88d8-a95448a7064e" providerId="ADAL" clId="{241F011E-7B64-4A33-9BC1-FFE4DE35FD56}" dt="2019-10-09T12:57:52.507" v="72" actId="2696"/>
        <pc:sldMkLst>
          <pc:docMk/>
          <pc:sldMk cId="1194967084" sldId="276"/>
        </pc:sldMkLst>
      </pc:sldChg>
      <pc:sldChg chg="del">
        <pc:chgData name="David Cleary" userId="12468122-2ca7-4f1d-88d8-a95448a7064e" providerId="ADAL" clId="{241F011E-7B64-4A33-9BC1-FFE4DE35FD56}" dt="2019-10-09T12:57:52.537" v="73" actId="2696"/>
        <pc:sldMkLst>
          <pc:docMk/>
          <pc:sldMk cId="286150347" sldId="277"/>
        </pc:sldMkLst>
      </pc:sldChg>
      <pc:sldChg chg="del">
        <pc:chgData name="David Cleary" userId="12468122-2ca7-4f1d-88d8-a95448a7064e" providerId="ADAL" clId="{241F011E-7B64-4A33-9BC1-FFE4DE35FD56}" dt="2019-10-09T12:57:51.939" v="57" actId="2696"/>
        <pc:sldMkLst>
          <pc:docMk/>
          <pc:sldMk cId="862194908" sldId="279"/>
        </pc:sldMkLst>
      </pc:sldChg>
      <pc:sldChg chg="del">
        <pc:chgData name="David Cleary" userId="12468122-2ca7-4f1d-88d8-a95448a7064e" providerId="ADAL" clId="{241F011E-7B64-4A33-9BC1-FFE4DE35FD56}" dt="2019-10-09T12:57:51.970" v="58" actId="2696"/>
        <pc:sldMkLst>
          <pc:docMk/>
          <pc:sldMk cId="1837652447" sldId="280"/>
        </pc:sldMkLst>
      </pc:sldChg>
      <pc:sldChg chg="del">
        <pc:chgData name="David Cleary" userId="12468122-2ca7-4f1d-88d8-a95448a7064e" providerId="ADAL" clId="{241F011E-7B64-4A33-9BC1-FFE4DE35FD56}" dt="2019-10-09T12:57:52.748" v="81" actId="2696"/>
        <pc:sldMkLst>
          <pc:docMk/>
          <pc:sldMk cId="314865575" sldId="281"/>
        </pc:sldMkLst>
      </pc:sldChg>
      <pc:sldChg chg="del">
        <pc:chgData name="David Cleary" userId="12468122-2ca7-4f1d-88d8-a95448a7064e" providerId="ADAL" clId="{241F011E-7B64-4A33-9BC1-FFE4DE35FD56}" dt="2019-10-09T12:57:52.767" v="82" actId="2696"/>
        <pc:sldMkLst>
          <pc:docMk/>
          <pc:sldMk cId="546012817" sldId="282"/>
        </pc:sldMkLst>
      </pc:sldChg>
      <pc:sldChg chg="del">
        <pc:chgData name="David Cleary" userId="12468122-2ca7-4f1d-88d8-a95448a7064e" providerId="ADAL" clId="{241F011E-7B64-4A33-9BC1-FFE4DE35FD56}" dt="2019-10-09T12:57:52.799" v="83" actId="2696"/>
        <pc:sldMkLst>
          <pc:docMk/>
          <pc:sldMk cId="639791688" sldId="283"/>
        </pc:sldMkLst>
      </pc:sldChg>
      <pc:sldChg chg="del">
        <pc:chgData name="David Cleary" userId="12468122-2ca7-4f1d-88d8-a95448a7064e" providerId="ADAL" clId="{241F011E-7B64-4A33-9BC1-FFE4DE35FD56}" dt="2019-10-09T12:57:52.833" v="84" actId="2696"/>
        <pc:sldMkLst>
          <pc:docMk/>
          <pc:sldMk cId="528279687" sldId="284"/>
        </pc:sldMkLst>
      </pc:sldChg>
      <pc:sldChg chg="del">
        <pc:chgData name="David Cleary" userId="12468122-2ca7-4f1d-88d8-a95448a7064e" providerId="ADAL" clId="{241F011E-7B64-4A33-9BC1-FFE4DE35FD56}" dt="2019-10-09T12:57:52.854" v="85" actId="2696"/>
        <pc:sldMkLst>
          <pc:docMk/>
          <pc:sldMk cId="1178848636" sldId="285"/>
        </pc:sldMkLst>
      </pc:sldChg>
      <pc:sldChg chg="del">
        <pc:chgData name="David Cleary" userId="12468122-2ca7-4f1d-88d8-a95448a7064e" providerId="ADAL" clId="{241F011E-7B64-4A33-9BC1-FFE4DE35FD56}" dt="2019-10-09T12:57:52.892" v="86" actId="2696"/>
        <pc:sldMkLst>
          <pc:docMk/>
          <pc:sldMk cId="289971490" sldId="286"/>
        </pc:sldMkLst>
      </pc:sldChg>
      <pc:sldChg chg="del">
        <pc:chgData name="David Cleary" userId="12468122-2ca7-4f1d-88d8-a95448a7064e" providerId="ADAL" clId="{241F011E-7B64-4A33-9BC1-FFE4DE35FD56}" dt="2019-10-09T12:57:53.452" v="95" actId="2696"/>
        <pc:sldMkLst>
          <pc:docMk/>
          <pc:sldMk cId="145239060" sldId="298"/>
        </pc:sldMkLst>
      </pc:sldChg>
      <pc:sldChg chg="del">
        <pc:chgData name="David Cleary" userId="12468122-2ca7-4f1d-88d8-a95448a7064e" providerId="ADAL" clId="{241F011E-7B64-4A33-9BC1-FFE4DE35FD56}" dt="2019-10-09T12:57:53.585" v="101" actId="2696"/>
        <pc:sldMkLst>
          <pc:docMk/>
          <pc:sldMk cId="1512671612" sldId="299"/>
        </pc:sldMkLst>
      </pc:sldChg>
      <pc:sldChg chg="del">
        <pc:chgData name="David Cleary" userId="12468122-2ca7-4f1d-88d8-a95448a7064e" providerId="ADAL" clId="{241F011E-7B64-4A33-9BC1-FFE4DE35FD56}" dt="2019-10-09T12:57:53.605" v="102" actId="2696"/>
        <pc:sldMkLst>
          <pc:docMk/>
          <pc:sldMk cId="1560369698" sldId="300"/>
        </pc:sldMkLst>
      </pc:sldChg>
      <pc:sldChg chg="del">
        <pc:chgData name="David Cleary" userId="12468122-2ca7-4f1d-88d8-a95448a7064e" providerId="ADAL" clId="{241F011E-7B64-4A33-9BC1-FFE4DE35FD56}" dt="2019-10-09T12:57:53.633" v="103" actId="2696"/>
        <pc:sldMkLst>
          <pc:docMk/>
          <pc:sldMk cId="63217122" sldId="301"/>
        </pc:sldMkLst>
      </pc:sldChg>
      <pc:sldChg chg="del">
        <pc:chgData name="David Cleary" userId="12468122-2ca7-4f1d-88d8-a95448a7064e" providerId="ADAL" clId="{241F011E-7B64-4A33-9BC1-FFE4DE35FD56}" dt="2019-10-09T12:57:53.654" v="104" actId="2696"/>
        <pc:sldMkLst>
          <pc:docMk/>
          <pc:sldMk cId="1633247836" sldId="302"/>
        </pc:sldMkLst>
      </pc:sldChg>
      <pc:sldChg chg="del">
        <pc:chgData name="David Cleary" userId="12468122-2ca7-4f1d-88d8-a95448a7064e" providerId="ADAL" clId="{241F011E-7B64-4A33-9BC1-FFE4DE35FD56}" dt="2019-10-09T12:57:53.683" v="105" actId="2696"/>
        <pc:sldMkLst>
          <pc:docMk/>
          <pc:sldMk cId="860403698" sldId="303"/>
        </pc:sldMkLst>
      </pc:sldChg>
      <pc:sldChg chg="del">
        <pc:chgData name="David Cleary" userId="12468122-2ca7-4f1d-88d8-a95448a7064e" providerId="ADAL" clId="{241F011E-7B64-4A33-9BC1-FFE4DE35FD56}" dt="2019-10-09T12:57:53.697" v="106" actId="2696"/>
        <pc:sldMkLst>
          <pc:docMk/>
          <pc:sldMk cId="1797557035" sldId="304"/>
        </pc:sldMkLst>
      </pc:sldChg>
      <pc:sldChg chg="del">
        <pc:chgData name="David Cleary" userId="12468122-2ca7-4f1d-88d8-a95448a7064e" providerId="ADAL" clId="{241F011E-7B64-4A33-9BC1-FFE4DE35FD56}" dt="2019-10-09T12:57:53.704" v="107" actId="2696"/>
        <pc:sldMkLst>
          <pc:docMk/>
          <pc:sldMk cId="1793631180" sldId="311"/>
        </pc:sldMkLst>
      </pc:sldChg>
      <pc:sldChg chg="del">
        <pc:chgData name="David Cleary" userId="12468122-2ca7-4f1d-88d8-a95448a7064e" providerId="ADAL" clId="{241F011E-7B64-4A33-9BC1-FFE4DE35FD56}" dt="2019-10-09T12:55:54.462" v="49" actId="2696"/>
        <pc:sldMkLst>
          <pc:docMk/>
          <pc:sldMk cId="721562197" sldId="315"/>
        </pc:sldMkLst>
      </pc:sldChg>
      <pc:sldChg chg="del">
        <pc:chgData name="David Cleary" userId="12468122-2ca7-4f1d-88d8-a95448a7064e" providerId="ADAL" clId="{241F011E-7B64-4A33-9BC1-FFE4DE35FD56}" dt="2019-10-09T12:57:51.899" v="55" actId="2696"/>
        <pc:sldMkLst>
          <pc:docMk/>
          <pc:sldMk cId="315298710" sldId="316"/>
        </pc:sldMkLst>
      </pc:sldChg>
      <pc:sldChg chg="del">
        <pc:chgData name="David Cleary" userId="12468122-2ca7-4f1d-88d8-a95448a7064e" providerId="ADAL" clId="{241F011E-7B64-4A33-9BC1-FFE4DE35FD56}" dt="2019-10-09T12:57:52" v="59" actId="2696"/>
        <pc:sldMkLst>
          <pc:docMk/>
          <pc:sldMk cId="705428691" sldId="317"/>
        </pc:sldMkLst>
      </pc:sldChg>
      <pc:sldChg chg="del">
        <pc:chgData name="David Cleary" userId="12468122-2ca7-4f1d-88d8-a95448a7064e" providerId="ADAL" clId="{241F011E-7B64-4A33-9BC1-FFE4DE35FD56}" dt="2019-10-09T12:57:51.862" v="53" actId="2696"/>
        <pc:sldMkLst>
          <pc:docMk/>
          <pc:sldMk cId="1986370085" sldId="318"/>
        </pc:sldMkLst>
      </pc:sldChg>
      <pc:sldChg chg="del">
        <pc:chgData name="David Cleary" userId="12468122-2ca7-4f1d-88d8-a95448a7064e" providerId="ADAL" clId="{241F011E-7B64-4A33-9BC1-FFE4DE35FD56}" dt="2019-10-09T12:57:52.600" v="75" actId="2696"/>
        <pc:sldMkLst>
          <pc:docMk/>
          <pc:sldMk cId="1830824341" sldId="320"/>
        </pc:sldMkLst>
      </pc:sldChg>
      <pc:sldChg chg="del">
        <pc:chgData name="David Cleary" userId="12468122-2ca7-4f1d-88d8-a95448a7064e" providerId="ADAL" clId="{241F011E-7B64-4A33-9BC1-FFE4DE35FD56}" dt="2019-10-09T12:57:53.477" v="96" actId="2696"/>
        <pc:sldMkLst>
          <pc:docMk/>
          <pc:sldMk cId="1402566272" sldId="330"/>
        </pc:sldMkLst>
      </pc:sldChg>
      <pc:sldChg chg="del">
        <pc:chgData name="David Cleary" userId="12468122-2ca7-4f1d-88d8-a95448a7064e" providerId="ADAL" clId="{241F011E-7B64-4A33-9BC1-FFE4DE35FD56}" dt="2019-10-09T12:57:53.500" v="97" actId="2696"/>
        <pc:sldMkLst>
          <pc:docMk/>
          <pc:sldMk cId="307275873" sldId="331"/>
        </pc:sldMkLst>
      </pc:sldChg>
      <pc:sldChg chg="del">
        <pc:chgData name="David Cleary" userId="12468122-2ca7-4f1d-88d8-a95448a7064e" providerId="ADAL" clId="{241F011E-7B64-4A33-9BC1-FFE4DE35FD56}" dt="2019-10-09T12:57:53.519" v="98" actId="2696"/>
        <pc:sldMkLst>
          <pc:docMk/>
          <pc:sldMk cId="1469266341" sldId="332"/>
        </pc:sldMkLst>
      </pc:sldChg>
      <pc:sldChg chg="del">
        <pc:chgData name="David Cleary" userId="12468122-2ca7-4f1d-88d8-a95448a7064e" providerId="ADAL" clId="{241F011E-7B64-4A33-9BC1-FFE4DE35FD56}" dt="2019-10-09T12:57:53.536" v="99" actId="2696"/>
        <pc:sldMkLst>
          <pc:docMk/>
          <pc:sldMk cId="1478205441" sldId="333"/>
        </pc:sldMkLst>
      </pc:sldChg>
      <pc:sldChg chg="del">
        <pc:chgData name="David Cleary" userId="12468122-2ca7-4f1d-88d8-a95448a7064e" providerId="ADAL" clId="{241F011E-7B64-4A33-9BC1-FFE4DE35FD56}" dt="2019-10-09T12:57:53.549" v="100" actId="2696"/>
        <pc:sldMkLst>
          <pc:docMk/>
          <pc:sldMk cId="2108018391" sldId="334"/>
        </pc:sldMkLst>
      </pc:sldChg>
      <pc:sldChg chg="del">
        <pc:chgData name="David Cleary" userId="12468122-2ca7-4f1d-88d8-a95448a7064e" providerId="ADAL" clId="{241F011E-7B64-4A33-9BC1-FFE4DE35FD56}" dt="2019-10-09T12:57:52.683" v="78" actId="2696"/>
        <pc:sldMkLst>
          <pc:docMk/>
          <pc:sldMk cId="913005749" sldId="335"/>
        </pc:sldMkLst>
      </pc:sldChg>
      <pc:sldChg chg="del">
        <pc:chgData name="David Cleary" userId="12468122-2ca7-4f1d-88d8-a95448a7064e" providerId="ADAL" clId="{241F011E-7B64-4A33-9BC1-FFE4DE35FD56}" dt="2019-10-09T12:57:52.965" v="87" actId="2696"/>
        <pc:sldMkLst>
          <pc:docMk/>
          <pc:sldMk cId="1500769562" sldId="336"/>
        </pc:sldMkLst>
      </pc:sldChg>
      <pc:sldChg chg="del">
        <pc:chgData name="David Cleary" userId="12468122-2ca7-4f1d-88d8-a95448a7064e" providerId="ADAL" clId="{241F011E-7B64-4A33-9BC1-FFE4DE35FD56}" dt="2019-10-09T12:57:53.028" v="88" actId="2696"/>
        <pc:sldMkLst>
          <pc:docMk/>
          <pc:sldMk cId="1499090462" sldId="337"/>
        </pc:sldMkLst>
      </pc:sldChg>
      <pc:sldChg chg="del">
        <pc:chgData name="David Cleary" userId="12468122-2ca7-4f1d-88d8-a95448a7064e" providerId="ADAL" clId="{241F011E-7B64-4A33-9BC1-FFE4DE35FD56}" dt="2019-10-09T12:57:53.087" v="89" actId="2696"/>
        <pc:sldMkLst>
          <pc:docMk/>
          <pc:sldMk cId="1284189217" sldId="338"/>
        </pc:sldMkLst>
      </pc:sldChg>
      <pc:sldChg chg="del">
        <pc:chgData name="David Cleary" userId="12468122-2ca7-4f1d-88d8-a95448a7064e" providerId="ADAL" clId="{241F011E-7B64-4A33-9BC1-FFE4DE35FD56}" dt="2019-10-09T12:57:53.154" v="90" actId="2696"/>
        <pc:sldMkLst>
          <pc:docMk/>
          <pc:sldMk cId="346785410" sldId="339"/>
        </pc:sldMkLst>
      </pc:sldChg>
      <pc:sldChg chg="del">
        <pc:chgData name="David Cleary" userId="12468122-2ca7-4f1d-88d8-a95448a7064e" providerId="ADAL" clId="{241F011E-7B64-4A33-9BC1-FFE4DE35FD56}" dt="2019-10-09T12:57:53.219" v="91" actId="2696"/>
        <pc:sldMkLst>
          <pc:docMk/>
          <pc:sldMk cId="1700207995" sldId="340"/>
        </pc:sldMkLst>
      </pc:sldChg>
      <pc:sldChg chg="del">
        <pc:chgData name="David Cleary" userId="12468122-2ca7-4f1d-88d8-a95448a7064e" providerId="ADAL" clId="{241F011E-7B64-4A33-9BC1-FFE4DE35FD56}" dt="2019-10-09T12:57:53.287" v="92" actId="2696"/>
        <pc:sldMkLst>
          <pc:docMk/>
          <pc:sldMk cId="97984202" sldId="341"/>
        </pc:sldMkLst>
      </pc:sldChg>
      <pc:sldChg chg="del">
        <pc:chgData name="David Cleary" userId="12468122-2ca7-4f1d-88d8-a95448a7064e" providerId="ADAL" clId="{241F011E-7B64-4A33-9BC1-FFE4DE35FD56}" dt="2019-10-09T12:57:53.353" v="93" actId="2696"/>
        <pc:sldMkLst>
          <pc:docMk/>
          <pc:sldMk cId="438200923" sldId="342"/>
        </pc:sldMkLst>
      </pc:sldChg>
      <pc:sldChg chg="del">
        <pc:chgData name="David Cleary" userId="12468122-2ca7-4f1d-88d8-a95448a7064e" providerId="ADAL" clId="{241F011E-7B64-4A33-9BC1-FFE4DE35FD56}" dt="2019-10-09T12:57:53.405" v="94" actId="2696"/>
        <pc:sldMkLst>
          <pc:docMk/>
          <pc:sldMk cId="373047767" sldId="343"/>
        </pc:sldMkLst>
      </pc:sldChg>
      <pc:sldChg chg="del">
        <pc:chgData name="David Cleary" userId="12468122-2ca7-4f1d-88d8-a95448a7064e" providerId="ADAL" clId="{241F011E-7B64-4A33-9BC1-FFE4DE35FD56}" dt="2019-10-09T12:57:52.555" v="74" actId="2696"/>
        <pc:sldMkLst>
          <pc:docMk/>
          <pc:sldMk cId="1113580753" sldId="344"/>
        </pc:sldMkLst>
      </pc:sldChg>
      <pc:sldChg chg="del">
        <pc:chgData name="David Cleary" userId="12468122-2ca7-4f1d-88d8-a95448a7064e" providerId="ADAL" clId="{241F011E-7B64-4A33-9BC1-FFE4DE35FD56}" dt="2019-10-09T12:55:55.736" v="50" actId="2696"/>
        <pc:sldMkLst>
          <pc:docMk/>
          <pc:sldMk cId="819428810" sldId="345"/>
        </pc:sldMkLst>
      </pc:sldChg>
      <pc:sldChg chg="addSp delSp modSp add">
        <pc:chgData name="David Cleary" userId="12468122-2ca7-4f1d-88d8-a95448a7064e" providerId="ADAL" clId="{241F011E-7B64-4A33-9BC1-FFE4DE35FD56}" dt="2019-10-09T12:56:02.121" v="52" actId="478"/>
        <pc:sldMkLst>
          <pc:docMk/>
          <pc:sldMk cId="3450595084" sldId="427"/>
        </pc:sldMkLst>
        <pc:spChg chg="mod">
          <ac:chgData name="David Cleary" userId="12468122-2ca7-4f1d-88d8-a95448a7064e" providerId="ADAL" clId="{241F011E-7B64-4A33-9BC1-FFE4DE35FD56}" dt="2019-10-09T12:55:12.988" v="43" actId="14100"/>
          <ac:spMkLst>
            <pc:docMk/>
            <pc:sldMk cId="3450595084" sldId="427"/>
            <ac:spMk id="2" creationId="{00000000-0000-0000-0000-000000000000}"/>
          </ac:spMkLst>
        </pc:spChg>
        <pc:spChg chg="del">
          <ac:chgData name="David Cleary" userId="12468122-2ca7-4f1d-88d8-a95448a7064e" providerId="ADAL" clId="{241F011E-7B64-4A33-9BC1-FFE4DE35FD56}" dt="2019-10-09T12:55:05.333" v="42" actId="478"/>
          <ac:spMkLst>
            <pc:docMk/>
            <pc:sldMk cId="3450595084" sldId="427"/>
            <ac:spMk id="3" creationId="{00000000-0000-0000-0000-000000000000}"/>
          </ac:spMkLst>
        </pc:spChg>
        <pc:spChg chg="mod">
          <ac:chgData name="David Cleary" userId="12468122-2ca7-4f1d-88d8-a95448a7064e" providerId="ADAL" clId="{241F011E-7B64-4A33-9BC1-FFE4DE35FD56}" dt="2019-10-09T12:55:41.209" v="48" actId="20577"/>
          <ac:spMkLst>
            <pc:docMk/>
            <pc:sldMk cId="3450595084" sldId="427"/>
            <ac:spMk id="6" creationId="{00000000-0000-0000-0000-000000000000}"/>
          </ac:spMkLst>
        </pc:spChg>
        <pc:spChg chg="add del mod">
          <ac:chgData name="David Cleary" userId="12468122-2ca7-4f1d-88d8-a95448a7064e" providerId="ADAL" clId="{241F011E-7B64-4A33-9BC1-FFE4DE35FD56}" dt="2019-10-09T12:56:02.121" v="52" actId="478"/>
          <ac:spMkLst>
            <pc:docMk/>
            <pc:sldMk cId="3450595084" sldId="427"/>
            <ac:spMk id="8" creationId="{C0A778D5-8E28-46C1-BE8E-F5085E726348}"/>
          </ac:spMkLst>
        </pc:spChg>
        <pc:spChg chg="del">
          <ac:chgData name="David Cleary" userId="12468122-2ca7-4f1d-88d8-a95448a7064e" providerId="ADAL" clId="{241F011E-7B64-4A33-9BC1-FFE4DE35FD56}" dt="2019-10-09T12:55:24.574" v="44" actId="478"/>
          <ac:spMkLst>
            <pc:docMk/>
            <pc:sldMk cId="3450595084" sldId="427"/>
            <ac:spMk id="13" creationId="{B0C5C8F9-EA5B-4706-ADA1-03E117D99555}"/>
          </ac:spMkLst>
        </pc:spChg>
        <pc:spChg chg="del">
          <ac:chgData name="David Cleary" userId="12468122-2ca7-4f1d-88d8-a95448a7064e" providerId="ADAL" clId="{241F011E-7B64-4A33-9BC1-FFE4DE35FD56}" dt="2019-10-09T12:55:28.730" v="45" actId="478"/>
          <ac:spMkLst>
            <pc:docMk/>
            <pc:sldMk cId="3450595084" sldId="427"/>
            <ac:spMk id="14" creationId="{B3DBA114-A2F0-432D-84A1-C34D072C7C9E}"/>
          </ac:spMkLst>
        </pc:spChg>
      </pc:sldChg>
      <pc:sldMasterChg chg="delSldLayout">
        <pc:chgData name="David Cleary" userId="12468122-2ca7-4f1d-88d8-a95448a7064e" providerId="ADAL" clId="{241F011E-7B64-4A33-9BC1-FFE4DE35FD56}" dt="2019-10-09T12:57:51.906" v="56" actId="2696"/>
        <pc:sldMasterMkLst>
          <pc:docMk/>
          <pc:sldMasterMk cId="1712005758" sldId="2147483965"/>
        </pc:sldMasterMkLst>
        <pc:sldLayoutChg chg="del">
          <pc:chgData name="David Cleary" userId="12468122-2ca7-4f1d-88d8-a95448a7064e" providerId="ADAL" clId="{241F011E-7B64-4A33-9BC1-FFE4DE35FD56}" dt="2019-10-09T12:57:51.906" v="56" actId="2696"/>
          <pc:sldLayoutMkLst>
            <pc:docMk/>
            <pc:sldMasterMk cId="1712005758" sldId="2147483965"/>
            <pc:sldLayoutMk cId="1547862202" sldId="2147483964"/>
          </pc:sldLayoutMkLst>
        </pc:sldLayoutChg>
        <pc:sldLayoutChg chg="del">
          <pc:chgData name="David Cleary" userId="12468122-2ca7-4f1d-88d8-a95448a7064e" providerId="ADAL" clId="{241F011E-7B64-4A33-9BC1-FFE4DE35FD56}" dt="2019-10-09T12:55:55.739" v="51" actId="2696"/>
          <pc:sldLayoutMkLst>
            <pc:docMk/>
            <pc:sldMasterMk cId="1712005758" sldId="2147483965"/>
            <pc:sldLayoutMk cId="220384393" sldId="214748399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646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09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9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666" y="1767105"/>
            <a:ext cx="5719159" cy="47561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1258464" y="1857658"/>
            <a:ext cx="6298036" cy="1482442"/>
          </a:xfrm>
          <a:prstGeom prst="rect">
            <a:avLst/>
          </a:prstGeom>
          <a:ln algn="ctr"/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4398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258464" y="3429000"/>
            <a:ext cx="5479648" cy="723098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398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65" y="479473"/>
            <a:ext cx="3298265" cy="1099423"/>
          </a:xfrm>
          <a:prstGeom prst="rect">
            <a:avLst/>
          </a:prstGeom>
        </p:spPr>
      </p:pic>
      <p:sp>
        <p:nvSpPr>
          <p:cNvPr id="1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67998" y="5552643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 baseline="0"/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167998" y="5870143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 baseline="0"/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167998" y="6195812"/>
            <a:ext cx="5391150" cy="327457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0" baseline="0"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21" orient="horz" pos="1162">
          <p15:clr>
            <a:srgbClr val="FBAE40"/>
          </p15:clr>
        </p15:guide>
        <p15:guide id="22" pos="3839">
          <p15:clr>
            <a:srgbClr val="FBAE40"/>
          </p15:clr>
        </p15:guide>
        <p15:guide id="23" orient="horz" pos="3952">
          <p15:clr>
            <a:srgbClr val="FBAE40"/>
          </p15:clr>
        </p15:guide>
        <p15:guide id="24" pos="80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-29142" y="-109292"/>
            <a:ext cx="12188825" cy="698349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392" tIns="45696" rIns="91392" bIns="45696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385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398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4216" y="1872352"/>
            <a:ext cx="6555592" cy="1200329"/>
          </a:xfrm>
          <a:prstGeom prst="rect">
            <a:avLst/>
          </a:prstGeom>
        </p:spPr>
        <p:txBody>
          <a:bodyPr anchor="t"/>
          <a:lstStyle>
            <a:lvl1pPr>
              <a:defRPr sz="39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9711" y="255589"/>
            <a:ext cx="2500315" cy="8334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51" y="3870649"/>
            <a:ext cx="7788275" cy="3003550"/>
          </a:xfrm>
          <a:prstGeom prst="rect">
            <a:avLst/>
          </a:prstGeom>
        </p:spPr>
      </p:pic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2" pos="573">
          <p15:clr>
            <a:srgbClr val="FBAE40"/>
          </p15:clr>
        </p15:guide>
        <p15:guide id="3" orient="horz" pos="116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77"/>
            <a:ext cx="9972675" cy="69290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9711" y="255589"/>
            <a:ext cx="2500315" cy="83343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795338" y="2828839"/>
            <a:ext cx="6555592" cy="1200329"/>
          </a:xfrm>
          <a:prstGeom prst="rect">
            <a:avLst/>
          </a:prstGeom>
        </p:spPr>
        <p:txBody>
          <a:bodyPr anchor="t"/>
          <a:lstStyle>
            <a:lvl1pPr>
              <a:defRPr sz="39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9" orient="horz" pos="2160">
          <p15:clr>
            <a:srgbClr val="FBAE40"/>
          </p15:clr>
        </p15:guide>
        <p15:guide id="10" pos="57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  <p:sp>
        <p:nvSpPr>
          <p:cNvPr id="19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312986" y="2886286"/>
            <a:ext cx="7562852" cy="568114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6926" indent="0" algn="ctr">
              <a:buNone/>
              <a:defRPr/>
            </a:lvl2pPr>
            <a:lvl3pPr marL="913852" indent="0" algn="ctr">
              <a:buNone/>
              <a:defRPr/>
            </a:lvl3pPr>
            <a:lvl4pPr marL="1370778" indent="0" algn="ctr">
              <a:buNone/>
              <a:defRPr/>
            </a:lvl4pPr>
            <a:lvl5pPr marL="1827704" indent="0" algn="ctr"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B8A6D2-6C6C-CD48-B1AC-C778EA97E3CB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4246150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Te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  <p:sp>
        <p:nvSpPr>
          <p:cNvPr id="12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312986" y="2886286"/>
            <a:ext cx="7562852" cy="568114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6926" indent="0" algn="ctr">
              <a:buNone/>
              <a:defRPr/>
            </a:lvl2pPr>
            <a:lvl3pPr marL="913852" indent="0" algn="ctr">
              <a:buNone/>
              <a:defRPr/>
            </a:lvl3pPr>
            <a:lvl4pPr marL="1370778" indent="0" algn="ctr">
              <a:buNone/>
              <a:defRPr/>
            </a:lvl4pPr>
            <a:lvl5pPr marL="1827704" indent="0" algn="ctr"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59D251-767E-8F46-A657-3E2188A26B6F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4246150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2" y="2540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385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398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4"/>
            <a:ext cx="12188825" cy="5075939"/>
          </a:xfrm>
          <a:prstGeom prst="rect">
            <a:avLst/>
          </a:prstGeom>
        </p:spPr>
      </p:pic>
      <p:sp>
        <p:nvSpPr>
          <p:cNvPr id="16" name="Triangle 7"/>
          <p:cNvSpPr/>
          <p:nvPr userDrawn="1"/>
        </p:nvSpPr>
        <p:spPr bwMode="auto">
          <a:xfrm>
            <a:off x="7784658" y="4381017"/>
            <a:ext cx="4404167" cy="2476983"/>
          </a:xfrm>
          <a:custGeom>
            <a:avLst/>
            <a:gdLst>
              <a:gd name="connsiteX0" fmla="*/ 0 w 3090440"/>
              <a:gd name="connsiteY0" fmla="*/ 2812648 h 2812648"/>
              <a:gd name="connsiteX1" fmla="*/ 1545220 w 3090440"/>
              <a:gd name="connsiteY1" fmla="*/ 0 h 2812648"/>
              <a:gd name="connsiteX2" fmla="*/ 3090440 w 3090440"/>
              <a:gd name="connsiteY2" fmla="*/ 2812648 h 2812648"/>
              <a:gd name="connsiteX3" fmla="*/ 0 w 3090440"/>
              <a:gd name="connsiteY3" fmla="*/ 2812648 h 2812648"/>
              <a:gd name="connsiteX0" fmla="*/ 0 w 3177251"/>
              <a:gd name="connsiteY0" fmla="*/ 2442258 h 2442258"/>
              <a:gd name="connsiteX1" fmla="*/ 3177251 w 3177251"/>
              <a:gd name="connsiteY1" fmla="*/ 0 h 2442258"/>
              <a:gd name="connsiteX2" fmla="*/ 3090440 w 3177251"/>
              <a:gd name="connsiteY2" fmla="*/ 2442258 h 2442258"/>
              <a:gd name="connsiteX3" fmla="*/ 0 w 3177251"/>
              <a:gd name="connsiteY3" fmla="*/ 2442258 h 2442258"/>
              <a:gd name="connsiteX0" fmla="*/ 0 w 3536066"/>
              <a:gd name="connsiteY0" fmla="*/ 2488557 h 2488557"/>
              <a:gd name="connsiteX1" fmla="*/ 3536066 w 3536066"/>
              <a:gd name="connsiteY1" fmla="*/ 0 h 2488557"/>
              <a:gd name="connsiteX2" fmla="*/ 3449255 w 3536066"/>
              <a:gd name="connsiteY2" fmla="*/ 2442258 h 2488557"/>
              <a:gd name="connsiteX3" fmla="*/ 0 w 3536066"/>
              <a:gd name="connsiteY3" fmla="*/ 2488557 h 2488557"/>
              <a:gd name="connsiteX0" fmla="*/ 0 w 4265271"/>
              <a:gd name="connsiteY0" fmla="*/ 2338086 h 2338086"/>
              <a:gd name="connsiteX1" fmla="*/ 4265271 w 4265271"/>
              <a:gd name="connsiteY1" fmla="*/ 0 h 2338086"/>
              <a:gd name="connsiteX2" fmla="*/ 3449255 w 4265271"/>
              <a:gd name="connsiteY2" fmla="*/ 2291787 h 2338086"/>
              <a:gd name="connsiteX3" fmla="*/ 0 w 4265271"/>
              <a:gd name="connsiteY3" fmla="*/ 2338086 h 2338086"/>
              <a:gd name="connsiteX0" fmla="*/ 0 w 4334719"/>
              <a:gd name="connsiteY0" fmla="*/ 2453833 h 2453833"/>
              <a:gd name="connsiteX1" fmla="*/ 4334719 w 4334719"/>
              <a:gd name="connsiteY1" fmla="*/ 0 h 2453833"/>
              <a:gd name="connsiteX2" fmla="*/ 3449255 w 4334719"/>
              <a:gd name="connsiteY2" fmla="*/ 2407534 h 2453833"/>
              <a:gd name="connsiteX3" fmla="*/ 0 w 4334719"/>
              <a:gd name="connsiteY3" fmla="*/ 2453833 h 2453833"/>
              <a:gd name="connsiteX0" fmla="*/ 0 w 4334719"/>
              <a:gd name="connsiteY0" fmla="*/ 2453833 h 2465408"/>
              <a:gd name="connsiteX1" fmla="*/ 4334719 w 4334719"/>
              <a:gd name="connsiteY1" fmla="*/ 0 h 2465408"/>
              <a:gd name="connsiteX2" fmla="*/ 4282632 w 4334719"/>
              <a:gd name="connsiteY2" fmla="*/ 2465408 h 2465408"/>
              <a:gd name="connsiteX3" fmla="*/ 0 w 4334719"/>
              <a:gd name="connsiteY3" fmla="*/ 2453833 h 2465408"/>
              <a:gd name="connsiteX0" fmla="*/ 0 w 4334719"/>
              <a:gd name="connsiteY0" fmla="*/ 2453833 h 2465408"/>
              <a:gd name="connsiteX1" fmla="*/ 4334719 w 4334719"/>
              <a:gd name="connsiteY1" fmla="*/ 0 h 2465408"/>
              <a:gd name="connsiteX2" fmla="*/ 4328930 w 4334719"/>
              <a:gd name="connsiteY2" fmla="*/ 2465408 h 2465408"/>
              <a:gd name="connsiteX3" fmla="*/ 0 w 4334719"/>
              <a:gd name="connsiteY3" fmla="*/ 2453833 h 2465408"/>
              <a:gd name="connsiteX0" fmla="*/ 0 w 4404167"/>
              <a:gd name="connsiteY0" fmla="*/ 2476983 h 2476983"/>
              <a:gd name="connsiteX1" fmla="*/ 4404167 w 4404167"/>
              <a:gd name="connsiteY1" fmla="*/ 0 h 2476983"/>
              <a:gd name="connsiteX2" fmla="*/ 4398378 w 4404167"/>
              <a:gd name="connsiteY2" fmla="*/ 2465408 h 2476983"/>
              <a:gd name="connsiteX3" fmla="*/ 0 w 4404167"/>
              <a:gd name="connsiteY3" fmla="*/ 2476983 h 2476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4167" h="2476983">
                <a:moveTo>
                  <a:pt x="0" y="2476983"/>
                </a:moveTo>
                <a:lnTo>
                  <a:pt x="4404167" y="0"/>
                </a:lnTo>
                <a:cubicBezTo>
                  <a:pt x="4402237" y="821803"/>
                  <a:pt x="4400308" y="1643605"/>
                  <a:pt x="4398378" y="2465408"/>
                </a:cubicBezTo>
                <a:lnTo>
                  <a:pt x="0" y="2476983"/>
                </a:lnTo>
                <a:close/>
              </a:path>
            </a:pathLst>
          </a:custGeom>
          <a:gradFill flip="none" rotWithShape="1">
            <a:gsLst>
              <a:gs pos="43000">
                <a:srgbClr val="484D50">
                  <a:alpha val="21000"/>
                </a:srgbClr>
              </a:gs>
              <a:gs pos="0">
                <a:srgbClr val="484D50">
                  <a:alpha val="0"/>
                </a:srgbClr>
              </a:gs>
              <a:gs pos="66000">
                <a:srgbClr val="484D50">
                  <a:alpha val="37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312986" y="2886286"/>
            <a:ext cx="7562852" cy="568114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6926" indent="0" algn="ctr">
              <a:buNone/>
              <a:defRPr/>
            </a:lvl2pPr>
            <a:lvl3pPr marL="913852" indent="0" algn="ctr">
              <a:buNone/>
              <a:defRPr/>
            </a:lvl3pPr>
            <a:lvl4pPr marL="1370778" indent="0" algn="ctr">
              <a:buNone/>
              <a:defRPr/>
            </a:lvl4pPr>
            <a:lvl5pPr marL="1827704" indent="0" algn="ctr"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3C3B217-9780-A542-9931-8F281F11FFDC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4246150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10948386" cy="51720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5CE500"/>
              </a:buClr>
              <a:defRPr sz="2800"/>
            </a:lvl1pPr>
            <a:lvl2pPr>
              <a:buClr>
                <a:srgbClr val="5CE500"/>
              </a:buClr>
              <a:defRPr sz="2400"/>
            </a:lvl2pPr>
            <a:lvl3pPr>
              <a:buClr>
                <a:srgbClr val="5CE500"/>
              </a:buClr>
              <a:defRPr sz="2000"/>
            </a:lvl3pPr>
            <a:lvl4pPr>
              <a:buClr>
                <a:srgbClr val="5CE500"/>
              </a:buClr>
              <a:defRPr sz="18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10948388" cy="5172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2100"/>
              </a:spcBef>
              <a:buClr>
                <a:srgbClr val="5CE500"/>
              </a:buClr>
              <a:buFontTx/>
              <a:buNone/>
              <a:defRPr sz="2400">
                <a:solidFill>
                  <a:schemeClr val="tx1"/>
                </a:solidFill>
              </a:defRPr>
            </a:lvl1pPr>
            <a:lvl2pPr marL="456926" indent="0">
              <a:buClr>
                <a:srgbClr val="5CE500"/>
              </a:buClr>
              <a:buFontTx/>
              <a:buNone/>
              <a:defRPr sz="2000">
                <a:solidFill>
                  <a:srgbClr val="4B4E52"/>
                </a:solidFill>
              </a:defRPr>
            </a:lvl2pPr>
            <a:lvl3pPr marL="913852" indent="0">
              <a:buClr>
                <a:srgbClr val="5CE500"/>
              </a:buClr>
              <a:buFontTx/>
              <a:buNone/>
              <a:defRPr sz="2000">
                <a:solidFill>
                  <a:srgbClr val="4B4E52"/>
                </a:solidFill>
              </a:defRPr>
            </a:lvl3pPr>
            <a:lvl4pPr marL="1370778" indent="0">
              <a:buClr>
                <a:srgbClr val="5CE500"/>
              </a:buClr>
              <a:buFontTx/>
              <a:buNone/>
              <a:defRPr sz="1800">
                <a:solidFill>
                  <a:srgbClr val="4B4E52"/>
                </a:solidFill>
              </a:defRPr>
            </a:lvl4pPr>
            <a:lvl5pPr>
              <a:buClr>
                <a:srgbClr val="5CE500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4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10948386" cy="51720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sz="2798"/>
              <a:t>Click to edit Master text styles</a:t>
            </a:r>
          </a:p>
          <a:p>
            <a:pPr lvl="1"/>
            <a:r>
              <a:rPr lang="en-US" sz="2798"/>
              <a:t>Second level</a:t>
            </a:r>
          </a:p>
          <a:p>
            <a:pPr lvl="2"/>
            <a:r>
              <a:rPr lang="en-US" sz="2798"/>
              <a:t>Third level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98" b="1">
                <a:solidFill>
                  <a:schemeClr val="tx1"/>
                </a:solidFill>
              </a:defRPr>
            </a:lvl1pPr>
            <a:lvl2pPr marL="456926" indent="0">
              <a:buNone/>
              <a:defRPr sz="1998" b="1"/>
            </a:lvl2pPr>
            <a:lvl3pPr marL="913852" indent="0">
              <a:buNone/>
              <a:defRPr sz="1798" b="1"/>
            </a:lvl3pPr>
            <a:lvl4pPr marL="1370778" indent="0">
              <a:buNone/>
              <a:defRPr sz="1600" b="1"/>
            </a:lvl4pPr>
            <a:lvl5pPr marL="1827703" indent="0">
              <a:buNone/>
              <a:defRPr sz="1600" b="1"/>
            </a:lvl5pPr>
            <a:lvl6pPr marL="2284628" indent="0">
              <a:buNone/>
              <a:defRPr sz="1600" b="1"/>
            </a:lvl6pPr>
            <a:lvl7pPr marL="2741554" indent="0">
              <a:buNone/>
              <a:defRPr sz="1600" b="1"/>
            </a:lvl7pPr>
            <a:lvl8pPr marL="3198480" indent="0">
              <a:buNone/>
              <a:defRPr sz="1600" b="1"/>
            </a:lvl8pPr>
            <a:lvl9pPr marL="365540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5CE50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98" b="1">
                <a:solidFill>
                  <a:schemeClr val="tx1"/>
                </a:solidFill>
              </a:defRPr>
            </a:lvl1pPr>
            <a:lvl2pPr marL="456926" indent="0">
              <a:buNone/>
              <a:defRPr sz="1998" b="1"/>
            </a:lvl2pPr>
            <a:lvl3pPr marL="913852" indent="0">
              <a:buNone/>
              <a:defRPr sz="1798" b="1"/>
            </a:lvl3pPr>
            <a:lvl4pPr marL="1370778" indent="0">
              <a:buNone/>
              <a:defRPr sz="1600" b="1"/>
            </a:lvl4pPr>
            <a:lvl5pPr marL="1827703" indent="0">
              <a:buNone/>
              <a:defRPr sz="1600" b="1"/>
            </a:lvl5pPr>
            <a:lvl6pPr marL="2284628" indent="0">
              <a:buNone/>
              <a:defRPr sz="1600" b="1"/>
            </a:lvl6pPr>
            <a:lvl7pPr marL="2741554" indent="0">
              <a:buNone/>
              <a:defRPr sz="1600" b="1"/>
            </a:lvl7pPr>
            <a:lvl8pPr marL="3198480" indent="0">
              <a:buNone/>
              <a:defRPr sz="1600" b="1"/>
            </a:lvl8pPr>
            <a:lvl9pPr marL="365540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5CE50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759" y="1200150"/>
            <a:ext cx="6527800" cy="5511800"/>
          </a:xfrm>
          <a:prstGeom prst="rect">
            <a:avLst/>
          </a:prstGeom>
        </p:spPr>
      </p:pic>
      <p:sp>
        <p:nvSpPr>
          <p:cNvPr id="11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6389644" y="1475610"/>
            <a:ext cx="5894029" cy="332408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514944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FFC000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759" y="1200150"/>
            <a:ext cx="6527800" cy="551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759" y="1200150"/>
            <a:ext cx="6527800" cy="5511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109" y="1231900"/>
            <a:ext cx="7124700" cy="4394200"/>
          </a:xfrm>
          <a:prstGeom prst="rect">
            <a:avLst/>
          </a:prstGeom>
        </p:spPr>
      </p:pic>
      <p:sp>
        <p:nvSpPr>
          <p:cNvPr id="11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6948525" y="1538230"/>
            <a:ext cx="5217868" cy="330174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514944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FFC000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109" y="1231900"/>
            <a:ext cx="7124700" cy="4394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109" y="1231900"/>
            <a:ext cx="7124700" cy="4394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947" y="1079291"/>
            <a:ext cx="3937255" cy="5439329"/>
          </a:xfrm>
          <a:prstGeom prst="rect">
            <a:avLst/>
          </a:prstGeom>
        </p:spPr>
      </p:pic>
      <p:sp>
        <p:nvSpPr>
          <p:cNvPr id="11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094391" y="1643308"/>
            <a:ext cx="2989882" cy="39461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514944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FFC000"/>
              </a:buClr>
              <a:defRPr sz="1400">
                <a:solidFill>
                  <a:srgbClr val="4B4E5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947" y="1079291"/>
            <a:ext cx="3937255" cy="54393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946" y="1079291"/>
            <a:ext cx="3937255" cy="54393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954" y="1038225"/>
            <a:ext cx="2628900" cy="5334000"/>
          </a:xfrm>
          <a:prstGeom prst="rect">
            <a:avLst/>
          </a:prstGeom>
        </p:spPr>
      </p:pic>
      <p:sp>
        <p:nvSpPr>
          <p:cNvPr id="8" name="Picture Placeholder 1"/>
          <p:cNvSpPr>
            <a:spLocks noGrp="1"/>
          </p:cNvSpPr>
          <p:nvPr>
            <p:ph type="pic" sz="quarter" idx="12" hasCustomPrompt="1"/>
          </p:nvPr>
        </p:nvSpPr>
        <p:spPr>
          <a:xfrm>
            <a:off x="8718699" y="1686094"/>
            <a:ext cx="2296633" cy="408290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514944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FFC000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954" y="1038225"/>
            <a:ext cx="2628900" cy="533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953" y="1038225"/>
            <a:ext cx="2628900" cy="533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19" y="2192531"/>
            <a:ext cx="2654118" cy="291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372037" y="2572485"/>
            <a:ext cx="1864075" cy="2172674"/>
          </a:xfrm>
          <a:prstGeom prst="roundRect">
            <a:avLst>
              <a:gd name="adj" fmla="val 5188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98" y="1370225"/>
            <a:ext cx="2524944" cy="459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770" y="1308182"/>
            <a:ext cx="2593398" cy="45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751441" y="2569782"/>
            <a:ext cx="1837863" cy="2175381"/>
          </a:xfrm>
          <a:prstGeom prst="roundRect">
            <a:avLst>
              <a:gd name="adj" fmla="val 5448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551314" y="2562540"/>
            <a:ext cx="1813408" cy="2095725"/>
          </a:xfrm>
          <a:prstGeom prst="roundRect">
            <a:avLst>
              <a:gd name="adj" fmla="val 7034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19" y="2192531"/>
            <a:ext cx="2654118" cy="291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98" y="1370225"/>
            <a:ext cx="2524944" cy="459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770" y="1308182"/>
            <a:ext cx="2593398" cy="45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18" y="2192529"/>
            <a:ext cx="2654118" cy="291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98" y="1370225"/>
            <a:ext cx="2524944" cy="459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770" y="1308180"/>
            <a:ext cx="2593398" cy="45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7302506" y="1"/>
            <a:ext cx="4886321" cy="6995421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id-ID" baseline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842986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0" y="0"/>
            <a:ext cx="9463069" cy="5837418"/>
          </a:xfrm>
          <a:custGeom>
            <a:avLst/>
            <a:gdLst>
              <a:gd name="connsiteX0" fmla="*/ 0 w 7042083"/>
              <a:gd name="connsiteY0" fmla="*/ 724821 h 4699000"/>
              <a:gd name="connsiteX1" fmla="*/ 724821 w 7042083"/>
              <a:gd name="connsiteY1" fmla="*/ 0 h 4699000"/>
              <a:gd name="connsiteX2" fmla="*/ 6317262 w 7042083"/>
              <a:gd name="connsiteY2" fmla="*/ 0 h 4699000"/>
              <a:gd name="connsiteX3" fmla="*/ 7042083 w 7042083"/>
              <a:gd name="connsiteY3" fmla="*/ 724821 h 4699000"/>
              <a:gd name="connsiteX4" fmla="*/ 7042083 w 7042083"/>
              <a:gd name="connsiteY4" fmla="*/ 3974179 h 4699000"/>
              <a:gd name="connsiteX5" fmla="*/ 6317262 w 7042083"/>
              <a:gd name="connsiteY5" fmla="*/ 4699000 h 4699000"/>
              <a:gd name="connsiteX6" fmla="*/ 724821 w 7042083"/>
              <a:gd name="connsiteY6" fmla="*/ 4699000 h 4699000"/>
              <a:gd name="connsiteX7" fmla="*/ 0 w 7042083"/>
              <a:gd name="connsiteY7" fmla="*/ 3974179 h 4699000"/>
              <a:gd name="connsiteX8" fmla="*/ 0 w 7042083"/>
              <a:gd name="connsiteY8" fmla="*/ 724821 h 4699000"/>
              <a:gd name="connsiteX0" fmla="*/ 0 w 7042083"/>
              <a:gd name="connsiteY0" fmla="*/ 724821 h 4699000"/>
              <a:gd name="connsiteX1" fmla="*/ 724821 w 7042083"/>
              <a:gd name="connsiteY1" fmla="*/ 0 h 4699000"/>
              <a:gd name="connsiteX2" fmla="*/ 6317262 w 7042083"/>
              <a:gd name="connsiteY2" fmla="*/ 0 h 4699000"/>
              <a:gd name="connsiteX3" fmla="*/ 7042083 w 7042083"/>
              <a:gd name="connsiteY3" fmla="*/ 724821 h 4699000"/>
              <a:gd name="connsiteX4" fmla="*/ 7042083 w 7042083"/>
              <a:gd name="connsiteY4" fmla="*/ 3974179 h 4699000"/>
              <a:gd name="connsiteX5" fmla="*/ 6317262 w 7042083"/>
              <a:gd name="connsiteY5" fmla="*/ 4699000 h 4699000"/>
              <a:gd name="connsiteX6" fmla="*/ 724821 w 7042083"/>
              <a:gd name="connsiteY6" fmla="*/ 4699000 h 4699000"/>
              <a:gd name="connsiteX7" fmla="*/ 0 w 7042083"/>
              <a:gd name="connsiteY7" fmla="*/ 3974179 h 4699000"/>
              <a:gd name="connsiteX8" fmla="*/ 0 w 7042083"/>
              <a:gd name="connsiteY8" fmla="*/ 724821 h 4699000"/>
              <a:gd name="connsiteX0" fmla="*/ 0 w 7042083"/>
              <a:gd name="connsiteY0" fmla="*/ 725608 h 4699787"/>
              <a:gd name="connsiteX1" fmla="*/ 724821 w 7042083"/>
              <a:gd name="connsiteY1" fmla="*/ 787 h 4699787"/>
              <a:gd name="connsiteX2" fmla="*/ 6317262 w 7042083"/>
              <a:gd name="connsiteY2" fmla="*/ 787 h 4699787"/>
              <a:gd name="connsiteX3" fmla="*/ 7042083 w 7042083"/>
              <a:gd name="connsiteY3" fmla="*/ 725608 h 4699787"/>
              <a:gd name="connsiteX4" fmla="*/ 7042083 w 7042083"/>
              <a:gd name="connsiteY4" fmla="*/ 3974966 h 4699787"/>
              <a:gd name="connsiteX5" fmla="*/ 6317262 w 7042083"/>
              <a:gd name="connsiteY5" fmla="*/ 4699787 h 4699787"/>
              <a:gd name="connsiteX6" fmla="*/ 724821 w 7042083"/>
              <a:gd name="connsiteY6" fmla="*/ 4699787 h 4699787"/>
              <a:gd name="connsiteX7" fmla="*/ 0 w 7042083"/>
              <a:gd name="connsiteY7" fmla="*/ 3974966 h 4699787"/>
              <a:gd name="connsiteX8" fmla="*/ 0 w 7042083"/>
              <a:gd name="connsiteY8" fmla="*/ 725608 h 4699787"/>
              <a:gd name="connsiteX0" fmla="*/ 0 w 7042083"/>
              <a:gd name="connsiteY0" fmla="*/ 724821 h 4699000"/>
              <a:gd name="connsiteX1" fmla="*/ 724821 w 7042083"/>
              <a:gd name="connsiteY1" fmla="*/ 0 h 4699000"/>
              <a:gd name="connsiteX2" fmla="*/ 5344496 w 7042083"/>
              <a:gd name="connsiteY2" fmla="*/ 525293 h 4699000"/>
              <a:gd name="connsiteX3" fmla="*/ 7042083 w 7042083"/>
              <a:gd name="connsiteY3" fmla="*/ 724821 h 4699000"/>
              <a:gd name="connsiteX4" fmla="*/ 7042083 w 7042083"/>
              <a:gd name="connsiteY4" fmla="*/ 3974179 h 4699000"/>
              <a:gd name="connsiteX5" fmla="*/ 6317262 w 7042083"/>
              <a:gd name="connsiteY5" fmla="*/ 4699000 h 4699000"/>
              <a:gd name="connsiteX6" fmla="*/ 724821 w 7042083"/>
              <a:gd name="connsiteY6" fmla="*/ 4699000 h 4699000"/>
              <a:gd name="connsiteX7" fmla="*/ 0 w 7042083"/>
              <a:gd name="connsiteY7" fmla="*/ 3974179 h 4699000"/>
              <a:gd name="connsiteX8" fmla="*/ 0 w 7042083"/>
              <a:gd name="connsiteY8" fmla="*/ 724821 h 4699000"/>
              <a:gd name="connsiteX0" fmla="*/ 0 w 7042083"/>
              <a:gd name="connsiteY0" fmla="*/ 724821 h 4699000"/>
              <a:gd name="connsiteX1" fmla="*/ 724821 w 7042083"/>
              <a:gd name="connsiteY1" fmla="*/ 0 h 4699000"/>
              <a:gd name="connsiteX2" fmla="*/ 7042083 w 7042083"/>
              <a:gd name="connsiteY2" fmla="*/ 724821 h 4699000"/>
              <a:gd name="connsiteX3" fmla="*/ 7042083 w 7042083"/>
              <a:gd name="connsiteY3" fmla="*/ 3974179 h 4699000"/>
              <a:gd name="connsiteX4" fmla="*/ 6317262 w 7042083"/>
              <a:gd name="connsiteY4" fmla="*/ 4699000 h 4699000"/>
              <a:gd name="connsiteX5" fmla="*/ 724821 w 7042083"/>
              <a:gd name="connsiteY5" fmla="*/ 4699000 h 4699000"/>
              <a:gd name="connsiteX6" fmla="*/ 0 w 7042083"/>
              <a:gd name="connsiteY6" fmla="*/ 3974179 h 4699000"/>
              <a:gd name="connsiteX7" fmla="*/ 0 w 7042083"/>
              <a:gd name="connsiteY7" fmla="*/ 724821 h 4699000"/>
              <a:gd name="connsiteX0" fmla="*/ 0 w 7042083"/>
              <a:gd name="connsiteY0" fmla="*/ 406170 h 4380349"/>
              <a:gd name="connsiteX1" fmla="*/ 7042083 w 7042083"/>
              <a:gd name="connsiteY1" fmla="*/ 406170 h 4380349"/>
              <a:gd name="connsiteX2" fmla="*/ 7042083 w 7042083"/>
              <a:gd name="connsiteY2" fmla="*/ 3655528 h 4380349"/>
              <a:gd name="connsiteX3" fmla="*/ 6317262 w 7042083"/>
              <a:gd name="connsiteY3" fmla="*/ 4380349 h 4380349"/>
              <a:gd name="connsiteX4" fmla="*/ 724821 w 7042083"/>
              <a:gd name="connsiteY4" fmla="*/ 4380349 h 4380349"/>
              <a:gd name="connsiteX5" fmla="*/ 0 w 7042083"/>
              <a:gd name="connsiteY5" fmla="*/ 3655528 h 4380349"/>
              <a:gd name="connsiteX6" fmla="*/ 0 w 7042083"/>
              <a:gd name="connsiteY6" fmla="*/ 406170 h 4380349"/>
              <a:gd name="connsiteX0" fmla="*/ 0 w 7042083"/>
              <a:gd name="connsiteY0" fmla="*/ 240694 h 4214873"/>
              <a:gd name="connsiteX1" fmla="*/ 7042083 w 7042083"/>
              <a:gd name="connsiteY1" fmla="*/ 240694 h 4214873"/>
              <a:gd name="connsiteX2" fmla="*/ 7042083 w 7042083"/>
              <a:gd name="connsiteY2" fmla="*/ 3490052 h 4214873"/>
              <a:gd name="connsiteX3" fmla="*/ 6317262 w 7042083"/>
              <a:gd name="connsiteY3" fmla="*/ 4214873 h 4214873"/>
              <a:gd name="connsiteX4" fmla="*/ 724821 w 7042083"/>
              <a:gd name="connsiteY4" fmla="*/ 4214873 h 4214873"/>
              <a:gd name="connsiteX5" fmla="*/ 0 w 7042083"/>
              <a:gd name="connsiteY5" fmla="*/ 3490052 h 4214873"/>
              <a:gd name="connsiteX6" fmla="*/ 0 w 7042083"/>
              <a:gd name="connsiteY6" fmla="*/ 240694 h 4214873"/>
              <a:gd name="connsiteX0" fmla="*/ 0 w 7042083"/>
              <a:gd name="connsiteY0" fmla="*/ 0 h 3974179"/>
              <a:gd name="connsiteX1" fmla="*/ 7042083 w 7042083"/>
              <a:gd name="connsiteY1" fmla="*/ 0 h 3974179"/>
              <a:gd name="connsiteX2" fmla="*/ 7042083 w 7042083"/>
              <a:gd name="connsiteY2" fmla="*/ 3249358 h 3974179"/>
              <a:gd name="connsiteX3" fmla="*/ 6317262 w 7042083"/>
              <a:gd name="connsiteY3" fmla="*/ 3974179 h 3974179"/>
              <a:gd name="connsiteX4" fmla="*/ 724821 w 7042083"/>
              <a:gd name="connsiteY4" fmla="*/ 3974179 h 3974179"/>
              <a:gd name="connsiteX5" fmla="*/ 0 w 7042083"/>
              <a:gd name="connsiteY5" fmla="*/ 3249358 h 3974179"/>
              <a:gd name="connsiteX6" fmla="*/ 0 w 7042083"/>
              <a:gd name="connsiteY6" fmla="*/ 0 h 3974179"/>
              <a:gd name="connsiteX0" fmla="*/ 0 w 7042083"/>
              <a:gd name="connsiteY0" fmla="*/ 0 h 3974179"/>
              <a:gd name="connsiteX1" fmla="*/ 7042083 w 7042083"/>
              <a:gd name="connsiteY1" fmla="*/ 0 h 3974179"/>
              <a:gd name="connsiteX2" fmla="*/ 7042083 w 7042083"/>
              <a:gd name="connsiteY2" fmla="*/ 3249358 h 3974179"/>
              <a:gd name="connsiteX3" fmla="*/ 6317262 w 7042083"/>
              <a:gd name="connsiteY3" fmla="*/ 3974179 h 3974179"/>
              <a:gd name="connsiteX4" fmla="*/ 724821 w 7042083"/>
              <a:gd name="connsiteY4" fmla="*/ 3974179 h 3974179"/>
              <a:gd name="connsiteX5" fmla="*/ 0 w 7042083"/>
              <a:gd name="connsiteY5" fmla="*/ 3249358 h 3974179"/>
              <a:gd name="connsiteX6" fmla="*/ 0 w 7042083"/>
              <a:gd name="connsiteY6" fmla="*/ 0 h 3974179"/>
              <a:gd name="connsiteX0" fmla="*/ 48353 w 7090436"/>
              <a:gd name="connsiteY0" fmla="*/ 0 h 3974179"/>
              <a:gd name="connsiteX1" fmla="*/ 7090436 w 7090436"/>
              <a:gd name="connsiteY1" fmla="*/ 0 h 3974179"/>
              <a:gd name="connsiteX2" fmla="*/ 7090436 w 7090436"/>
              <a:gd name="connsiteY2" fmla="*/ 3249358 h 3974179"/>
              <a:gd name="connsiteX3" fmla="*/ 6365615 w 7090436"/>
              <a:gd name="connsiteY3" fmla="*/ 3974179 h 3974179"/>
              <a:gd name="connsiteX4" fmla="*/ 773174 w 7090436"/>
              <a:gd name="connsiteY4" fmla="*/ 3974179 h 3974179"/>
              <a:gd name="connsiteX5" fmla="*/ 48353 w 7090436"/>
              <a:gd name="connsiteY5" fmla="*/ 3249358 h 3974179"/>
              <a:gd name="connsiteX6" fmla="*/ 48353 w 7090436"/>
              <a:gd name="connsiteY6" fmla="*/ 0 h 3974179"/>
              <a:gd name="connsiteX0" fmla="*/ 0 w 7042083"/>
              <a:gd name="connsiteY0" fmla="*/ 0 h 3974179"/>
              <a:gd name="connsiteX1" fmla="*/ 7042083 w 7042083"/>
              <a:gd name="connsiteY1" fmla="*/ 0 h 3974179"/>
              <a:gd name="connsiteX2" fmla="*/ 7042083 w 7042083"/>
              <a:gd name="connsiteY2" fmla="*/ 3249358 h 3974179"/>
              <a:gd name="connsiteX3" fmla="*/ 6317262 w 7042083"/>
              <a:gd name="connsiteY3" fmla="*/ 3974179 h 3974179"/>
              <a:gd name="connsiteX4" fmla="*/ 0 w 7042083"/>
              <a:gd name="connsiteY4" fmla="*/ 3249358 h 3974179"/>
              <a:gd name="connsiteX5" fmla="*/ 0 w 7042083"/>
              <a:gd name="connsiteY5" fmla="*/ 0 h 3974179"/>
              <a:gd name="connsiteX0" fmla="*/ 19456 w 7061539"/>
              <a:gd name="connsiteY0" fmla="*/ 0 h 5759094"/>
              <a:gd name="connsiteX1" fmla="*/ 7061539 w 7061539"/>
              <a:gd name="connsiteY1" fmla="*/ 0 h 5759094"/>
              <a:gd name="connsiteX2" fmla="*/ 7061539 w 7061539"/>
              <a:gd name="connsiteY2" fmla="*/ 3249358 h 5759094"/>
              <a:gd name="connsiteX3" fmla="*/ 6336718 w 7061539"/>
              <a:gd name="connsiteY3" fmla="*/ 3974179 h 5759094"/>
              <a:gd name="connsiteX4" fmla="*/ 0 w 7061539"/>
              <a:gd name="connsiteY4" fmla="*/ 5759094 h 5759094"/>
              <a:gd name="connsiteX5" fmla="*/ 19456 w 7061539"/>
              <a:gd name="connsiteY5" fmla="*/ 0 h 5759094"/>
              <a:gd name="connsiteX0" fmla="*/ 19456 w 7061539"/>
              <a:gd name="connsiteY0" fmla="*/ 0 h 5759094"/>
              <a:gd name="connsiteX1" fmla="*/ 3465022 w 7061539"/>
              <a:gd name="connsiteY1" fmla="*/ 1222 h 5759094"/>
              <a:gd name="connsiteX2" fmla="*/ 7061539 w 7061539"/>
              <a:gd name="connsiteY2" fmla="*/ 0 h 5759094"/>
              <a:gd name="connsiteX3" fmla="*/ 7061539 w 7061539"/>
              <a:gd name="connsiteY3" fmla="*/ 3249358 h 5759094"/>
              <a:gd name="connsiteX4" fmla="*/ 6336718 w 7061539"/>
              <a:gd name="connsiteY4" fmla="*/ 3974179 h 5759094"/>
              <a:gd name="connsiteX5" fmla="*/ 0 w 7061539"/>
              <a:gd name="connsiteY5" fmla="*/ 5759094 h 5759094"/>
              <a:gd name="connsiteX6" fmla="*/ 19456 w 7061539"/>
              <a:gd name="connsiteY6" fmla="*/ 0 h 5759094"/>
              <a:gd name="connsiteX0" fmla="*/ 19456 w 9454543"/>
              <a:gd name="connsiteY0" fmla="*/ 0 h 5759094"/>
              <a:gd name="connsiteX1" fmla="*/ 3465022 w 9454543"/>
              <a:gd name="connsiteY1" fmla="*/ 1222 h 5759094"/>
              <a:gd name="connsiteX2" fmla="*/ 9454543 w 9454543"/>
              <a:gd name="connsiteY2" fmla="*/ 38911 h 5759094"/>
              <a:gd name="connsiteX3" fmla="*/ 7061539 w 9454543"/>
              <a:gd name="connsiteY3" fmla="*/ 3249358 h 5759094"/>
              <a:gd name="connsiteX4" fmla="*/ 6336718 w 9454543"/>
              <a:gd name="connsiteY4" fmla="*/ 3974179 h 5759094"/>
              <a:gd name="connsiteX5" fmla="*/ 0 w 9454543"/>
              <a:gd name="connsiteY5" fmla="*/ 5759094 h 5759094"/>
              <a:gd name="connsiteX6" fmla="*/ 19456 w 9454543"/>
              <a:gd name="connsiteY6" fmla="*/ 0 h 5759094"/>
              <a:gd name="connsiteX0" fmla="*/ 19456 w 9473998"/>
              <a:gd name="connsiteY0" fmla="*/ 0 h 5759094"/>
              <a:gd name="connsiteX1" fmla="*/ 3465022 w 9473998"/>
              <a:gd name="connsiteY1" fmla="*/ 1222 h 5759094"/>
              <a:gd name="connsiteX2" fmla="*/ 9454543 w 9473998"/>
              <a:gd name="connsiteY2" fmla="*/ 38911 h 5759094"/>
              <a:gd name="connsiteX3" fmla="*/ 9473998 w 9473998"/>
              <a:gd name="connsiteY3" fmla="*/ 661800 h 5759094"/>
              <a:gd name="connsiteX4" fmla="*/ 6336718 w 9473998"/>
              <a:gd name="connsiteY4" fmla="*/ 3974179 h 5759094"/>
              <a:gd name="connsiteX5" fmla="*/ 0 w 9473998"/>
              <a:gd name="connsiteY5" fmla="*/ 5759094 h 5759094"/>
              <a:gd name="connsiteX6" fmla="*/ 19456 w 9473998"/>
              <a:gd name="connsiteY6" fmla="*/ 0 h 5759094"/>
              <a:gd name="connsiteX0" fmla="*/ 645227 w 10099769"/>
              <a:gd name="connsiteY0" fmla="*/ 0 h 5782410"/>
              <a:gd name="connsiteX1" fmla="*/ 4090793 w 10099769"/>
              <a:gd name="connsiteY1" fmla="*/ 1222 h 5782410"/>
              <a:gd name="connsiteX2" fmla="*/ 10080314 w 10099769"/>
              <a:gd name="connsiteY2" fmla="*/ 38911 h 5782410"/>
              <a:gd name="connsiteX3" fmla="*/ 10099769 w 10099769"/>
              <a:gd name="connsiteY3" fmla="*/ 661800 h 5782410"/>
              <a:gd name="connsiteX4" fmla="*/ 9141485 w 10099769"/>
              <a:gd name="connsiteY4" fmla="*/ 1873004 h 5782410"/>
              <a:gd name="connsiteX5" fmla="*/ 625771 w 10099769"/>
              <a:gd name="connsiteY5" fmla="*/ 5759094 h 5782410"/>
              <a:gd name="connsiteX6" fmla="*/ 645227 w 10099769"/>
              <a:gd name="connsiteY6" fmla="*/ 0 h 5782410"/>
              <a:gd name="connsiteX0" fmla="*/ 645227 w 10099769"/>
              <a:gd name="connsiteY0" fmla="*/ 0 h 5782410"/>
              <a:gd name="connsiteX1" fmla="*/ 4090793 w 10099769"/>
              <a:gd name="connsiteY1" fmla="*/ 1222 h 5782410"/>
              <a:gd name="connsiteX2" fmla="*/ 10080314 w 10099769"/>
              <a:gd name="connsiteY2" fmla="*/ 38911 h 5782410"/>
              <a:gd name="connsiteX3" fmla="*/ 10099769 w 10099769"/>
              <a:gd name="connsiteY3" fmla="*/ 661800 h 5782410"/>
              <a:gd name="connsiteX4" fmla="*/ 9141485 w 10099769"/>
              <a:gd name="connsiteY4" fmla="*/ 1873004 h 5782410"/>
              <a:gd name="connsiteX5" fmla="*/ 625771 w 10099769"/>
              <a:gd name="connsiteY5" fmla="*/ 5759094 h 5782410"/>
              <a:gd name="connsiteX6" fmla="*/ 645227 w 10099769"/>
              <a:gd name="connsiteY6" fmla="*/ 0 h 5782410"/>
              <a:gd name="connsiteX0" fmla="*/ 645227 w 10099769"/>
              <a:gd name="connsiteY0" fmla="*/ 0 h 5782410"/>
              <a:gd name="connsiteX1" fmla="*/ 4090793 w 10099769"/>
              <a:gd name="connsiteY1" fmla="*/ 1222 h 5782410"/>
              <a:gd name="connsiteX2" fmla="*/ 10080314 w 10099769"/>
              <a:gd name="connsiteY2" fmla="*/ 38911 h 5782410"/>
              <a:gd name="connsiteX3" fmla="*/ 10099769 w 10099769"/>
              <a:gd name="connsiteY3" fmla="*/ 661800 h 5782410"/>
              <a:gd name="connsiteX4" fmla="*/ 9141485 w 10099769"/>
              <a:gd name="connsiteY4" fmla="*/ 1873004 h 5782410"/>
              <a:gd name="connsiteX5" fmla="*/ 625771 w 10099769"/>
              <a:gd name="connsiteY5" fmla="*/ 5759094 h 5782410"/>
              <a:gd name="connsiteX6" fmla="*/ 645227 w 10099769"/>
              <a:gd name="connsiteY6" fmla="*/ 0 h 5782410"/>
              <a:gd name="connsiteX0" fmla="*/ 23921 w 9478463"/>
              <a:gd name="connsiteY0" fmla="*/ 0 h 5759094"/>
              <a:gd name="connsiteX1" fmla="*/ 3469487 w 9478463"/>
              <a:gd name="connsiteY1" fmla="*/ 1222 h 5759094"/>
              <a:gd name="connsiteX2" fmla="*/ 9459008 w 9478463"/>
              <a:gd name="connsiteY2" fmla="*/ 38911 h 5759094"/>
              <a:gd name="connsiteX3" fmla="*/ 9478463 w 9478463"/>
              <a:gd name="connsiteY3" fmla="*/ 661800 h 5759094"/>
              <a:gd name="connsiteX4" fmla="*/ 8520179 w 9478463"/>
              <a:gd name="connsiteY4" fmla="*/ 1873004 h 5759094"/>
              <a:gd name="connsiteX5" fmla="*/ 4465 w 9478463"/>
              <a:gd name="connsiteY5" fmla="*/ 5759094 h 5759094"/>
              <a:gd name="connsiteX6" fmla="*/ 23921 w 9478463"/>
              <a:gd name="connsiteY6" fmla="*/ 0 h 5759094"/>
              <a:gd name="connsiteX0" fmla="*/ 8464 w 9463006"/>
              <a:gd name="connsiteY0" fmla="*/ 0 h 5836915"/>
              <a:gd name="connsiteX1" fmla="*/ 3454030 w 9463006"/>
              <a:gd name="connsiteY1" fmla="*/ 1222 h 5836915"/>
              <a:gd name="connsiteX2" fmla="*/ 9443551 w 9463006"/>
              <a:gd name="connsiteY2" fmla="*/ 38911 h 5836915"/>
              <a:gd name="connsiteX3" fmla="*/ 9463006 w 9463006"/>
              <a:gd name="connsiteY3" fmla="*/ 661800 h 5836915"/>
              <a:gd name="connsiteX4" fmla="*/ 8504722 w 9463006"/>
              <a:gd name="connsiteY4" fmla="*/ 1873004 h 5836915"/>
              <a:gd name="connsiteX5" fmla="*/ 8463 w 9463006"/>
              <a:gd name="connsiteY5" fmla="*/ 5836915 h 5836915"/>
              <a:gd name="connsiteX6" fmla="*/ 8464 w 9463006"/>
              <a:gd name="connsiteY6" fmla="*/ 0 h 5836915"/>
              <a:gd name="connsiteX0" fmla="*/ 8464 w 9463069"/>
              <a:gd name="connsiteY0" fmla="*/ 0 h 5836915"/>
              <a:gd name="connsiteX1" fmla="*/ 3454030 w 9463069"/>
              <a:gd name="connsiteY1" fmla="*/ 1222 h 5836915"/>
              <a:gd name="connsiteX2" fmla="*/ 9443551 w 9463069"/>
              <a:gd name="connsiteY2" fmla="*/ 38911 h 5836915"/>
              <a:gd name="connsiteX3" fmla="*/ 9463006 w 9463069"/>
              <a:gd name="connsiteY3" fmla="*/ 661800 h 5836915"/>
              <a:gd name="connsiteX4" fmla="*/ 8504722 w 9463069"/>
              <a:gd name="connsiteY4" fmla="*/ 1873004 h 5836915"/>
              <a:gd name="connsiteX5" fmla="*/ 8463 w 9463069"/>
              <a:gd name="connsiteY5" fmla="*/ 5836915 h 5836915"/>
              <a:gd name="connsiteX6" fmla="*/ 8464 w 9463069"/>
              <a:gd name="connsiteY6" fmla="*/ 0 h 5836915"/>
              <a:gd name="connsiteX0" fmla="*/ 8464 w 9463069"/>
              <a:gd name="connsiteY0" fmla="*/ 0 h 5836915"/>
              <a:gd name="connsiteX1" fmla="*/ 3454030 w 9463069"/>
              <a:gd name="connsiteY1" fmla="*/ 1222 h 5836915"/>
              <a:gd name="connsiteX2" fmla="*/ 9443551 w 9463069"/>
              <a:gd name="connsiteY2" fmla="*/ 38911 h 5836915"/>
              <a:gd name="connsiteX3" fmla="*/ 9463006 w 9463069"/>
              <a:gd name="connsiteY3" fmla="*/ 545068 h 5836915"/>
              <a:gd name="connsiteX4" fmla="*/ 8504722 w 9463069"/>
              <a:gd name="connsiteY4" fmla="*/ 1873004 h 5836915"/>
              <a:gd name="connsiteX5" fmla="*/ 8463 w 9463069"/>
              <a:gd name="connsiteY5" fmla="*/ 5836915 h 5836915"/>
              <a:gd name="connsiteX6" fmla="*/ 8464 w 9463069"/>
              <a:gd name="connsiteY6" fmla="*/ 0 h 5836915"/>
              <a:gd name="connsiteX0" fmla="*/ 8464 w 9463069"/>
              <a:gd name="connsiteY0" fmla="*/ 8386 h 5845301"/>
              <a:gd name="connsiteX1" fmla="*/ 3454030 w 9463069"/>
              <a:gd name="connsiteY1" fmla="*/ 9608 h 5845301"/>
              <a:gd name="connsiteX2" fmla="*/ 9427785 w 9463069"/>
              <a:gd name="connsiteY2" fmla="*/ 0 h 5845301"/>
              <a:gd name="connsiteX3" fmla="*/ 9463006 w 9463069"/>
              <a:gd name="connsiteY3" fmla="*/ 553454 h 5845301"/>
              <a:gd name="connsiteX4" fmla="*/ 8504722 w 9463069"/>
              <a:gd name="connsiteY4" fmla="*/ 1881390 h 5845301"/>
              <a:gd name="connsiteX5" fmla="*/ 8463 w 9463069"/>
              <a:gd name="connsiteY5" fmla="*/ 5845301 h 5845301"/>
              <a:gd name="connsiteX6" fmla="*/ 8464 w 9463069"/>
              <a:gd name="connsiteY6" fmla="*/ 8386 h 5845301"/>
              <a:gd name="connsiteX0" fmla="*/ 8464 w 9463069"/>
              <a:gd name="connsiteY0" fmla="*/ 503 h 5837418"/>
              <a:gd name="connsiteX1" fmla="*/ 3454030 w 9463069"/>
              <a:gd name="connsiteY1" fmla="*/ 1725 h 5837418"/>
              <a:gd name="connsiteX2" fmla="*/ 9459316 w 9463069"/>
              <a:gd name="connsiteY2" fmla="*/ 0 h 5837418"/>
              <a:gd name="connsiteX3" fmla="*/ 9463006 w 9463069"/>
              <a:gd name="connsiteY3" fmla="*/ 545571 h 5837418"/>
              <a:gd name="connsiteX4" fmla="*/ 8504722 w 9463069"/>
              <a:gd name="connsiteY4" fmla="*/ 1873507 h 5837418"/>
              <a:gd name="connsiteX5" fmla="*/ 8463 w 9463069"/>
              <a:gd name="connsiteY5" fmla="*/ 5837418 h 5837418"/>
              <a:gd name="connsiteX6" fmla="*/ 8464 w 9463069"/>
              <a:gd name="connsiteY6" fmla="*/ 503 h 583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3069" h="5837418">
                <a:moveTo>
                  <a:pt x="8464" y="503"/>
                </a:moveTo>
                <a:lnTo>
                  <a:pt x="3454030" y="1725"/>
                </a:lnTo>
                <a:lnTo>
                  <a:pt x="9459316" y="0"/>
                </a:lnTo>
                <a:lnTo>
                  <a:pt x="9463006" y="545571"/>
                </a:lnTo>
                <a:cubicBezTo>
                  <a:pt x="9463006" y="945879"/>
                  <a:pt x="9488689" y="1406580"/>
                  <a:pt x="8504722" y="1873507"/>
                </a:cubicBezTo>
                <a:lnTo>
                  <a:pt x="8463" y="5837418"/>
                </a:lnTo>
                <a:cubicBezTo>
                  <a:pt x="-6797" y="5836537"/>
                  <a:pt x="1979" y="1920201"/>
                  <a:pt x="8464" y="503"/>
                </a:cubicBezTo>
                <a:close/>
              </a:path>
            </a:pathLst>
          </a:cu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/>
          <a:lstStyle>
            <a:lvl1pPr marL="342694" marR="0" indent="-342694" algn="l" defTabSz="913852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910669" y="3676529"/>
            <a:ext cx="6468533" cy="1089529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Text Style</a:t>
            </a:r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5513907" y="4"/>
            <a:ext cx="6674918" cy="5999747"/>
          </a:xfrm>
          <a:custGeom>
            <a:avLst/>
            <a:gdLst>
              <a:gd name="connsiteX0" fmla="*/ 0 w 5279255"/>
              <a:gd name="connsiteY0" fmla="*/ 0 h 2741291"/>
              <a:gd name="connsiteX1" fmla="*/ 5279255 w 5279255"/>
              <a:gd name="connsiteY1" fmla="*/ 0 h 2741291"/>
              <a:gd name="connsiteX2" fmla="*/ 5279255 w 5279255"/>
              <a:gd name="connsiteY2" fmla="*/ 2741291 h 2741291"/>
              <a:gd name="connsiteX3" fmla="*/ 1534424 w 5279255"/>
              <a:gd name="connsiteY3" fmla="*/ 2741291 h 2741291"/>
              <a:gd name="connsiteX4" fmla="*/ 0 w 5279255"/>
              <a:gd name="connsiteY4" fmla="*/ 1206867 h 2741291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037208 w 5304753"/>
              <a:gd name="connsiteY3" fmla="*/ 3032553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037208 w 5304753"/>
              <a:gd name="connsiteY3" fmla="*/ 3032553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4"/>
              <a:gd name="connsiteY0" fmla="*/ 0 h 6407767"/>
              <a:gd name="connsiteX1" fmla="*/ 5304754 w 5304754"/>
              <a:gd name="connsiteY1" fmla="*/ 0 h 6407767"/>
              <a:gd name="connsiteX2" fmla="*/ 5304753 w 5304754"/>
              <a:gd name="connsiteY2" fmla="*/ 6407767 h 6407767"/>
              <a:gd name="connsiteX3" fmla="*/ 1037208 w 5304754"/>
              <a:gd name="connsiteY3" fmla="*/ 3032553 h 6407767"/>
              <a:gd name="connsiteX4" fmla="*/ 0 w 5304754"/>
              <a:gd name="connsiteY4" fmla="*/ 1206867 h 6407767"/>
              <a:gd name="connsiteX5" fmla="*/ 0 w 5304754"/>
              <a:gd name="connsiteY5" fmla="*/ 0 h 640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04754" h="6407767">
                <a:moveTo>
                  <a:pt x="0" y="0"/>
                </a:moveTo>
                <a:lnTo>
                  <a:pt x="5304754" y="0"/>
                </a:lnTo>
                <a:cubicBezTo>
                  <a:pt x="5304754" y="2135922"/>
                  <a:pt x="5304753" y="4271845"/>
                  <a:pt x="5304753" y="6407767"/>
                </a:cubicBezTo>
                <a:cubicBezTo>
                  <a:pt x="3266598" y="4848658"/>
                  <a:pt x="2718956" y="4488862"/>
                  <a:pt x="1037208" y="3032553"/>
                </a:cubicBezTo>
                <a:cubicBezTo>
                  <a:pt x="266264" y="2398629"/>
                  <a:pt x="0" y="2054306"/>
                  <a:pt x="0" y="1206867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>
            <a:lvl1pPr algn="r"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1193800"/>
            <a:ext cx="4598987" cy="5194300"/>
          </a:xfrm>
        </p:spPr>
        <p:txBody>
          <a:bodyPr anchor="ctr">
            <a:noAutofit/>
          </a:bodyPr>
          <a:lstStyle>
            <a:lvl1pPr marL="0" indent="0" algn="l">
              <a:buNone/>
              <a:defRPr sz="3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-Dark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en-US" noProof="0" dirty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Use This Layout for Full Page Picture Slide /</a:t>
            </a:r>
            <a:br>
              <a:rPr lang="en-US" dirty="0"/>
            </a:br>
            <a:r>
              <a:rPr lang="en-US" dirty="0"/>
              <a:t>Dark Text on Light Background</a:t>
            </a:r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-L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en-US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Use This Layout for Full Page Picture Slide / Light Text on Dark Background</a:t>
            </a:r>
          </a:p>
        </p:txBody>
      </p:sp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5823616" y="627814"/>
            <a:ext cx="6383257" cy="6248232"/>
          </a:xfrm>
          <a:custGeom>
            <a:avLst/>
            <a:gdLst>
              <a:gd name="connsiteX0" fmla="*/ 0 w 7343775"/>
              <a:gd name="connsiteY0" fmla="*/ 0 h 5349875"/>
              <a:gd name="connsiteX1" fmla="*/ 7343775 w 7343775"/>
              <a:gd name="connsiteY1" fmla="*/ 0 h 5349875"/>
              <a:gd name="connsiteX2" fmla="*/ 7343775 w 7343775"/>
              <a:gd name="connsiteY2" fmla="*/ 5349875 h 5349875"/>
              <a:gd name="connsiteX3" fmla="*/ 0 w 7343775"/>
              <a:gd name="connsiteY3" fmla="*/ 5349875 h 5349875"/>
              <a:gd name="connsiteX4" fmla="*/ 0 w 7343775"/>
              <a:gd name="connsiteY4" fmla="*/ 0 h 5349875"/>
              <a:gd name="connsiteX0" fmla="*/ 0 w 7375860"/>
              <a:gd name="connsiteY0" fmla="*/ 3384884 h 5349875"/>
              <a:gd name="connsiteX1" fmla="*/ 7375860 w 7375860"/>
              <a:gd name="connsiteY1" fmla="*/ 0 h 5349875"/>
              <a:gd name="connsiteX2" fmla="*/ 7375860 w 7375860"/>
              <a:gd name="connsiteY2" fmla="*/ 5349875 h 5349875"/>
              <a:gd name="connsiteX3" fmla="*/ 32085 w 7375860"/>
              <a:gd name="connsiteY3" fmla="*/ 5349875 h 5349875"/>
              <a:gd name="connsiteX4" fmla="*/ 0 w 7375860"/>
              <a:gd name="connsiteY4" fmla="*/ 3384884 h 5349875"/>
              <a:gd name="connsiteX0" fmla="*/ 0 w 7391902"/>
              <a:gd name="connsiteY0" fmla="*/ 4251157 h 6216148"/>
              <a:gd name="connsiteX1" fmla="*/ 7391902 w 7391902"/>
              <a:gd name="connsiteY1" fmla="*/ 0 h 6216148"/>
              <a:gd name="connsiteX2" fmla="*/ 7375860 w 7391902"/>
              <a:gd name="connsiteY2" fmla="*/ 6216148 h 6216148"/>
              <a:gd name="connsiteX3" fmla="*/ 32085 w 7391902"/>
              <a:gd name="connsiteY3" fmla="*/ 6216148 h 6216148"/>
              <a:gd name="connsiteX4" fmla="*/ 0 w 7391902"/>
              <a:gd name="connsiteY4" fmla="*/ 4251157 h 6216148"/>
              <a:gd name="connsiteX0" fmla="*/ 0 w 7359817"/>
              <a:gd name="connsiteY0" fmla="*/ 4251157 h 6216148"/>
              <a:gd name="connsiteX1" fmla="*/ 7359817 w 7359817"/>
              <a:gd name="connsiteY1" fmla="*/ 0 h 6216148"/>
              <a:gd name="connsiteX2" fmla="*/ 7343775 w 7359817"/>
              <a:gd name="connsiteY2" fmla="*/ 6216148 h 6216148"/>
              <a:gd name="connsiteX3" fmla="*/ 0 w 7359817"/>
              <a:gd name="connsiteY3" fmla="*/ 6216148 h 6216148"/>
              <a:gd name="connsiteX4" fmla="*/ 0 w 7359817"/>
              <a:gd name="connsiteY4" fmla="*/ 4251157 h 6216148"/>
              <a:gd name="connsiteX0" fmla="*/ 994610 w 7359817"/>
              <a:gd name="connsiteY0" fmla="*/ 3705726 h 6216148"/>
              <a:gd name="connsiteX1" fmla="*/ 7359817 w 7359817"/>
              <a:gd name="connsiteY1" fmla="*/ 0 h 6216148"/>
              <a:gd name="connsiteX2" fmla="*/ 7343775 w 7359817"/>
              <a:gd name="connsiteY2" fmla="*/ 6216148 h 6216148"/>
              <a:gd name="connsiteX3" fmla="*/ 0 w 7359817"/>
              <a:gd name="connsiteY3" fmla="*/ 6216148 h 6216148"/>
              <a:gd name="connsiteX4" fmla="*/ 994610 w 7359817"/>
              <a:gd name="connsiteY4" fmla="*/ 3705726 h 6216148"/>
              <a:gd name="connsiteX0" fmla="*/ 16042 w 6381249"/>
              <a:gd name="connsiteY0" fmla="*/ 3705726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16042 w 6381249"/>
              <a:gd name="connsiteY4" fmla="*/ 3705726 h 6248232"/>
              <a:gd name="connsiteX0" fmla="*/ 16042 w 6381249"/>
              <a:gd name="connsiteY0" fmla="*/ 3593432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16042 w 6381249"/>
              <a:gd name="connsiteY4" fmla="*/ 3593432 h 6248232"/>
              <a:gd name="connsiteX0" fmla="*/ 627 w 6401929"/>
              <a:gd name="connsiteY0" fmla="*/ 3599448 h 6248232"/>
              <a:gd name="connsiteX1" fmla="*/ 6401929 w 6401929"/>
              <a:gd name="connsiteY1" fmla="*/ 0 h 6248232"/>
              <a:gd name="connsiteX2" fmla="*/ 6385887 w 6401929"/>
              <a:gd name="connsiteY2" fmla="*/ 6216148 h 6248232"/>
              <a:gd name="connsiteX3" fmla="*/ 20680 w 6401929"/>
              <a:gd name="connsiteY3" fmla="*/ 6248232 h 6248232"/>
              <a:gd name="connsiteX4" fmla="*/ 627 w 6401929"/>
              <a:gd name="connsiteY4" fmla="*/ 3599448 h 6248232"/>
              <a:gd name="connsiteX0" fmla="*/ 4010 w 6381249"/>
              <a:gd name="connsiteY0" fmla="*/ 3605464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4010 w 6381249"/>
              <a:gd name="connsiteY4" fmla="*/ 3605464 h 6248232"/>
              <a:gd name="connsiteX0" fmla="*/ 4010 w 6381249"/>
              <a:gd name="connsiteY0" fmla="*/ 3605464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4010 w 6381249"/>
              <a:gd name="connsiteY4" fmla="*/ 3605464 h 6248232"/>
              <a:gd name="connsiteX0" fmla="*/ 0 w 6395286"/>
              <a:gd name="connsiteY0" fmla="*/ 3611480 h 6248232"/>
              <a:gd name="connsiteX1" fmla="*/ 6395286 w 6395286"/>
              <a:gd name="connsiteY1" fmla="*/ 0 h 6248232"/>
              <a:gd name="connsiteX2" fmla="*/ 6379244 w 6395286"/>
              <a:gd name="connsiteY2" fmla="*/ 6216148 h 6248232"/>
              <a:gd name="connsiteX3" fmla="*/ 14037 w 6395286"/>
              <a:gd name="connsiteY3" fmla="*/ 6248232 h 6248232"/>
              <a:gd name="connsiteX4" fmla="*/ 0 w 6395286"/>
              <a:gd name="connsiteY4" fmla="*/ 3611480 h 6248232"/>
              <a:gd name="connsiteX0" fmla="*/ 10026 w 6381249"/>
              <a:gd name="connsiteY0" fmla="*/ 3611480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10026 w 6381249"/>
              <a:gd name="connsiteY4" fmla="*/ 3611480 h 6248232"/>
              <a:gd name="connsiteX0" fmla="*/ 0 w 6389271"/>
              <a:gd name="connsiteY0" fmla="*/ 3623512 h 6248232"/>
              <a:gd name="connsiteX1" fmla="*/ 6389271 w 6389271"/>
              <a:gd name="connsiteY1" fmla="*/ 0 h 6248232"/>
              <a:gd name="connsiteX2" fmla="*/ 6373229 w 6389271"/>
              <a:gd name="connsiteY2" fmla="*/ 6216148 h 6248232"/>
              <a:gd name="connsiteX3" fmla="*/ 8022 w 6389271"/>
              <a:gd name="connsiteY3" fmla="*/ 6248232 h 6248232"/>
              <a:gd name="connsiteX4" fmla="*/ 0 w 6389271"/>
              <a:gd name="connsiteY4" fmla="*/ 3623512 h 6248232"/>
              <a:gd name="connsiteX0" fmla="*/ 1 w 6383257"/>
              <a:gd name="connsiteY0" fmla="*/ 3629528 h 6248232"/>
              <a:gd name="connsiteX1" fmla="*/ 6383257 w 6383257"/>
              <a:gd name="connsiteY1" fmla="*/ 0 h 6248232"/>
              <a:gd name="connsiteX2" fmla="*/ 6367215 w 6383257"/>
              <a:gd name="connsiteY2" fmla="*/ 6216148 h 6248232"/>
              <a:gd name="connsiteX3" fmla="*/ 2008 w 6383257"/>
              <a:gd name="connsiteY3" fmla="*/ 6248232 h 6248232"/>
              <a:gd name="connsiteX4" fmla="*/ 1 w 6383257"/>
              <a:gd name="connsiteY4" fmla="*/ 3629528 h 6248232"/>
              <a:gd name="connsiteX0" fmla="*/ 1 w 6383257"/>
              <a:gd name="connsiteY0" fmla="*/ 3629528 h 6248232"/>
              <a:gd name="connsiteX1" fmla="*/ 6383257 w 6383257"/>
              <a:gd name="connsiteY1" fmla="*/ 0 h 6248232"/>
              <a:gd name="connsiteX2" fmla="*/ 6379247 w 6383257"/>
              <a:gd name="connsiteY2" fmla="*/ 6228179 h 6248232"/>
              <a:gd name="connsiteX3" fmla="*/ 2008 w 6383257"/>
              <a:gd name="connsiteY3" fmla="*/ 6248232 h 6248232"/>
              <a:gd name="connsiteX4" fmla="*/ 1 w 6383257"/>
              <a:gd name="connsiteY4" fmla="*/ 3629528 h 62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3257" h="6248232">
                <a:moveTo>
                  <a:pt x="1" y="3629528"/>
                </a:moveTo>
                <a:cubicBezTo>
                  <a:pt x="-668" y="3646963"/>
                  <a:pt x="4257511" y="1201821"/>
                  <a:pt x="6383257" y="0"/>
                </a:cubicBezTo>
                <a:cubicBezTo>
                  <a:pt x="6377910" y="2072049"/>
                  <a:pt x="6384594" y="4156130"/>
                  <a:pt x="6379247" y="6228179"/>
                </a:cubicBezTo>
                <a:lnTo>
                  <a:pt x="2008" y="6248232"/>
                </a:lnTo>
                <a:cubicBezTo>
                  <a:pt x="7355" y="5363299"/>
                  <a:pt x="670" y="3612093"/>
                  <a:pt x="1" y="3629528"/>
                </a:cubicBezTo>
                <a:close/>
              </a:path>
            </a:pathLst>
          </a:cu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57213" y="1168400"/>
            <a:ext cx="4598987" cy="5118100"/>
          </a:xfrm>
        </p:spPr>
        <p:txBody>
          <a:bodyPr anchor="ctr">
            <a:noAutofit/>
          </a:bodyPr>
          <a:lstStyle>
            <a:lvl1pPr marL="0" indent="0" algn="l">
              <a:buNone/>
              <a:defRPr sz="3600" b="1"/>
            </a:lvl1pPr>
            <a:lvl2pPr marL="456926" indent="0" algn="l">
              <a:buNone/>
              <a:defRPr/>
            </a:lvl2pPr>
            <a:lvl3pPr marL="913852" indent="0" algn="l">
              <a:buNone/>
              <a:defRPr/>
            </a:lvl3pPr>
            <a:lvl4pPr marL="1370778" indent="0" algn="l">
              <a:buNone/>
              <a:defRPr/>
            </a:lvl4pPr>
            <a:lvl5pPr marL="1827704" indent="0" algn="l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5513907" y="4"/>
            <a:ext cx="6674918" cy="5999747"/>
          </a:xfrm>
          <a:custGeom>
            <a:avLst/>
            <a:gdLst>
              <a:gd name="connsiteX0" fmla="*/ 0 w 5279255"/>
              <a:gd name="connsiteY0" fmla="*/ 0 h 2741291"/>
              <a:gd name="connsiteX1" fmla="*/ 5279255 w 5279255"/>
              <a:gd name="connsiteY1" fmla="*/ 0 h 2741291"/>
              <a:gd name="connsiteX2" fmla="*/ 5279255 w 5279255"/>
              <a:gd name="connsiteY2" fmla="*/ 2741291 h 2741291"/>
              <a:gd name="connsiteX3" fmla="*/ 1534424 w 5279255"/>
              <a:gd name="connsiteY3" fmla="*/ 2741291 h 2741291"/>
              <a:gd name="connsiteX4" fmla="*/ 0 w 5279255"/>
              <a:gd name="connsiteY4" fmla="*/ 1206867 h 2741291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037208 w 5304753"/>
              <a:gd name="connsiteY3" fmla="*/ 3032553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037208 w 5304753"/>
              <a:gd name="connsiteY3" fmla="*/ 3032553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4"/>
              <a:gd name="connsiteY0" fmla="*/ 0 h 6407767"/>
              <a:gd name="connsiteX1" fmla="*/ 5304754 w 5304754"/>
              <a:gd name="connsiteY1" fmla="*/ 0 h 6407767"/>
              <a:gd name="connsiteX2" fmla="*/ 5304753 w 5304754"/>
              <a:gd name="connsiteY2" fmla="*/ 6407767 h 6407767"/>
              <a:gd name="connsiteX3" fmla="*/ 1037208 w 5304754"/>
              <a:gd name="connsiteY3" fmla="*/ 3032553 h 6407767"/>
              <a:gd name="connsiteX4" fmla="*/ 0 w 5304754"/>
              <a:gd name="connsiteY4" fmla="*/ 1206867 h 6407767"/>
              <a:gd name="connsiteX5" fmla="*/ 0 w 5304754"/>
              <a:gd name="connsiteY5" fmla="*/ 0 h 640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04754" h="6407767">
                <a:moveTo>
                  <a:pt x="0" y="0"/>
                </a:moveTo>
                <a:lnTo>
                  <a:pt x="5304754" y="0"/>
                </a:lnTo>
                <a:cubicBezTo>
                  <a:pt x="5304754" y="2135922"/>
                  <a:pt x="5304753" y="4271845"/>
                  <a:pt x="5304753" y="6407767"/>
                </a:cubicBezTo>
                <a:cubicBezTo>
                  <a:pt x="3266598" y="4848658"/>
                  <a:pt x="2718956" y="4488862"/>
                  <a:pt x="1037208" y="3032553"/>
                </a:cubicBezTo>
                <a:cubicBezTo>
                  <a:pt x="266264" y="2398629"/>
                  <a:pt x="0" y="2054306"/>
                  <a:pt x="0" y="1206867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>
            <a:lvl1pPr algn="r"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1193800"/>
            <a:ext cx="4598987" cy="5194300"/>
          </a:xfrm>
        </p:spPr>
        <p:txBody>
          <a:bodyPr anchor="ctr">
            <a:noAutofit/>
          </a:bodyPr>
          <a:lstStyle>
            <a:lvl1pPr marL="0" indent="0" algn="l">
              <a:buNone/>
              <a:defRPr sz="3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2" y="2840458"/>
            <a:ext cx="771152" cy="963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3" y="2461461"/>
            <a:ext cx="981109" cy="128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2" y="3353747"/>
            <a:ext cx="315917" cy="36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51" y="2813484"/>
            <a:ext cx="5029463" cy="1200893"/>
          </a:xfrm>
          <a:prstGeom prst="rect">
            <a:avLst/>
          </a:prstGeom>
        </p:spPr>
      </p:pic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721336" y="1200154"/>
            <a:ext cx="4784867" cy="3974520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id-ID" baseline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6" y="488364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5" y="1200156"/>
            <a:ext cx="5468913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1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1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1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1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718044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721336" y="1200154"/>
            <a:ext cx="4784867" cy="3974520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id-ID" baseline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6" y="488364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5" y="1200156"/>
            <a:ext cx="5468913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1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1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1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1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93029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721336" y="1200154"/>
            <a:ext cx="4784867" cy="3974520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id-ID" baseline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6" y="488364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5" y="1200156"/>
            <a:ext cx="5468913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1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1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1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1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15242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CBE2C63-A013-8045-A84E-C0F3750E24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097" y="4800752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1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9E40F8-A9A3-F042-A5AA-020AE429113B}"/>
              </a:ext>
            </a:extLst>
          </p:cNvPr>
          <p:cNvSpPr/>
          <p:nvPr userDrawn="1"/>
        </p:nvSpPr>
        <p:spPr bwMode="auto">
          <a:xfrm>
            <a:off x="0" y="6301173"/>
            <a:ext cx="12163222" cy="46179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4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1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F24889-912D-5841-BE64-11411DB1D9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712" y="6451099"/>
            <a:ext cx="1624707" cy="29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49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158" name="Rectangle 6"/>
          <p:cNvSpPr>
            <a:spLocks noChangeArrowheads="1"/>
          </p:cNvSpPr>
          <p:nvPr userDrawn="1"/>
        </p:nvSpPr>
        <p:spPr bwMode="auto">
          <a:xfrm>
            <a:off x="11909169" y="6613080"/>
            <a:ext cx="141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284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9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284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2450" y="481007"/>
            <a:ext cx="10953750" cy="6153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en-US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8" i="0" kern="0" dirty="0">
              <a:solidFill>
                <a:srgbClr val="1B1D1F"/>
              </a:solidFill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552450" y="1207488"/>
            <a:ext cx="10953750" cy="503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8" i="0" kern="0" dirty="0">
              <a:solidFill>
                <a:srgbClr val="1B1D1F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9" i="0" kern="0" dirty="0">
              <a:solidFill>
                <a:srgbClr val="1B1D1F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191311" y="6427879"/>
            <a:ext cx="1290369" cy="430122"/>
          </a:xfrm>
          <a:prstGeom prst="rect">
            <a:avLst/>
          </a:prstGeom>
        </p:spPr>
      </p:pic>
      <p:sp>
        <p:nvSpPr>
          <p:cNvPr id="18" name="Rectangle 5"/>
          <p:cNvSpPr>
            <a:spLocks noChangeArrowheads="1"/>
          </p:cNvSpPr>
          <p:nvPr userDrawn="1"/>
        </p:nvSpPr>
        <p:spPr bwMode="black">
          <a:xfrm>
            <a:off x="4246151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1200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1" r:id="rId2"/>
    <p:sldLayoutId id="2147483967" r:id="rId3"/>
    <p:sldLayoutId id="2147483954" r:id="rId4"/>
    <p:sldLayoutId id="2147483955" r:id="rId5"/>
    <p:sldLayoutId id="2147483956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  <p:sldLayoutId id="2147483984" r:id="rId18"/>
    <p:sldLayoutId id="2147483985" r:id="rId19"/>
    <p:sldLayoutId id="2147483961" r:id="rId20"/>
    <p:sldLayoutId id="2147483986" r:id="rId21"/>
    <p:sldLayoutId id="2147483987" r:id="rId22"/>
    <p:sldLayoutId id="2147483962" r:id="rId23"/>
    <p:sldLayoutId id="2147483988" r:id="rId24"/>
    <p:sldLayoutId id="2147483990" r:id="rId25"/>
    <p:sldLayoutId id="2147483992" r:id="rId26"/>
    <p:sldLayoutId id="2147483993" r:id="rId27"/>
    <p:sldLayoutId id="2147483994" r:id="rId28"/>
    <p:sldLayoutId id="2147483995" r:id="rId2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3598" b="1" noProof="0" dirty="0" smtClean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5pPr>
      <a:lvl6pPr marL="45692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6pPr>
      <a:lvl7pPr marL="91385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7pPr>
      <a:lvl8pPr marL="137077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8pPr>
      <a:lvl9pPr marL="182770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9pPr>
    </p:titleStyle>
    <p:bodyStyle>
      <a:lvl1pPr marL="342694" indent="-342694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Font typeface="Wingdings" pitchFamily="2" charset="2"/>
        <a:buChar char="§"/>
        <a:defRPr lang="en-US" sz="24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504" indent="-285578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Char char="•"/>
        <a:defRPr lang="en-US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2314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Font typeface="Arial" charset="0"/>
        <a:buChar char="–"/>
        <a:defRPr lang="en-US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99240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SzPct val="95000"/>
        <a:buFont typeface="Courier New" pitchFamily="49" charset="0"/>
        <a:buChar char="o"/>
        <a:defRPr lang="en-US" sz="18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6166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3092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6pPr>
      <a:lvl7pPr marL="2970017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7pPr>
      <a:lvl8pPr marL="3426943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8pPr>
      <a:lvl9pPr marL="3883868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926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852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778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703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4628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1554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8480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5406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6.png"/><Relationship Id="rId1" Type="http://schemas.openxmlformats.org/officeDocument/2006/relationships/tags" Target="../tags/tag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emf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8464" y="1857658"/>
            <a:ext cx="6298036" cy="2165702"/>
          </a:xfrm>
        </p:spPr>
        <p:txBody>
          <a:bodyPr/>
          <a:lstStyle/>
          <a:p>
            <a:r>
              <a:rPr lang="en-US" dirty="0"/>
              <a:t>Reduce Downtime with the PAS for OpenEdge HealthScanner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167998" y="4889912"/>
            <a:ext cx="5391150" cy="327457"/>
          </a:xfrm>
        </p:spPr>
        <p:txBody>
          <a:bodyPr>
            <a:noAutofit/>
          </a:bodyPr>
          <a:lstStyle/>
          <a:p>
            <a:r>
              <a:rPr lang="en-US" sz="1800" dirty="0"/>
              <a:t>David Cleary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67998" y="5207412"/>
            <a:ext cx="5391150" cy="327457"/>
          </a:xfrm>
        </p:spPr>
        <p:txBody>
          <a:bodyPr>
            <a:noAutofit/>
          </a:bodyPr>
          <a:lstStyle/>
          <a:p>
            <a:r>
              <a:rPr lang="en-US" sz="1800" dirty="0"/>
              <a:t>PAS for OpenEdge Product Owner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167998" y="5594702"/>
            <a:ext cx="5391150" cy="327457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/>
                <a:cs typeface="Arial"/>
              </a:rPr>
              <a:t>October</a:t>
            </a:r>
            <a:r>
              <a:rPr lang="en-US" dirty="0">
                <a:latin typeface="Arial"/>
                <a:cs typeface="Arial"/>
              </a:rPr>
              <a:t> 9</a:t>
            </a:r>
            <a:r>
              <a:rPr lang="en-US" sz="1800" dirty="0">
                <a:latin typeface="Arial"/>
                <a:cs typeface="Arial"/>
              </a:rPr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345059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</a:pPr>
            <a:r>
              <a:rPr lang="en-US" sz="2799" dirty="0"/>
              <a:t>What is the </a:t>
            </a:r>
            <a:r>
              <a:rPr lang="en-US" sz="2799" dirty="0" err="1"/>
              <a:t>HealthScanner</a:t>
            </a:r>
            <a:r>
              <a:rPr lang="en-US" sz="2799" dirty="0"/>
              <a:t> and why do I want one?</a:t>
            </a:r>
          </a:p>
          <a:p>
            <a:pPr>
              <a:spcAft>
                <a:spcPts val="900"/>
              </a:spcAft>
            </a:pPr>
            <a:r>
              <a:rPr lang="en-US" sz="2799" dirty="0"/>
              <a:t>How the </a:t>
            </a:r>
            <a:r>
              <a:rPr lang="en-US" sz="2799" dirty="0" err="1"/>
              <a:t>HealthScanner</a:t>
            </a:r>
            <a:r>
              <a:rPr lang="en-US" sz="2799" dirty="0"/>
              <a:t> work</a:t>
            </a:r>
          </a:p>
          <a:p>
            <a:pPr>
              <a:spcAft>
                <a:spcPts val="900"/>
              </a:spcAft>
            </a:pPr>
            <a:r>
              <a:rPr lang="en-US" sz="2799" dirty="0" err="1"/>
              <a:t>HealthScanner</a:t>
            </a:r>
            <a:r>
              <a:rPr lang="en-US" sz="2799" dirty="0"/>
              <a:t> in Action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3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6997-516C-5C45-A97D-8B11C9471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487" y="2393608"/>
            <a:ext cx="6554312" cy="1551273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HealthScanner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why do I want one?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678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083110" y="1865100"/>
            <a:ext cx="7561375" cy="568003"/>
          </a:xfrm>
        </p:spPr>
        <p:txBody>
          <a:bodyPr>
            <a:noAutofit/>
          </a:bodyPr>
          <a:lstStyle/>
          <a:p>
            <a:r>
              <a:rPr lang="en-US" dirty="0"/>
              <a:t>As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DevOps</a:t>
            </a:r>
            <a:r>
              <a:rPr lang="en-US" dirty="0"/>
              <a:t>, I want to efficiently check the health of my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Server VM </a:t>
            </a:r>
            <a:r>
              <a:rPr lang="en-US" dirty="0"/>
              <a:t>to decide if it needs to be taken out of service and replaced before my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users</a:t>
            </a:r>
            <a:r>
              <a:rPr lang="en-US" dirty="0"/>
              <a:t> are impacted</a:t>
            </a:r>
          </a:p>
        </p:txBody>
      </p:sp>
    </p:spTree>
    <p:extLst>
      <p:ext uri="{BB962C8B-B14F-4D97-AF65-F5344CB8AC3E}">
        <p14:creationId xmlns:p14="http://schemas.microsoft.com/office/powerpoint/2010/main" val="350931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BA2C0C-F407-416D-8028-25CDE1A99C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82" y="470271"/>
            <a:ext cx="5777578" cy="577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04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B0797-F580-495E-9A4C-602F72980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090" y="938699"/>
            <a:ext cx="4380644" cy="498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6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35826-FAD5-4595-8D67-19B675005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HealthScanner</a:t>
            </a:r>
            <a:r>
              <a:rPr lang="en-US" dirty="0"/>
              <a:t>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2CAC9-D1E0-4C4E-AD14-A64CA8829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Provide an overall score of a VM that reflects server health</a:t>
            </a:r>
          </a:p>
          <a:p>
            <a:pPr lvl="1"/>
            <a:r>
              <a:rPr lang="en-US" dirty="0"/>
              <a:t>OS resources and metrics</a:t>
            </a:r>
          </a:p>
          <a:p>
            <a:pPr lvl="1"/>
            <a:r>
              <a:rPr lang="en-US" dirty="0"/>
              <a:t>Tomcat resources and metrics</a:t>
            </a:r>
          </a:p>
          <a:p>
            <a:pPr lvl="1"/>
            <a:r>
              <a:rPr lang="en-US" dirty="0" err="1"/>
              <a:t>OpenEdge</a:t>
            </a:r>
            <a:r>
              <a:rPr lang="en-US" dirty="0"/>
              <a:t> resources and metrics</a:t>
            </a:r>
          </a:p>
          <a:p>
            <a:r>
              <a:rPr lang="en-US" dirty="0"/>
              <a:t>Run efficiently in the background without affecting application</a:t>
            </a:r>
          </a:p>
          <a:p>
            <a:r>
              <a:rPr lang="en-US" dirty="0"/>
              <a:t>Provide an answer immediately </a:t>
            </a:r>
          </a:p>
          <a:p>
            <a:r>
              <a:rPr lang="en-US" dirty="0"/>
              <a:t>Allow sufficient tuning of score based on application and resources</a:t>
            </a:r>
          </a:p>
          <a:p>
            <a:r>
              <a:rPr lang="en-US" dirty="0">
                <a:solidFill>
                  <a:srgbClr val="FF0000"/>
                </a:solidFill>
              </a:rPr>
              <a:t>Allow custom extension points for customer use</a:t>
            </a:r>
          </a:p>
          <a:p>
            <a:r>
              <a:rPr lang="en-US" dirty="0"/>
              <a:t>Provide data useful for storing, trending and predictive maintenance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40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F9C3A-7F3B-44ED-A4A4-DB7494104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Use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8215E-E52D-4AF2-8F4E-EA4222F45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a whole server health score between 0 and 1</a:t>
            </a:r>
          </a:p>
          <a:p>
            <a:r>
              <a:rPr lang="en-US" dirty="0"/>
              <a:t>When my server health score drops below a specified level, start up a replacement server and take this one out of service</a:t>
            </a:r>
          </a:p>
          <a:p>
            <a:r>
              <a:rPr lang="en-US" dirty="0"/>
              <a:t>VM taken out of service can be examined forensically to identify the issues leading to poor server health.</a:t>
            </a:r>
          </a:p>
        </p:txBody>
      </p:sp>
    </p:spTree>
    <p:extLst>
      <p:ext uri="{BB962C8B-B14F-4D97-AF65-F5344CB8AC3E}">
        <p14:creationId xmlns:p14="http://schemas.microsoft.com/office/powerpoint/2010/main" val="3343972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A03F-26A2-4624-BF0B-60C281EB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Use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87611-A731-49D2-BA9E-5F9E7A5C4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a mechanism to push health data to a collector that will be responsible for analyzing and trending data, and eventually predictive maintenance</a:t>
            </a:r>
          </a:p>
        </p:txBody>
      </p:sp>
    </p:spTree>
    <p:extLst>
      <p:ext uri="{BB962C8B-B14F-4D97-AF65-F5344CB8AC3E}">
        <p14:creationId xmlns:p14="http://schemas.microsoft.com/office/powerpoint/2010/main" val="1794046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AB5DC-C800-466A-A850-69A3829A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a Use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286ED-A465-4D35-BB67-1BC368AAC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health information at a level to take action to on specific parts of a server to keep it healthy</a:t>
            </a:r>
          </a:p>
          <a:p>
            <a:r>
              <a:rPr lang="en-US" dirty="0"/>
              <a:t>We are not looking to fix the car at first sign of trouble, we are looking to replace it.</a:t>
            </a:r>
          </a:p>
        </p:txBody>
      </p:sp>
    </p:spTree>
    <p:extLst>
      <p:ext uri="{BB962C8B-B14F-4D97-AF65-F5344CB8AC3E}">
        <p14:creationId xmlns:p14="http://schemas.microsoft.com/office/powerpoint/2010/main" val="2972855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6997-516C-5C45-A97D-8B11C9471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900"/>
              </a:spcAft>
            </a:pPr>
            <a:r>
              <a:rPr lang="en-US" sz="3999" dirty="0"/>
              <a:t>How the Health Check Service works</a:t>
            </a:r>
          </a:p>
        </p:txBody>
      </p:sp>
    </p:spTree>
    <p:extLst>
      <p:ext uri="{BB962C8B-B14F-4D97-AF65-F5344CB8AC3E}">
        <p14:creationId xmlns:p14="http://schemas.microsoft.com/office/powerpoint/2010/main" val="1240924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738B5-2CB9-4F91-8CE2-17373DCE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Whole Server Health</a:t>
            </a:r>
          </a:p>
        </p:txBody>
      </p:sp>
      <p:pic>
        <p:nvPicPr>
          <p:cNvPr id="4" name="Picture 3" descr="1948d51a74c5e0f476ada72af92f01ee">
            <a:extLst>
              <a:ext uri="{FF2B5EF4-FFF2-40B4-BE49-F238E27FC236}">
                <a16:creationId xmlns:a16="http://schemas.microsoft.com/office/drawing/2014/main" id="{1A6216FD-0B55-442B-BE92-0BCE6BCDFFF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82" y="1491427"/>
            <a:ext cx="6896770" cy="3986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562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C2BF2-27DE-4C38-AA5B-0FF559888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Running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8FFF2-14D4-4672-8142-6CC3FDF16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correct processes running?</a:t>
            </a:r>
          </a:p>
          <a:p>
            <a:pPr lvl="1"/>
            <a:r>
              <a:rPr lang="en-US" dirty="0"/>
              <a:t>Tomcat</a:t>
            </a:r>
          </a:p>
          <a:p>
            <a:pPr lvl="1"/>
            <a:r>
              <a:rPr lang="en-US" dirty="0"/>
              <a:t>Agent[s]</a:t>
            </a:r>
          </a:p>
          <a:p>
            <a:pPr lvl="1"/>
            <a:r>
              <a:rPr lang="en-US" dirty="0"/>
              <a:t>Database</a:t>
            </a:r>
          </a:p>
          <a:p>
            <a:r>
              <a:rPr lang="en-US" dirty="0"/>
              <a:t>Running metrics are binary</a:t>
            </a:r>
          </a:p>
          <a:p>
            <a:pPr lvl="1"/>
            <a:r>
              <a:rPr lang="en-US" dirty="0"/>
              <a:t>Any required process that isn’t running – Health Score = 0</a:t>
            </a:r>
          </a:p>
        </p:txBody>
      </p:sp>
    </p:spTree>
    <p:extLst>
      <p:ext uri="{BB962C8B-B14F-4D97-AF65-F5344CB8AC3E}">
        <p14:creationId xmlns:p14="http://schemas.microsoft.com/office/powerpoint/2010/main" val="3236854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E237B-7A33-4F73-87C1-E6E2DD30F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Responding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632B7-1D77-4B67-BC29-D061895F9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enabled transports accessible externally?</a:t>
            </a:r>
          </a:p>
          <a:p>
            <a:pPr lvl="1"/>
            <a:r>
              <a:rPr lang="en-US" dirty="0"/>
              <a:t>A localhost ping has limited value</a:t>
            </a:r>
          </a:p>
          <a:p>
            <a:pPr lvl="1"/>
            <a:r>
              <a:rPr lang="en-US" dirty="0"/>
              <a:t>A better metric is tracking pings initiated externally</a:t>
            </a:r>
          </a:p>
          <a:p>
            <a:r>
              <a:rPr lang="en-US" dirty="0"/>
              <a:t>Track via a valve and URL</a:t>
            </a:r>
          </a:p>
          <a:p>
            <a:pPr lvl="1"/>
            <a:r>
              <a:rPr lang="en-US" dirty="0"/>
              <a:t>When the specified PING URL is executed, capture HTTP status and response time</a:t>
            </a:r>
          </a:p>
          <a:p>
            <a:pPr lvl="1"/>
            <a:r>
              <a:rPr lang="en-US" dirty="0"/>
              <a:t>Health score calculated based on HTTP status (200 = 1.0)</a:t>
            </a:r>
          </a:p>
        </p:txBody>
      </p:sp>
    </p:spTree>
    <p:extLst>
      <p:ext uri="{BB962C8B-B14F-4D97-AF65-F5344CB8AC3E}">
        <p14:creationId xmlns:p14="http://schemas.microsoft.com/office/powerpoint/2010/main" val="2849668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0989-6558-47BC-924E-6C7ED8E1C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Performing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59836-22DE-49CB-9D9D-AACE8D554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Performance factor comprised of two parts</a:t>
            </a:r>
          </a:p>
          <a:p>
            <a:pPr lvl="1"/>
            <a:r>
              <a:rPr lang="en-US" dirty="0"/>
              <a:t>Performance – weighted composite of metrics</a:t>
            </a:r>
          </a:p>
          <a:p>
            <a:pPr lvl="1"/>
            <a:r>
              <a:rPr lang="en-US" dirty="0"/>
              <a:t>Resources – weighted composite of measures</a:t>
            </a:r>
          </a:p>
          <a:p>
            <a:r>
              <a:rPr lang="en-US" dirty="0"/>
              <a:t>Performing = performance – resource penalty</a:t>
            </a:r>
          </a:p>
        </p:txBody>
      </p:sp>
    </p:spTree>
    <p:extLst>
      <p:ext uri="{BB962C8B-B14F-4D97-AF65-F5344CB8AC3E}">
        <p14:creationId xmlns:p14="http://schemas.microsoft.com/office/powerpoint/2010/main" val="3415823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E622D-3A30-4365-88C3-F7D1AD0EE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468A39-6826-4D06-B6F1-08ED5D34D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981" y="1965030"/>
            <a:ext cx="8048176" cy="378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12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66C3A-C215-4A74-A895-1AD09D0F1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Probe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A38C5-94B4-4E42-8C7E-D6B24231B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Resource Probes</a:t>
            </a:r>
          </a:p>
          <a:p>
            <a:pPr lvl="1"/>
            <a:r>
              <a:rPr lang="en-US" dirty="0"/>
              <a:t>Is a particular resource becoming constrained?</a:t>
            </a:r>
          </a:p>
          <a:p>
            <a:pPr lvl="1"/>
            <a:r>
              <a:rPr lang="en-US" dirty="0"/>
              <a:t>OS Level</a:t>
            </a:r>
          </a:p>
          <a:p>
            <a:pPr lvl="2"/>
            <a:r>
              <a:rPr lang="en-US" dirty="0"/>
              <a:t>Memory, disk space, CPU</a:t>
            </a:r>
          </a:p>
          <a:p>
            <a:pPr lvl="1"/>
            <a:r>
              <a:rPr lang="en-US" dirty="0"/>
              <a:t>Tomcat</a:t>
            </a:r>
          </a:p>
          <a:p>
            <a:pPr lvl="2"/>
            <a:r>
              <a:rPr lang="en-US" dirty="0"/>
              <a:t>Java memory, executor threads</a:t>
            </a:r>
          </a:p>
          <a:p>
            <a:pPr lvl="1"/>
            <a:r>
              <a:rPr lang="en-US" dirty="0" err="1"/>
              <a:t>OpenEdge</a:t>
            </a:r>
            <a:endParaRPr lang="en-US" dirty="0"/>
          </a:p>
          <a:p>
            <a:pPr lvl="2"/>
            <a:r>
              <a:rPr lang="en-US" dirty="0"/>
              <a:t>ABL sessions</a:t>
            </a:r>
          </a:p>
          <a:p>
            <a:pPr lvl="2"/>
            <a:r>
              <a:rPr lang="en-US" dirty="0"/>
              <a:t>Errors</a:t>
            </a:r>
          </a:p>
          <a:p>
            <a:pPr lvl="2"/>
            <a:r>
              <a:rPr lang="en-US" dirty="0"/>
              <a:t>Response time</a:t>
            </a:r>
          </a:p>
        </p:txBody>
      </p:sp>
    </p:spTree>
    <p:extLst>
      <p:ext uri="{BB962C8B-B14F-4D97-AF65-F5344CB8AC3E}">
        <p14:creationId xmlns:p14="http://schemas.microsoft.com/office/powerpoint/2010/main" val="4082632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8376-7938-4E4D-8CB8-EBBBBAF0E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Probe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5989A-D185-4EEC-8C64-6AC29B2A6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Timing probes</a:t>
            </a:r>
          </a:p>
          <a:p>
            <a:pPr lvl="1"/>
            <a:r>
              <a:rPr lang="en-US" dirty="0"/>
              <a:t>Examines response timings</a:t>
            </a:r>
          </a:p>
          <a:p>
            <a:pPr lvl="1"/>
            <a:r>
              <a:rPr lang="en-US" dirty="0"/>
              <a:t>Health reduced if average time degrades past thresholds</a:t>
            </a:r>
          </a:p>
          <a:p>
            <a:r>
              <a:rPr lang="en-US" dirty="0"/>
              <a:t>Error probes</a:t>
            </a:r>
          </a:p>
          <a:p>
            <a:pPr lvl="1"/>
            <a:r>
              <a:rPr lang="en-US" dirty="0"/>
              <a:t>Examines error rates</a:t>
            </a:r>
          </a:p>
          <a:p>
            <a:r>
              <a:rPr lang="en-US" dirty="0"/>
              <a:t>Ping probes</a:t>
            </a:r>
          </a:p>
          <a:p>
            <a:pPr lvl="1"/>
            <a:r>
              <a:rPr lang="en-US" dirty="0"/>
              <a:t>Examines accessibility from outside</a:t>
            </a:r>
          </a:p>
          <a:p>
            <a:pPr lvl="1"/>
            <a:r>
              <a:rPr lang="en-US" dirty="0"/>
              <a:t>Requires external driver</a:t>
            </a:r>
          </a:p>
          <a:p>
            <a:r>
              <a:rPr lang="en-US" dirty="0">
                <a:solidFill>
                  <a:srgbClr val="FF0000"/>
                </a:solidFill>
              </a:rPr>
              <a:t>Application probes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Custom probes written in ABL where you decide health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47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58C85-693B-49D9-B146-809CBE8C2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Probe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DDE1C-7822-4765-AD09-1A23598F5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Full Health</a:t>
            </a:r>
          </a:p>
          <a:p>
            <a:pPr lvl="1"/>
            <a:r>
              <a:rPr lang="en-US" dirty="0"/>
              <a:t>Threshold where health starts becoming marginal</a:t>
            </a:r>
          </a:p>
          <a:p>
            <a:r>
              <a:rPr lang="en-US" dirty="0"/>
              <a:t>Critical Health</a:t>
            </a:r>
          </a:p>
          <a:p>
            <a:pPr lvl="1"/>
            <a:r>
              <a:rPr lang="en-US" dirty="0"/>
              <a:t>Threshold where health requires some action</a:t>
            </a:r>
          </a:p>
          <a:p>
            <a:r>
              <a:rPr lang="en-US" dirty="0"/>
              <a:t>Weight</a:t>
            </a:r>
          </a:p>
          <a:p>
            <a:pPr lvl="1"/>
            <a:r>
              <a:rPr lang="en-US" dirty="0"/>
              <a:t>Value from 0 to 1</a:t>
            </a:r>
          </a:p>
          <a:p>
            <a:pPr lvl="1"/>
            <a:r>
              <a:rPr lang="en-US" dirty="0"/>
              <a:t>Determines probes contribution to overall health score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08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58C85-693B-49D9-B146-809CBE8C2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Probes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DDE1C-7822-4765-AD09-1A23598F5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Related probes are grouped together as a composite probe</a:t>
            </a:r>
          </a:p>
          <a:p>
            <a:r>
              <a:rPr lang="en-US" dirty="0"/>
              <a:t>Composite probes have their own weight and thresholds</a:t>
            </a:r>
          </a:p>
          <a:p>
            <a:r>
              <a:rPr lang="en-US" dirty="0"/>
              <a:t>Composite probes role up into Server Health calculation</a:t>
            </a:r>
          </a:p>
          <a:p>
            <a:r>
              <a:rPr lang="en-US" dirty="0"/>
              <a:t>sum of probes( health * weight ) / sum of probes( weight 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11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7FF3F6-BF37-4B20-8CA3-80769F02A209}"/>
              </a:ext>
            </a:extLst>
          </p:cNvPr>
          <p:cNvSpPr/>
          <p:nvPr/>
        </p:nvSpPr>
        <p:spPr>
          <a:xfrm>
            <a:off x="3223514" y="150654"/>
            <a:ext cx="5647222" cy="6603980"/>
          </a:xfrm>
          <a:prstGeom prst="rect">
            <a:avLst/>
          </a:prstGeom>
          <a:ln w="28575"/>
        </p:spPr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0EE7DF2-F4D3-4EA1-9183-74E0F3A12250}"/>
              </a:ext>
            </a:extLst>
          </p:cNvPr>
          <p:cNvSpPr/>
          <p:nvPr/>
        </p:nvSpPr>
        <p:spPr>
          <a:xfrm>
            <a:off x="9186555" y="5512717"/>
            <a:ext cx="2653508" cy="869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799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Database</a:t>
            </a:r>
            <a:endParaRPr 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Arrow: Left-Right 47">
            <a:extLst>
              <a:ext uri="{FF2B5EF4-FFF2-40B4-BE49-F238E27FC236}">
                <a16:creationId xmlns:a16="http://schemas.microsoft.com/office/drawing/2014/main" id="{D1DA1235-2970-4435-991D-64726A6F84F5}"/>
              </a:ext>
            </a:extLst>
          </p:cNvPr>
          <p:cNvSpPr/>
          <p:nvPr/>
        </p:nvSpPr>
        <p:spPr bwMode="auto">
          <a:xfrm>
            <a:off x="8854277" y="4558143"/>
            <a:ext cx="739728" cy="550211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2" tIns="45711" rIns="91422" bIns="45711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217"/>
            <a:endParaRPr lang="en-US" sz="120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5C5BA59-850A-4BF4-9AC9-183D01B46F2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60341" y="4076710"/>
            <a:ext cx="1122423" cy="1708034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071D0A04-EE29-496C-BB0D-FD3323CA8EB4}"/>
              </a:ext>
            </a:extLst>
          </p:cNvPr>
          <p:cNvSpPr/>
          <p:nvPr/>
        </p:nvSpPr>
        <p:spPr>
          <a:xfrm>
            <a:off x="4749949" y="289302"/>
            <a:ext cx="1184679" cy="15795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REST 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Client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E97B518-C220-45DD-859D-6946003B31CE}"/>
              </a:ext>
            </a:extLst>
          </p:cNvPr>
          <p:cNvSpPr/>
          <p:nvPr/>
        </p:nvSpPr>
        <p:spPr>
          <a:xfrm>
            <a:off x="6159602" y="289073"/>
            <a:ext cx="1184679" cy="15795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SOAP 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Client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9617AB1-FF5A-4AD0-A975-EE1AA52776E2}"/>
              </a:ext>
            </a:extLst>
          </p:cNvPr>
          <p:cNvSpPr/>
          <p:nvPr/>
        </p:nvSpPr>
        <p:spPr>
          <a:xfrm>
            <a:off x="7568621" y="289480"/>
            <a:ext cx="1184679" cy="15795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WebSpeed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Client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498AD1A-811F-4702-9B38-9B20D598E514}"/>
              </a:ext>
            </a:extLst>
          </p:cNvPr>
          <p:cNvSpPr/>
          <p:nvPr/>
        </p:nvSpPr>
        <p:spPr>
          <a:xfrm>
            <a:off x="3340534" y="289610"/>
            <a:ext cx="1184831" cy="15797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 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Client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A2704637-6A48-4637-81D9-78FD0CD9B1B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54" y="421483"/>
            <a:ext cx="858590" cy="84365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8C4F35A-D911-47A9-9CA4-3110B049419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884" y="396527"/>
            <a:ext cx="862670" cy="84361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610F7F6-30C8-41CA-9E2E-D83C4FC7534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385" y="389005"/>
            <a:ext cx="862655" cy="84340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470E813-1537-403B-B3A1-4CC9F2FD310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969" y="388950"/>
            <a:ext cx="874118" cy="858771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9B0A466-7C9D-4ACA-B8AF-41C6DC7F5C76}"/>
              </a:ext>
            </a:extLst>
          </p:cNvPr>
          <p:cNvSpPr/>
          <p:nvPr/>
        </p:nvSpPr>
        <p:spPr>
          <a:xfrm>
            <a:off x="610672" y="2075871"/>
            <a:ext cx="8193727" cy="4138119"/>
          </a:xfrm>
          <a:prstGeom prst="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799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7C69D22-5D7D-474D-8427-90C30FE0C25A}"/>
              </a:ext>
            </a:extLst>
          </p:cNvPr>
          <p:cNvSpPr/>
          <p:nvPr/>
        </p:nvSpPr>
        <p:spPr>
          <a:xfrm>
            <a:off x="3916459" y="4595436"/>
            <a:ext cx="4113996" cy="1250217"/>
          </a:xfrm>
          <a:prstGeom prst="rect">
            <a:avLst/>
          </a:prstGeom>
          <a:ln w="28575">
            <a:solidFill>
              <a:srgbClr val="37443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Multi-Session Agent</a:t>
            </a:r>
            <a:endParaRPr 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694FC19-0EBC-4EE4-8A14-C16208B4A957}"/>
              </a:ext>
            </a:extLst>
          </p:cNvPr>
          <p:cNvSpPr/>
          <p:nvPr/>
        </p:nvSpPr>
        <p:spPr>
          <a:xfrm>
            <a:off x="3492149" y="2415725"/>
            <a:ext cx="1016156" cy="6856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APSV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56CB76E-E250-41B0-8E64-3B10768B0B50}"/>
              </a:ext>
            </a:extLst>
          </p:cNvPr>
          <p:cNvSpPr/>
          <p:nvPr/>
        </p:nvSpPr>
        <p:spPr>
          <a:xfrm>
            <a:off x="4885643" y="2415725"/>
            <a:ext cx="1015802" cy="6856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</a:rPr>
              <a:t>REST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</a:rPr>
              <a:t>Transport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F7B42CF-03B6-41BB-AA9B-2C6CC305902E}"/>
              </a:ext>
            </a:extLst>
          </p:cNvPr>
          <p:cNvSpPr/>
          <p:nvPr/>
        </p:nvSpPr>
        <p:spPr>
          <a:xfrm>
            <a:off x="6278520" y="2415854"/>
            <a:ext cx="1015802" cy="6856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</a:rPr>
              <a:t>SOAP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</a:rPr>
              <a:t>Transport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BBB53F0-E6CF-4D3F-83E0-D5E0C011CC32}"/>
              </a:ext>
            </a:extLst>
          </p:cNvPr>
          <p:cNvSpPr/>
          <p:nvPr/>
        </p:nvSpPr>
        <p:spPr>
          <a:xfrm>
            <a:off x="7671198" y="2416020"/>
            <a:ext cx="1015802" cy="6856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</a:rPr>
              <a:t>WEB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atin typeface="Cambria" panose="02040503050406030204" pitchFamily="18" charset="0"/>
                <a:ea typeface="Calibri" panose="020F0502020204030204" pitchFamily="34" charset="0"/>
              </a:rPr>
              <a:t>Transport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F8D66DC-3C53-48C0-A53C-27359E17FDA8}"/>
              </a:ext>
            </a:extLst>
          </p:cNvPr>
          <p:cNvSpPr/>
          <p:nvPr/>
        </p:nvSpPr>
        <p:spPr>
          <a:xfrm>
            <a:off x="4800740" y="3476994"/>
            <a:ext cx="2730408" cy="79042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Session Manager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Arrow: Down 66">
            <a:extLst>
              <a:ext uri="{FF2B5EF4-FFF2-40B4-BE49-F238E27FC236}">
                <a16:creationId xmlns:a16="http://schemas.microsoft.com/office/drawing/2014/main" id="{62ED07E0-A23C-4539-85CC-93F9B43AE654}"/>
              </a:ext>
            </a:extLst>
          </p:cNvPr>
          <p:cNvSpPr/>
          <p:nvPr/>
        </p:nvSpPr>
        <p:spPr>
          <a:xfrm>
            <a:off x="6004254" y="4434704"/>
            <a:ext cx="274266" cy="188278"/>
          </a:xfrm>
          <a:prstGeom prst="downArrow">
            <a:avLst>
              <a:gd name="adj1" fmla="val 623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4799"/>
          </a:p>
        </p:txBody>
      </p:sp>
      <p:cxnSp>
        <p:nvCxnSpPr>
          <p:cNvPr id="68" name="Connector: Curved 67">
            <a:extLst>
              <a:ext uri="{FF2B5EF4-FFF2-40B4-BE49-F238E27FC236}">
                <a16:creationId xmlns:a16="http://schemas.microsoft.com/office/drawing/2014/main" id="{7B195E04-D708-451B-98E3-4B174876F546}"/>
              </a:ext>
            </a:extLst>
          </p:cNvPr>
          <p:cNvCxnSpPr>
            <a:cxnSpLocks/>
            <a:stCxn id="62" idx="2"/>
            <a:endCxn id="66" idx="0"/>
          </p:cNvCxnSpPr>
          <p:nvPr/>
        </p:nvCxnSpPr>
        <p:spPr>
          <a:xfrm rot="16200000" flipH="1">
            <a:off x="4895284" y="2206334"/>
            <a:ext cx="375603" cy="216571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Curved 68">
            <a:extLst>
              <a:ext uri="{FF2B5EF4-FFF2-40B4-BE49-F238E27FC236}">
                <a16:creationId xmlns:a16="http://schemas.microsoft.com/office/drawing/2014/main" id="{04A6DA61-D227-44C9-AB09-1F55E61E231B}"/>
              </a:ext>
            </a:extLst>
          </p:cNvPr>
          <p:cNvCxnSpPr>
            <a:cxnSpLocks/>
            <a:stCxn id="64" idx="2"/>
            <a:endCxn id="66" idx="0"/>
          </p:cNvCxnSpPr>
          <p:nvPr/>
        </p:nvCxnSpPr>
        <p:spPr>
          <a:xfrm rot="5400000">
            <a:off x="6288446" y="2979018"/>
            <a:ext cx="375474" cy="62047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Curved 69">
            <a:extLst>
              <a:ext uri="{FF2B5EF4-FFF2-40B4-BE49-F238E27FC236}">
                <a16:creationId xmlns:a16="http://schemas.microsoft.com/office/drawing/2014/main" id="{4ED7573F-80AC-4B34-AF03-324D46C99D51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>
          <a:xfrm rot="16200000" flipH="1">
            <a:off x="5591942" y="2902992"/>
            <a:ext cx="375603" cy="77240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Curved 70">
            <a:extLst>
              <a:ext uri="{FF2B5EF4-FFF2-40B4-BE49-F238E27FC236}">
                <a16:creationId xmlns:a16="http://schemas.microsoft.com/office/drawing/2014/main" id="{57C8F774-85E3-4EBE-B5E9-4A44B0A5064B}"/>
              </a:ext>
            </a:extLst>
          </p:cNvPr>
          <p:cNvCxnSpPr>
            <a:cxnSpLocks/>
            <a:stCxn id="65" idx="2"/>
            <a:endCxn id="66" idx="0"/>
          </p:cNvCxnSpPr>
          <p:nvPr/>
        </p:nvCxnSpPr>
        <p:spPr>
          <a:xfrm rot="5400000">
            <a:off x="6984868" y="2282762"/>
            <a:ext cx="375308" cy="201315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41F2B2B-BCF6-407A-A8E0-19254650DBEC}"/>
              </a:ext>
            </a:extLst>
          </p:cNvPr>
          <p:cNvGrpSpPr/>
          <p:nvPr/>
        </p:nvGrpSpPr>
        <p:grpSpPr>
          <a:xfrm>
            <a:off x="5351218" y="3902356"/>
            <a:ext cx="1665977" cy="274266"/>
            <a:chOff x="2010610" y="4037338"/>
            <a:chExt cx="1666302" cy="274320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DF181F3A-7878-4FBF-831B-4326BC3A1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0610" y="4037338"/>
              <a:ext cx="274320" cy="27432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79CA524E-DD37-4315-86C9-CED600DE0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358855" y="4037338"/>
              <a:ext cx="274320" cy="274320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8FDE61AB-9B03-4F67-BCF1-0A5680C7A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83" y="4037338"/>
              <a:ext cx="274320" cy="274320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E97CB99E-8414-4D9B-B52C-0E4294F9A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6625" y="4037338"/>
              <a:ext cx="274320" cy="274320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6FFE3872-9017-4C3F-8B23-CA5CA0A1F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2592" y="4037338"/>
              <a:ext cx="274320" cy="274320"/>
            </a:xfrm>
            <a:prstGeom prst="rect">
              <a:avLst/>
            </a:prstGeom>
          </p:spPr>
        </p:pic>
      </p:grpSp>
      <p:pic>
        <p:nvPicPr>
          <p:cNvPr id="78" name="Picture 77">
            <a:extLst>
              <a:ext uri="{FF2B5EF4-FFF2-40B4-BE49-F238E27FC236}">
                <a16:creationId xmlns:a16="http://schemas.microsoft.com/office/drawing/2014/main" id="{7F28E96D-56CE-46A0-A2E2-8116FD8E4B4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735" y="5110340"/>
            <a:ext cx="1882407" cy="376481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1F025584-E81C-4BB6-8E7C-5396CDF923E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676" y="2377438"/>
            <a:ext cx="283409" cy="278466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186FAD21-D198-4361-9EE8-AFBB57BEF9C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944" y="2377486"/>
            <a:ext cx="283409" cy="27714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22BD0523-BBA2-4FB8-A698-6E53BA9B3A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872" y="2377438"/>
            <a:ext cx="283409" cy="27714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A6D6446A-CC13-417A-9B86-7243D073E08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03" y="2377769"/>
            <a:ext cx="283409" cy="27837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AD68A93B-3CAC-43D1-8B73-424106D8324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993" y="4696425"/>
            <a:ext cx="365689" cy="370204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CF1F3B5-8E3D-41B2-A75F-1AD09767483B}"/>
              </a:ext>
            </a:extLst>
          </p:cNvPr>
          <p:cNvPicPr/>
          <p:nvPr/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61" y="4696470"/>
            <a:ext cx="365689" cy="370133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D01945A-FDDC-46C3-BF22-8BB1B7ACE8AD}"/>
              </a:ext>
            </a:extLst>
          </p:cNvPr>
          <p:cNvPicPr/>
          <p:nvPr/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348" y="4696571"/>
            <a:ext cx="365689" cy="37013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7349A401-C54E-4FBE-964B-B2875A35B89E}"/>
              </a:ext>
            </a:extLst>
          </p:cNvPr>
          <p:cNvPicPr/>
          <p:nvPr/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386" y="4696571"/>
            <a:ext cx="365689" cy="370133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405C7DD5-8AC3-4533-B876-FD907CDB257A}"/>
              </a:ext>
            </a:extLst>
          </p:cNvPr>
          <p:cNvPicPr/>
          <p:nvPr/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613" y="4696754"/>
            <a:ext cx="365689" cy="370133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DF55AD69-CA75-4BD4-A816-512F491FB62D}"/>
              </a:ext>
            </a:extLst>
          </p:cNvPr>
          <p:cNvPicPr/>
          <p:nvPr/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650" y="4696470"/>
            <a:ext cx="365689" cy="370133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1011FA89-8F6F-4934-91D7-7502FAB98FFE}"/>
              </a:ext>
            </a:extLst>
          </p:cNvPr>
          <p:cNvPicPr/>
          <p:nvPr/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642" y="4696754"/>
            <a:ext cx="365689" cy="370133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3131F46E-DFFA-4ABF-A6C2-913280C90753}"/>
              </a:ext>
            </a:extLst>
          </p:cNvPr>
          <p:cNvSpPr/>
          <p:nvPr/>
        </p:nvSpPr>
        <p:spPr>
          <a:xfrm rot="16200000">
            <a:off x="1095166" y="3962609"/>
            <a:ext cx="4189680" cy="416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 for OpenEdge Instance</a:t>
            </a:r>
            <a:endParaRPr lang="en-US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7C87443-26F9-4396-B135-1F918E46B95B}"/>
              </a:ext>
            </a:extLst>
          </p:cNvPr>
          <p:cNvSpPr/>
          <p:nvPr/>
        </p:nvSpPr>
        <p:spPr bwMode="auto">
          <a:xfrm>
            <a:off x="3445804" y="3177433"/>
            <a:ext cx="5307496" cy="2769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2" tIns="45711" rIns="91422" bIns="45711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217"/>
            <a:endParaRPr lang="en-US" sz="1200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A82755AE-4DE8-47B8-AB75-AD60DD8F5121}"/>
              </a:ext>
            </a:extLst>
          </p:cNvPr>
          <p:cNvSpPr/>
          <p:nvPr/>
        </p:nvSpPr>
        <p:spPr>
          <a:xfrm>
            <a:off x="3823471" y="1857851"/>
            <a:ext cx="274266" cy="5380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4799"/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310F5D44-7021-4461-B13A-0856FE4ABA7D}"/>
              </a:ext>
            </a:extLst>
          </p:cNvPr>
          <p:cNvSpPr/>
          <p:nvPr/>
        </p:nvSpPr>
        <p:spPr>
          <a:xfrm>
            <a:off x="6628014" y="1857956"/>
            <a:ext cx="274266" cy="5377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4799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9FD9A28E-9105-4A12-94C5-94FA8DBC392F}"/>
              </a:ext>
            </a:extLst>
          </p:cNvPr>
          <p:cNvSpPr/>
          <p:nvPr/>
        </p:nvSpPr>
        <p:spPr>
          <a:xfrm>
            <a:off x="5225573" y="1857956"/>
            <a:ext cx="274266" cy="5377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4799"/>
          </a:p>
        </p:txBody>
      </p:sp>
      <p:sp>
        <p:nvSpPr>
          <p:cNvPr id="96" name="Arrow: Down 95">
            <a:extLst>
              <a:ext uri="{FF2B5EF4-FFF2-40B4-BE49-F238E27FC236}">
                <a16:creationId xmlns:a16="http://schemas.microsoft.com/office/drawing/2014/main" id="{F283E931-31AF-4C49-8D03-D1D62045A6E7}"/>
              </a:ext>
            </a:extLst>
          </p:cNvPr>
          <p:cNvSpPr/>
          <p:nvPr/>
        </p:nvSpPr>
        <p:spPr>
          <a:xfrm>
            <a:off x="8030455" y="1858146"/>
            <a:ext cx="274266" cy="5377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4799"/>
          </a:p>
        </p:txBody>
      </p:sp>
      <p:pic>
        <p:nvPicPr>
          <p:cNvPr id="97" name="Picture 2">
            <a:extLst>
              <a:ext uri="{FF2B5EF4-FFF2-40B4-BE49-F238E27FC236}">
                <a16:creationId xmlns:a16="http://schemas.microsoft.com/office/drawing/2014/main" id="{B84C82D1-688C-4EE1-9F0D-616F8E450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588" y="3931299"/>
            <a:ext cx="974535" cy="38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57BC86-6E1D-45CD-BAA6-46FC5E07CFC3}"/>
              </a:ext>
            </a:extLst>
          </p:cNvPr>
          <p:cNvCxnSpPr/>
          <p:nvPr/>
        </p:nvCxnSpPr>
        <p:spPr bwMode="auto">
          <a:xfrm>
            <a:off x="9169525" y="150655"/>
            <a:ext cx="0" cy="64062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1A796B37-4370-4D73-BA5B-052A1BD7BD0A}"/>
              </a:ext>
            </a:extLst>
          </p:cNvPr>
          <p:cNvSpPr/>
          <p:nvPr/>
        </p:nvSpPr>
        <p:spPr>
          <a:xfrm>
            <a:off x="1036581" y="4881528"/>
            <a:ext cx="1457802" cy="7904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Collector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1BB9CE-B626-49C5-B238-47F93CCA849F}"/>
              </a:ext>
            </a:extLst>
          </p:cNvPr>
          <p:cNvSpPr/>
          <p:nvPr/>
        </p:nvSpPr>
        <p:spPr>
          <a:xfrm>
            <a:off x="1036580" y="2408575"/>
            <a:ext cx="1149329" cy="685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mbria" panose="02040503050406030204" pitchFamily="18" charset="0"/>
                <a:ea typeface="Calibri" panose="020F0502020204030204" pitchFamily="34" charset="0"/>
              </a:rPr>
              <a:t>Health Service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F6AFBF0-CBD7-452C-BF31-A724BB7F5CA0}"/>
              </a:ext>
            </a:extLst>
          </p:cNvPr>
          <p:cNvSpPr/>
          <p:nvPr/>
        </p:nvSpPr>
        <p:spPr>
          <a:xfrm>
            <a:off x="1025921" y="651049"/>
            <a:ext cx="1184831" cy="123241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Load Balancer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Arrow: Down 99">
            <a:extLst>
              <a:ext uri="{FF2B5EF4-FFF2-40B4-BE49-F238E27FC236}">
                <a16:creationId xmlns:a16="http://schemas.microsoft.com/office/drawing/2014/main" id="{6F8DFF0C-4E58-4E21-943C-63D3A0237D2A}"/>
              </a:ext>
            </a:extLst>
          </p:cNvPr>
          <p:cNvSpPr/>
          <p:nvPr/>
        </p:nvSpPr>
        <p:spPr>
          <a:xfrm>
            <a:off x="1481203" y="1870554"/>
            <a:ext cx="274266" cy="5380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4799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7C21FE0-7BA9-4BD5-92F0-7DBB6BFE5D16}"/>
              </a:ext>
            </a:extLst>
          </p:cNvPr>
          <p:cNvSpPr/>
          <p:nvPr/>
        </p:nvSpPr>
        <p:spPr>
          <a:xfrm>
            <a:off x="1032724" y="3286289"/>
            <a:ext cx="1153186" cy="7904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Session Manager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8C78CA9-A41D-4287-9726-7C4003ED3FB9}"/>
              </a:ext>
            </a:extLst>
          </p:cNvPr>
          <p:cNvSpPr/>
          <p:nvPr/>
        </p:nvSpPr>
        <p:spPr>
          <a:xfrm>
            <a:off x="1025107" y="4235450"/>
            <a:ext cx="1163148" cy="5225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37443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22" tIns="45711" rIns="91422" bIns="4571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Agent</a:t>
            </a:r>
            <a:endParaRPr 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" name="Arrow: Down 103">
            <a:extLst>
              <a:ext uri="{FF2B5EF4-FFF2-40B4-BE49-F238E27FC236}">
                <a16:creationId xmlns:a16="http://schemas.microsoft.com/office/drawing/2014/main" id="{5974934A-5ECF-43A2-8809-1D6C26A9EAD1}"/>
              </a:ext>
            </a:extLst>
          </p:cNvPr>
          <p:cNvSpPr/>
          <p:nvPr/>
        </p:nvSpPr>
        <p:spPr>
          <a:xfrm>
            <a:off x="1469547" y="4008352"/>
            <a:ext cx="274266" cy="188278"/>
          </a:xfrm>
          <a:prstGeom prst="downArrow">
            <a:avLst>
              <a:gd name="adj1" fmla="val 623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4799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206C4B-591E-4C04-9894-9ADF274CB207}"/>
              </a:ext>
            </a:extLst>
          </p:cNvPr>
          <p:cNvSpPr txBox="1"/>
          <p:nvPr/>
        </p:nvSpPr>
        <p:spPr bwMode="auto">
          <a:xfrm>
            <a:off x="262397" y="150655"/>
            <a:ext cx="2202839" cy="83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1" rIns="91422" bIns="45711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4799" i="0" dirty="0"/>
              <a:t>VM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981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91" grpId="0"/>
      <p:bldP spid="92" grpId="0" animBg="1"/>
      <p:bldP spid="93" grpId="0" animBg="1"/>
      <p:bldP spid="94" grpId="0" animBg="1"/>
      <p:bldP spid="95" grpId="0" animBg="1"/>
      <p:bldP spid="96" grpId="0" animBg="1"/>
      <p:bldP spid="79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6997-516C-5C45-A97D-8B11C9471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Check Service in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431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0135C3F-0E22-4E2A-A575-8F19E659EE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53" y="1079754"/>
            <a:ext cx="5435356" cy="398933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4B8B82B-2E7F-4DEE-A894-7BFAB8E61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Configuring the </a:t>
            </a:r>
            <a:r>
              <a:rPr lang="en-US" dirty="0" err="1"/>
              <a:t>HealthScanner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B8913D-1C96-48EE-A7B6-E0A136739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Configuration properties</a:t>
            </a:r>
          </a:p>
          <a:p>
            <a:pPr lvl="1"/>
            <a:r>
              <a:rPr lang="en-US" dirty="0"/>
              <a:t>Enable the collector</a:t>
            </a:r>
          </a:p>
          <a:p>
            <a:pPr lvl="1"/>
            <a:r>
              <a:rPr lang="en-US" dirty="0"/>
              <a:t>Polling delay</a:t>
            </a:r>
          </a:p>
          <a:p>
            <a:pPr lvl="1"/>
            <a:r>
              <a:rPr lang="en-US" dirty="0"/>
              <a:t>Shutdown delay</a:t>
            </a:r>
          </a:p>
          <a:p>
            <a:pPr lvl="1"/>
            <a:r>
              <a:rPr lang="en-US" dirty="0"/>
              <a:t>Timeout</a:t>
            </a:r>
          </a:p>
          <a:p>
            <a:pPr lvl="1"/>
            <a:r>
              <a:rPr lang="en-US" dirty="0"/>
              <a:t>Port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617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1E6BCDD-3B8E-43EC-B7D0-42A653A074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907" y="1200589"/>
            <a:ext cx="5768095" cy="292238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AA8BBA1-04C4-4A3A-8E67-9B67F484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the </a:t>
            </a:r>
            <a:r>
              <a:rPr lang="en-US" dirty="0" err="1"/>
              <a:t>HealthScanner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51CFB-7562-4995-A021-DAB2596FF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Collector runs independently of </a:t>
            </a:r>
            <a:r>
              <a:rPr lang="en-US" dirty="0" err="1"/>
              <a:t>HealthScanner</a:t>
            </a:r>
            <a:r>
              <a:rPr lang="en-US" dirty="0"/>
              <a:t> service</a:t>
            </a:r>
          </a:p>
          <a:p>
            <a:pPr lvl="1"/>
            <a:r>
              <a:rPr lang="en-US" dirty="0"/>
              <a:t>Can access results via </a:t>
            </a:r>
            <a:r>
              <a:rPr lang="en-US" dirty="0" err="1"/>
              <a:t>oehealth</a:t>
            </a:r>
            <a:r>
              <a:rPr lang="en-US" dirty="0"/>
              <a:t> script locally (JMX)</a:t>
            </a:r>
          </a:p>
          <a:p>
            <a:r>
              <a:rPr lang="en-US" dirty="0" err="1"/>
              <a:t>HealthScanner</a:t>
            </a:r>
            <a:r>
              <a:rPr lang="en-US" dirty="0"/>
              <a:t> Service enabled via feature command</a:t>
            </a:r>
          </a:p>
          <a:p>
            <a:pPr lvl="1"/>
            <a:r>
              <a:rPr lang="en-US" dirty="0" err="1"/>
              <a:t>tcman</a:t>
            </a:r>
            <a:r>
              <a:rPr lang="en-US" dirty="0"/>
              <a:t> feature </a:t>
            </a:r>
            <a:r>
              <a:rPr lang="en-US" dirty="0" err="1"/>
              <a:t>HealthCheck</a:t>
            </a:r>
            <a:r>
              <a:rPr lang="en-US" dirty="0"/>
              <a:t>=on</a:t>
            </a:r>
          </a:p>
          <a:p>
            <a:r>
              <a:rPr lang="en-US" dirty="0"/>
              <a:t>Securing the </a:t>
            </a:r>
            <a:r>
              <a:rPr lang="en-US" dirty="0" err="1"/>
              <a:t>HealthScanner</a:t>
            </a:r>
            <a:r>
              <a:rPr lang="en-US" dirty="0"/>
              <a:t> Service</a:t>
            </a:r>
          </a:p>
          <a:p>
            <a:pPr lvl="1"/>
            <a:r>
              <a:rPr lang="en-US" dirty="0"/>
              <a:t>Optionally configure Remote Address Filter or Remote Host Filter</a:t>
            </a:r>
          </a:p>
        </p:txBody>
      </p:sp>
    </p:spTree>
    <p:extLst>
      <p:ext uri="{BB962C8B-B14F-4D97-AF65-F5344CB8AC3E}">
        <p14:creationId xmlns:p14="http://schemas.microsoft.com/office/powerpoint/2010/main" val="3225972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BC79070-FBF8-4FEF-8DC2-ECACA3FAD8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" b="6536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7FFDEF3-248F-4583-94ED-535F2EE70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Configuring Probes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B30A5-775E-4A9B-BF80-57B847C63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Properties in conf/</a:t>
            </a:r>
            <a:r>
              <a:rPr lang="en-US" dirty="0" err="1"/>
              <a:t>oehealth.confg</a:t>
            </a:r>
            <a:endParaRPr lang="en-US" dirty="0"/>
          </a:p>
          <a:p>
            <a:r>
              <a:rPr lang="en-US" dirty="0"/>
              <a:t>Probes are grouped by parent</a:t>
            </a:r>
          </a:p>
          <a:p>
            <a:pPr lvl="1"/>
            <a:r>
              <a:rPr lang="en-US" dirty="0"/>
              <a:t>JVM</a:t>
            </a:r>
          </a:p>
          <a:p>
            <a:pPr lvl="1"/>
            <a:r>
              <a:rPr lang="en-US" dirty="0"/>
              <a:t>Tomcat</a:t>
            </a:r>
          </a:p>
          <a:p>
            <a:pPr lvl="1"/>
            <a:r>
              <a:rPr lang="en-US" dirty="0"/>
              <a:t>Transport</a:t>
            </a:r>
          </a:p>
          <a:p>
            <a:pPr lvl="1"/>
            <a:r>
              <a:rPr lang="en-US" dirty="0"/>
              <a:t>OS health</a:t>
            </a:r>
          </a:p>
          <a:p>
            <a:pPr lvl="1"/>
            <a:r>
              <a:rPr lang="en-US" dirty="0"/>
              <a:t>PASOE Health</a:t>
            </a:r>
          </a:p>
          <a:p>
            <a:r>
              <a:rPr lang="en-US" dirty="0"/>
              <a:t>Important settings</a:t>
            </a:r>
          </a:p>
          <a:p>
            <a:pPr lvl="1"/>
            <a:r>
              <a:rPr lang="en-US" dirty="0"/>
              <a:t>Enabled</a:t>
            </a:r>
          </a:p>
          <a:p>
            <a:pPr lvl="1"/>
            <a:r>
              <a:rPr lang="en-US" dirty="0"/>
              <a:t>Weight</a:t>
            </a:r>
          </a:p>
          <a:p>
            <a:pPr lvl="1"/>
            <a:r>
              <a:rPr lang="en-US" dirty="0"/>
              <a:t>Marginal/Critical</a:t>
            </a:r>
          </a:p>
          <a:p>
            <a:pPr lvl="1"/>
            <a:r>
              <a:rPr lang="en-US" dirty="0"/>
              <a:t>Fail on Critical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889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E7F5-5D05-4304-B27E-EEE56527D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Example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33D057-7897-4040-891A-F3B1D4BCF389}"/>
              </a:ext>
            </a:extLst>
          </p:cNvPr>
          <p:cNvSpPr txBox="1"/>
          <p:nvPr/>
        </p:nvSpPr>
        <p:spPr bwMode="auto">
          <a:xfrm>
            <a:off x="557816" y="1338757"/>
            <a:ext cx="10446085" cy="4847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11" tIns="22856" rIns="45711" bIns="22856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, {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"name"                     : "OS Health"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"description"            : "Composite weighted score of operating system metrics"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"comments"               : "contains an array of probe definitions"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"calculation"            : "sum of probes( health * weight ) / sum of probes( weight )"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</a:t>
            </a:r>
            <a:r>
              <a:rPr lang="en-US" sz="12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"              : "com.progress.appserv.services.health.probe.CompositeHealthProbe"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"weight"                 : 0.3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"marginal"               : 0.7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"critical"               : 0.6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"enabled"                : true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, "probes"                 :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[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"name"                     : "Disk Space Health"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"description"            : "Free disk space probe"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"comments"               : ""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"calculation"            : "(disk size - disk used) / disk size"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</a:t>
            </a:r>
            <a:r>
              <a:rPr lang="en-US" sz="12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"              : "</a:t>
            </a:r>
            <a:r>
              <a:rPr lang="en-US" sz="12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com.progress.appserv.services.health.probe.OSDiscSpace</a:t>
            </a: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</a:t>
            </a:r>
            <a:r>
              <a:rPr lang="en-US" sz="12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fullHealth</a:t>
            </a: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"             : 0.85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</a:t>
            </a:r>
            <a:r>
              <a:rPr lang="en-US" sz="12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extremalHealth</a:t>
            </a: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"         : 0.0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"weight"                 : 0.4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"marginal"               : 0.7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"critical"               : 0.6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</a:t>
            </a:r>
            <a:r>
              <a:rPr lang="en-US" sz="12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failOnCritical</a:t>
            </a: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"         : false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, "enabled"                : true</a:t>
            </a:r>
          </a:p>
          <a:p>
            <a:pPr algn="l">
              <a:spcBef>
                <a:spcPts val="0"/>
              </a:spcBef>
              <a:buSzTx/>
            </a:pPr>
            <a:r>
              <a:rPr lang="en-US" sz="12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 </a:t>
            </a:r>
          </a:p>
        </p:txBody>
      </p:sp>
    </p:spTree>
    <p:extLst>
      <p:ext uri="{BB962C8B-B14F-4D97-AF65-F5344CB8AC3E}">
        <p14:creationId xmlns:p14="http://schemas.microsoft.com/office/powerpoint/2010/main" val="3419778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AB5DC-C800-466A-A850-69A3829A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the Health Score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286ED-A465-4D35-BB67-1BC368AAC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 I Healthy?</a:t>
            </a:r>
          </a:p>
          <a:p>
            <a:pPr lvl="1"/>
            <a:r>
              <a:rPr lang="en-US" dirty="0"/>
              <a:t>http://host:port/health</a:t>
            </a:r>
          </a:p>
          <a:p>
            <a:pPr lvl="1"/>
            <a:r>
              <a:rPr lang="en-US" dirty="0"/>
              <a:t>Returns 200 if healthy, 500 if not</a:t>
            </a:r>
          </a:p>
          <a:p>
            <a:r>
              <a:rPr lang="en-US" dirty="0"/>
              <a:t>Summary results</a:t>
            </a:r>
          </a:p>
          <a:p>
            <a:pPr lvl="1"/>
            <a:r>
              <a:rPr lang="en-US" dirty="0"/>
              <a:t>http://host:port/health?view=summary</a:t>
            </a:r>
          </a:p>
          <a:p>
            <a:pPr lvl="1"/>
            <a:r>
              <a:rPr lang="en-US" sz="1800" dirty="0"/>
              <a:t>{ "health": 0.9738912442605149, "interval": 60, "timestamp": "2019-04-26T18:27:17.200Z" }</a:t>
            </a:r>
          </a:p>
          <a:p>
            <a:r>
              <a:rPr lang="en-US" dirty="0"/>
              <a:t>Detailed results</a:t>
            </a:r>
          </a:p>
          <a:p>
            <a:pPr lvl="1"/>
            <a:r>
              <a:rPr lang="en-US" dirty="0"/>
              <a:t>http://host:port/health?view=details</a:t>
            </a:r>
          </a:p>
          <a:p>
            <a:r>
              <a:rPr lang="en-US" dirty="0"/>
              <a:t>All results returned as JSON</a:t>
            </a:r>
          </a:p>
          <a:p>
            <a:pPr marL="456949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00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A69DF55-EFDC-40BB-9FE7-FF2B6E240A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3" b="12363"/>
          <a:stretch>
            <a:fillRect/>
          </a:stretch>
        </p:blipFill>
        <p:spPr/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E40002-AB5A-4B0A-9D9F-ECDCB0827DD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487A21-9345-4E25-A504-F956F344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18" y="3133592"/>
            <a:ext cx="10948388" cy="590816"/>
          </a:xfrm>
        </p:spPr>
        <p:txBody>
          <a:bodyPr>
            <a:noAutofit/>
          </a:bodyPr>
          <a:lstStyle/>
          <a:p>
            <a:pPr algn="ctr"/>
            <a:r>
              <a:rPr lang="en-US" sz="4799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76880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112C78-A845-ED41-AA73-A7BA268D0D73}"/>
              </a:ext>
            </a:extLst>
          </p:cNvPr>
          <p:cNvSpPr/>
          <p:nvPr/>
        </p:nvSpPr>
        <p:spPr bwMode="auto">
          <a:xfrm>
            <a:off x="5916267" y="8462"/>
            <a:ext cx="6272163" cy="6857553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marL="342694" indent="-342694" algn="r" defTabSz="913853">
              <a:spcBef>
                <a:spcPts val="900"/>
              </a:spcBef>
              <a:buClr>
                <a:srgbClr val="5CE500"/>
              </a:buClr>
              <a:buFont typeface="Wingdings" pitchFamily="2" charset="2"/>
              <a:buChar char="§"/>
            </a:pPr>
            <a:endParaRPr lang="en-US" sz="240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66302694-820E-3D4A-856E-4475DA8FC2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6462" y="4172008"/>
            <a:ext cx="3184247" cy="3274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David Cleary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11853472" y="4955359"/>
            <a:ext cx="184718" cy="46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34" tIns="45717" rIns="91434" bIns="45717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sz="240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F3D289-5224-904A-BC97-8239DA3E2D30}"/>
              </a:ext>
            </a:extLst>
          </p:cNvPr>
          <p:cNvSpPr txBox="1"/>
          <p:nvPr/>
        </p:nvSpPr>
        <p:spPr bwMode="auto">
          <a:xfrm>
            <a:off x="399" y="2283427"/>
            <a:ext cx="5916053" cy="110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7" rIns="91434" bIns="45717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6600" b="1" dirty="0">
                <a:solidFill>
                  <a:schemeClr val="accent1"/>
                </a:solidFill>
              </a:rPr>
              <a:t>Thank You!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D38D36B0-320F-3747-B986-416D864B035A}"/>
              </a:ext>
            </a:extLst>
          </p:cNvPr>
          <p:cNvSpPr txBox="1">
            <a:spLocks/>
          </p:cNvSpPr>
          <p:nvPr/>
        </p:nvSpPr>
        <p:spPr>
          <a:xfrm>
            <a:off x="859633" y="4740755"/>
            <a:ext cx="3561403" cy="327436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marL="0" indent="0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Wingdings" pitchFamily="2" charset="2"/>
              <a:buNone/>
              <a:defRPr lang="en-US" sz="1800" b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Arial" charset="0"/>
              <a:buChar char="–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SzPct val="95000"/>
              <a:buFont typeface="Courier New" pitchFamily="49" charset="0"/>
              <a:buChar char="o"/>
              <a:defRPr lang="en-US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GB" sz="1801" dirty="0"/>
              <a:t>davec@progress.com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77767C-3393-144C-B828-C22FAC474FE4}"/>
              </a:ext>
            </a:extLst>
          </p:cNvPr>
          <p:cNvGrpSpPr/>
          <p:nvPr/>
        </p:nvGrpSpPr>
        <p:grpSpPr>
          <a:xfrm>
            <a:off x="5919430" y="277590"/>
            <a:ext cx="6249049" cy="3159649"/>
            <a:chOff x="5962778" y="3451076"/>
            <a:chExt cx="6249456" cy="315985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1C4DAC4-74F6-2049-90E9-8271956F6E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20000"/>
            </a:blip>
            <a:srcRect r="23798" b="14615"/>
            <a:stretch/>
          </p:blipFill>
          <p:spPr>
            <a:xfrm>
              <a:off x="9581999" y="3663716"/>
              <a:ext cx="2630235" cy="294721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C3C18A-0A7F-B14A-984C-FD9B01C381EB}"/>
                </a:ext>
              </a:extLst>
            </p:cNvPr>
            <p:cNvSpPr txBox="1"/>
            <p:nvPr/>
          </p:nvSpPr>
          <p:spPr bwMode="auto">
            <a:xfrm>
              <a:off x="5962778" y="3451076"/>
              <a:ext cx="5148648" cy="400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34" tIns="45717" rIns="91434" bIns="4571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buSzTx/>
              </a:pPr>
              <a:r>
                <a:rPr lang="en-US" sz="2001" b="1" dirty="0"/>
                <a:t>You might also like to attend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8CC1D36-1C3E-1541-BAF9-5555F062C4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47707" y="3851286"/>
              <a:ext cx="532483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798F609-21B8-614D-801B-E12426666CBA}"/>
              </a:ext>
            </a:extLst>
          </p:cNvPr>
          <p:cNvSpPr txBox="1"/>
          <p:nvPr/>
        </p:nvSpPr>
        <p:spPr bwMode="auto">
          <a:xfrm>
            <a:off x="6004353" y="3853702"/>
            <a:ext cx="5148313" cy="107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7" rIns="91434" bIns="457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b="1" dirty="0"/>
              <a:t>Edsel Garcia</a:t>
            </a:r>
          </a:p>
          <a:p>
            <a:pPr algn="l">
              <a:buSzTx/>
            </a:pPr>
            <a:r>
              <a:rPr lang="en-US" sz="1600" b="1" dirty="0"/>
              <a:t>Wednesday, May 8</a:t>
            </a:r>
          </a:p>
          <a:p>
            <a:pPr algn="l">
              <a:buSzTx/>
            </a:pPr>
            <a:r>
              <a:rPr lang="en-US" sz="1600" b="1" dirty="0"/>
              <a:t>3:45 – 4:30 PM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23E40F6-7A98-3D45-BE31-434E7EF761EB}"/>
              </a:ext>
            </a:extLst>
          </p:cNvPr>
          <p:cNvGrpSpPr/>
          <p:nvPr/>
        </p:nvGrpSpPr>
        <p:grpSpPr>
          <a:xfrm>
            <a:off x="577182" y="4773305"/>
            <a:ext cx="263446" cy="262333"/>
            <a:chOff x="576822" y="4773392"/>
            <a:chExt cx="263462" cy="262350"/>
          </a:xfrm>
        </p:grpSpPr>
        <p:sp>
          <p:nvSpPr>
            <p:cNvPr id="39" name="Freeform 87">
              <a:extLst>
                <a:ext uri="{FF2B5EF4-FFF2-40B4-BE49-F238E27FC236}">
                  <a16:creationId xmlns:a16="http://schemas.microsoft.com/office/drawing/2014/main" id="{979888C4-EF18-F84E-A2DD-9FEFC3476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22" y="4773392"/>
              <a:ext cx="263462" cy="262350"/>
            </a:xfrm>
            <a:custGeom>
              <a:avLst/>
              <a:gdLst>
                <a:gd name="T0" fmla="*/ 201 w 411"/>
                <a:gd name="T1" fmla="*/ 3 h 410"/>
                <a:gd name="T2" fmla="*/ 408 w 411"/>
                <a:gd name="T3" fmla="*/ 201 h 410"/>
                <a:gd name="T4" fmla="*/ 210 w 411"/>
                <a:gd name="T5" fmla="*/ 408 h 410"/>
                <a:gd name="T6" fmla="*/ 3 w 411"/>
                <a:gd name="T7" fmla="*/ 210 h 410"/>
                <a:gd name="T8" fmla="*/ 201 w 411"/>
                <a:gd name="T9" fmla="*/ 3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10">
                  <a:moveTo>
                    <a:pt x="201" y="3"/>
                  </a:moveTo>
                  <a:cubicBezTo>
                    <a:pt x="313" y="0"/>
                    <a:pt x="406" y="89"/>
                    <a:pt x="408" y="201"/>
                  </a:cubicBezTo>
                  <a:cubicBezTo>
                    <a:pt x="411" y="313"/>
                    <a:pt x="322" y="405"/>
                    <a:pt x="210" y="408"/>
                  </a:cubicBezTo>
                  <a:cubicBezTo>
                    <a:pt x="98" y="410"/>
                    <a:pt x="5" y="322"/>
                    <a:pt x="3" y="210"/>
                  </a:cubicBezTo>
                  <a:cubicBezTo>
                    <a:pt x="0" y="98"/>
                    <a:pt x="89" y="5"/>
                    <a:pt x="201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4" tIns="45717" rIns="91434" bIns="45717" numCol="1" anchor="t" anchorCtr="0" compatLnSpc="1">
              <a:prstTxWarp prst="textNoShape">
                <a:avLst/>
              </a:prstTxWarp>
            </a:bodyPr>
            <a:lstStyle/>
            <a:p>
              <a:endParaRPr lang="en-US" sz="2401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93B26A0-FF9D-D143-9F4C-8CA19AB54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229" y="4814358"/>
              <a:ext cx="141039" cy="147450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D061248-D2AE-A84D-B149-69341EDA87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442" y="6450902"/>
            <a:ext cx="1624601" cy="2929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2F8A146-2C31-42C7-84A1-684FE9A84D79}"/>
              </a:ext>
            </a:extLst>
          </p:cNvPr>
          <p:cNvSpPr/>
          <p:nvPr/>
        </p:nvSpPr>
        <p:spPr>
          <a:xfrm>
            <a:off x="6004352" y="2760263"/>
            <a:ext cx="6092826" cy="110799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sz="2200" dirty="0"/>
              <a:t>Deploying Applications with the Docker Container for Progress Application Server for OpenEdge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3119B4-24D5-4A72-840C-3FEA83FC78F7}"/>
              </a:ext>
            </a:extLst>
          </p:cNvPr>
          <p:cNvSpPr/>
          <p:nvPr/>
        </p:nvSpPr>
        <p:spPr>
          <a:xfrm>
            <a:off x="6004353" y="5141423"/>
            <a:ext cx="6092826" cy="43088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sz="2200" dirty="0"/>
              <a:t>Mastering OpenEdge Problem Diagnosis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5E039A-6563-4B5A-AC86-6F032FAE7008}"/>
              </a:ext>
            </a:extLst>
          </p:cNvPr>
          <p:cNvSpPr txBox="1"/>
          <p:nvPr/>
        </p:nvSpPr>
        <p:spPr bwMode="auto">
          <a:xfrm>
            <a:off x="6005935" y="5526069"/>
            <a:ext cx="5148313" cy="107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7" rIns="91434" bIns="457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b="1" dirty="0"/>
              <a:t>Paul Koufalis</a:t>
            </a:r>
          </a:p>
          <a:p>
            <a:pPr algn="l">
              <a:buSzTx/>
            </a:pPr>
            <a:r>
              <a:rPr lang="en-US" sz="1600" b="1" dirty="0"/>
              <a:t>Wednesday, May 8</a:t>
            </a:r>
          </a:p>
          <a:p>
            <a:pPr algn="l">
              <a:buSzTx/>
            </a:pPr>
            <a:r>
              <a:rPr lang="en-US" sz="1600" b="1" dirty="0"/>
              <a:t>4:45 – 5:30 PM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D7A37-E049-4FB8-B491-16EA91BE0353}"/>
              </a:ext>
            </a:extLst>
          </p:cNvPr>
          <p:cNvSpPr/>
          <p:nvPr/>
        </p:nvSpPr>
        <p:spPr>
          <a:xfrm>
            <a:off x="6004353" y="893649"/>
            <a:ext cx="6092826" cy="43088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sz="2200" dirty="0"/>
              <a:t>Beyond the Code: Securing a Cloud Application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5ED6F5-14E7-4A38-904C-68F16EC355B6}"/>
              </a:ext>
            </a:extLst>
          </p:cNvPr>
          <p:cNvSpPr txBox="1"/>
          <p:nvPr/>
        </p:nvSpPr>
        <p:spPr bwMode="auto">
          <a:xfrm>
            <a:off x="6004353" y="1388769"/>
            <a:ext cx="5148313" cy="107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7" rIns="91434" bIns="457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b="1" dirty="0"/>
              <a:t>David Moloney</a:t>
            </a:r>
          </a:p>
          <a:p>
            <a:pPr algn="l">
              <a:buSzTx/>
            </a:pPr>
            <a:r>
              <a:rPr lang="en-US" sz="1600" b="1" dirty="0"/>
              <a:t>Wednesday, May 8</a:t>
            </a:r>
          </a:p>
          <a:p>
            <a:pPr algn="l">
              <a:buSzTx/>
            </a:pPr>
            <a:r>
              <a:rPr lang="en-US" sz="1600" b="1" dirty="0"/>
              <a:t>2:45 – 3:30 PM</a:t>
            </a:r>
          </a:p>
        </p:txBody>
      </p:sp>
    </p:spTree>
    <p:extLst>
      <p:ext uri="{BB962C8B-B14F-4D97-AF65-F5344CB8AC3E}">
        <p14:creationId xmlns:p14="http://schemas.microsoft.com/office/powerpoint/2010/main" val="3905714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343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rogress Presentation Theme">
  <a:themeElements>
    <a:clrScheme name="Progress 2017 3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4D300"/>
      </a:accent1>
      <a:accent2>
        <a:srgbClr val="02BCEB"/>
      </a:accent2>
      <a:accent3>
        <a:srgbClr val="83329A"/>
      </a:accent3>
      <a:accent4>
        <a:srgbClr val="FAB319"/>
      </a:accent4>
      <a:accent5>
        <a:srgbClr val="2071CE"/>
      </a:accent5>
      <a:accent6>
        <a:srgbClr val="DC3202"/>
      </a:accent6>
      <a:hlink>
        <a:srgbClr val="2172CE"/>
      </a:hlink>
      <a:folHlink>
        <a:srgbClr val="5F23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sz="2400" b="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none" lIns="91440" tIns="45720" rIns="91440" bIns="45720" numCol="1" rtlCol="0" anchor="t" anchorCtr="0" compatLnSpc="1">
        <a:prstTxWarp prst="textNoShape">
          <a:avLst/>
        </a:prstTxWarp>
        <a:noAutofit/>
      </a:bodyPr>
      <a:lstStyle>
        <a:defPPr algn="l"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 PPT Template_Jan 2019.potx [Read-Only]" id="{768320B1-34C5-4BE9-9E4C-7F884CDC5035}" vid="{62893D29-816E-4743-AADA-0AF4F52B742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0b5e147-2d2b-4766-b3ab-e4413cdc447d">
      <UserInfo>
        <DisplayName>George St Maurice</DisplayName>
        <AccountId>195</AccountId>
        <AccountType/>
      </UserInfo>
      <UserInfo>
        <DisplayName>Ranieri Russi</DisplayName>
        <AccountId>810</AccountId>
        <AccountType/>
      </UserInfo>
      <UserInfo>
        <DisplayName>Maria Trigonis</DisplayName>
        <AccountId>740</AccountId>
        <AccountType/>
      </UserInfo>
      <UserInfo>
        <DisplayName>Natalia Salazar</DisplayName>
        <AccountId>2743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7576F97729CF419CC9B14785F58C84" ma:contentTypeVersion="10" ma:contentTypeDescription="Create a new document." ma:contentTypeScope="" ma:versionID="4126dd153d63b217283f40e8e02f4ea8">
  <xsd:schema xmlns:xsd="http://www.w3.org/2001/XMLSchema" xmlns:xs="http://www.w3.org/2001/XMLSchema" xmlns:p="http://schemas.microsoft.com/office/2006/metadata/properties" xmlns:ns3="8bd325bd-e5c2-4925-a570-9cf6509d5769" xmlns:ns4="10b5e147-2d2b-4766-b3ab-e4413cdc447d" targetNamespace="http://schemas.microsoft.com/office/2006/metadata/properties" ma:root="true" ma:fieldsID="f9868482dc12e7818b7e89a24b5e1c95" ns3:_="" ns4:_="">
    <xsd:import namespace="8bd325bd-e5c2-4925-a570-9cf6509d5769"/>
    <xsd:import namespace="10b5e147-2d2b-4766-b3ab-e4413cdc447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325bd-e5c2-4925-a570-9cf6509d57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5e147-2d2b-4766-b3ab-e4413cdc447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0b5e147-2d2b-4766-b3ab-e4413cdc447d"/>
    <ds:schemaRef ds:uri="8bd325bd-e5c2-4925-a570-9cf6509d576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DA0A16-A0FE-4EBF-B1AC-DB8E644153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d325bd-e5c2-4925-a570-9cf6509d5769"/>
    <ds:schemaRef ds:uri="10b5e147-2d2b-4766-b3ab-e4413cdc44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 PPT Template_Jan 2019</Template>
  <TotalTime>5</TotalTime>
  <Words>1057</Words>
  <Application>Microsoft Office PowerPoint</Application>
  <PresentationFormat>Custom</PresentationFormat>
  <Paragraphs>200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Cambria</vt:lpstr>
      <vt:lpstr>Courier New</vt:lpstr>
      <vt:lpstr>Times New Roman</vt:lpstr>
      <vt:lpstr>Wingdings</vt:lpstr>
      <vt:lpstr>Progress Presentation Theme</vt:lpstr>
      <vt:lpstr>Reduce Downtime with the PAS for OpenEdge HealthScanner</vt:lpstr>
      <vt:lpstr>Agenda</vt:lpstr>
      <vt:lpstr>What is the HealthScanner and why do I want one?</vt:lpstr>
      <vt:lpstr>PowerPoint Presentation</vt:lpstr>
      <vt:lpstr>PowerPoint Presentation</vt:lpstr>
      <vt:lpstr>PowerPoint Presentation</vt:lpstr>
      <vt:lpstr>HealthScanner Requirements</vt:lpstr>
      <vt:lpstr>Primary Use Case</vt:lpstr>
      <vt:lpstr>Secondary Use Case</vt:lpstr>
      <vt:lpstr>Not a Use Case</vt:lpstr>
      <vt:lpstr>How the Health Check Service works</vt:lpstr>
      <vt:lpstr>Whole Server Health</vt:lpstr>
      <vt:lpstr>Server Running Health</vt:lpstr>
      <vt:lpstr>Server Responding Health</vt:lpstr>
      <vt:lpstr>Server Performing Health</vt:lpstr>
      <vt:lpstr>Value Analysis</vt:lpstr>
      <vt:lpstr>Probe Types</vt:lpstr>
      <vt:lpstr>Probe Types</vt:lpstr>
      <vt:lpstr>Probe Configuration</vt:lpstr>
      <vt:lpstr>Composite Probes</vt:lpstr>
      <vt:lpstr>PowerPoint Presentation</vt:lpstr>
      <vt:lpstr>Health Check Service in Action</vt:lpstr>
      <vt:lpstr>Configuring the HealthScanner</vt:lpstr>
      <vt:lpstr>Enabling the HealthScanner</vt:lpstr>
      <vt:lpstr>Configuring Probes</vt:lpstr>
      <vt:lpstr>Configuration Example</vt:lpstr>
      <vt:lpstr>Accessing the Health Score</vt:lpstr>
      <vt:lpstr>Demo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David Cleary</dc:creator>
  <cp:keywords/>
  <dc:description/>
  <cp:lastModifiedBy>David Cleary</cp:lastModifiedBy>
  <cp:revision>1</cp:revision>
  <cp:lastPrinted>2013-09-18T03:48:20Z</cp:lastPrinted>
  <dcterms:created xsi:type="dcterms:W3CDTF">2019-10-09T12:52:14Z</dcterms:created>
  <dcterms:modified xsi:type="dcterms:W3CDTF">2019-10-09T12:58:00Z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0x0101004A7576F97729CF419CC9B14785F58C84</vt:lpwstr>
  </property>
  <property fmtid="{D5CDD505-2E9C-101B-9397-08002B2CF9AE}" pid="3" name="Category1">
    <vt:lpwstr>2;#PowerPoint|c076d733-6942-4956-b818-75216ca678c6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0772c8ec-cf53-4a88-9f11-7b3dc8d44f2d</vt:lpwstr>
  </property>
  <property fmtid="{D5CDD505-2E9C-101B-9397-08002B2CF9AE}" pid="22" name="Visibility">
    <vt:lpwstr>1;#Internal|a223e987-c30f-4fcd-8089-a373931e9ab5</vt:lpwstr>
  </property>
  <property fmtid="{D5CDD505-2E9C-101B-9397-08002B2CF9AE}" pid="23" name="ee64b60408e447b6920ef9473a3a1a8f">
    <vt:lpwstr/>
  </property>
  <property fmtid="{D5CDD505-2E9C-101B-9397-08002B2CF9AE}" pid="24" name="Solution">
    <vt:lpwstr/>
  </property>
</Properties>
</file>