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5"/>
  </p:sldMasterIdLst>
  <p:notesMasterIdLst>
    <p:notesMasterId r:id="rId34"/>
  </p:notesMasterIdLst>
  <p:handoutMasterIdLst>
    <p:handoutMasterId r:id="rId35"/>
  </p:handoutMasterIdLst>
  <p:sldIdLst>
    <p:sldId id="1099" r:id="rId6"/>
    <p:sldId id="1353" r:id="rId7"/>
    <p:sldId id="1355" r:id="rId8"/>
    <p:sldId id="377" r:id="rId9"/>
    <p:sldId id="383" r:id="rId10"/>
    <p:sldId id="282" r:id="rId11"/>
    <p:sldId id="384" r:id="rId12"/>
    <p:sldId id="287" r:id="rId13"/>
    <p:sldId id="291" r:id="rId14"/>
    <p:sldId id="390" r:id="rId15"/>
    <p:sldId id="1363" r:id="rId16"/>
    <p:sldId id="1361" r:id="rId17"/>
    <p:sldId id="1360" r:id="rId18"/>
    <p:sldId id="1356" r:id="rId19"/>
    <p:sldId id="1357" r:id="rId20"/>
    <p:sldId id="356" r:id="rId21"/>
    <p:sldId id="266" r:id="rId22"/>
    <p:sldId id="359" r:id="rId23"/>
    <p:sldId id="367" r:id="rId24"/>
    <p:sldId id="375" r:id="rId25"/>
    <p:sldId id="376" r:id="rId26"/>
    <p:sldId id="371" r:id="rId27"/>
    <p:sldId id="373" r:id="rId28"/>
    <p:sldId id="363" r:id="rId29"/>
    <p:sldId id="1364" r:id="rId30"/>
    <p:sldId id="1359" r:id="rId31"/>
    <p:sldId id="1358" r:id="rId32"/>
    <p:sldId id="1180" r:id="rId33"/>
  </p:sldIdLst>
  <p:sldSz cx="12188825" cy="6858000"/>
  <p:notesSz cx="7027863" cy="9313863"/>
  <p:custDataLst>
    <p:tags r:id="rId36"/>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712" userDrawn="1">
          <p15:clr>
            <a:srgbClr val="A4A3A4"/>
          </p15:clr>
        </p15:guide>
        <p15:guide id="2" orient="horz" pos="1128" userDrawn="1">
          <p15:clr>
            <a:srgbClr val="A4A3A4"/>
          </p15:clr>
        </p15:guide>
        <p15:guide id="3" orient="horz" pos="4006">
          <p15:clr>
            <a:srgbClr val="A4A3A4"/>
          </p15:clr>
        </p15:guide>
        <p15:guide id="7" pos="359" userDrawn="1">
          <p15:clr>
            <a:srgbClr val="A4A3A4"/>
          </p15:clr>
        </p15:guide>
        <p15:guide id="8" pos="4175" userDrawn="1">
          <p15:clr>
            <a:srgbClr val="A4A3A4"/>
          </p15:clr>
        </p15:guide>
        <p15:guide id="9" pos="3829">
          <p15:clr>
            <a:srgbClr val="A4A3A4"/>
          </p15:clr>
        </p15:guide>
      </p15:sldGuideLst>
    </p:ext>
    <p:ext uri="{2D200454-40CA-4A62-9FC3-DE9A4176ACB9}">
      <p15:notesGuideLst xmlns:p15="http://schemas.microsoft.com/office/powerpoint/2012/main">
        <p15:guide id="1" orient="horz" pos="2933">
          <p15:clr>
            <a:srgbClr val="A4A3A4"/>
          </p15:clr>
        </p15:guide>
        <p15:guide id="2"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A3E"/>
    <a:srgbClr val="FF40FF"/>
    <a:srgbClr val="B0D806"/>
    <a:srgbClr val="AAD204"/>
    <a:srgbClr val="FF4E00"/>
    <a:srgbClr val="2F5662"/>
    <a:srgbClr val="DD461E"/>
    <a:srgbClr val="24D997"/>
    <a:srgbClr val="23C78C"/>
    <a:srgbClr val="F199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86567" autoAdjust="0"/>
  </p:normalViewPr>
  <p:slideViewPr>
    <p:cSldViewPr snapToGrid="0" showGuides="1">
      <p:cViewPr>
        <p:scale>
          <a:sx n="70" d="100"/>
          <a:sy n="70" d="100"/>
        </p:scale>
        <p:origin x="1166" y="158"/>
      </p:cViewPr>
      <p:guideLst>
        <p:guide orient="horz" pos="2712"/>
        <p:guide orient="horz" pos="1128"/>
        <p:guide orient="horz" pos="4006"/>
        <p:guide pos="359"/>
        <p:guide pos="4175"/>
        <p:guide pos="3829"/>
      </p:guideLst>
    </p:cSldViewPr>
  </p:slideViewPr>
  <p:notesTextViewPr>
    <p:cViewPr>
      <p:scale>
        <a:sx n="100" d="100"/>
        <a:sy n="100" d="100"/>
      </p:scale>
      <p:origin x="0" y="0"/>
    </p:cViewPr>
  </p:notesTextViewPr>
  <p:sorterViewPr>
    <p:cViewPr>
      <p:scale>
        <a:sx n="90" d="100"/>
        <a:sy n="90" d="100"/>
      </p:scale>
      <p:origin x="0" y="0"/>
    </p:cViewPr>
  </p:sorterViewPr>
  <p:notesViewPr>
    <p:cSldViewPr snapToGrid="0" showGuides="1">
      <p:cViewPr varScale="1">
        <p:scale>
          <a:sx n="100" d="100"/>
          <a:sy n="100" d="100"/>
        </p:scale>
        <p:origin x="2652" y="78"/>
      </p:cViewPr>
      <p:guideLst>
        <p:guide orient="horz" pos="2933"/>
        <p:guide pos="221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gs" Target="tags/tag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A07FF7-8FD3-4FA9-94B4-6BCB57AD82CE}"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US"/>
        </a:p>
      </dgm:t>
    </dgm:pt>
    <dgm:pt modelId="{038532E1-9DA2-47B0-B2C2-58570F60896D}">
      <dgm:prSet phldrT="[Text]"/>
      <dgm:spPr/>
      <dgm:t>
        <a:bodyPr/>
        <a:lstStyle/>
        <a:p>
          <a:r>
            <a:rPr lang="en-US" dirty="0"/>
            <a:t>Profiling</a:t>
          </a:r>
        </a:p>
      </dgm:t>
    </dgm:pt>
    <dgm:pt modelId="{F71D1EAE-9652-4CD0-8EEC-3E89A53A78B3}" type="parTrans" cxnId="{95BDA397-BDC4-466D-9080-85B4BE30C445}">
      <dgm:prSet/>
      <dgm:spPr/>
      <dgm:t>
        <a:bodyPr/>
        <a:lstStyle/>
        <a:p>
          <a:endParaRPr lang="en-US"/>
        </a:p>
      </dgm:t>
    </dgm:pt>
    <dgm:pt modelId="{1C227BEB-CD58-4FA3-84B7-F123F47443B1}" type="sibTrans" cxnId="{95BDA397-BDC4-466D-9080-85B4BE30C445}">
      <dgm:prSet/>
      <dgm:spPr/>
      <dgm:t>
        <a:bodyPr/>
        <a:lstStyle/>
        <a:p>
          <a:endParaRPr lang="en-US"/>
        </a:p>
      </dgm:t>
    </dgm:pt>
    <dgm:pt modelId="{D97D9266-6E8D-4640-8E7A-E4DC83BD41A1}">
      <dgm:prSet phldrT="[Text]"/>
      <dgm:spPr/>
      <dgm:t>
        <a:bodyPr/>
        <a:lstStyle/>
        <a:p>
          <a:r>
            <a:rPr lang="en-US" dirty="0"/>
            <a:t>CPU</a:t>
          </a:r>
        </a:p>
      </dgm:t>
    </dgm:pt>
    <dgm:pt modelId="{790F8D35-115E-4DC8-87F1-80FC3951ABCA}" type="parTrans" cxnId="{4C52A871-0C98-44E1-8847-A0DFDD249E4F}">
      <dgm:prSet/>
      <dgm:spPr/>
      <dgm:t>
        <a:bodyPr/>
        <a:lstStyle/>
        <a:p>
          <a:endParaRPr lang="en-US"/>
        </a:p>
      </dgm:t>
    </dgm:pt>
    <dgm:pt modelId="{5F9B0A0B-C333-48DE-80FC-3FD74AB26879}" type="sibTrans" cxnId="{4C52A871-0C98-44E1-8847-A0DFDD249E4F}">
      <dgm:prSet/>
      <dgm:spPr/>
      <dgm:t>
        <a:bodyPr/>
        <a:lstStyle/>
        <a:p>
          <a:endParaRPr lang="en-US"/>
        </a:p>
      </dgm:t>
    </dgm:pt>
    <dgm:pt modelId="{4EA7A666-F6E3-4283-8663-24DCF9679042}">
      <dgm:prSet phldrT="[Text]"/>
      <dgm:spPr/>
      <dgm:t>
        <a:bodyPr/>
        <a:lstStyle/>
        <a:p>
          <a:r>
            <a:rPr lang="en-US" dirty="0"/>
            <a:t>Time/Calls</a:t>
          </a:r>
        </a:p>
      </dgm:t>
    </dgm:pt>
    <dgm:pt modelId="{B046B02D-78CA-40C7-932A-7266E3DC5F9A}" type="parTrans" cxnId="{93C03683-F3F1-4693-9171-AD2DFFAAA3E6}">
      <dgm:prSet/>
      <dgm:spPr/>
      <dgm:t>
        <a:bodyPr/>
        <a:lstStyle/>
        <a:p>
          <a:endParaRPr lang="en-US"/>
        </a:p>
      </dgm:t>
    </dgm:pt>
    <dgm:pt modelId="{1A7FF82E-B924-4A2C-9FF1-C4CF26F19330}" type="sibTrans" cxnId="{93C03683-F3F1-4693-9171-AD2DFFAAA3E6}">
      <dgm:prSet/>
      <dgm:spPr/>
      <dgm:t>
        <a:bodyPr/>
        <a:lstStyle/>
        <a:p>
          <a:endParaRPr lang="en-US"/>
        </a:p>
      </dgm:t>
    </dgm:pt>
    <dgm:pt modelId="{EF69051B-C6A0-4D70-9B0B-B68A4FED3CDE}">
      <dgm:prSet phldrT="[Text]"/>
      <dgm:spPr/>
      <dgm:t>
        <a:bodyPr/>
        <a:lstStyle/>
        <a:p>
          <a:r>
            <a:rPr lang="en-US" dirty="0"/>
            <a:t>Execution tracing</a:t>
          </a:r>
        </a:p>
      </dgm:t>
    </dgm:pt>
    <dgm:pt modelId="{7F4EC8DF-07E7-4B8C-874E-03D707F43499}" type="parTrans" cxnId="{19085BEA-33E2-4EF3-B2AA-0246E406DEAF}">
      <dgm:prSet/>
      <dgm:spPr/>
      <dgm:t>
        <a:bodyPr/>
        <a:lstStyle/>
        <a:p>
          <a:endParaRPr lang="en-US"/>
        </a:p>
      </dgm:t>
    </dgm:pt>
    <dgm:pt modelId="{728DA0D4-176E-45E3-9DE8-D4F9058677CE}" type="sibTrans" cxnId="{19085BEA-33E2-4EF3-B2AA-0246E406DEAF}">
      <dgm:prSet/>
      <dgm:spPr/>
      <dgm:t>
        <a:bodyPr/>
        <a:lstStyle/>
        <a:p>
          <a:endParaRPr lang="en-US"/>
        </a:p>
      </dgm:t>
    </dgm:pt>
    <dgm:pt modelId="{0D66703E-5961-42FA-ACA9-CEEE9F6D35EE}">
      <dgm:prSet phldrT="[Text]"/>
      <dgm:spPr/>
      <dgm:t>
        <a:bodyPr/>
        <a:lstStyle/>
        <a:p>
          <a:r>
            <a:rPr lang="en-US" dirty="0"/>
            <a:t>Memory</a:t>
          </a:r>
        </a:p>
      </dgm:t>
    </dgm:pt>
    <dgm:pt modelId="{13A740A8-FACA-4B36-9688-088F091D4935}" type="parTrans" cxnId="{DE3CCC55-E8E5-4F6E-9ED5-659A35652B35}">
      <dgm:prSet/>
      <dgm:spPr/>
      <dgm:t>
        <a:bodyPr/>
        <a:lstStyle/>
        <a:p>
          <a:endParaRPr lang="en-US"/>
        </a:p>
      </dgm:t>
    </dgm:pt>
    <dgm:pt modelId="{B3A312B9-5E8C-467E-B701-BBCB779FD373}" type="sibTrans" cxnId="{DE3CCC55-E8E5-4F6E-9ED5-659A35652B35}">
      <dgm:prSet/>
      <dgm:spPr/>
      <dgm:t>
        <a:bodyPr/>
        <a:lstStyle/>
        <a:p>
          <a:endParaRPr lang="en-US"/>
        </a:p>
      </dgm:t>
    </dgm:pt>
    <dgm:pt modelId="{2990AE6B-C340-4FF9-88EC-EE6A563D7376}">
      <dgm:prSet phldrT="[Text]"/>
      <dgm:spPr/>
      <dgm:t>
        <a:bodyPr/>
        <a:lstStyle/>
        <a:p>
          <a:r>
            <a:rPr lang="en-US" dirty="0"/>
            <a:t>Usage</a:t>
          </a:r>
        </a:p>
      </dgm:t>
    </dgm:pt>
    <dgm:pt modelId="{BCF3F3A4-D0FD-4258-8FA3-7E8B2DDE2EF8}" type="parTrans" cxnId="{EDEB9165-0D15-4AFA-BC45-A298D0716CEC}">
      <dgm:prSet/>
      <dgm:spPr/>
      <dgm:t>
        <a:bodyPr/>
        <a:lstStyle/>
        <a:p>
          <a:endParaRPr lang="en-US"/>
        </a:p>
      </dgm:t>
    </dgm:pt>
    <dgm:pt modelId="{3AA3C411-03F3-4769-8689-1B1BDA4F30E0}" type="sibTrans" cxnId="{EDEB9165-0D15-4AFA-BC45-A298D0716CEC}">
      <dgm:prSet/>
      <dgm:spPr/>
      <dgm:t>
        <a:bodyPr/>
        <a:lstStyle/>
        <a:p>
          <a:endParaRPr lang="en-US"/>
        </a:p>
      </dgm:t>
    </dgm:pt>
    <dgm:pt modelId="{9728076A-9FB8-45C5-851D-0D6E65C2CA1C}">
      <dgm:prSet phldrT="[Text]"/>
      <dgm:spPr/>
      <dgm:t>
        <a:bodyPr/>
        <a:lstStyle/>
        <a:p>
          <a:r>
            <a:rPr lang="en-US" dirty="0"/>
            <a:t>Allocation</a:t>
          </a:r>
        </a:p>
      </dgm:t>
    </dgm:pt>
    <dgm:pt modelId="{D3ED22CC-0557-4927-8F35-DBBFEA86CB7C}" type="parTrans" cxnId="{9CBC3EAA-BCCC-42E9-A243-114C94F0C7DD}">
      <dgm:prSet/>
      <dgm:spPr/>
      <dgm:t>
        <a:bodyPr/>
        <a:lstStyle/>
        <a:p>
          <a:endParaRPr lang="en-US"/>
        </a:p>
      </dgm:t>
    </dgm:pt>
    <dgm:pt modelId="{FCE673EF-EB86-48BF-B901-B9E29290BADB}" type="sibTrans" cxnId="{9CBC3EAA-BCCC-42E9-A243-114C94F0C7DD}">
      <dgm:prSet/>
      <dgm:spPr/>
      <dgm:t>
        <a:bodyPr/>
        <a:lstStyle/>
        <a:p>
          <a:endParaRPr lang="en-US"/>
        </a:p>
      </dgm:t>
    </dgm:pt>
    <dgm:pt modelId="{78970844-F05A-4C80-A960-E879C3164FBB}" type="pres">
      <dgm:prSet presAssocID="{0CA07FF7-8FD3-4FA9-94B4-6BCB57AD82CE}" presName="mainComposite" presStyleCnt="0">
        <dgm:presLayoutVars>
          <dgm:chPref val="1"/>
          <dgm:dir/>
          <dgm:animOne val="branch"/>
          <dgm:animLvl val="lvl"/>
          <dgm:resizeHandles val="exact"/>
        </dgm:presLayoutVars>
      </dgm:prSet>
      <dgm:spPr/>
    </dgm:pt>
    <dgm:pt modelId="{CA8297DA-E103-446E-8AC2-70D86509DE49}" type="pres">
      <dgm:prSet presAssocID="{0CA07FF7-8FD3-4FA9-94B4-6BCB57AD82CE}" presName="hierFlow" presStyleCnt="0"/>
      <dgm:spPr/>
    </dgm:pt>
    <dgm:pt modelId="{77E2E220-7406-44AB-AB91-AED0606A4E99}" type="pres">
      <dgm:prSet presAssocID="{0CA07FF7-8FD3-4FA9-94B4-6BCB57AD82CE}" presName="hierChild1" presStyleCnt="0">
        <dgm:presLayoutVars>
          <dgm:chPref val="1"/>
          <dgm:animOne val="branch"/>
          <dgm:animLvl val="lvl"/>
        </dgm:presLayoutVars>
      </dgm:prSet>
      <dgm:spPr/>
    </dgm:pt>
    <dgm:pt modelId="{B705F0D6-283B-42F9-8C54-E486A3869E10}" type="pres">
      <dgm:prSet presAssocID="{038532E1-9DA2-47B0-B2C2-58570F60896D}" presName="Name14" presStyleCnt="0"/>
      <dgm:spPr/>
    </dgm:pt>
    <dgm:pt modelId="{7C15D4C2-3B38-46A2-84D6-1A2A490C5500}" type="pres">
      <dgm:prSet presAssocID="{038532E1-9DA2-47B0-B2C2-58570F60896D}" presName="level1Shape" presStyleLbl="node0" presStyleIdx="0" presStyleCnt="1" custLinFactNeighborY="-4005">
        <dgm:presLayoutVars>
          <dgm:chPref val="3"/>
        </dgm:presLayoutVars>
      </dgm:prSet>
      <dgm:spPr/>
    </dgm:pt>
    <dgm:pt modelId="{45F835CF-9A1E-447D-80D5-E0281F565E77}" type="pres">
      <dgm:prSet presAssocID="{038532E1-9DA2-47B0-B2C2-58570F60896D}" presName="hierChild2" presStyleCnt="0"/>
      <dgm:spPr/>
    </dgm:pt>
    <dgm:pt modelId="{B4B53E22-969D-480C-A527-DBFC466FA75E}" type="pres">
      <dgm:prSet presAssocID="{790F8D35-115E-4DC8-87F1-80FC3951ABCA}" presName="Name19" presStyleLbl="parChTrans1D2" presStyleIdx="0" presStyleCnt="2"/>
      <dgm:spPr/>
    </dgm:pt>
    <dgm:pt modelId="{23AC755B-1D76-4F31-88C9-8F0D2242075D}" type="pres">
      <dgm:prSet presAssocID="{D97D9266-6E8D-4640-8E7A-E4DC83BD41A1}" presName="Name21" presStyleCnt="0"/>
      <dgm:spPr/>
    </dgm:pt>
    <dgm:pt modelId="{9DE86566-7EF4-483C-955B-34671426B805}" type="pres">
      <dgm:prSet presAssocID="{D97D9266-6E8D-4640-8E7A-E4DC83BD41A1}" presName="level2Shape" presStyleLbl="node2" presStyleIdx="0" presStyleCnt="2"/>
      <dgm:spPr/>
    </dgm:pt>
    <dgm:pt modelId="{62DA4A63-F41A-44FB-9B34-A5C72DE98B0E}" type="pres">
      <dgm:prSet presAssocID="{D97D9266-6E8D-4640-8E7A-E4DC83BD41A1}" presName="hierChild3" presStyleCnt="0"/>
      <dgm:spPr/>
    </dgm:pt>
    <dgm:pt modelId="{53AFB5CD-FABF-4EC6-8D23-B3294868DF98}" type="pres">
      <dgm:prSet presAssocID="{B046B02D-78CA-40C7-932A-7266E3DC5F9A}" presName="Name19" presStyleLbl="parChTrans1D3" presStyleIdx="0" presStyleCnt="4"/>
      <dgm:spPr/>
    </dgm:pt>
    <dgm:pt modelId="{50822947-780E-458F-8C74-E07F7D8A58ED}" type="pres">
      <dgm:prSet presAssocID="{4EA7A666-F6E3-4283-8663-24DCF9679042}" presName="Name21" presStyleCnt="0"/>
      <dgm:spPr/>
    </dgm:pt>
    <dgm:pt modelId="{BDA45962-3547-4F1D-8D22-8AB818C5BCA1}" type="pres">
      <dgm:prSet presAssocID="{4EA7A666-F6E3-4283-8663-24DCF9679042}" presName="level2Shape" presStyleLbl="node3" presStyleIdx="0" presStyleCnt="4"/>
      <dgm:spPr/>
    </dgm:pt>
    <dgm:pt modelId="{1F19346F-06C5-4B27-A6D4-03B33F7E4F66}" type="pres">
      <dgm:prSet presAssocID="{4EA7A666-F6E3-4283-8663-24DCF9679042}" presName="hierChild3" presStyleCnt="0"/>
      <dgm:spPr/>
    </dgm:pt>
    <dgm:pt modelId="{548A270B-C689-4664-A6AD-4498FDEDD146}" type="pres">
      <dgm:prSet presAssocID="{7F4EC8DF-07E7-4B8C-874E-03D707F43499}" presName="Name19" presStyleLbl="parChTrans1D3" presStyleIdx="1" presStyleCnt="4"/>
      <dgm:spPr/>
    </dgm:pt>
    <dgm:pt modelId="{A4992386-CB69-4995-9E47-6518CE2B9157}" type="pres">
      <dgm:prSet presAssocID="{EF69051B-C6A0-4D70-9B0B-B68A4FED3CDE}" presName="Name21" presStyleCnt="0"/>
      <dgm:spPr/>
    </dgm:pt>
    <dgm:pt modelId="{8257295A-E212-462D-835F-C2835D1FB427}" type="pres">
      <dgm:prSet presAssocID="{EF69051B-C6A0-4D70-9B0B-B68A4FED3CDE}" presName="level2Shape" presStyleLbl="node3" presStyleIdx="1" presStyleCnt="4"/>
      <dgm:spPr/>
    </dgm:pt>
    <dgm:pt modelId="{20AB2475-63F1-497E-9B7A-ECEC4BF24066}" type="pres">
      <dgm:prSet presAssocID="{EF69051B-C6A0-4D70-9B0B-B68A4FED3CDE}" presName="hierChild3" presStyleCnt="0"/>
      <dgm:spPr/>
    </dgm:pt>
    <dgm:pt modelId="{8990978A-07DE-4ABF-81D8-C9BEED7EE1FC}" type="pres">
      <dgm:prSet presAssocID="{13A740A8-FACA-4B36-9688-088F091D4935}" presName="Name19" presStyleLbl="parChTrans1D2" presStyleIdx="1" presStyleCnt="2"/>
      <dgm:spPr/>
    </dgm:pt>
    <dgm:pt modelId="{E62E4C2A-A4B1-4C74-B4A5-5056DC469024}" type="pres">
      <dgm:prSet presAssocID="{0D66703E-5961-42FA-ACA9-CEEE9F6D35EE}" presName="Name21" presStyleCnt="0"/>
      <dgm:spPr/>
    </dgm:pt>
    <dgm:pt modelId="{A82D03C5-C25E-4FFA-B446-F612A9B81D2A}" type="pres">
      <dgm:prSet presAssocID="{0D66703E-5961-42FA-ACA9-CEEE9F6D35EE}" presName="level2Shape" presStyleLbl="node2" presStyleIdx="1" presStyleCnt="2"/>
      <dgm:spPr/>
    </dgm:pt>
    <dgm:pt modelId="{4EB66AD9-3621-4FB3-987C-44B02C885857}" type="pres">
      <dgm:prSet presAssocID="{0D66703E-5961-42FA-ACA9-CEEE9F6D35EE}" presName="hierChild3" presStyleCnt="0"/>
      <dgm:spPr/>
    </dgm:pt>
    <dgm:pt modelId="{E54658D0-81CA-4E2D-A990-7EA109974818}" type="pres">
      <dgm:prSet presAssocID="{BCF3F3A4-D0FD-4258-8FA3-7E8B2DDE2EF8}" presName="Name19" presStyleLbl="parChTrans1D3" presStyleIdx="2" presStyleCnt="4"/>
      <dgm:spPr/>
    </dgm:pt>
    <dgm:pt modelId="{F97CA394-2006-4971-B454-81992E1DFD67}" type="pres">
      <dgm:prSet presAssocID="{2990AE6B-C340-4FF9-88EC-EE6A563D7376}" presName="Name21" presStyleCnt="0"/>
      <dgm:spPr/>
    </dgm:pt>
    <dgm:pt modelId="{533B90A9-7B71-44DB-84F9-CC08785F9F5D}" type="pres">
      <dgm:prSet presAssocID="{2990AE6B-C340-4FF9-88EC-EE6A563D7376}" presName="level2Shape" presStyleLbl="node3" presStyleIdx="2" presStyleCnt="4"/>
      <dgm:spPr/>
    </dgm:pt>
    <dgm:pt modelId="{2BCD4B47-ED14-4E7A-9205-8E030CF627BB}" type="pres">
      <dgm:prSet presAssocID="{2990AE6B-C340-4FF9-88EC-EE6A563D7376}" presName="hierChild3" presStyleCnt="0"/>
      <dgm:spPr/>
    </dgm:pt>
    <dgm:pt modelId="{ED933266-D029-4DDE-9774-460E84CA49AD}" type="pres">
      <dgm:prSet presAssocID="{D3ED22CC-0557-4927-8F35-DBBFEA86CB7C}" presName="Name19" presStyleLbl="parChTrans1D3" presStyleIdx="3" presStyleCnt="4"/>
      <dgm:spPr/>
    </dgm:pt>
    <dgm:pt modelId="{07C9FF1C-66D7-46FF-BC61-21C0320B2E32}" type="pres">
      <dgm:prSet presAssocID="{9728076A-9FB8-45C5-851D-0D6E65C2CA1C}" presName="Name21" presStyleCnt="0"/>
      <dgm:spPr/>
    </dgm:pt>
    <dgm:pt modelId="{7B2FD839-7CA5-465D-8A6E-2616DCB7550C}" type="pres">
      <dgm:prSet presAssocID="{9728076A-9FB8-45C5-851D-0D6E65C2CA1C}" presName="level2Shape" presStyleLbl="node3" presStyleIdx="3" presStyleCnt="4"/>
      <dgm:spPr/>
    </dgm:pt>
    <dgm:pt modelId="{E8C2E900-4FC8-4D93-9D11-B18B1AB17161}" type="pres">
      <dgm:prSet presAssocID="{9728076A-9FB8-45C5-851D-0D6E65C2CA1C}" presName="hierChild3" presStyleCnt="0"/>
      <dgm:spPr/>
    </dgm:pt>
    <dgm:pt modelId="{21E7A7EF-F342-44C4-AB2C-CAFE6D9C600C}" type="pres">
      <dgm:prSet presAssocID="{0CA07FF7-8FD3-4FA9-94B4-6BCB57AD82CE}" presName="bgShapesFlow" presStyleCnt="0"/>
      <dgm:spPr/>
    </dgm:pt>
  </dgm:ptLst>
  <dgm:cxnLst>
    <dgm:cxn modelId="{33090D0D-761A-48F5-B8F1-E285C8E8107D}" type="presOf" srcId="{7F4EC8DF-07E7-4B8C-874E-03D707F43499}" destId="{548A270B-C689-4664-A6AD-4498FDEDD146}" srcOrd="0" destOrd="0" presId="urn:microsoft.com/office/officeart/2005/8/layout/hierarchy6"/>
    <dgm:cxn modelId="{7F8A5B0E-E0ED-45EF-937C-9EE6CA6A8F38}" type="presOf" srcId="{038532E1-9DA2-47B0-B2C2-58570F60896D}" destId="{7C15D4C2-3B38-46A2-84D6-1A2A490C5500}" srcOrd="0" destOrd="0" presId="urn:microsoft.com/office/officeart/2005/8/layout/hierarchy6"/>
    <dgm:cxn modelId="{6109DA1C-EB36-4C84-BD25-1C1E12FF1E26}" type="presOf" srcId="{13A740A8-FACA-4B36-9688-088F091D4935}" destId="{8990978A-07DE-4ABF-81D8-C9BEED7EE1FC}" srcOrd="0" destOrd="0" presId="urn:microsoft.com/office/officeart/2005/8/layout/hierarchy6"/>
    <dgm:cxn modelId="{EDEB9165-0D15-4AFA-BC45-A298D0716CEC}" srcId="{0D66703E-5961-42FA-ACA9-CEEE9F6D35EE}" destId="{2990AE6B-C340-4FF9-88EC-EE6A563D7376}" srcOrd="0" destOrd="0" parTransId="{BCF3F3A4-D0FD-4258-8FA3-7E8B2DDE2EF8}" sibTransId="{3AA3C411-03F3-4769-8689-1B1BDA4F30E0}"/>
    <dgm:cxn modelId="{2AEFA347-CE7F-4F96-A3BC-226E2F4E8D0B}" type="presOf" srcId="{BCF3F3A4-D0FD-4258-8FA3-7E8B2DDE2EF8}" destId="{E54658D0-81CA-4E2D-A990-7EA109974818}" srcOrd="0" destOrd="0" presId="urn:microsoft.com/office/officeart/2005/8/layout/hierarchy6"/>
    <dgm:cxn modelId="{6DB29451-89F3-4829-9816-375A3101B3F9}" type="presOf" srcId="{9728076A-9FB8-45C5-851D-0D6E65C2CA1C}" destId="{7B2FD839-7CA5-465D-8A6E-2616DCB7550C}" srcOrd="0" destOrd="0" presId="urn:microsoft.com/office/officeart/2005/8/layout/hierarchy6"/>
    <dgm:cxn modelId="{4C52A871-0C98-44E1-8847-A0DFDD249E4F}" srcId="{038532E1-9DA2-47B0-B2C2-58570F60896D}" destId="{D97D9266-6E8D-4640-8E7A-E4DC83BD41A1}" srcOrd="0" destOrd="0" parTransId="{790F8D35-115E-4DC8-87F1-80FC3951ABCA}" sibTransId="{5F9B0A0B-C333-48DE-80FC-3FD74AB26879}"/>
    <dgm:cxn modelId="{DE3CCC55-E8E5-4F6E-9ED5-659A35652B35}" srcId="{038532E1-9DA2-47B0-B2C2-58570F60896D}" destId="{0D66703E-5961-42FA-ACA9-CEEE9F6D35EE}" srcOrd="1" destOrd="0" parTransId="{13A740A8-FACA-4B36-9688-088F091D4935}" sibTransId="{B3A312B9-5E8C-467E-B701-BBCB779FD373}"/>
    <dgm:cxn modelId="{EEB94257-DE67-4483-A843-E2BF0E7623E8}" type="presOf" srcId="{790F8D35-115E-4DC8-87F1-80FC3951ABCA}" destId="{B4B53E22-969D-480C-A527-DBFC466FA75E}" srcOrd="0" destOrd="0" presId="urn:microsoft.com/office/officeart/2005/8/layout/hierarchy6"/>
    <dgm:cxn modelId="{65034C7D-F385-4BCD-BF1E-D5B794CB88DD}" type="presOf" srcId="{D97D9266-6E8D-4640-8E7A-E4DC83BD41A1}" destId="{9DE86566-7EF4-483C-955B-34671426B805}" srcOrd="0" destOrd="0" presId="urn:microsoft.com/office/officeart/2005/8/layout/hierarchy6"/>
    <dgm:cxn modelId="{C94C377F-268E-43B6-B0F7-EBC4863F97BD}" type="presOf" srcId="{D3ED22CC-0557-4927-8F35-DBBFEA86CB7C}" destId="{ED933266-D029-4DDE-9774-460E84CA49AD}" srcOrd="0" destOrd="0" presId="urn:microsoft.com/office/officeart/2005/8/layout/hierarchy6"/>
    <dgm:cxn modelId="{93C03683-F3F1-4693-9171-AD2DFFAAA3E6}" srcId="{D97D9266-6E8D-4640-8E7A-E4DC83BD41A1}" destId="{4EA7A666-F6E3-4283-8663-24DCF9679042}" srcOrd="0" destOrd="0" parTransId="{B046B02D-78CA-40C7-932A-7266E3DC5F9A}" sibTransId="{1A7FF82E-B924-4A2C-9FF1-C4CF26F19330}"/>
    <dgm:cxn modelId="{E5C75085-93F3-4DDE-92C5-F6A66A3C7826}" type="presOf" srcId="{4EA7A666-F6E3-4283-8663-24DCF9679042}" destId="{BDA45962-3547-4F1D-8D22-8AB818C5BCA1}" srcOrd="0" destOrd="0" presId="urn:microsoft.com/office/officeart/2005/8/layout/hierarchy6"/>
    <dgm:cxn modelId="{3018EE8B-F1EA-4AD1-A472-6524910C57D4}" type="presOf" srcId="{0D66703E-5961-42FA-ACA9-CEEE9F6D35EE}" destId="{A82D03C5-C25E-4FFA-B446-F612A9B81D2A}" srcOrd="0" destOrd="0" presId="urn:microsoft.com/office/officeart/2005/8/layout/hierarchy6"/>
    <dgm:cxn modelId="{95BDA397-BDC4-466D-9080-85B4BE30C445}" srcId="{0CA07FF7-8FD3-4FA9-94B4-6BCB57AD82CE}" destId="{038532E1-9DA2-47B0-B2C2-58570F60896D}" srcOrd="0" destOrd="0" parTransId="{F71D1EAE-9652-4CD0-8EEC-3E89A53A78B3}" sibTransId="{1C227BEB-CD58-4FA3-84B7-F123F47443B1}"/>
    <dgm:cxn modelId="{9CBC3EAA-BCCC-42E9-A243-114C94F0C7DD}" srcId="{0D66703E-5961-42FA-ACA9-CEEE9F6D35EE}" destId="{9728076A-9FB8-45C5-851D-0D6E65C2CA1C}" srcOrd="1" destOrd="0" parTransId="{D3ED22CC-0557-4927-8F35-DBBFEA86CB7C}" sibTransId="{FCE673EF-EB86-48BF-B901-B9E29290BADB}"/>
    <dgm:cxn modelId="{0F5141B4-8421-4B50-A0D2-E45F045CC9CA}" type="presOf" srcId="{2990AE6B-C340-4FF9-88EC-EE6A563D7376}" destId="{533B90A9-7B71-44DB-84F9-CC08785F9F5D}" srcOrd="0" destOrd="0" presId="urn:microsoft.com/office/officeart/2005/8/layout/hierarchy6"/>
    <dgm:cxn modelId="{2613B2CE-DA8A-4EA3-8A40-68FF53C1796C}" type="presOf" srcId="{0CA07FF7-8FD3-4FA9-94B4-6BCB57AD82CE}" destId="{78970844-F05A-4C80-A960-E879C3164FBB}" srcOrd="0" destOrd="0" presId="urn:microsoft.com/office/officeart/2005/8/layout/hierarchy6"/>
    <dgm:cxn modelId="{8743CDE6-8742-49DC-BACB-71C00173ED61}" type="presOf" srcId="{B046B02D-78CA-40C7-932A-7266E3DC5F9A}" destId="{53AFB5CD-FABF-4EC6-8D23-B3294868DF98}" srcOrd="0" destOrd="0" presId="urn:microsoft.com/office/officeart/2005/8/layout/hierarchy6"/>
    <dgm:cxn modelId="{19085BEA-33E2-4EF3-B2AA-0246E406DEAF}" srcId="{D97D9266-6E8D-4640-8E7A-E4DC83BD41A1}" destId="{EF69051B-C6A0-4D70-9B0B-B68A4FED3CDE}" srcOrd="1" destOrd="0" parTransId="{7F4EC8DF-07E7-4B8C-874E-03D707F43499}" sibTransId="{728DA0D4-176E-45E3-9DE8-D4F9058677CE}"/>
    <dgm:cxn modelId="{F40ADBF6-88A2-4733-856C-BC430606751F}" type="presOf" srcId="{EF69051B-C6A0-4D70-9B0B-B68A4FED3CDE}" destId="{8257295A-E212-462D-835F-C2835D1FB427}" srcOrd="0" destOrd="0" presId="urn:microsoft.com/office/officeart/2005/8/layout/hierarchy6"/>
    <dgm:cxn modelId="{E7529948-D20C-45BC-AAAA-B8D1665F6BEC}" type="presParOf" srcId="{78970844-F05A-4C80-A960-E879C3164FBB}" destId="{CA8297DA-E103-446E-8AC2-70D86509DE49}" srcOrd="0" destOrd="0" presId="urn:microsoft.com/office/officeart/2005/8/layout/hierarchy6"/>
    <dgm:cxn modelId="{17E933DA-B062-4522-B878-FA9203A52938}" type="presParOf" srcId="{CA8297DA-E103-446E-8AC2-70D86509DE49}" destId="{77E2E220-7406-44AB-AB91-AED0606A4E99}" srcOrd="0" destOrd="0" presId="urn:microsoft.com/office/officeart/2005/8/layout/hierarchy6"/>
    <dgm:cxn modelId="{F4CE5104-1EBD-4B58-968F-90C6448D4BE7}" type="presParOf" srcId="{77E2E220-7406-44AB-AB91-AED0606A4E99}" destId="{B705F0D6-283B-42F9-8C54-E486A3869E10}" srcOrd="0" destOrd="0" presId="urn:microsoft.com/office/officeart/2005/8/layout/hierarchy6"/>
    <dgm:cxn modelId="{B4194D3A-3007-4F99-8FA3-B8F1955756C1}" type="presParOf" srcId="{B705F0D6-283B-42F9-8C54-E486A3869E10}" destId="{7C15D4C2-3B38-46A2-84D6-1A2A490C5500}" srcOrd="0" destOrd="0" presId="urn:microsoft.com/office/officeart/2005/8/layout/hierarchy6"/>
    <dgm:cxn modelId="{4BD4D0A3-E54C-4D5A-A972-49782F91F43E}" type="presParOf" srcId="{B705F0D6-283B-42F9-8C54-E486A3869E10}" destId="{45F835CF-9A1E-447D-80D5-E0281F565E77}" srcOrd="1" destOrd="0" presId="urn:microsoft.com/office/officeart/2005/8/layout/hierarchy6"/>
    <dgm:cxn modelId="{2AA4FCCE-471E-4C0F-BF56-B9BD61DEB415}" type="presParOf" srcId="{45F835CF-9A1E-447D-80D5-E0281F565E77}" destId="{B4B53E22-969D-480C-A527-DBFC466FA75E}" srcOrd="0" destOrd="0" presId="urn:microsoft.com/office/officeart/2005/8/layout/hierarchy6"/>
    <dgm:cxn modelId="{A5F3340E-08FB-40E3-8B58-566DF481916D}" type="presParOf" srcId="{45F835CF-9A1E-447D-80D5-E0281F565E77}" destId="{23AC755B-1D76-4F31-88C9-8F0D2242075D}" srcOrd="1" destOrd="0" presId="urn:microsoft.com/office/officeart/2005/8/layout/hierarchy6"/>
    <dgm:cxn modelId="{71EAAE83-32D0-4D14-BF14-4F7241CE23E4}" type="presParOf" srcId="{23AC755B-1D76-4F31-88C9-8F0D2242075D}" destId="{9DE86566-7EF4-483C-955B-34671426B805}" srcOrd="0" destOrd="0" presId="urn:microsoft.com/office/officeart/2005/8/layout/hierarchy6"/>
    <dgm:cxn modelId="{48A97F79-6D65-4548-951E-A856865EA4A4}" type="presParOf" srcId="{23AC755B-1D76-4F31-88C9-8F0D2242075D}" destId="{62DA4A63-F41A-44FB-9B34-A5C72DE98B0E}" srcOrd="1" destOrd="0" presId="urn:microsoft.com/office/officeart/2005/8/layout/hierarchy6"/>
    <dgm:cxn modelId="{53A5A6DC-91A9-441A-9606-C3FD6599635D}" type="presParOf" srcId="{62DA4A63-F41A-44FB-9B34-A5C72DE98B0E}" destId="{53AFB5CD-FABF-4EC6-8D23-B3294868DF98}" srcOrd="0" destOrd="0" presId="urn:microsoft.com/office/officeart/2005/8/layout/hierarchy6"/>
    <dgm:cxn modelId="{6740CD36-4602-411E-BF8B-F019E2FC647A}" type="presParOf" srcId="{62DA4A63-F41A-44FB-9B34-A5C72DE98B0E}" destId="{50822947-780E-458F-8C74-E07F7D8A58ED}" srcOrd="1" destOrd="0" presId="urn:microsoft.com/office/officeart/2005/8/layout/hierarchy6"/>
    <dgm:cxn modelId="{62976A1D-11F9-4048-B04E-E6DBE72FEFCF}" type="presParOf" srcId="{50822947-780E-458F-8C74-E07F7D8A58ED}" destId="{BDA45962-3547-4F1D-8D22-8AB818C5BCA1}" srcOrd="0" destOrd="0" presId="urn:microsoft.com/office/officeart/2005/8/layout/hierarchy6"/>
    <dgm:cxn modelId="{DA635DE2-F55A-4040-8C15-74820B7A7D2B}" type="presParOf" srcId="{50822947-780E-458F-8C74-E07F7D8A58ED}" destId="{1F19346F-06C5-4B27-A6D4-03B33F7E4F66}" srcOrd="1" destOrd="0" presId="urn:microsoft.com/office/officeart/2005/8/layout/hierarchy6"/>
    <dgm:cxn modelId="{5BD2AC5F-8409-435E-8AF6-F7EABB918E4C}" type="presParOf" srcId="{62DA4A63-F41A-44FB-9B34-A5C72DE98B0E}" destId="{548A270B-C689-4664-A6AD-4498FDEDD146}" srcOrd="2" destOrd="0" presId="urn:microsoft.com/office/officeart/2005/8/layout/hierarchy6"/>
    <dgm:cxn modelId="{A1164AC6-A13C-427E-8E6B-04F3A3F892C7}" type="presParOf" srcId="{62DA4A63-F41A-44FB-9B34-A5C72DE98B0E}" destId="{A4992386-CB69-4995-9E47-6518CE2B9157}" srcOrd="3" destOrd="0" presId="urn:microsoft.com/office/officeart/2005/8/layout/hierarchy6"/>
    <dgm:cxn modelId="{8577062C-6D8A-4A16-84E5-A73D1F6D2E6B}" type="presParOf" srcId="{A4992386-CB69-4995-9E47-6518CE2B9157}" destId="{8257295A-E212-462D-835F-C2835D1FB427}" srcOrd="0" destOrd="0" presId="urn:microsoft.com/office/officeart/2005/8/layout/hierarchy6"/>
    <dgm:cxn modelId="{8641F8C9-98DA-4248-BE90-E116C169BC92}" type="presParOf" srcId="{A4992386-CB69-4995-9E47-6518CE2B9157}" destId="{20AB2475-63F1-497E-9B7A-ECEC4BF24066}" srcOrd="1" destOrd="0" presId="urn:microsoft.com/office/officeart/2005/8/layout/hierarchy6"/>
    <dgm:cxn modelId="{7C9DA644-9850-4596-9ACD-F8D1CAE4FB4E}" type="presParOf" srcId="{45F835CF-9A1E-447D-80D5-E0281F565E77}" destId="{8990978A-07DE-4ABF-81D8-C9BEED7EE1FC}" srcOrd="2" destOrd="0" presId="urn:microsoft.com/office/officeart/2005/8/layout/hierarchy6"/>
    <dgm:cxn modelId="{CC0371D8-18DC-455C-998C-E115C4CE5876}" type="presParOf" srcId="{45F835CF-9A1E-447D-80D5-E0281F565E77}" destId="{E62E4C2A-A4B1-4C74-B4A5-5056DC469024}" srcOrd="3" destOrd="0" presId="urn:microsoft.com/office/officeart/2005/8/layout/hierarchy6"/>
    <dgm:cxn modelId="{62F09B9F-EDB2-4CE0-9A34-084C79C66340}" type="presParOf" srcId="{E62E4C2A-A4B1-4C74-B4A5-5056DC469024}" destId="{A82D03C5-C25E-4FFA-B446-F612A9B81D2A}" srcOrd="0" destOrd="0" presId="urn:microsoft.com/office/officeart/2005/8/layout/hierarchy6"/>
    <dgm:cxn modelId="{D539EAC4-B750-4AD9-87D5-FDE8AA62D6FF}" type="presParOf" srcId="{E62E4C2A-A4B1-4C74-B4A5-5056DC469024}" destId="{4EB66AD9-3621-4FB3-987C-44B02C885857}" srcOrd="1" destOrd="0" presId="urn:microsoft.com/office/officeart/2005/8/layout/hierarchy6"/>
    <dgm:cxn modelId="{FC92DEFF-9C4D-4BCE-8547-068E9E9A358C}" type="presParOf" srcId="{4EB66AD9-3621-4FB3-987C-44B02C885857}" destId="{E54658D0-81CA-4E2D-A990-7EA109974818}" srcOrd="0" destOrd="0" presId="urn:microsoft.com/office/officeart/2005/8/layout/hierarchy6"/>
    <dgm:cxn modelId="{63EDDDFA-729F-4495-9D2D-C47F5BA1BD8D}" type="presParOf" srcId="{4EB66AD9-3621-4FB3-987C-44B02C885857}" destId="{F97CA394-2006-4971-B454-81992E1DFD67}" srcOrd="1" destOrd="0" presId="urn:microsoft.com/office/officeart/2005/8/layout/hierarchy6"/>
    <dgm:cxn modelId="{DF3E734B-5C40-4A8E-B45F-B9C750EDBA6F}" type="presParOf" srcId="{F97CA394-2006-4971-B454-81992E1DFD67}" destId="{533B90A9-7B71-44DB-84F9-CC08785F9F5D}" srcOrd="0" destOrd="0" presId="urn:microsoft.com/office/officeart/2005/8/layout/hierarchy6"/>
    <dgm:cxn modelId="{8316FFEA-61C5-47AB-9D50-1D2B6656240A}" type="presParOf" srcId="{F97CA394-2006-4971-B454-81992E1DFD67}" destId="{2BCD4B47-ED14-4E7A-9205-8E030CF627BB}" srcOrd="1" destOrd="0" presId="urn:microsoft.com/office/officeart/2005/8/layout/hierarchy6"/>
    <dgm:cxn modelId="{B5811813-B41B-4ABE-9091-50106371FE8C}" type="presParOf" srcId="{4EB66AD9-3621-4FB3-987C-44B02C885857}" destId="{ED933266-D029-4DDE-9774-460E84CA49AD}" srcOrd="2" destOrd="0" presId="urn:microsoft.com/office/officeart/2005/8/layout/hierarchy6"/>
    <dgm:cxn modelId="{A310130E-ACCE-4803-B81D-1CD2A014BFC0}" type="presParOf" srcId="{4EB66AD9-3621-4FB3-987C-44B02C885857}" destId="{07C9FF1C-66D7-46FF-BC61-21C0320B2E32}" srcOrd="3" destOrd="0" presId="urn:microsoft.com/office/officeart/2005/8/layout/hierarchy6"/>
    <dgm:cxn modelId="{B8E7678C-FD8C-421D-A8C1-003982DA28E0}" type="presParOf" srcId="{07C9FF1C-66D7-46FF-BC61-21C0320B2E32}" destId="{7B2FD839-7CA5-465D-8A6E-2616DCB7550C}" srcOrd="0" destOrd="0" presId="urn:microsoft.com/office/officeart/2005/8/layout/hierarchy6"/>
    <dgm:cxn modelId="{0EB85F3F-CA5C-4926-B32D-D0F4A443B49C}" type="presParOf" srcId="{07C9FF1C-66D7-46FF-BC61-21C0320B2E32}" destId="{E8C2E900-4FC8-4D93-9D11-B18B1AB17161}" srcOrd="1" destOrd="0" presId="urn:microsoft.com/office/officeart/2005/8/layout/hierarchy6"/>
    <dgm:cxn modelId="{23FD8C7C-75D9-47C1-9E54-01A7980798FE}" type="presParOf" srcId="{78970844-F05A-4C80-A960-E879C3164FBB}" destId="{21E7A7EF-F342-44C4-AB2C-CAFE6D9C600C}"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A19599-9180-447B-9DB4-27CA3E494D36}" type="doc">
      <dgm:prSet loTypeId="urn:microsoft.com/office/officeart/2005/8/layout/process2" loCatId="process" qsTypeId="urn:microsoft.com/office/officeart/2005/8/quickstyle/simple1" qsCatId="simple" csTypeId="urn:microsoft.com/office/officeart/2005/8/colors/accent1_2" csCatId="accent1" phldr="1"/>
      <dgm:spPr/>
    </dgm:pt>
    <dgm:pt modelId="{23BE84D0-E291-4080-8B0F-405A742F4530}">
      <dgm:prSet phldrT="[Text]"/>
      <dgm:spPr/>
      <dgm:t>
        <a:bodyPr/>
        <a:lstStyle/>
        <a:p>
          <a:r>
            <a:rPr lang="en-US" dirty="0"/>
            <a:t>Breakpoints</a:t>
          </a:r>
        </a:p>
      </dgm:t>
    </dgm:pt>
    <dgm:pt modelId="{0FE41888-220E-4AF9-AEAB-2FEA2DF4022C}" type="parTrans" cxnId="{2DBD1C3C-09C7-4DE8-9B9A-C82A529160DD}">
      <dgm:prSet/>
      <dgm:spPr/>
      <dgm:t>
        <a:bodyPr/>
        <a:lstStyle/>
        <a:p>
          <a:endParaRPr lang="en-US"/>
        </a:p>
      </dgm:t>
    </dgm:pt>
    <dgm:pt modelId="{024C3830-A63C-4E97-A187-040DF01115DF}" type="sibTrans" cxnId="{2DBD1C3C-09C7-4DE8-9B9A-C82A529160DD}">
      <dgm:prSet/>
      <dgm:spPr/>
      <dgm:t>
        <a:bodyPr/>
        <a:lstStyle/>
        <a:p>
          <a:pPr algn="ctr"/>
          <a:endParaRPr lang="en-US"/>
        </a:p>
      </dgm:t>
    </dgm:pt>
    <dgm:pt modelId="{E03DAA78-F3DD-487B-AA42-20A6A9FCD56C}">
      <dgm:prSet phldrT="[Text]"/>
      <dgm:spPr/>
      <dgm:t>
        <a:bodyPr/>
        <a:lstStyle/>
        <a:p>
          <a:r>
            <a:rPr lang="en-US" dirty="0"/>
            <a:t>Debug Configuration</a:t>
          </a:r>
        </a:p>
      </dgm:t>
    </dgm:pt>
    <dgm:pt modelId="{57B5C22F-D1A4-4BAA-A3A3-589D530F11E2}" type="parTrans" cxnId="{8EB08D0A-B5CC-4511-B976-2D2E27503A3F}">
      <dgm:prSet/>
      <dgm:spPr/>
      <dgm:t>
        <a:bodyPr/>
        <a:lstStyle/>
        <a:p>
          <a:endParaRPr lang="en-US"/>
        </a:p>
      </dgm:t>
    </dgm:pt>
    <dgm:pt modelId="{9F982734-1531-4EBB-9B12-C78F7638E477}" type="sibTrans" cxnId="{8EB08D0A-B5CC-4511-B976-2D2E27503A3F}">
      <dgm:prSet/>
      <dgm:spPr/>
      <dgm:t>
        <a:bodyPr/>
        <a:lstStyle/>
        <a:p>
          <a:endParaRPr lang="en-US"/>
        </a:p>
      </dgm:t>
    </dgm:pt>
    <dgm:pt modelId="{CE831608-3B38-44AB-A4ED-520D59174491}">
      <dgm:prSet phldrT="[Text]"/>
      <dgm:spPr/>
      <dgm:t>
        <a:bodyPr/>
        <a:lstStyle/>
        <a:p>
          <a:r>
            <a:rPr lang="en-US" dirty="0"/>
            <a:t>Debug</a:t>
          </a:r>
        </a:p>
      </dgm:t>
    </dgm:pt>
    <dgm:pt modelId="{C1C025FB-6B93-4092-B2D9-005009AB2A55}" type="parTrans" cxnId="{A58FF991-47AF-448B-AEA1-B1225C7F0E29}">
      <dgm:prSet/>
      <dgm:spPr/>
      <dgm:t>
        <a:bodyPr/>
        <a:lstStyle/>
        <a:p>
          <a:endParaRPr lang="en-US"/>
        </a:p>
      </dgm:t>
    </dgm:pt>
    <dgm:pt modelId="{0397353C-134F-4E1F-BEF7-2C3E248D3C80}" type="sibTrans" cxnId="{A58FF991-47AF-448B-AEA1-B1225C7F0E29}">
      <dgm:prSet/>
      <dgm:spPr/>
      <dgm:t>
        <a:bodyPr/>
        <a:lstStyle/>
        <a:p>
          <a:endParaRPr lang="en-US"/>
        </a:p>
      </dgm:t>
    </dgm:pt>
    <dgm:pt modelId="{B16EBAD6-428B-4ACC-B0CB-D8C21AE08364}" type="pres">
      <dgm:prSet presAssocID="{F9A19599-9180-447B-9DB4-27CA3E494D36}" presName="linearFlow" presStyleCnt="0">
        <dgm:presLayoutVars>
          <dgm:resizeHandles val="exact"/>
        </dgm:presLayoutVars>
      </dgm:prSet>
      <dgm:spPr/>
    </dgm:pt>
    <dgm:pt modelId="{D5567CC2-0BC8-4375-8DE6-B9879AD0A75E}" type="pres">
      <dgm:prSet presAssocID="{23BE84D0-E291-4080-8B0F-405A742F4530}" presName="node" presStyleLbl="node1" presStyleIdx="0" presStyleCnt="3" custLinFactX="-71507" custLinFactNeighborX="-100000" custLinFactNeighborY="14960">
        <dgm:presLayoutVars>
          <dgm:bulletEnabled val="1"/>
        </dgm:presLayoutVars>
      </dgm:prSet>
      <dgm:spPr/>
    </dgm:pt>
    <dgm:pt modelId="{874D483F-7EF6-4D51-AA71-AC11D77271AA}" type="pres">
      <dgm:prSet presAssocID="{024C3830-A63C-4E97-A187-040DF01115DF}" presName="sibTrans" presStyleLbl="sibTrans2D1" presStyleIdx="0" presStyleCnt="2"/>
      <dgm:spPr/>
    </dgm:pt>
    <dgm:pt modelId="{0C3F6EED-05A5-4154-980C-DC7901F3FD5A}" type="pres">
      <dgm:prSet presAssocID="{024C3830-A63C-4E97-A187-040DF01115DF}" presName="connectorText" presStyleLbl="sibTrans2D1" presStyleIdx="0" presStyleCnt="2"/>
      <dgm:spPr/>
    </dgm:pt>
    <dgm:pt modelId="{7D775AEC-2EF4-4CCF-BA87-354332649877}" type="pres">
      <dgm:prSet presAssocID="{E03DAA78-F3DD-487B-AA42-20A6A9FCD56C}" presName="node" presStyleLbl="node1" presStyleIdx="1" presStyleCnt="3" custLinFactX="-71885" custLinFactNeighborX="-100000" custLinFactNeighborY="0">
        <dgm:presLayoutVars>
          <dgm:bulletEnabled val="1"/>
        </dgm:presLayoutVars>
      </dgm:prSet>
      <dgm:spPr/>
    </dgm:pt>
    <dgm:pt modelId="{6ACB364D-81F3-4662-99B1-BFC42153C261}" type="pres">
      <dgm:prSet presAssocID="{9F982734-1531-4EBB-9B12-C78F7638E477}" presName="sibTrans" presStyleLbl="sibTrans2D1" presStyleIdx="1" presStyleCnt="2"/>
      <dgm:spPr/>
    </dgm:pt>
    <dgm:pt modelId="{E68E278A-31F6-4092-A93F-C475E0D51652}" type="pres">
      <dgm:prSet presAssocID="{9F982734-1531-4EBB-9B12-C78F7638E477}" presName="connectorText" presStyleLbl="sibTrans2D1" presStyleIdx="1" presStyleCnt="2"/>
      <dgm:spPr/>
    </dgm:pt>
    <dgm:pt modelId="{0655DFEA-0E9E-4015-A663-3E6A388A7FE2}" type="pres">
      <dgm:prSet presAssocID="{CE831608-3B38-44AB-A4ED-520D59174491}" presName="node" presStyleLbl="node1" presStyleIdx="2" presStyleCnt="3" custLinFactX="-72396" custLinFactNeighborX="-100000" custLinFactNeighborY="-13600">
        <dgm:presLayoutVars>
          <dgm:bulletEnabled val="1"/>
        </dgm:presLayoutVars>
      </dgm:prSet>
      <dgm:spPr/>
    </dgm:pt>
  </dgm:ptLst>
  <dgm:cxnLst>
    <dgm:cxn modelId="{8EB08D0A-B5CC-4511-B976-2D2E27503A3F}" srcId="{F9A19599-9180-447B-9DB4-27CA3E494D36}" destId="{E03DAA78-F3DD-487B-AA42-20A6A9FCD56C}" srcOrd="1" destOrd="0" parTransId="{57B5C22F-D1A4-4BAA-A3A3-589D530F11E2}" sibTransId="{9F982734-1531-4EBB-9B12-C78F7638E477}"/>
    <dgm:cxn modelId="{FCD2FB11-972A-4740-8EFF-4B509B70AB74}" type="presOf" srcId="{CE831608-3B38-44AB-A4ED-520D59174491}" destId="{0655DFEA-0E9E-4015-A663-3E6A388A7FE2}" srcOrd="0" destOrd="0" presId="urn:microsoft.com/office/officeart/2005/8/layout/process2"/>
    <dgm:cxn modelId="{0E28741D-D226-45EE-B59B-B7C9956F550B}" type="presOf" srcId="{E03DAA78-F3DD-487B-AA42-20A6A9FCD56C}" destId="{7D775AEC-2EF4-4CCF-BA87-354332649877}" srcOrd="0" destOrd="0" presId="urn:microsoft.com/office/officeart/2005/8/layout/process2"/>
    <dgm:cxn modelId="{4D12A333-7800-4A90-ABE8-812AA577C0A1}" type="presOf" srcId="{23BE84D0-E291-4080-8B0F-405A742F4530}" destId="{D5567CC2-0BC8-4375-8DE6-B9879AD0A75E}" srcOrd="0" destOrd="0" presId="urn:microsoft.com/office/officeart/2005/8/layout/process2"/>
    <dgm:cxn modelId="{2DBD1C3C-09C7-4DE8-9B9A-C82A529160DD}" srcId="{F9A19599-9180-447B-9DB4-27CA3E494D36}" destId="{23BE84D0-E291-4080-8B0F-405A742F4530}" srcOrd="0" destOrd="0" parTransId="{0FE41888-220E-4AF9-AEAB-2FEA2DF4022C}" sibTransId="{024C3830-A63C-4E97-A187-040DF01115DF}"/>
    <dgm:cxn modelId="{7070D93E-A359-4C1A-9DAF-D68457CBF9D3}" type="presOf" srcId="{024C3830-A63C-4E97-A187-040DF01115DF}" destId="{874D483F-7EF6-4D51-AA71-AC11D77271AA}" srcOrd="0" destOrd="0" presId="urn:microsoft.com/office/officeart/2005/8/layout/process2"/>
    <dgm:cxn modelId="{7A1CDE61-05AE-4D3B-BF16-723B0AD5AA55}" type="presOf" srcId="{024C3830-A63C-4E97-A187-040DF01115DF}" destId="{0C3F6EED-05A5-4154-980C-DC7901F3FD5A}" srcOrd="1" destOrd="0" presId="urn:microsoft.com/office/officeart/2005/8/layout/process2"/>
    <dgm:cxn modelId="{91C61787-0D14-4526-87F8-776A8EC64B21}" type="presOf" srcId="{9F982734-1531-4EBB-9B12-C78F7638E477}" destId="{6ACB364D-81F3-4662-99B1-BFC42153C261}" srcOrd="0" destOrd="0" presId="urn:microsoft.com/office/officeart/2005/8/layout/process2"/>
    <dgm:cxn modelId="{A58FF991-47AF-448B-AEA1-B1225C7F0E29}" srcId="{F9A19599-9180-447B-9DB4-27CA3E494D36}" destId="{CE831608-3B38-44AB-A4ED-520D59174491}" srcOrd="2" destOrd="0" parTransId="{C1C025FB-6B93-4092-B2D9-005009AB2A55}" sibTransId="{0397353C-134F-4E1F-BEF7-2C3E248D3C80}"/>
    <dgm:cxn modelId="{D62C2798-670D-440C-AD33-5AF276D5450C}" type="presOf" srcId="{9F982734-1531-4EBB-9B12-C78F7638E477}" destId="{E68E278A-31F6-4092-A93F-C475E0D51652}" srcOrd="1" destOrd="0" presId="urn:microsoft.com/office/officeart/2005/8/layout/process2"/>
    <dgm:cxn modelId="{55BCFCC9-8F95-4CDC-84E3-3CB7252C61AC}" type="presOf" srcId="{F9A19599-9180-447B-9DB4-27CA3E494D36}" destId="{B16EBAD6-428B-4ACC-B0CB-D8C21AE08364}" srcOrd="0" destOrd="0" presId="urn:microsoft.com/office/officeart/2005/8/layout/process2"/>
    <dgm:cxn modelId="{E483DE4C-9ED1-43FB-B5E6-A140A1BEA89B}" type="presParOf" srcId="{B16EBAD6-428B-4ACC-B0CB-D8C21AE08364}" destId="{D5567CC2-0BC8-4375-8DE6-B9879AD0A75E}" srcOrd="0" destOrd="0" presId="urn:microsoft.com/office/officeart/2005/8/layout/process2"/>
    <dgm:cxn modelId="{B0184C28-246F-47FC-A0DA-C44279B056B5}" type="presParOf" srcId="{B16EBAD6-428B-4ACC-B0CB-D8C21AE08364}" destId="{874D483F-7EF6-4D51-AA71-AC11D77271AA}" srcOrd="1" destOrd="0" presId="urn:microsoft.com/office/officeart/2005/8/layout/process2"/>
    <dgm:cxn modelId="{FA0FB9DD-A9DD-4A74-AEE6-B79811DF1D41}" type="presParOf" srcId="{874D483F-7EF6-4D51-AA71-AC11D77271AA}" destId="{0C3F6EED-05A5-4154-980C-DC7901F3FD5A}" srcOrd="0" destOrd="0" presId="urn:microsoft.com/office/officeart/2005/8/layout/process2"/>
    <dgm:cxn modelId="{5DFAB1D9-DB06-4643-B843-A37FC8FFBD7E}" type="presParOf" srcId="{B16EBAD6-428B-4ACC-B0CB-D8C21AE08364}" destId="{7D775AEC-2EF4-4CCF-BA87-354332649877}" srcOrd="2" destOrd="0" presId="urn:microsoft.com/office/officeart/2005/8/layout/process2"/>
    <dgm:cxn modelId="{5311085E-1751-45EC-B3C3-4354AA538508}" type="presParOf" srcId="{B16EBAD6-428B-4ACC-B0CB-D8C21AE08364}" destId="{6ACB364D-81F3-4662-99B1-BFC42153C261}" srcOrd="3" destOrd="0" presId="urn:microsoft.com/office/officeart/2005/8/layout/process2"/>
    <dgm:cxn modelId="{E7EAF62F-C8EF-40C9-A8FA-7429FE1614EF}" type="presParOf" srcId="{6ACB364D-81F3-4662-99B1-BFC42153C261}" destId="{E68E278A-31F6-4092-A93F-C475E0D51652}" srcOrd="0" destOrd="0" presId="urn:microsoft.com/office/officeart/2005/8/layout/process2"/>
    <dgm:cxn modelId="{A339BB50-A945-4C5C-9B17-464F11D8670E}" type="presParOf" srcId="{B16EBAD6-428B-4ACC-B0CB-D8C21AE08364}" destId="{0655DFEA-0E9E-4015-A663-3E6A388A7FE2}" srcOrd="4"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9A19599-9180-447B-9DB4-27CA3E494D36}" type="doc">
      <dgm:prSet loTypeId="urn:microsoft.com/office/officeart/2005/8/layout/process2" loCatId="process" qsTypeId="urn:microsoft.com/office/officeart/2005/8/quickstyle/simple1" qsCatId="simple" csTypeId="urn:microsoft.com/office/officeart/2005/8/colors/accent1_2" csCatId="accent1" phldr="1"/>
      <dgm:spPr/>
    </dgm:pt>
    <dgm:pt modelId="{CE831608-3B38-44AB-A4ED-520D59174491}">
      <dgm:prSet phldrT="[Text]"/>
      <dgm:spPr/>
      <dgm:t>
        <a:bodyPr/>
        <a:lstStyle/>
        <a:p>
          <a:r>
            <a:rPr lang="en-US" dirty="0"/>
            <a:t>Debug</a:t>
          </a:r>
        </a:p>
      </dgm:t>
    </dgm:pt>
    <dgm:pt modelId="{C1C025FB-6B93-4092-B2D9-005009AB2A55}" type="parTrans" cxnId="{A58FF991-47AF-448B-AEA1-B1225C7F0E29}">
      <dgm:prSet/>
      <dgm:spPr/>
      <dgm:t>
        <a:bodyPr/>
        <a:lstStyle/>
        <a:p>
          <a:endParaRPr lang="en-US"/>
        </a:p>
      </dgm:t>
    </dgm:pt>
    <dgm:pt modelId="{0397353C-134F-4E1F-BEF7-2C3E248D3C80}" type="sibTrans" cxnId="{A58FF991-47AF-448B-AEA1-B1225C7F0E29}">
      <dgm:prSet/>
      <dgm:spPr/>
      <dgm:t>
        <a:bodyPr/>
        <a:lstStyle/>
        <a:p>
          <a:endParaRPr lang="en-US"/>
        </a:p>
      </dgm:t>
    </dgm:pt>
    <dgm:pt modelId="{24E80F3D-AB5A-4C33-ABCA-CD56C6ED426C}">
      <dgm:prSet phldrT="[Text]"/>
      <dgm:spPr/>
      <dgm:t>
        <a:bodyPr/>
        <a:lstStyle/>
        <a:p>
          <a:r>
            <a:rPr lang="en-US" dirty="0"/>
            <a:t>Make AVM Debug ready</a:t>
          </a:r>
        </a:p>
      </dgm:t>
    </dgm:pt>
    <dgm:pt modelId="{933CA295-B8A8-4929-8368-A363CB93AF03}" type="parTrans" cxnId="{7CE98949-0BDD-4DBE-AC2D-80B9AEA92F30}">
      <dgm:prSet/>
      <dgm:spPr/>
      <dgm:t>
        <a:bodyPr/>
        <a:lstStyle/>
        <a:p>
          <a:endParaRPr lang="en-US"/>
        </a:p>
      </dgm:t>
    </dgm:pt>
    <dgm:pt modelId="{C3922515-EE57-48CA-9E80-B6B969E578BD}" type="sibTrans" cxnId="{7CE98949-0BDD-4DBE-AC2D-80B9AEA92F30}">
      <dgm:prSet/>
      <dgm:spPr/>
      <dgm:t>
        <a:bodyPr/>
        <a:lstStyle/>
        <a:p>
          <a:endParaRPr lang="en-US" dirty="0"/>
        </a:p>
      </dgm:t>
    </dgm:pt>
    <dgm:pt modelId="{302206B0-8087-499F-900A-5FA32DE9648C}">
      <dgm:prSet phldrT="[Text]"/>
      <dgm:spPr/>
      <dgm:t>
        <a:bodyPr/>
        <a:lstStyle/>
        <a:p>
          <a:r>
            <a:rPr lang="en-US" dirty="0"/>
            <a:t>Remote debug launch</a:t>
          </a:r>
        </a:p>
      </dgm:t>
    </dgm:pt>
    <dgm:pt modelId="{663A6838-D51B-4E4C-9D64-0328503F7CA7}" type="parTrans" cxnId="{23BA403D-A544-42E2-8067-AB9B1618C17C}">
      <dgm:prSet/>
      <dgm:spPr/>
      <dgm:t>
        <a:bodyPr/>
        <a:lstStyle/>
        <a:p>
          <a:endParaRPr lang="en-US"/>
        </a:p>
      </dgm:t>
    </dgm:pt>
    <dgm:pt modelId="{E551E932-7B60-452D-B617-C3226ABA0B10}" type="sibTrans" cxnId="{23BA403D-A544-42E2-8067-AB9B1618C17C}">
      <dgm:prSet/>
      <dgm:spPr/>
      <dgm:t>
        <a:bodyPr/>
        <a:lstStyle/>
        <a:p>
          <a:endParaRPr lang="en-US" dirty="0"/>
        </a:p>
      </dgm:t>
    </dgm:pt>
    <dgm:pt modelId="{C3449CE4-C576-4D32-99EC-B78A46B1BEF8}">
      <dgm:prSet phldrT="[Text]"/>
      <dgm:spPr/>
      <dgm:t>
        <a:bodyPr/>
        <a:lstStyle/>
        <a:p>
          <a:r>
            <a:rPr lang="en-US" dirty="0"/>
            <a:t>Breakpoints</a:t>
          </a:r>
        </a:p>
      </dgm:t>
    </dgm:pt>
    <dgm:pt modelId="{C351E576-3977-4137-8926-8ACB6040640F}" type="parTrans" cxnId="{D3A3B6AE-6CF3-4D07-A975-B130CDF0EE60}">
      <dgm:prSet/>
      <dgm:spPr/>
      <dgm:t>
        <a:bodyPr/>
        <a:lstStyle/>
        <a:p>
          <a:endParaRPr lang="en-US"/>
        </a:p>
      </dgm:t>
    </dgm:pt>
    <dgm:pt modelId="{CBD5456A-CD24-4508-BE2C-CE99D2AA48EC}" type="sibTrans" cxnId="{D3A3B6AE-6CF3-4D07-A975-B130CDF0EE60}">
      <dgm:prSet/>
      <dgm:spPr/>
      <dgm:t>
        <a:bodyPr/>
        <a:lstStyle/>
        <a:p>
          <a:endParaRPr lang="en-US" dirty="0"/>
        </a:p>
      </dgm:t>
    </dgm:pt>
    <dgm:pt modelId="{B16EBAD6-428B-4ACC-B0CB-D8C21AE08364}" type="pres">
      <dgm:prSet presAssocID="{F9A19599-9180-447B-9DB4-27CA3E494D36}" presName="linearFlow" presStyleCnt="0">
        <dgm:presLayoutVars>
          <dgm:resizeHandles val="exact"/>
        </dgm:presLayoutVars>
      </dgm:prSet>
      <dgm:spPr/>
    </dgm:pt>
    <dgm:pt modelId="{1A01AC8E-824C-4E45-9C29-E71F490A1EF9}" type="pres">
      <dgm:prSet presAssocID="{24E80F3D-AB5A-4C33-ABCA-CD56C6ED426C}" presName="node" presStyleLbl="node1" presStyleIdx="0" presStyleCnt="4" custLinFactX="-100000" custLinFactNeighborX="-161083" custLinFactNeighborY="11798">
        <dgm:presLayoutVars>
          <dgm:bulletEnabled val="1"/>
        </dgm:presLayoutVars>
      </dgm:prSet>
      <dgm:spPr/>
    </dgm:pt>
    <dgm:pt modelId="{B37A746A-9BED-4060-9763-844329F90253}" type="pres">
      <dgm:prSet presAssocID="{C3922515-EE57-48CA-9E80-B6B969E578BD}" presName="sibTrans" presStyleLbl="sibTrans2D1" presStyleIdx="0" presStyleCnt="3"/>
      <dgm:spPr/>
    </dgm:pt>
    <dgm:pt modelId="{623A78AD-E5DC-4DC7-8328-57F16BE5E9B3}" type="pres">
      <dgm:prSet presAssocID="{C3922515-EE57-48CA-9E80-B6B969E578BD}" presName="connectorText" presStyleLbl="sibTrans2D1" presStyleIdx="0" presStyleCnt="3"/>
      <dgm:spPr/>
    </dgm:pt>
    <dgm:pt modelId="{0B1E24EB-848C-4560-AEC6-1E2369CE3A84}" type="pres">
      <dgm:prSet presAssocID="{C3449CE4-C576-4D32-99EC-B78A46B1BEF8}" presName="node" presStyleLbl="node1" presStyleIdx="1" presStyleCnt="4" custLinFactX="-100000" custLinFactNeighborX="-161084" custLinFactNeighborY="-10602">
        <dgm:presLayoutVars>
          <dgm:bulletEnabled val="1"/>
        </dgm:presLayoutVars>
      </dgm:prSet>
      <dgm:spPr/>
    </dgm:pt>
    <dgm:pt modelId="{EEB1B2D9-4D18-400F-BA66-7982ACAEA463}" type="pres">
      <dgm:prSet presAssocID="{CBD5456A-CD24-4508-BE2C-CE99D2AA48EC}" presName="sibTrans" presStyleLbl="sibTrans2D1" presStyleIdx="1" presStyleCnt="3"/>
      <dgm:spPr/>
    </dgm:pt>
    <dgm:pt modelId="{05A30D0A-980B-456C-BAAD-D99C699FF8E7}" type="pres">
      <dgm:prSet presAssocID="{CBD5456A-CD24-4508-BE2C-CE99D2AA48EC}" presName="connectorText" presStyleLbl="sibTrans2D1" presStyleIdx="1" presStyleCnt="3"/>
      <dgm:spPr/>
    </dgm:pt>
    <dgm:pt modelId="{102A7534-71CE-4C1E-BCAB-FC712A0708F0}" type="pres">
      <dgm:prSet presAssocID="{302206B0-8087-499F-900A-5FA32DE9648C}" presName="node" presStyleLbl="node1" presStyleIdx="2" presStyleCnt="4" custLinFactX="-100000" custLinFactNeighborX="-160370" custLinFactNeighborY="-1966">
        <dgm:presLayoutVars>
          <dgm:bulletEnabled val="1"/>
        </dgm:presLayoutVars>
      </dgm:prSet>
      <dgm:spPr/>
    </dgm:pt>
    <dgm:pt modelId="{91CDFFCE-FC52-4BCF-8E84-9DEEB8722A60}" type="pres">
      <dgm:prSet presAssocID="{E551E932-7B60-452D-B617-C3226ABA0B10}" presName="sibTrans" presStyleLbl="sibTrans2D1" presStyleIdx="2" presStyleCnt="3"/>
      <dgm:spPr/>
    </dgm:pt>
    <dgm:pt modelId="{CB9E0AE4-1DA4-418A-8B2B-44E1B7ED1477}" type="pres">
      <dgm:prSet presAssocID="{E551E932-7B60-452D-B617-C3226ABA0B10}" presName="connectorText" presStyleLbl="sibTrans2D1" presStyleIdx="2" presStyleCnt="3"/>
      <dgm:spPr/>
    </dgm:pt>
    <dgm:pt modelId="{0655DFEA-0E9E-4015-A663-3E6A388A7FE2}" type="pres">
      <dgm:prSet presAssocID="{CE831608-3B38-44AB-A4ED-520D59174491}" presName="node" presStyleLbl="node1" presStyleIdx="3" presStyleCnt="4" custLinFactX="-100000" custLinFactNeighborX="-161973" custLinFactNeighborY="-25398">
        <dgm:presLayoutVars>
          <dgm:bulletEnabled val="1"/>
        </dgm:presLayoutVars>
      </dgm:prSet>
      <dgm:spPr/>
    </dgm:pt>
  </dgm:ptLst>
  <dgm:cxnLst>
    <dgm:cxn modelId="{0C9D3800-D1F4-4D15-85B8-72AAB05C7E6D}" type="presOf" srcId="{CBD5456A-CD24-4508-BE2C-CE99D2AA48EC}" destId="{05A30D0A-980B-456C-BAAD-D99C699FF8E7}" srcOrd="1" destOrd="0" presId="urn:microsoft.com/office/officeart/2005/8/layout/process2"/>
    <dgm:cxn modelId="{FCD2FB11-972A-4740-8EFF-4B509B70AB74}" type="presOf" srcId="{CE831608-3B38-44AB-A4ED-520D59174491}" destId="{0655DFEA-0E9E-4015-A663-3E6A388A7FE2}" srcOrd="0" destOrd="0" presId="urn:microsoft.com/office/officeart/2005/8/layout/process2"/>
    <dgm:cxn modelId="{C2C80926-A2C2-4A7B-B044-3AB3A20B93D5}" type="presOf" srcId="{302206B0-8087-499F-900A-5FA32DE9648C}" destId="{102A7534-71CE-4C1E-BCAB-FC712A0708F0}" srcOrd="0" destOrd="0" presId="urn:microsoft.com/office/officeart/2005/8/layout/process2"/>
    <dgm:cxn modelId="{1DD00A3A-ED8F-4D55-8B73-A31AE88296C8}" type="presOf" srcId="{C3922515-EE57-48CA-9E80-B6B969E578BD}" destId="{B37A746A-9BED-4060-9763-844329F90253}" srcOrd="0" destOrd="0" presId="urn:microsoft.com/office/officeart/2005/8/layout/process2"/>
    <dgm:cxn modelId="{23BA403D-A544-42E2-8067-AB9B1618C17C}" srcId="{F9A19599-9180-447B-9DB4-27CA3E494D36}" destId="{302206B0-8087-499F-900A-5FA32DE9648C}" srcOrd="2" destOrd="0" parTransId="{663A6838-D51B-4E4C-9D64-0328503F7CA7}" sibTransId="{E551E932-7B60-452D-B617-C3226ABA0B10}"/>
    <dgm:cxn modelId="{7CE98949-0BDD-4DBE-AC2D-80B9AEA92F30}" srcId="{F9A19599-9180-447B-9DB4-27CA3E494D36}" destId="{24E80F3D-AB5A-4C33-ABCA-CD56C6ED426C}" srcOrd="0" destOrd="0" parTransId="{933CA295-B8A8-4929-8368-A363CB93AF03}" sibTransId="{C3922515-EE57-48CA-9E80-B6B969E578BD}"/>
    <dgm:cxn modelId="{9EB58676-5142-43DC-8163-18EABD6D0982}" type="presOf" srcId="{E551E932-7B60-452D-B617-C3226ABA0B10}" destId="{91CDFFCE-FC52-4BCF-8E84-9DEEB8722A60}" srcOrd="0" destOrd="0" presId="urn:microsoft.com/office/officeart/2005/8/layout/process2"/>
    <dgm:cxn modelId="{159B8F88-7BF8-4ED5-9BED-294208BE6EEA}" type="presOf" srcId="{CBD5456A-CD24-4508-BE2C-CE99D2AA48EC}" destId="{EEB1B2D9-4D18-400F-BA66-7982ACAEA463}" srcOrd="0" destOrd="0" presId="urn:microsoft.com/office/officeart/2005/8/layout/process2"/>
    <dgm:cxn modelId="{A58FF991-47AF-448B-AEA1-B1225C7F0E29}" srcId="{F9A19599-9180-447B-9DB4-27CA3E494D36}" destId="{CE831608-3B38-44AB-A4ED-520D59174491}" srcOrd="3" destOrd="0" parTransId="{C1C025FB-6B93-4092-B2D9-005009AB2A55}" sibTransId="{0397353C-134F-4E1F-BEF7-2C3E248D3C80}"/>
    <dgm:cxn modelId="{1831F29E-9E92-44D8-B6A0-900605E57CB8}" type="presOf" srcId="{E551E932-7B60-452D-B617-C3226ABA0B10}" destId="{CB9E0AE4-1DA4-418A-8B2B-44E1B7ED1477}" srcOrd="1" destOrd="0" presId="urn:microsoft.com/office/officeart/2005/8/layout/process2"/>
    <dgm:cxn modelId="{E92891AB-F9CE-4B15-A0C7-41EFD13133B2}" type="presOf" srcId="{C3449CE4-C576-4D32-99EC-B78A46B1BEF8}" destId="{0B1E24EB-848C-4560-AEC6-1E2369CE3A84}" srcOrd="0" destOrd="0" presId="urn:microsoft.com/office/officeart/2005/8/layout/process2"/>
    <dgm:cxn modelId="{D3A3B6AE-6CF3-4D07-A975-B130CDF0EE60}" srcId="{F9A19599-9180-447B-9DB4-27CA3E494D36}" destId="{C3449CE4-C576-4D32-99EC-B78A46B1BEF8}" srcOrd="1" destOrd="0" parTransId="{C351E576-3977-4137-8926-8ACB6040640F}" sibTransId="{CBD5456A-CD24-4508-BE2C-CE99D2AA48EC}"/>
    <dgm:cxn modelId="{55BCFCC9-8F95-4CDC-84E3-3CB7252C61AC}" type="presOf" srcId="{F9A19599-9180-447B-9DB4-27CA3E494D36}" destId="{B16EBAD6-428B-4ACC-B0CB-D8C21AE08364}" srcOrd="0" destOrd="0" presId="urn:microsoft.com/office/officeart/2005/8/layout/process2"/>
    <dgm:cxn modelId="{7E1341D2-37A7-41B3-A382-68F5B8CBA0DE}" type="presOf" srcId="{C3922515-EE57-48CA-9E80-B6B969E578BD}" destId="{623A78AD-E5DC-4DC7-8328-57F16BE5E9B3}" srcOrd="1" destOrd="0" presId="urn:microsoft.com/office/officeart/2005/8/layout/process2"/>
    <dgm:cxn modelId="{94D5D6EC-46FA-4625-86A1-E73CA8B088CE}" type="presOf" srcId="{24E80F3D-AB5A-4C33-ABCA-CD56C6ED426C}" destId="{1A01AC8E-824C-4E45-9C29-E71F490A1EF9}" srcOrd="0" destOrd="0" presId="urn:microsoft.com/office/officeart/2005/8/layout/process2"/>
    <dgm:cxn modelId="{CBFB7D2E-8ED6-4404-9ABC-CA8B8FC5E992}" type="presParOf" srcId="{B16EBAD6-428B-4ACC-B0CB-D8C21AE08364}" destId="{1A01AC8E-824C-4E45-9C29-E71F490A1EF9}" srcOrd="0" destOrd="0" presId="urn:microsoft.com/office/officeart/2005/8/layout/process2"/>
    <dgm:cxn modelId="{30DF62A6-58F4-47CA-B427-920EA2808E47}" type="presParOf" srcId="{B16EBAD6-428B-4ACC-B0CB-D8C21AE08364}" destId="{B37A746A-9BED-4060-9763-844329F90253}" srcOrd="1" destOrd="0" presId="urn:microsoft.com/office/officeart/2005/8/layout/process2"/>
    <dgm:cxn modelId="{3B139E86-D48D-41DA-9B90-F003F3DB9EE6}" type="presParOf" srcId="{B37A746A-9BED-4060-9763-844329F90253}" destId="{623A78AD-E5DC-4DC7-8328-57F16BE5E9B3}" srcOrd="0" destOrd="0" presId="urn:microsoft.com/office/officeart/2005/8/layout/process2"/>
    <dgm:cxn modelId="{12292C28-8F18-4046-8992-6A300EA94EA3}" type="presParOf" srcId="{B16EBAD6-428B-4ACC-B0CB-D8C21AE08364}" destId="{0B1E24EB-848C-4560-AEC6-1E2369CE3A84}" srcOrd="2" destOrd="0" presId="urn:microsoft.com/office/officeart/2005/8/layout/process2"/>
    <dgm:cxn modelId="{231807A9-BDCC-472A-AB4D-17EA0379FA2E}" type="presParOf" srcId="{B16EBAD6-428B-4ACC-B0CB-D8C21AE08364}" destId="{EEB1B2D9-4D18-400F-BA66-7982ACAEA463}" srcOrd="3" destOrd="0" presId="urn:microsoft.com/office/officeart/2005/8/layout/process2"/>
    <dgm:cxn modelId="{D8465255-09F5-42B5-86C0-CBFB3FA47720}" type="presParOf" srcId="{EEB1B2D9-4D18-400F-BA66-7982ACAEA463}" destId="{05A30D0A-980B-456C-BAAD-D99C699FF8E7}" srcOrd="0" destOrd="0" presId="urn:microsoft.com/office/officeart/2005/8/layout/process2"/>
    <dgm:cxn modelId="{A97ED065-1BAB-4DB7-811A-F8DC1502A80A}" type="presParOf" srcId="{B16EBAD6-428B-4ACC-B0CB-D8C21AE08364}" destId="{102A7534-71CE-4C1E-BCAB-FC712A0708F0}" srcOrd="4" destOrd="0" presId="urn:microsoft.com/office/officeart/2005/8/layout/process2"/>
    <dgm:cxn modelId="{EAE35DE2-316D-4610-B0EA-210A86B3EFDF}" type="presParOf" srcId="{B16EBAD6-428B-4ACC-B0CB-D8C21AE08364}" destId="{91CDFFCE-FC52-4BCF-8E84-9DEEB8722A60}" srcOrd="5" destOrd="0" presId="urn:microsoft.com/office/officeart/2005/8/layout/process2"/>
    <dgm:cxn modelId="{557001FE-350C-4AA4-BBBF-0AF43EAEDBAC}" type="presParOf" srcId="{91CDFFCE-FC52-4BCF-8E84-9DEEB8722A60}" destId="{CB9E0AE4-1DA4-418A-8B2B-44E1B7ED1477}" srcOrd="0" destOrd="0" presId="urn:microsoft.com/office/officeart/2005/8/layout/process2"/>
    <dgm:cxn modelId="{A339BB50-A945-4C5C-9B17-464F11D8670E}" type="presParOf" srcId="{B16EBAD6-428B-4ACC-B0CB-D8C21AE08364}" destId="{0655DFEA-0E9E-4015-A663-3E6A388A7FE2}" srcOrd="6" destOrd="0" presId="urn:microsoft.com/office/officeart/2005/8/layout/process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6DB1D6-5F5D-4FB7-A991-B1C30D8540C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DA745951-7481-401A-9B47-D342E9053BA5}">
      <dgm:prSet phldrT="[Text]"/>
      <dgm:spPr/>
      <dgm:t>
        <a:bodyPr/>
        <a:lstStyle/>
        <a:p>
          <a:r>
            <a:rPr lang="en-US" dirty="0"/>
            <a:t>Local Debugging</a:t>
          </a:r>
        </a:p>
      </dgm:t>
    </dgm:pt>
    <dgm:pt modelId="{BFAB8D6F-2231-46EF-A7E9-D3109942F9ED}" type="parTrans" cxnId="{4E18D8F9-3DEF-4E3D-9B93-901A620F10F4}">
      <dgm:prSet/>
      <dgm:spPr/>
      <dgm:t>
        <a:bodyPr/>
        <a:lstStyle/>
        <a:p>
          <a:endParaRPr lang="en-US"/>
        </a:p>
      </dgm:t>
    </dgm:pt>
    <dgm:pt modelId="{22BB344E-7183-43AF-A720-3D6404B89ABC}" type="sibTrans" cxnId="{4E18D8F9-3DEF-4E3D-9B93-901A620F10F4}">
      <dgm:prSet/>
      <dgm:spPr/>
      <dgm:t>
        <a:bodyPr/>
        <a:lstStyle/>
        <a:p>
          <a:endParaRPr lang="en-US"/>
        </a:p>
      </dgm:t>
    </dgm:pt>
    <dgm:pt modelId="{0DB8E808-A49D-44E9-9AB2-E8CEDE4EFA86}">
      <dgm:prSet phldrT="[Text]"/>
      <dgm:spPr/>
      <dgm:t>
        <a:bodyPr/>
        <a:lstStyle/>
        <a:p>
          <a:r>
            <a:rPr lang="en-US" dirty="0"/>
            <a:t>Enable debugging from </a:t>
          </a:r>
          <a:r>
            <a:rPr lang="en-US" dirty="0" err="1"/>
            <a:t>proenv</a:t>
          </a:r>
          <a:endParaRPr lang="en-US" dirty="0"/>
        </a:p>
      </dgm:t>
    </dgm:pt>
    <dgm:pt modelId="{A3F7ACF8-1C0E-4D09-8B6F-CEC6C61F4D80}" type="parTrans" cxnId="{F17A0A49-B9DF-4255-8037-25EC3BD09C1B}">
      <dgm:prSet/>
      <dgm:spPr/>
      <dgm:t>
        <a:bodyPr/>
        <a:lstStyle/>
        <a:p>
          <a:endParaRPr lang="en-US"/>
        </a:p>
      </dgm:t>
    </dgm:pt>
    <dgm:pt modelId="{22BA20C5-E9BB-4881-AF7F-6D3ADE4CA32A}" type="sibTrans" cxnId="{F17A0A49-B9DF-4255-8037-25EC3BD09C1B}">
      <dgm:prSet/>
      <dgm:spPr/>
      <dgm:t>
        <a:bodyPr/>
        <a:lstStyle/>
        <a:p>
          <a:endParaRPr lang="en-US"/>
        </a:p>
      </dgm:t>
    </dgm:pt>
    <dgm:pt modelId="{9AB0F6B5-68D8-4F5D-9BBE-685043803F01}">
      <dgm:prSet phldrT="[Text]"/>
      <dgm:spPr/>
      <dgm:t>
        <a:bodyPr/>
        <a:lstStyle/>
        <a:p>
          <a:r>
            <a:rPr lang="en-US" dirty="0"/>
            <a:t>Remote Debugging</a:t>
          </a:r>
        </a:p>
      </dgm:t>
    </dgm:pt>
    <dgm:pt modelId="{37418D77-E2A1-4AA8-BE5E-5D720BCA2EB3}" type="parTrans" cxnId="{5FAADC30-BA25-4283-BFC4-1E55FC1EE9AB}">
      <dgm:prSet/>
      <dgm:spPr/>
      <dgm:t>
        <a:bodyPr/>
        <a:lstStyle/>
        <a:p>
          <a:endParaRPr lang="en-US"/>
        </a:p>
      </dgm:t>
    </dgm:pt>
    <dgm:pt modelId="{BB12535E-BCBB-497F-BE25-C19AA938C820}" type="sibTrans" cxnId="{5FAADC30-BA25-4283-BFC4-1E55FC1EE9AB}">
      <dgm:prSet/>
      <dgm:spPr/>
      <dgm:t>
        <a:bodyPr/>
        <a:lstStyle/>
        <a:p>
          <a:endParaRPr lang="en-US"/>
        </a:p>
      </dgm:t>
    </dgm:pt>
    <dgm:pt modelId="{F2BD311E-6998-45B8-891D-7939D70D17BE}">
      <dgm:prSet phldrT="[Text]"/>
      <dgm:spPr/>
      <dgm:t>
        <a:bodyPr/>
        <a:lstStyle/>
        <a:p>
          <a:r>
            <a:rPr lang="en-US" dirty="0"/>
            <a:t>Enable debugging from </a:t>
          </a:r>
          <a:r>
            <a:rPr lang="en-US" dirty="0" err="1"/>
            <a:t>proenv</a:t>
          </a:r>
          <a:endParaRPr lang="en-US" dirty="0"/>
        </a:p>
      </dgm:t>
    </dgm:pt>
    <dgm:pt modelId="{0E73B3D2-76CB-4E32-9DFF-C55E9346BCE1}" type="parTrans" cxnId="{A404D9E4-91D6-478A-8216-7DEEF6B91BAF}">
      <dgm:prSet/>
      <dgm:spPr/>
      <dgm:t>
        <a:bodyPr/>
        <a:lstStyle/>
        <a:p>
          <a:endParaRPr lang="en-US"/>
        </a:p>
      </dgm:t>
    </dgm:pt>
    <dgm:pt modelId="{00712839-C993-4365-BB1D-FF0F1B9E41CD}" type="sibTrans" cxnId="{A404D9E4-91D6-478A-8216-7DEEF6B91BAF}">
      <dgm:prSet/>
      <dgm:spPr/>
      <dgm:t>
        <a:bodyPr/>
        <a:lstStyle/>
        <a:p>
          <a:endParaRPr lang="en-US"/>
        </a:p>
      </dgm:t>
    </dgm:pt>
    <dgm:pt modelId="{BC80BCAE-A827-43A8-B1C0-CEE931DA35DC}">
      <dgm:prSet phldrT="[Text]"/>
      <dgm:spPr/>
      <dgm:t>
        <a:bodyPr/>
        <a:lstStyle/>
        <a:p>
          <a:r>
            <a:rPr lang="en-US" dirty="0"/>
            <a:t>Enable debugging for remote server</a:t>
          </a:r>
        </a:p>
      </dgm:t>
    </dgm:pt>
    <dgm:pt modelId="{5FFD9209-97FB-4BF7-B6AB-026C9E1FD508}" type="parTrans" cxnId="{DD4E8369-104B-45EA-8FFA-BD2CCE702427}">
      <dgm:prSet/>
      <dgm:spPr/>
      <dgm:t>
        <a:bodyPr/>
        <a:lstStyle/>
        <a:p>
          <a:endParaRPr lang="en-US"/>
        </a:p>
      </dgm:t>
    </dgm:pt>
    <dgm:pt modelId="{A2CA5A31-840E-4D83-9259-6E4F975EB1C3}" type="sibTrans" cxnId="{DD4E8369-104B-45EA-8FFA-BD2CCE702427}">
      <dgm:prSet/>
      <dgm:spPr/>
      <dgm:t>
        <a:bodyPr/>
        <a:lstStyle/>
        <a:p>
          <a:endParaRPr lang="en-US"/>
        </a:p>
      </dgm:t>
    </dgm:pt>
    <dgm:pt modelId="{44DBC800-B8B3-41A3-9694-8E487F5AB940}">
      <dgm:prSet phldrT="[Text]"/>
      <dgm:spPr/>
      <dgm:t>
        <a:bodyPr/>
        <a:lstStyle/>
        <a:p>
          <a:r>
            <a:rPr lang="en-US" dirty="0"/>
            <a:t>PASOE Debugging</a:t>
          </a:r>
        </a:p>
      </dgm:t>
    </dgm:pt>
    <dgm:pt modelId="{1215911C-A5E4-47F5-A767-BF4D7EE67B82}" type="parTrans" cxnId="{82E7E1CF-092B-408C-A1EA-65D0F1E7319E}">
      <dgm:prSet/>
      <dgm:spPr/>
      <dgm:t>
        <a:bodyPr/>
        <a:lstStyle/>
        <a:p>
          <a:endParaRPr lang="en-US"/>
        </a:p>
      </dgm:t>
    </dgm:pt>
    <dgm:pt modelId="{3E7157D8-8354-471B-9409-382E37AE255F}" type="sibTrans" cxnId="{82E7E1CF-092B-408C-A1EA-65D0F1E7319E}">
      <dgm:prSet/>
      <dgm:spPr/>
      <dgm:t>
        <a:bodyPr/>
        <a:lstStyle/>
        <a:p>
          <a:endParaRPr lang="en-US"/>
        </a:p>
      </dgm:t>
    </dgm:pt>
    <dgm:pt modelId="{4C3E10B2-9478-44DE-8A0B-B1269A5BAF4E}">
      <dgm:prSet phldrT="[Text]"/>
      <dgm:spPr/>
      <dgm:t>
        <a:bodyPr/>
        <a:lstStyle/>
        <a:p>
          <a:r>
            <a:rPr lang="en-US" dirty="0"/>
            <a:t>Deploy </a:t>
          </a:r>
          <a:r>
            <a:rPr lang="en-US" dirty="0" err="1"/>
            <a:t>oedbg.war</a:t>
          </a:r>
          <a:r>
            <a:rPr lang="en-US" dirty="0"/>
            <a:t> file</a:t>
          </a:r>
        </a:p>
      </dgm:t>
    </dgm:pt>
    <dgm:pt modelId="{360F8AA5-62B3-49ED-B9EA-BB76C54EF439}" type="parTrans" cxnId="{DB7676C9-ACCE-4BFC-9806-477C39B98925}">
      <dgm:prSet/>
      <dgm:spPr/>
      <dgm:t>
        <a:bodyPr/>
        <a:lstStyle/>
        <a:p>
          <a:endParaRPr lang="en-US"/>
        </a:p>
      </dgm:t>
    </dgm:pt>
    <dgm:pt modelId="{13357CFB-5B9A-4C82-AE08-C0D6AFA794A7}" type="sibTrans" cxnId="{DB7676C9-ACCE-4BFC-9806-477C39B98925}">
      <dgm:prSet/>
      <dgm:spPr/>
      <dgm:t>
        <a:bodyPr/>
        <a:lstStyle/>
        <a:p>
          <a:endParaRPr lang="en-US"/>
        </a:p>
      </dgm:t>
    </dgm:pt>
    <dgm:pt modelId="{2F87DAFB-5994-40F8-8DF9-1D2F3ABCF586}">
      <dgm:prSet phldrT="[Text]"/>
      <dgm:spPr/>
      <dgm:t>
        <a:bodyPr/>
        <a:lstStyle/>
        <a:p>
          <a:r>
            <a:rPr lang="en-US" dirty="0"/>
            <a:t>Configure PAS in local machine for remote debug</a:t>
          </a:r>
        </a:p>
      </dgm:t>
    </dgm:pt>
    <dgm:pt modelId="{D272ED52-2000-4093-BDC9-81D8CC64C718}" type="parTrans" cxnId="{E1A9041C-8D44-475A-A1B9-BB5C54F4AE83}">
      <dgm:prSet/>
      <dgm:spPr/>
      <dgm:t>
        <a:bodyPr/>
        <a:lstStyle/>
        <a:p>
          <a:endParaRPr lang="en-US"/>
        </a:p>
      </dgm:t>
    </dgm:pt>
    <dgm:pt modelId="{A95551E7-DDDF-4EC5-8A9E-76818F5DCD5A}" type="sibTrans" cxnId="{E1A9041C-8D44-475A-A1B9-BB5C54F4AE83}">
      <dgm:prSet/>
      <dgm:spPr/>
      <dgm:t>
        <a:bodyPr/>
        <a:lstStyle/>
        <a:p>
          <a:endParaRPr lang="en-US"/>
        </a:p>
      </dgm:t>
    </dgm:pt>
    <dgm:pt modelId="{47533A78-5FB8-42C8-9B83-3D7DF1C14907}">
      <dgm:prSet phldrT="[Text]"/>
      <dgm:spPr/>
      <dgm:t>
        <a:bodyPr/>
        <a:lstStyle/>
        <a:p>
          <a:r>
            <a:rPr lang="en-US" dirty="0" err="1"/>
            <a:t>AppServer</a:t>
          </a:r>
          <a:r>
            <a:rPr lang="en-US" dirty="0"/>
            <a:t> Debugging</a:t>
          </a:r>
        </a:p>
      </dgm:t>
    </dgm:pt>
    <dgm:pt modelId="{5D21D64F-9137-4AA5-ADBD-19DF2F60B3E8}" type="parTrans" cxnId="{C0287214-8A74-4498-AED3-B25086940B7A}">
      <dgm:prSet/>
      <dgm:spPr/>
      <dgm:t>
        <a:bodyPr/>
        <a:lstStyle/>
        <a:p>
          <a:endParaRPr lang="en-US"/>
        </a:p>
      </dgm:t>
    </dgm:pt>
    <dgm:pt modelId="{484D2DD2-C124-4105-B660-A593A093B9AD}" type="sibTrans" cxnId="{C0287214-8A74-4498-AED3-B25086940B7A}">
      <dgm:prSet/>
      <dgm:spPr/>
      <dgm:t>
        <a:bodyPr/>
        <a:lstStyle/>
        <a:p>
          <a:endParaRPr lang="en-US"/>
        </a:p>
      </dgm:t>
    </dgm:pt>
    <dgm:pt modelId="{0A21CA0A-50C6-4E48-AA87-5CC041EF0C06}">
      <dgm:prSet phldrT="[Text]"/>
      <dgm:spPr/>
      <dgm:t>
        <a:bodyPr/>
        <a:lstStyle/>
        <a:p>
          <a:r>
            <a:rPr lang="en-US" dirty="0"/>
            <a:t>Make remote files available</a:t>
          </a:r>
        </a:p>
      </dgm:t>
    </dgm:pt>
    <dgm:pt modelId="{F9C8FDDD-47EE-45EE-B262-A21DCEE46AA2}" type="parTrans" cxnId="{129A1261-03AE-41EE-9EA5-81AF7E08AFD6}">
      <dgm:prSet/>
      <dgm:spPr/>
      <dgm:t>
        <a:bodyPr/>
        <a:lstStyle/>
        <a:p>
          <a:endParaRPr lang="en-US"/>
        </a:p>
      </dgm:t>
    </dgm:pt>
    <dgm:pt modelId="{C02105A1-8EC5-4EE4-9C42-AA4155196921}" type="sibTrans" cxnId="{129A1261-03AE-41EE-9EA5-81AF7E08AFD6}">
      <dgm:prSet/>
      <dgm:spPr/>
      <dgm:t>
        <a:bodyPr/>
        <a:lstStyle/>
        <a:p>
          <a:endParaRPr lang="en-US"/>
        </a:p>
      </dgm:t>
    </dgm:pt>
    <dgm:pt modelId="{474FAA51-D230-47A6-892B-775B3604159B}">
      <dgm:prSet phldrT="[Text]"/>
      <dgm:spPr/>
      <dgm:t>
        <a:bodyPr/>
        <a:lstStyle/>
        <a:p>
          <a:r>
            <a:rPr lang="en-US" dirty="0"/>
            <a:t>Debug</a:t>
          </a:r>
        </a:p>
      </dgm:t>
    </dgm:pt>
    <dgm:pt modelId="{18FFF312-CEBD-416B-A2CB-7C727FB58495}" type="parTrans" cxnId="{FE0ED9D4-DB73-4151-A609-E35B9D64A595}">
      <dgm:prSet/>
      <dgm:spPr/>
      <dgm:t>
        <a:bodyPr/>
        <a:lstStyle/>
        <a:p>
          <a:endParaRPr lang="en-US"/>
        </a:p>
      </dgm:t>
    </dgm:pt>
    <dgm:pt modelId="{87E5E4F3-55FE-46A6-B241-A5285578C276}" type="sibTrans" cxnId="{FE0ED9D4-DB73-4151-A609-E35B9D64A595}">
      <dgm:prSet/>
      <dgm:spPr/>
      <dgm:t>
        <a:bodyPr/>
        <a:lstStyle/>
        <a:p>
          <a:endParaRPr lang="en-US"/>
        </a:p>
      </dgm:t>
    </dgm:pt>
    <dgm:pt modelId="{B39882D6-1E4C-408E-9994-C0597030784A}">
      <dgm:prSet phldrT="[Text]"/>
      <dgm:spPr/>
      <dgm:t>
        <a:bodyPr/>
        <a:lstStyle/>
        <a:p>
          <a:r>
            <a:rPr lang="en-US" dirty="0"/>
            <a:t>Debug</a:t>
          </a:r>
        </a:p>
      </dgm:t>
    </dgm:pt>
    <dgm:pt modelId="{1B1D9861-A3D6-46DD-A6E5-F05EB30D3A47}" type="parTrans" cxnId="{2A1131C6-E8C1-4700-8CA6-36D43CA7E25B}">
      <dgm:prSet/>
      <dgm:spPr/>
      <dgm:t>
        <a:bodyPr/>
        <a:lstStyle/>
        <a:p>
          <a:endParaRPr lang="en-US"/>
        </a:p>
      </dgm:t>
    </dgm:pt>
    <dgm:pt modelId="{6992C899-9ADA-4AAD-B59D-103756095710}" type="sibTrans" cxnId="{2A1131C6-E8C1-4700-8CA6-36D43CA7E25B}">
      <dgm:prSet/>
      <dgm:spPr/>
      <dgm:t>
        <a:bodyPr/>
        <a:lstStyle/>
        <a:p>
          <a:endParaRPr lang="en-US"/>
        </a:p>
      </dgm:t>
    </dgm:pt>
    <dgm:pt modelId="{5723A66E-BE26-4440-981F-E50CC7DF28D1}">
      <dgm:prSet phldrT="[Text]"/>
      <dgm:spPr/>
      <dgm:t>
        <a:bodyPr/>
        <a:lstStyle/>
        <a:p>
          <a:r>
            <a:rPr lang="en-US" dirty="0"/>
            <a:t>Start/Restart server in Debug mode</a:t>
          </a:r>
        </a:p>
      </dgm:t>
    </dgm:pt>
    <dgm:pt modelId="{59E4689E-9B2D-4951-A7AE-257E60021279}" type="parTrans" cxnId="{D9ED77AC-7727-4AEC-834F-E15757AC0DC1}">
      <dgm:prSet/>
      <dgm:spPr/>
      <dgm:t>
        <a:bodyPr/>
        <a:lstStyle/>
        <a:p>
          <a:endParaRPr lang="en-US"/>
        </a:p>
      </dgm:t>
    </dgm:pt>
    <dgm:pt modelId="{4A8AC655-E01E-4ACB-8A2B-0253FE6E899F}" type="sibTrans" cxnId="{D9ED77AC-7727-4AEC-834F-E15757AC0DC1}">
      <dgm:prSet/>
      <dgm:spPr/>
      <dgm:t>
        <a:bodyPr/>
        <a:lstStyle/>
        <a:p>
          <a:endParaRPr lang="en-US"/>
        </a:p>
      </dgm:t>
    </dgm:pt>
    <dgm:pt modelId="{67C4A082-C64E-4AEC-818D-E0058ED2D474}">
      <dgm:prSet phldrT="[Text]"/>
      <dgm:spPr/>
      <dgm:t>
        <a:bodyPr/>
        <a:lstStyle/>
        <a:p>
          <a:r>
            <a:rPr lang="en-US" dirty="0"/>
            <a:t>Agents can be debugged through “External AVM” option</a:t>
          </a:r>
        </a:p>
      </dgm:t>
    </dgm:pt>
    <dgm:pt modelId="{AAE4D7F1-7A7E-4235-9EF6-A8F973AC3DA0}" type="parTrans" cxnId="{72F8A1F1-E185-4F2A-ADC0-DABFACC5A2C5}">
      <dgm:prSet/>
      <dgm:spPr/>
      <dgm:t>
        <a:bodyPr/>
        <a:lstStyle/>
        <a:p>
          <a:endParaRPr lang="en-US"/>
        </a:p>
      </dgm:t>
    </dgm:pt>
    <dgm:pt modelId="{348F278A-0EB6-4DA7-BA6B-D67C5BBCDE91}" type="sibTrans" cxnId="{72F8A1F1-E185-4F2A-ADC0-DABFACC5A2C5}">
      <dgm:prSet/>
      <dgm:spPr/>
      <dgm:t>
        <a:bodyPr/>
        <a:lstStyle/>
        <a:p>
          <a:endParaRPr lang="en-US"/>
        </a:p>
      </dgm:t>
    </dgm:pt>
    <dgm:pt modelId="{040D6518-7EE7-4E5A-83A5-BC72A6583EDB}">
      <dgm:prSet phldrT="[Text]"/>
      <dgm:spPr/>
      <dgm:t>
        <a:bodyPr/>
        <a:lstStyle/>
        <a:p>
          <a:r>
            <a:rPr lang="en-US" dirty="0"/>
            <a:t>Broker debugging will be lot more convenient</a:t>
          </a:r>
        </a:p>
      </dgm:t>
    </dgm:pt>
    <dgm:pt modelId="{4751AB3C-469F-4255-BCA8-ECFEADD99E60}" type="parTrans" cxnId="{DD8616A2-64FF-47D6-9374-1C0BAC02A80E}">
      <dgm:prSet/>
      <dgm:spPr/>
      <dgm:t>
        <a:bodyPr/>
        <a:lstStyle/>
        <a:p>
          <a:endParaRPr lang="en-US"/>
        </a:p>
      </dgm:t>
    </dgm:pt>
    <dgm:pt modelId="{5D6687A5-091B-46B2-BC5B-D15D1A96CF26}" type="sibTrans" cxnId="{DD8616A2-64FF-47D6-9374-1C0BAC02A80E}">
      <dgm:prSet/>
      <dgm:spPr/>
      <dgm:t>
        <a:bodyPr/>
        <a:lstStyle/>
        <a:p>
          <a:endParaRPr lang="en-US"/>
        </a:p>
      </dgm:t>
    </dgm:pt>
    <dgm:pt modelId="{2BF186AF-EF3C-4700-A82F-19204AFF0DE2}">
      <dgm:prSet phldrT="[Text]"/>
      <dgm:spPr/>
      <dgm:t>
        <a:bodyPr/>
        <a:lstStyle/>
        <a:p>
          <a:r>
            <a:rPr lang="en-US" dirty="0"/>
            <a:t>Set </a:t>
          </a:r>
          <a:r>
            <a:rPr lang="en-US" dirty="0" err="1"/>
            <a:t>debuggerEnabled</a:t>
          </a:r>
          <a:r>
            <a:rPr lang="en-US" dirty="0"/>
            <a:t> property to true in </a:t>
          </a:r>
          <a:r>
            <a:rPr lang="en-US" dirty="0" err="1"/>
            <a:t>ubroker.properties</a:t>
          </a:r>
          <a:endParaRPr lang="en-US" dirty="0"/>
        </a:p>
      </dgm:t>
    </dgm:pt>
    <dgm:pt modelId="{9A364CAC-0F8A-4B68-914B-C399C128A19F}" type="parTrans" cxnId="{93DDCDDE-5409-4514-9EE4-9F007742F960}">
      <dgm:prSet/>
      <dgm:spPr/>
      <dgm:t>
        <a:bodyPr/>
        <a:lstStyle/>
        <a:p>
          <a:endParaRPr lang="en-US"/>
        </a:p>
      </dgm:t>
    </dgm:pt>
    <dgm:pt modelId="{9855AC2D-420A-475D-8452-588299780E27}" type="sibTrans" cxnId="{93DDCDDE-5409-4514-9EE4-9F007742F960}">
      <dgm:prSet/>
      <dgm:spPr/>
      <dgm:t>
        <a:bodyPr/>
        <a:lstStyle/>
        <a:p>
          <a:endParaRPr lang="en-US"/>
        </a:p>
      </dgm:t>
    </dgm:pt>
    <dgm:pt modelId="{016381D4-3722-4291-9BA1-23B3B73020AE}" type="pres">
      <dgm:prSet presAssocID="{7B6DB1D6-5F5D-4FB7-A991-B1C30D8540C5}" presName="Name0" presStyleCnt="0">
        <dgm:presLayoutVars>
          <dgm:dir/>
          <dgm:animLvl val="lvl"/>
          <dgm:resizeHandles val="exact"/>
        </dgm:presLayoutVars>
      </dgm:prSet>
      <dgm:spPr/>
    </dgm:pt>
    <dgm:pt modelId="{55D590B5-9477-41E8-87AD-0E547A3D9D2E}" type="pres">
      <dgm:prSet presAssocID="{DA745951-7481-401A-9B47-D342E9053BA5}" presName="composite" presStyleCnt="0"/>
      <dgm:spPr/>
    </dgm:pt>
    <dgm:pt modelId="{AF874B9E-AA7A-4843-91B2-062A4256F993}" type="pres">
      <dgm:prSet presAssocID="{DA745951-7481-401A-9B47-D342E9053BA5}" presName="parTx" presStyleLbl="alignNode1" presStyleIdx="0" presStyleCnt="4">
        <dgm:presLayoutVars>
          <dgm:chMax val="0"/>
          <dgm:chPref val="0"/>
          <dgm:bulletEnabled val="1"/>
        </dgm:presLayoutVars>
      </dgm:prSet>
      <dgm:spPr/>
    </dgm:pt>
    <dgm:pt modelId="{52B525FA-AD9B-4EB0-A5EA-99711EF913B5}" type="pres">
      <dgm:prSet presAssocID="{DA745951-7481-401A-9B47-D342E9053BA5}" presName="desTx" presStyleLbl="alignAccFollowNode1" presStyleIdx="0" presStyleCnt="4">
        <dgm:presLayoutVars>
          <dgm:bulletEnabled val="1"/>
        </dgm:presLayoutVars>
      </dgm:prSet>
      <dgm:spPr/>
    </dgm:pt>
    <dgm:pt modelId="{41276763-D2DA-45E1-B6C2-FE07DA96BAE3}" type="pres">
      <dgm:prSet presAssocID="{22BB344E-7183-43AF-A720-3D6404B89ABC}" presName="space" presStyleCnt="0"/>
      <dgm:spPr/>
    </dgm:pt>
    <dgm:pt modelId="{114B121C-A4CD-4728-8D65-946F9E5722CB}" type="pres">
      <dgm:prSet presAssocID="{9AB0F6B5-68D8-4F5D-9BBE-685043803F01}" presName="composite" presStyleCnt="0"/>
      <dgm:spPr/>
    </dgm:pt>
    <dgm:pt modelId="{02A5C2E1-FDFF-4485-B04D-8DF18D325192}" type="pres">
      <dgm:prSet presAssocID="{9AB0F6B5-68D8-4F5D-9BBE-685043803F01}" presName="parTx" presStyleLbl="alignNode1" presStyleIdx="1" presStyleCnt="4">
        <dgm:presLayoutVars>
          <dgm:chMax val="0"/>
          <dgm:chPref val="0"/>
          <dgm:bulletEnabled val="1"/>
        </dgm:presLayoutVars>
      </dgm:prSet>
      <dgm:spPr/>
    </dgm:pt>
    <dgm:pt modelId="{6A16837B-73DA-4F47-BDEA-0189C10C8B1B}" type="pres">
      <dgm:prSet presAssocID="{9AB0F6B5-68D8-4F5D-9BBE-685043803F01}" presName="desTx" presStyleLbl="alignAccFollowNode1" presStyleIdx="1" presStyleCnt="4">
        <dgm:presLayoutVars>
          <dgm:bulletEnabled val="1"/>
        </dgm:presLayoutVars>
      </dgm:prSet>
      <dgm:spPr/>
    </dgm:pt>
    <dgm:pt modelId="{6E32D50E-DA61-4943-A9A7-2250D9EFBBC3}" type="pres">
      <dgm:prSet presAssocID="{BB12535E-BCBB-497F-BE25-C19AA938C820}" presName="space" presStyleCnt="0"/>
      <dgm:spPr/>
    </dgm:pt>
    <dgm:pt modelId="{A26D8BF0-8C2D-49F0-9E16-3CF38BEAF082}" type="pres">
      <dgm:prSet presAssocID="{44DBC800-B8B3-41A3-9694-8E487F5AB940}" presName="composite" presStyleCnt="0"/>
      <dgm:spPr/>
    </dgm:pt>
    <dgm:pt modelId="{F847E00A-F8A3-4E17-BDAC-B8A3D376BC6C}" type="pres">
      <dgm:prSet presAssocID="{44DBC800-B8B3-41A3-9694-8E487F5AB940}" presName="parTx" presStyleLbl="alignNode1" presStyleIdx="2" presStyleCnt="4">
        <dgm:presLayoutVars>
          <dgm:chMax val="0"/>
          <dgm:chPref val="0"/>
          <dgm:bulletEnabled val="1"/>
        </dgm:presLayoutVars>
      </dgm:prSet>
      <dgm:spPr/>
    </dgm:pt>
    <dgm:pt modelId="{B0DF33CE-7AED-4C91-BF84-DB6937B61008}" type="pres">
      <dgm:prSet presAssocID="{44DBC800-B8B3-41A3-9694-8E487F5AB940}" presName="desTx" presStyleLbl="alignAccFollowNode1" presStyleIdx="2" presStyleCnt="4">
        <dgm:presLayoutVars>
          <dgm:bulletEnabled val="1"/>
        </dgm:presLayoutVars>
      </dgm:prSet>
      <dgm:spPr/>
    </dgm:pt>
    <dgm:pt modelId="{76BCCF3E-A669-4D66-AED2-E02240C72FB6}" type="pres">
      <dgm:prSet presAssocID="{3E7157D8-8354-471B-9409-382E37AE255F}" presName="space" presStyleCnt="0"/>
      <dgm:spPr/>
    </dgm:pt>
    <dgm:pt modelId="{2C00B6E2-DE37-4BB6-9EA7-5DC0ECC69EE2}" type="pres">
      <dgm:prSet presAssocID="{47533A78-5FB8-42C8-9B83-3D7DF1C14907}" presName="composite" presStyleCnt="0"/>
      <dgm:spPr/>
    </dgm:pt>
    <dgm:pt modelId="{1A45D36F-36DE-40C5-BAD1-EDA3D0D5FFAD}" type="pres">
      <dgm:prSet presAssocID="{47533A78-5FB8-42C8-9B83-3D7DF1C14907}" presName="parTx" presStyleLbl="alignNode1" presStyleIdx="3" presStyleCnt="4">
        <dgm:presLayoutVars>
          <dgm:chMax val="0"/>
          <dgm:chPref val="0"/>
          <dgm:bulletEnabled val="1"/>
        </dgm:presLayoutVars>
      </dgm:prSet>
      <dgm:spPr/>
    </dgm:pt>
    <dgm:pt modelId="{31DD6B5F-4BAD-4562-8E38-C852B3CE0E33}" type="pres">
      <dgm:prSet presAssocID="{47533A78-5FB8-42C8-9B83-3D7DF1C14907}" presName="desTx" presStyleLbl="alignAccFollowNode1" presStyleIdx="3" presStyleCnt="4">
        <dgm:presLayoutVars>
          <dgm:bulletEnabled val="1"/>
        </dgm:presLayoutVars>
      </dgm:prSet>
      <dgm:spPr/>
    </dgm:pt>
  </dgm:ptLst>
  <dgm:cxnLst>
    <dgm:cxn modelId="{138C2003-5418-4613-8CC4-10497A7F18F0}" type="presOf" srcId="{B39882D6-1E4C-408E-9994-C0597030784A}" destId="{6A16837B-73DA-4F47-BDEA-0189C10C8B1B}" srcOrd="0" destOrd="3" presId="urn:microsoft.com/office/officeart/2005/8/layout/hList1"/>
    <dgm:cxn modelId="{B658CB05-4A2F-4916-A65E-240A739156DD}" type="presOf" srcId="{474FAA51-D230-47A6-892B-775B3604159B}" destId="{52B525FA-AD9B-4EB0-A5EA-99711EF913B5}" srcOrd="0" destOrd="1" presId="urn:microsoft.com/office/officeart/2005/8/layout/hList1"/>
    <dgm:cxn modelId="{2492AE09-9611-4734-B0BC-068FEBFDF75B}" type="presOf" srcId="{9AB0F6B5-68D8-4F5D-9BBE-685043803F01}" destId="{02A5C2E1-FDFF-4485-B04D-8DF18D325192}" srcOrd="0" destOrd="0" presId="urn:microsoft.com/office/officeart/2005/8/layout/hList1"/>
    <dgm:cxn modelId="{C0287214-8A74-4498-AED3-B25086940B7A}" srcId="{7B6DB1D6-5F5D-4FB7-A991-B1C30D8540C5}" destId="{47533A78-5FB8-42C8-9B83-3D7DF1C14907}" srcOrd="3" destOrd="0" parTransId="{5D21D64F-9137-4AA5-ADBD-19DF2F60B3E8}" sibTransId="{484D2DD2-C124-4105-B660-A593A093B9AD}"/>
    <dgm:cxn modelId="{E1A9041C-8D44-475A-A1B9-BB5C54F4AE83}" srcId="{44DBC800-B8B3-41A3-9694-8E487F5AB940}" destId="{2F87DAFB-5994-40F8-8DF9-1D2F3ABCF586}" srcOrd="2" destOrd="0" parTransId="{D272ED52-2000-4093-BDC9-81D8CC64C718}" sibTransId="{A95551E7-DDDF-4EC5-8A9E-76818F5DCD5A}"/>
    <dgm:cxn modelId="{5FAADC30-BA25-4283-BFC4-1E55FC1EE9AB}" srcId="{7B6DB1D6-5F5D-4FB7-A991-B1C30D8540C5}" destId="{9AB0F6B5-68D8-4F5D-9BBE-685043803F01}" srcOrd="1" destOrd="0" parTransId="{37418D77-E2A1-4AA8-BE5E-5D720BCA2EB3}" sibTransId="{BB12535E-BCBB-497F-BE25-C19AA938C820}"/>
    <dgm:cxn modelId="{E765AC38-F2AC-4003-ADDB-AE010CDC461E}" type="presOf" srcId="{67C4A082-C64E-4AEC-818D-E0058ED2D474}" destId="{31DD6B5F-4BAD-4562-8E38-C852B3CE0E33}" srcOrd="0" destOrd="1" presId="urn:microsoft.com/office/officeart/2005/8/layout/hList1"/>
    <dgm:cxn modelId="{129A1261-03AE-41EE-9EA5-81AF7E08AFD6}" srcId="{9AB0F6B5-68D8-4F5D-9BBE-685043803F01}" destId="{0A21CA0A-50C6-4E48-AA87-5CC041EF0C06}" srcOrd="2" destOrd="0" parTransId="{F9C8FDDD-47EE-45EE-B262-A21DCEE46AA2}" sibTransId="{C02105A1-8EC5-4EE4-9C42-AA4155196921}"/>
    <dgm:cxn modelId="{F17A0A49-B9DF-4255-8037-25EC3BD09C1B}" srcId="{DA745951-7481-401A-9B47-D342E9053BA5}" destId="{0DB8E808-A49D-44E9-9AB2-E8CEDE4EFA86}" srcOrd="0" destOrd="0" parTransId="{A3F7ACF8-1C0E-4D09-8B6F-CEC6C61F4D80}" sibTransId="{22BA20C5-E9BB-4881-AF7F-6D3ADE4CA32A}"/>
    <dgm:cxn modelId="{9EBF5669-71C7-4324-A92B-C5FE8F9C1909}" type="presOf" srcId="{BC80BCAE-A827-43A8-B1C0-CEE931DA35DC}" destId="{6A16837B-73DA-4F47-BDEA-0189C10C8B1B}" srcOrd="0" destOrd="1" presId="urn:microsoft.com/office/officeart/2005/8/layout/hList1"/>
    <dgm:cxn modelId="{DD4E8369-104B-45EA-8FFA-BD2CCE702427}" srcId="{9AB0F6B5-68D8-4F5D-9BBE-685043803F01}" destId="{BC80BCAE-A827-43A8-B1C0-CEE931DA35DC}" srcOrd="1" destOrd="0" parTransId="{5FFD9209-97FB-4BF7-B6AB-026C9E1FD508}" sibTransId="{A2CA5A31-840E-4D83-9259-6E4F975EB1C3}"/>
    <dgm:cxn modelId="{DDA5134B-E612-46BC-8782-3F0C3264135A}" type="presOf" srcId="{DA745951-7481-401A-9B47-D342E9053BA5}" destId="{AF874B9E-AA7A-4843-91B2-062A4256F993}" srcOrd="0" destOrd="0" presId="urn:microsoft.com/office/officeart/2005/8/layout/hList1"/>
    <dgm:cxn modelId="{F0ABCA4C-3D96-40F6-AA07-8F0E4C98B6EC}" type="presOf" srcId="{4C3E10B2-9478-44DE-8A0B-B1269A5BAF4E}" destId="{B0DF33CE-7AED-4C91-BF84-DB6937B61008}" srcOrd="0" destOrd="0" presId="urn:microsoft.com/office/officeart/2005/8/layout/hList1"/>
    <dgm:cxn modelId="{8F62CF88-CC31-44C1-A5AC-022721B574B7}" type="presOf" srcId="{5723A66E-BE26-4440-981F-E50CC7DF28D1}" destId="{B0DF33CE-7AED-4C91-BF84-DB6937B61008}" srcOrd="0" destOrd="1" presId="urn:microsoft.com/office/officeart/2005/8/layout/hList1"/>
    <dgm:cxn modelId="{DD8616A2-64FF-47D6-9374-1C0BAC02A80E}" srcId="{47533A78-5FB8-42C8-9B83-3D7DF1C14907}" destId="{040D6518-7EE7-4E5A-83A5-BC72A6583EDB}" srcOrd="2" destOrd="0" parTransId="{4751AB3C-469F-4255-BCA8-ECFEADD99E60}" sibTransId="{5D6687A5-091B-46B2-BC5B-D15D1A96CF26}"/>
    <dgm:cxn modelId="{583BE9A6-C561-48D7-B10E-76E6CD9EAFD7}" type="presOf" srcId="{2F87DAFB-5994-40F8-8DF9-1D2F3ABCF586}" destId="{B0DF33CE-7AED-4C91-BF84-DB6937B61008}" srcOrd="0" destOrd="2" presId="urn:microsoft.com/office/officeart/2005/8/layout/hList1"/>
    <dgm:cxn modelId="{D9ED77AC-7727-4AEC-834F-E15757AC0DC1}" srcId="{44DBC800-B8B3-41A3-9694-8E487F5AB940}" destId="{5723A66E-BE26-4440-981F-E50CC7DF28D1}" srcOrd="1" destOrd="0" parTransId="{59E4689E-9B2D-4951-A7AE-257E60021279}" sibTransId="{4A8AC655-E01E-4ACB-8A2B-0253FE6E899F}"/>
    <dgm:cxn modelId="{733D99BC-958E-409A-A3CE-B5E6EF4EFD72}" type="presOf" srcId="{2BF186AF-EF3C-4700-A82F-19204AFF0DE2}" destId="{31DD6B5F-4BAD-4562-8E38-C852B3CE0E33}" srcOrd="0" destOrd="0" presId="urn:microsoft.com/office/officeart/2005/8/layout/hList1"/>
    <dgm:cxn modelId="{7336A3BC-E5BF-4B4C-9C0B-0A2251320574}" type="presOf" srcId="{0DB8E808-A49D-44E9-9AB2-E8CEDE4EFA86}" destId="{52B525FA-AD9B-4EB0-A5EA-99711EF913B5}" srcOrd="0" destOrd="0" presId="urn:microsoft.com/office/officeart/2005/8/layout/hList1"/>
    <dgm:cxn modelId="{FE509CC4-546C-4501-87E9-473DDCED32A3}" type="presOf" srcId="{7B6DB1D6-5F5D-4FB7-A991-B1C30D8540C5}" destId="{016381D4-3722-4291-9BA1-23B3B73020AE}" srcOrd="0" destOrd="0" presId="urn:microsoft.com/office/officeart/2005/8/layout/hList1"/>
    <dgm:cxn modelId="{2A1131C6-E8C1-4700-8CA6-36D43CA7E25B}" srcId="{9AB0F6B5-68D8-4F5D-9BBE-685043803F01}" destId="{B39882D6-1E4C-408E-9994-C0597030784A}" srcOrd="3" destOrd="0" parTransId="{1B1D9861-A3D6-46DD-A6E5-F05EB30D3A47}" sibTransId="{6992C899-9ADA-4AAD-B59D-103756095710}"/>
    <dgm:cxn modelId="{DB7676C9-ACCE-4BFC-9806-477C39B98925}" srcId="{44DBC800-B8B3-41A3-9694-8E487F5AB940}" destId="{4C3E10B2-9478-44DE-8A0B-B1269A5BAF4E}" srcOrd="0" destOrd="0" parTransId="{360F8AA5-62B3-49ED-B9EA-BB76C54EF439}" sibTransId="{13357CFB-5B9A-4C82-AE08-C0D6AFA794A7}"/>
    <dgm:cxn modelId="{3DE42ECA-C9CB-4093-B1BD-2E48F869E519}" type="presOf" srcId="{0A21CA0A-50C6-4E48-AA87-5CC041EF0C06}" destId="{6A16837B-73DA-4F47-BDEA-0189C10C8B1B}" srcOrd="0" destOrd="2" presId="urn:microsoft.com/office/officeart/2005/8/layout/hList1"/>
    <dgm:cxn modelId="{82E7E1CF-092B-408C-A1EA-65D0F1E7319E}" srcId="{7B6DB1D6-5F5D-4FB7-A991-B1C30D8540C5}" destId="{44DBC800-B8B3-41A3-9694-8E487F5AB940}" srcOrd="2" destOrd="0" parTransId="{1215911C-A5E4-47F5-A767-BF4D7EE67B82}" sibTransId="{3E7157D8-8354-471B-9409-382E37AE255F}"/>
    <dgm:cxn modelId="{011574D0-FC9C-4A31-9AB5-0D8E2645185C}" type="presOf" srcId="{040D6518-7EE7-4E5A-83A5-BC72A6583EDB}" destId="{31DD6B5F-4BAD-4562-8E38-C852B3CE0E33}" srcOrd="0" destOrd="2" presId="urn:microsoft.com/office/officeart/2005/8/layout/hList1"/>
    <dgm:cxn modelId="{FE0ED9D4-DB73-4151-A609-E35B9D64A595}" srcId="{DA745951-7481-401A-9B47-D342E9053BA5}" destId="{474FAA51-D230-47A6-892B-775B3604159B}" srcOrd="1" destOrd="0" parTransId="{18FFF312-CEBD-416B-A2CB-7C727FB58495}" sibTransId="{87E5E4F3-55FE-46A6-B241-A5285578C276}"/>
    <dgm:cxn modelId="{CCA550D6-0C7D-4F12-8DDA-E2D68220E2BF}" type="presOf" srcId="{44DBC800-B8B3-41A3-9694-8E487F5AB940}" destId="{F847E00A-F8A3-4E17-BDAC-B8A3D376BC6C}" srcOrd="0" destOrd="0" presId="urn:microsoft.com/office/officeart/2005/8/layout/hList1"/>
    <dgm:cxn modelId="{440CB4DD-5431-4CD7-BF73-765F17B7C7DD}" type="presOf" srcId="{F2BD311E-6998-45B8-891D-7939D70D17BE}" destId="{6A16837B-73DA-4F47-BDEA-0189C10C8B1B}" srcOrd="0" destOrd="0" presId="urn:microsoft.com/office/officeart/2005/8/layout/hList1"/>
    <dgm:cxn modelId="{93DDCDDE-5409-4514-9EE4-9F007742F960}" srcId="{47533A78-5FB8-42C8-9B83-3D7DF1C14907}" destId="{2BF186AF-EF3C-4700-A82F-19204AFF0DE2}" srcOrd="0" destOrd="0" parTransId="{9A364CAC-0F8A-4B68-914B-C399C128A19F}" sibTransId="{9855AC2D-420A-475D-8452-588299780E27}"/>
    <dgm:cxn modelId="{10690CE3-FFF1-437C-84EA-7A5AA3CE9A1D}" type="presOf" srcId="{47533A78-5FB8-42C8-9B83-3D7DF1C14907}" destId="{1A45D36F-36DE-40C5-BAD1-EDA3D0D5FFAD}" srcOrd="0" destOrd="0" presId="urn:microsoft.com/office/officeart/2005/8/layout/hList1"/>
    <dgm:cxn modelId="{A404D9E4-91D6-478A-8216-7DEEF6B91BAF}" srcId="{9AB0F6B5-68D8-4F5D-9BBE-685043803F01}" destId="{F2BD311E-6998-45B8-891D-7939D70D17BE}" srcOrd="0" destOrd="0" parTransId="{0E73B3D2-76CB-4E32-9DFF-C55E9346BCE1}" sibTransId="{00712839-C993-4365-BB1D-FF0F1B9E41CD}"/>
    <dgm:cxn modelId="{72F8A1F1-E185-4F2A-ADC0-DABFACC5A2C5}" srcId="{47533A78-5FB8-42C8-9B83-3D7DF1C14907}" destId="{67C4A082-C64E-4AEC-818D-E0058ED2D474}" srcOrd="1" destOrd="0" parTransId="{AAE4D7F1-7A7E-4235-9EF6-A8F973AC3DA0}" sibTransId="{348F278A-0EB6-4DA7-BA6B-D67C5BBCDE91}"/>
    <dgm:cxn modelId="{4E18D8F9-3DEF-4E3D-9B93-901A620F10F4}" srcId="{7B6DB1D6-5F5D-4FB7-A991-B1C30D8540C5}" destId="{DA745951-7481-401A-9B47-D342E9053BA5}" srcOrd="0" destOrd="0" parTransId="{BFAB8D6F-2231-46EF-A7E9-D3109942F9ED}" sibTransId="{22BB344E-7183-43AF-A720-3D6404B89ABC}"/>
    <dgm:cxn modelId="{1B83F18C-DA7E-4BF3-AFB4-A001615A0554}" type="presParOf" srcId="{016381D4-3722-4291-9BA1-23B3B73020AE}" destId="{55D590B5-9477-41E8-87AD-0E547A3D9D2E}" srcOrd="0" destOrd="0" presId="urn:microsoft.com/office/officeart/2005/8/layout/hList1"/>
    <dgm:cxn modelId="{88302CD3-EA22-497F-A908-01C1560FF674}" type="presParOf" srcId="{55D590B5-9477-41E8-87AD-0E547A3D9D2E}" destId="{AF874B9E-AA7A-4843-91B2-062A4256F993}" srcOrd="0" destOrd="0" presId="urn:microsoft.com/office/officeart/2005/8/layout/hList1"/>
    <dgm:cxn modelId="{CC47E42B-2DFE-43A9-A5E4-7609664131D2}" type="presParOf" srcId="{55D590B5-9477-41E8-87AD-0E547A3D9D2E}" destId="{52B525FA-AD9B-4EB0-A5EA-99711EF913B5}" srcOrd="1" destOrd="0" presId="urn:microsoft.com/office/officeart/2005/8/layout/hList1"/>
    <dgm:cxn modelId="{17AEE485-C038-4CCE-9991-BC7BCC5A7CFF}" type="presParOf" srcId="{016381D4-3722-4291-9BA1-23B3B73020AE}" destId="{41276763-D2DA-45E1-B6C2-FE07DA96BAE3}" srcOrd="1" destOrd="0" presId="urn:microsoft.com/office/officeart/2005/8/layout/hList1"/>
    <dgm:cxn modelId="{25E4CB4C-B565-4E56-891B-A601ED2E0D69}" type="presParOf" srcId="{016381D4-3722-4291-9BA1-23B3B73020AE}" destId="{114B121C-A4CD-4728-8D65-946F9E5722CB}" srcOrd="2" destOrd="0" presId="urn:microsoft.com/office/officeart/2005/8/layout/hList1"/>
    <dgm:cxn modelId="{C1B11417-AE01-4BF9-8B89-45F059D8F366}" type="presParOf" srcId="{114B121C-A4CD-4728-8D65-946F9E5722CB}" destId="{02A5C2E1-FDFF-4485-B04D-8DF18D325192}" srcOrd="0" destOrd="0" presId="urn:microsoft.com/office/officeart/2005/8/layout/hList1"/>
    <dgm:cxn modelId="{D112AC88-480F-4434-AF15-03F166C42A59}" type="presParOf" srcId="{114B121C-A4CD-4728-8D65-946F9E5722CB}" destId="{6A16837B-73DA-4F47-BDEA-0189C10C8B1B}" srcOrd="1" destOrd="0" presId="urn:microsoft.com/office/officeart/2005/8/layout/hList1"/>
    <dgm:cxn modelId="{6326CA2B-E8FA-470A-AC2D-4976A635DD48}" type="presParOf" srcId="{016381D4-3722-4291-9BA1-23B3B73020AE}" destId="{6E32D50E-DA61-4943-A9A7-2250D9EFBBC3}" srcOrd="3" destOrd="0" presId="urn:microsoft.com/office/officeart/2005/8/layout/hList1"/>
    <dgm:cxn modelId="{BEA5C163-3B39-4B2A-8155-6EEC39FEB42D}" type="presParOf" srcId="{016381D4-3722-4291-9BA1-23B3B73020AE}" destId="{A26D8BF0-8C2D-49F0-9E16-3CF38BEAF082}" srcOrd="4" destOrd="0" presId="urn:microsoft.com/office/officeart/2005/8/layout/hList1"/>
    <dgm:cxn modelId="{49CD2C71-DBC1-4FB6-B8BB-CC03018DE9AF}" type="presParOf" srcId="{A26D8BF0-8C2D-49F0-9E16-3CF38BEAF082}" destId="{F847E00A-F8A3-4E17-BDAC-B8A3D376BC6C}" srcOrd="0" destOrd="0" presId="urn:microsoft.com/office/officeart/2005/8/layout/hList1"/>
    <dgm:cxn modelId="{B889F30A-D6FA-4475-BBC0-73B26E93F0C8}" type="presParOf" srcId="{A26D8BF0-8C2D-49F0-9E16-3CF38BEAF082}" destId="{B0DF33CE-7AED-4C91-BF84-DB6937B61008}" srcOrd="1" destOrd="0" presId="urn:microsoft.com/office/officeart/2005/8/layout/hList1"/>
    <dgm:cxn modelId="{557D1A28-000B-4D7F-B980-73085E3B4FFC}" type="presParOf" srcId="{016381D4-3722-4291-9BA1-23B3B73020AE}" destId="{76BCCF3E-A669-4D66-AED2-E02240C72FB6}" srcOrd="5" destOrd="0" presId="urn:microsoft.com/office/officeart/2005/8/layout/hList1"/>
    <dgm:cxn modelId="{F6329BBA-254A-4390-9565-32D3635886FC}" type="presParOf" srcId="{016381D4-3722-4291-9BA1-23B3B73020AE}" destId="{2C00B6E2-DE37-4BB6-9EA7-5DC0ECC69EE2}" srcOrd="6" destOrd="0" presId="urn:microsoft.com/office/officeart/2005/8/layout/hList1"/>
    <dgm:cxn modelId="{5471685E-D78E-444D-8D26-A2B6993F6068}" type="presParOf" srcId="{2C00B6E2-DE37-4BB6-9EA7-5DC0ECC69EE2}" destId="{1A45D36F-36DE-40C5-BAD1-EDA3D0D5FFAD}" srcOrd="0" destOrd="0" presId="urn:microsoft.com/office/officeart/2005/8/layout/hList1"/>
    <dgm:cxn modelId="{D980EF77-08B2-4991-82F1-69FD2ACB878A}" type="presParOf" srcId="{2C00B6E2-DE37-4BB6-9EA7-5DC0ECC69EE2}" destId="{31DD6B5F-4BAD-4562-8E38-C852B3CE0E3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15D4C2-3B38-46A2-84D6-1A2A490C5500}">
      <dsp:nvSpPr>
        <dsp:cNvPr id="0" name=""/>
        <dsp:cNvSpPr/>
      </dsp:nvSpPr>
      <dsp:spPr>
        <a:xfrm>
          <a:off x="4392944" y="0"/>
          <a:ext cx="1975773" cy="13171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Profiling</a:t>
          </a:r>
        </a:p>
      </dsp:txBody>
      <dsp:txXfrm>
        <a:off x="4431523" y="38579"/>
        <a:ext cx="1898615" cy="1240024"/>
      </dsp:txXfrm>
    </dsp:sp>
    <dsp:sp modelId="{B4B53E22-969D-480C-A527-DBFC466FA75E}">
      <dsp:nvSpPr>
        <dsp:cNvPr id="0" name=""/>
        <dsp:cNvSpPr/>
      </dsp:nvSpPr>
      <dsp:spPr>
        <a:xfrm>
          <a:off x="2812324" y="1317182"/>
          <a:ext cx="2568506" cy="528507"/>
        </a:xfrm>
        <a:custGeom>
          <a:avLst/>
          <a:gdLst/>
          <a:ahLst/>
          <a:cxnLst/>
          <a:rect l="0" t="0" r="0" b="0"/>
          <a:pathLst>
            <a:path>
              <a:moveTo>
                <a:pt x="2568506" y="0"/>
              </a:moveTo>
              <a:lnTo>
                <a:pt x="2568506" y="264253"/>
              </a:lnTo>
              <a:lnTo>
                <a:pt x="0" y="264253"/>
              </a:lnTo>
              <a:lnTo>
                <a:pt x="0" y="52850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E86566-7EF4-483C-955B-34671426B805}">
      <dsp:nvSpPr>
        <dsp:cNvPr id="0" name=""/>
        <dsp:cNvSpPr/>
      </dsp:nvSpPr>
      <dsp:spPr>
        <a:xfrm>
          <a:off x="1824438" y="1845690"/>
          <a:ext cx="1975773" cy="13171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CPU</a:t>
          </a:r>
        </a:p>
      </dsp:txBody>
      <dsp:txXfrm>
        <a:off x="1863017" y="1884269"/>
        <a:ext cx="1898615" cy="1240024"/>
      </dsp:txXfrm>
    </dsp:sp>
    <dsp:sp modelId="{53AFB5CD-FABF-4EC6-8D23-B3294868DF98}">
      <dsp:nvSpPr>
        <dsp:cNvPr id="0" name=""/>
        <dsp:cNvSpPr/>
      </dsp:nvSpPr>
      <dsp:spPr>
        <a:xfrm>
          <a:off x="1528071" y="3162872"/>
          <a:ext cx="1284253" cy="526873"/>
        </a:xfrm>
        <a:custGeom>
          <a:avLst/>
          <a:gdLst/>
          <a:ahLst/>
          <a:cxnLst/>
          <a:rect l="0" t="0" r="0" b="0"/>
          <a:pathLst>
            <a:path>
              <a:moveTo>
                <a:pt x="1284253" y="0"/>
              </a:moveTo>
              <a:lnTo>
                <a:pt x="1284253" y="263436"/>
              </a:lnTo>
              <a:lnTo>
                <a:pt x="0" y="263436"/>
              </a:lnTo>
              <a:lnTo>
                <a:pt x="0" y="52687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A45962-3547-4F1D-8D22-8AB818C5BCA1}">
      <dsp:nvSpPr>
        <dsp:cNvPr id="0" name=""/>
        <dsp:cNvSpPr/>
      </dsp:nvSpPr>
      <dsp:spPr>
        <a:xfrm>
          <a:off x="540184" y="3689745"/>
          <a:ext cx="1975773" cy="13171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Time/Calls</a:t>
          </a:r>
        </a:p>
      </dsp:txBody>
      <dsp:txXfrm>
        <a:off x="578763" y="3728324"/>
        <a:ext cx="1898615" cy="1240024"/>
      </dsp:txXfrm>
    </dsp:sp>
    <dsp:sp modelId="{548A270B-C689-4664-A6AD-4498FDEDD146}">
      <dsp:nvSpPr>
        <dsp:cNvPr id="0" name=""/>
        <dsp:cNvSpPr/>
      </dsp:nvSpPr>
      <dsp:spPr>
        <a:xfrm>
          <a:off x="2812324" y="3162872"/>
          <a:ext cx="1284253" cy="526873"/>
        </a:xfrm>
        <a:custGeom>
          <a:avLst/>
          <a:gdLst/>
          <a:ahLst/>
          <a:cxnLst/>
          <a:rect l="0" t="0" r="0" b="0"/>
          <a:pathLst>
            <a:path>
              <a:moveTo>
                <a:pt x="0" y="0"/>
              </a:moveTo>
              <a:lnTo>
                <a:pt x="0" y="263436"/>
              </a:lnTo>
              <a:lnTo>
                <a:pt x="1284253" y="263436"/>
              </a:lnTo>
              <a:lnTo>
                <a:pt x="1284253" y="52687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257295A-E212-462D-835F-C2835D1FB427}">
      <dsp:nvSpPr>
        <dsp:cNvPr id="0" name=""/>
        <dsp:cNvSpPr/>
      </dsp:nvSpPr>
      <dsp:spPr>
        <a:xfrm>
          <a:off x="3108691" y="3689745"/>
          <a:ext cx="1975773" cy="13171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Execution tracing</a:t>
          </a:r>
        </a:p>
      </dsp:txBody>
      <dsp:txXfrm>
        <a:off x="3147270" y="3728324"/>
        <a:ext cx="1898615" cy="1240024"/>
      </dsp:txXfrm>
    </dsp:sp>
    <dsp:sp modelId="{8990978A-07DE-4ABF-81D8-C9BEED7EE1FC}">
      <dsp:nvSpPr>
        <dsp:cNvPr id="0" name=""/>
        <dsp:cNvSpPr/>
      </dsp:nvSpPr>
      <dsp:spPr>
        <a:xfrm>
          <a:off x="5380831" y="1317182"/>
          <a:ext cx="2568506" cy="528507"/>
        </a:xfrm>
        <a:custGeom>
          <a:avLst/>
          <a:gdLst/>
          <a:ahLst/>
          <a:cxnLst/>
          <a:rect l="0" t="0" r="0" b="0"/>
          <a:pathLst>
            <a:path>
              <a:moveTo>
                <a:pt x="0" y="0"/>
              </a:moveTo>
              <a:lnTo>
                <a:pt x="0" y="264253"/>
              </a:lnTo>
              <a:lnTo>
                <a:pt x="2568506" y="264253"/>
              </a:lnTo>
              <a:lnTo>
                <a:pt x="2568506" y="52850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2D03C5-C25E-4FFA-B446-F612A9B81D2A}">
      <dsp:nvSpPr>
        <dsp:cNvPr id="0" name=""/>
        <dsp:cNvSpPr/>
      </dsp:nvSpPr>
      <dsp:spPr>
        <a:xfrm>
          <a:off x="6961450" y="1845690"/>
          <a:ext cx="1975773" cy="13171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Memory</a:t>
          </a:r>
        </a:p>
      </dsp:txBody>
      <dsp:txXfrm>
        <a:off x="7000029" y="1884269"/>
        <a:ext cx="1898615" cy="1240024"/>
      </dsp:txXfrm>
    </dsp:sp>
    <dsp:sp modelId="{E54658D0-81CA-4E2D-A990-7EA109974818}">
      <dsp:nvSpPr>
        <dsp:cNvPr id="0" name=""/>
        <dsp:cNvSpPr/>
      </dsp:nvSpPr>
      <dsp:spPr>
        <a:xfrm>
          <a:off x="6665084" y="3162872"/>
          <a:ext cx="1284253" cy="526873"/>
        </a:xfrm>
        <a:custGeom>
          <a:avLst/>
          <a:gdLst/>
          <a:ahLst/>
          <a:cxnLst/>
          <a:rect l="0" t="0" r="0" b="0"/>
          <a:pathLst>
            <a:path>
              <a:moveTo>
                <a:pt x="1284253" y="0"/>
              </a:moveTo>
              <a:lnTo>
                <a:pt x="1284253" y="263436"/>
              </a:lnTo>
              <a:lnTo>
                <a:pt x="0" y="263436"/>
              </a:lnTo>
              <a:lnTo>
                <a:pt x="0" y="52687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3B90A9-7B71-44DB-84F9-CC08785F9F5D}">
      <dsp:nvSpPr>
        <dsp:cNvPr id="0" name=""/>
        <dsp:cNvSpPr/>
      </dsp:nvSpPr>
      <dsp:spPr>
        <a:xfrm>
          <a:off x="5677197" y="3689745"/>
          <a:ext cx="1975773" cy="13171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Usage</a:t>
          </a:r>
        </a:p>
      </dsp:txBody>
      <dsp:txXfrm>
        <a:off x="5715776" y="3728324"/>
        <a:ext cx="1898615" cy="1240024"/>
      </dsp:txXfrm>
    </dsp:sp>
    <dsp:sp modelId="{ED933266-D029-4DDE-9774-460E84CA49AD}">
      <dsp:nvSpPr>
        <dsp:cNvPr id="0" name=""/>
        <dsp:cNvSpPr/>
      </dsp:nvSpPr>
      <dsp:spPr>
        <a:xfrm>
          <a:off x="7949337" y="3162872"/>
          <a:ext cx="1284253" cy="526873"/>
        </a:xfrm>
        <a:custGeom>
          <a:avLst/>
          <a:gdLst/>
          <a:ahLst/>
          <a:cxnLst/>
          <a:rect l="0" t="0" r="0" b="0"/>
          <a:pathLst>
            <a:path>
              <a:moveTo>
                <a:pt x="0" y="0"/>
              </a:moveTo>
              <a:lnTo>
                <a:pt x="0" y="263436"/>
              </a:lnTo>
              <a:lnTo>
                <a:pt x="1284253" y="263436"/>
              </a:lnTo>
              <a:lnTo>
                <a:pt x="1284253" y="52687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2FD839-7CA5-465D-8A6E-2616DCB7550C}">
      <dsp:nvSpPr>
        <dsp:cNvPr id="0" name=""/>
        <dsp:cNvSpPr/>
      </dsp:nvSpPr>
      <dsp:spPr>
        <a:xfrm>
          <a:off x="8245703" y="3689745"/>
          <a:ext cx="1975773" cy="13171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Allocation</a:t>
          </a:r>
        </a:p>
      </dsp:txBody>
      <dsp:txXfrm>
        <a:off x="8284282" y="3728324"/>
        <a:ext cx="1898615" cy="12400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567CC2-0BC8-4375-8DE6-B9879AD0A75E}">
      <dsp:nvSpPr>
        <dsp:cNvPr id="0" name=""/>
        <dsp:cNvSpPr/>
      </dsp:nvSpPr>
      <dsp:spPr>
        <a:xfrm>
          <a:off x="319064" y="96717"/>
          <a:ext cx="2327433" cy="12930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Breakpoints</a:t>
          </a:r>
        </a:p>
      </dsp:txBody>
      <dsp:txXfrm>
        <a:off x="356935" y="134588"/>
        <a:ext cx="2251691" cy="1217276"/>
      </dsp:txXfrm>
    </dsp:sp>
    <dsp:sp modelId="{874D483F-7EF6-4D51-AA71-AC11D77271AA}">
      <dsp:nvSpPr>
        <dsp:cNvPr id="0" name=""/>
        <dsp:cNvSpPr/>
      </dsp:nvSpPr>
      <dsp:spPr>
        <a:xfrm rot="5416412">
          <a:off x="1272208" y="1373703"/>
          <a:ext cx="412348" cy="5818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rot="-5400000">
        <a:off x="1304120" y="1458459"/>
        <a:ext cx="349114" cy="288644"/>
      </dsp:txXfrm>
    </dsp:sp>
    <dsp:sp modelId="{7D775AEC-2EF4-4CCF-BA87-354332649877}">
      <dsp:nvSpPr>
        <dsp:cNvPr id="0" name=""/>
        <dsp:cNvSpPr/>
      </dsp:nvSpPr>
      <dsp:spPr>
        <a:xfrm>
          <a:off x="310267" y="1939528"/>
          <a:ext cx="2327433" cy="12930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Debug Configuration</a:t>
          </a:r>
        </a:p>
      </dsp:txBody>
      <dsp:txXfrm>
        <a:off x="348138" y="1977399"/>
        <a:ext cx="2251691" cy="1217276"/>
      </dsp:txXfrm>
    </dsp:sp>
    <dsp:sp modelId="{6ACB364D-81F3-4662-99B1-BFC42153C261}">
      <dsp:nvSpPr>
        <dsp:cNvPr id="0" name=""/>
        <dsp:cNvSpPr/>
      </dsp:nvSpPr>
      <dsp:spPr>
        <a:xfrm rot="5422081">
          <a:off x="1258564" y="3220909"/>
          <a:ext cx="418946" cy="5818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rot="-5400000">
        <a:off x="1293884" y="3302366"/>
        <a:ext cx="349114" cy="293262"/>
      </dsp:txXfrm>
    </dsp:sp>
    <dsp:sp modelId="{0655DFEA-0E9E-4015-A663-3E6A388A7FE2}">
      <dsp:nvSpPr>
        <dsp:cNvPr id="0" name=""/>
        <dsp:cNvSpPr/>
      </dsp:nvSpPr>
      <dsp:spPr>
        <a:xfrm>
          <a:off x="298373" y="3791130"/>
          <a:ext cx="2327433" cy="12930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Debug</a:t>
          </a:r>
        </a:p>
      </dsp:txBody>
      <dsp:txXfrm>
        <a:off x="336244" y="3829001"/>
        <a:ext cx="2251691" cy="12172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01AC8E-824C-4E45-9C29-E71F490A1EF9}">
      <dsp:nvSpPr>
        <dsp:cNvPr id="0" name=""/>
        <dsp:cNvSpPr/>
      </dsp:nvSpPr>
      <dsp:spPr>
        <a:xfrm>
          <a:off x="213998" y="57944"/>
          <a:ext cx="1691026" cy="9394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Make AVM Debug ready</a:t>
          </a:r>
        </a:p>
      </dsp:txBody>
      <dsp:txXfrm>
        <a:off x="241514" y="85460"/>
        <a:ext cx="1635994" cy="884426"/>
      </dsp:txXfrm>
    </dsp:sp>
    <dsp:sp modelId="{B37A746A-9BED-4060-9763-844329F90253}">
      <dsp:nvSpPr>
        <dsp:cNvPr id="0" name=""/>
        <dsp:cNvSpPr/>
      </dsp:nvSpPr>
      <dsp:spPr>
        <a:xfrm rot="5400045">
          <a:off x="922812" y="968279"/>
          <a:ext cx="273382" cy="42275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rot="-5400000">
        <a:off x="932677" y="1042966"/>
        <a:ext cx="253654" cy="191367"/>
      </dsp:txXfrm>
    </dsp:sp>
    <dsp:sp modelId="{0B1E24EB-848C-4560-AEC6-1E2369CE3A84}">
      <dsp:nvSpPr>
        <dsp:cNvPr id="0" name=""/>
        <dsp:cNvSpPr/>
      </dsp:nvSpPr>
      <dsp:spPr>
        <a:xfrm>
          <a:off x="213981" y="1361913"/>
          <a:ext cx="1691026" cy="9394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Breakpoints</a:t>
          </a:r>
        </a:p>
      </dsp:txBody>
      <dsp:txXfrm>
        <a:off x="241497" y="1389429"/>
        <a:ext cx="1635994" cy="884426"/>
      </dsp:txXfrm>
    </dsp:sp>
    <dsp:sp modelId="{EEB1B2D9-4D18-400F-BA66-7982ACAEA463}">
      <dsp:nvSpPr>
        <dsp:cNvPr id="0" name=""/>
        <dsp:cNvSpPr/>
      </dsp:nvSpPr>
      <dsp:spPr>
        <a:xfrm rot="5371370">
          <a:off x="874164" y="2345141"/>
          <a:ext cx="382734" cy="42275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dirty="0"/>
        </a:p>
      </dsp:txBody>
      <dsp:txXfrm rot="-5400000">
        <a:off x="938226" y="2365154"/>
        <a:ext cx="253654" cy="267914"/>
      </dsp:txXfrm>
    </dsp:sp>
    <dsp:sp modelId="{102A7534-71CE-4C1E-BCAB-FC712A0708F0}">
      <dsp:nvSpPr>
        <dsp:cNvPr id="0" name=""/>
        <dsp:cNvSpPr/>
      </dsp:nvSpPr>
      <dsp:spPr>
        <a:xfrm>
          <a:off x="226055" y="2811667"/>
          <a:ext cx="1691026" cy="9394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Remote debug launch</a:t>
          </a:r>
        </a:p>
      </dsp:txBody>
      <dsp:txXfrm>
        <a:off x="253571" y="2839183"/>
        <a:ext cx="1635994" cy="884426"/>
      </dsp:txXfrm>
    </dsp:sp>
    <dsp:sp modelId="{91CDFFCE-FC52-4BCF-8E84-9DEEB8722A60}">
      <dsp:nvSpPr>
        <dsp:cNvPr id="0" name=""/>
        <dsp:cNvSpPr/>
      </dsp:nvSpPr>
      <dsp:spPr>
        <a:xfrm rot="5471721">
          <a:off x="923112" y="3719579"/>
          <a:ext cx="269805" cy="42275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rot="-5400000">
        <a:off x="932032" y="3796063"/>
        <a:ext cx="253654" cy="188864"/>
      </dsp:txXfrm>
    </dsp:sp>
    <dsp:sp modelId="{0655DFEA-0E9E-4015-A663-3E6A388A7FE2}">
      <dsp:nvSpPr>
        <dsp:cNvPr id="0" name=""/>
        <dsp:cNvSpPr/>
      </dsp:nvSpPr>
      <dsp:spPr>
        <a:xfrm>
          <a:off x="198948" y="4110788"/>
          <a:ext cx="1691026" cy="9394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Debug</a:t>
          </a:r>
        </a:p>
      </dsp:txBody>
      <dsp:txXfrm>
        <a:off x="226464" y="4138304"/>
        <a:ext cx="1635994" cy="8844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874B9E-AA7A-4843-91B2-062A4256F993}">
      <dsp:nvSpPr>
        <dsp:cNvPr id="0" name=""/>
        <dsp:cNvSpPr/>
      </dsp:nvSpPr>
      <dsp:spPr>
        <a:xfrm>
          <a:off x="3916" y="685537"/>
          <a:ext cx="2354695" cy="658203"/>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a:t>Local Debugging</a:t>
          </a:r>
        </a:p>
      </dsp:txBody>
      <dsp:txXfrm>
        <a:off x="3916" y="685537"/>
        <a:ext cx="2354695" cy="658203"/>
      </dsp:txXfrm>
    </dsp:sp>
    <dsp:sp modelId="{52B525FA-AD9B-4EB0-A5EA-99711EF913B5}">
      <dsp:nvSpPr>
        <dsp:cNvPr id="0" name=""/>
        <dsp:cNvSpPr/>
      </dsp:nvSpPr>
      <dsp:spPr>
        <a:xfrm>
          <a:off x="3916" y="1343740"/>
          <a:ext cx="2354695" cy="314279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Enable debugging from </a:t>
          </a:r>
          <a:r>
            <a:rPr lang="en-US" sz="1900" kern="1200" dirty="0" err="1"/>
            <a:t>proenv</a:t>
          </a:r>
          <a:endParaRPr lang="en-US" sz="1900" kern="1200" dirty="0"/>
        </a:p>
        <a:p>
          <a:pPr marL="171450" lvl="1" indent="-171450" algn="l" defTabSz="844550">
            <a:lnSpc>
              <a:spcPct val="90000"/>
            </a:lnSpc>
            <a:spcBef>
              <a:spcPct val="0"/>
            </a:spcBef>
            <a:spcAft>
              <a:spcPct val="15000"/>
            </a:spcAft>
            <a:buChar char="•"/>
          </a:pPr>
          <a:r>
            <a:rPr lang="en-US" sz="1900" kern="1200" dirty="0"/>
            <a:t>Debug</a:t>
          </a:r>
        </a:p>
      </dsp:txBody>
      <dsp:txXfrm>
        <a:off x="3916" y="1343740"/>
        <a:ext cx="2354695" cy="3142797"/>
      </dsp:txXfrm>
    </dsp:sp>
    <dsp:sp modelId="{02A5C2E1-FDFF-4485-B04D-8DF18D325192}">
      <dsp:nvSpPr>
        <dsp:cNvPr id="0" name=""/>
        <dsp:cNvSpPr/>
      </dsp:nvSpPr>
      <dsp:spPr>
        <a:xfrm>
          <a:off x="2688269" y="685537"/>
          <a:ext cx="2354695" cy="658203"/>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a:t>Remote Debugging</a:t>
          </a:r>
        </a:p>
      </dsp:txBody>
      <dsp:txXfrm>
        <a:off x="2688269" y="685537"/>
        <a:ext cx="2354695" cy="658203"/>
      </dsp:txXfrm>
    </dsp:sp>
    <dsp:sp modelId="{6A16837B-73DA-4F47-BDEA-0189C10C8B1B}">
      <dsp:nvSpPr>
        <dsp:cNvPr id="0" name=""/>
        <dsp:cNvSpPr/>
      </dsp:nvSpPr>
      <dsp:spPr>
        <a:xfrm>
          <a:off x="2688269" y="1343740"/>
          <a:ext cx="2354695" cy="314279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Enable debugging from </a:t>
          </a:r>
          <a:r>
            <a:rPr lang="en-US" sz="1900" kern="1200" dirty="0" err="1"/>
            <a:t>proenv</a:t>
          </a:r>
          <a:endParaRPr lang="en-US" sz="1900" kern="1200" dirty="0"/>
        </a:p>
        <a:p>
          <a:pPr marL="171450" lvl="1" indent="-171450" algn="l" defTabSz="844550">
            <a:lnSpc>
              <a:spcPct val="90000"/>
            </a:lnSpc>
            <a:spcBef>
              <a:spcPct val="0"/>
            </a:spcBef>
            <a:spcAft>
              <a:spcPct val="15000"/>
            </a:spcAft>
            <a:buChar char="•"/>
          </a:pPr>
          <a:r>
            <a:rPr lang="en-US" sz="1900" kern="1200" dirty="0"/>
            <a:t>Enable debugging for remote server</a:t>
          </a:r>
        </a:p>
        <a:p>
          <a:pPr marL="171450" lvl="1" indent="-171450" algn="l" defTabSz="844550">
            <a:lnSpc>
              <a:spcPct val="90000"/>
            </a:lnSpc>
            <a:spcBef>
              <a:spcPct val="0"/>
            </a:spcBef>
            <a:spcAft>
              <a:spcPct val="15000"/>
            </a:spcAft>
            <a:buChar char="•"/>
          </a:pPr>
          <a:r>
            <a:rPr lang="en-US" sz="1900" kern="1200" dirty="0"/>
            <a:t>Make remote files available</a:t>
          </a:r>
        </a:p>
        <a:p>
          <a:pPr marL="171450" lvl="1" indent="-171450" algn="l" defTabSz="844550">
            <a:lnSpc>
              <a:spcPct val="90000"/>
            </a:lnSpc>
            <a:spcBef>
              <a:spcPct val="0"/>
            </a:spcBef>
            <a:spcAft>
              <a:spcPct val="15000"/>
            </a:spcAft>
            <a:buChar char="•"/>
          </a:pPr>
          <a:r>
            <a:rPr lang="en-US" sz="1900" kern="1200" dirty="0"/>
            <a:t>Debug</a:t>
          </a:r>
        </a:p>
      </dsp:txBody>
      <dsp:txXfrm>
        <a:off x="2688269" y="1343740"/>
        <a:ext cx="2354695" cy="3142797"/>
      </dsp:txXfrm>
    </dsp:sp>
    <dsp:sp modelId="{F847E00A-F8A3-4E17-BDAC-B8A3D376BC6C}">
      <dsp:nvSpPr>
        <dsp:cNvPr id="0" name=""/>
        <dsp:cNvSpPr/>
      </dsp:nvSpPr>
      <dsp:spPr>
        <a:xfrm>
          <a:off x="5372622" y="685537"/>
          <a:ext cx="2354695" cy="658203"/>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a:t>PASOE Debugging</a:t>
          </a:r>
        </a:p>
      </dsp:txBody>
      <dsp:txXfrm>
        <a:off x="5372622" y="685537"/>
        <a:ext cx="2354695" cy="658203"/>
      </dsp:txXfrm>
    </dsp:sp>
    <dsp:sp modelId="{B0DF33CE-7AED-4C91-BF84-DB6937B61008}">
      <dsp:nvSpPr>
        <dsp:cNvPr id="0" name=""/>
        <dsp:cNvSpPr/>
      </dsp:nvSpPr>
      <dsp:spPr>
        <a:xfrm>
          <a:off x="5372622" y="1343740"/>
          <a:ext cx="2354695" cy="314279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Deploy </a:t>
          </a:r>
          <a:r>
            <a:rPr lang="en-US" sz="1900" kern="1200" dirty="0" err="1"/>
            <a:t>oedbg.war</a:t>
          </a:r>
          <a:r>
            <a:rPr lang="en-US" sz="1900" kern="1200" dirty="0"/>
            <a:t> file</a:t>
          </a:r>
        </a:p>
        <a:p>
          <a:pPr marL="171450" lvl="1" indent="-171450" algn="l" defTabSz="844550">
            <a:lnSpc>
              <a:spcPct val="90000"/>
            </a:lnSpc>
            <a:spcBef>
              <a:spcPct val="0"/>
            </a:spcBef>
            <a:spcAft>
              <a:spcPct val="15000"/>
            </a:spcAft>
            <a:buChar char="•"/>
          </a:pPr>
          <a:r>
            <a:rPr lang="en-US" sz="1900" kern="1200" dirty="0"/>
            <a:t>Start/Restart server in Debug mode</a:t>
          </a:r>
        </a:p>
        <a:p>
          <a:pPr marL="171450" lvl="1" indent="-171450" algn="l" defTabSz="844550">
            <a:lnSpc>
              <a:spcPct val="90000"/>
            </a:lnSpc>
            <a:spcBef>
              <a:spcPct val="0"/>
            </a:spcBef>
            <a:spcAft>
              <a:spcPct val="15000"/>
            </a:spcAft>
            <a:buChar char="•"/>
          </a:pPr>
          <a:r>
            <a:rPr lang="en-US" sz="1900" kern="1200" dirty="0"/>
            <a:t>Configure PAS in local machine for remote debug</a:t>
          </a:r>
        </a:p>
      </dsp:txBody>
      <dsp:txXfrm>
        <a:off x="5372622" y="1343740"/>
        <a:ext cx="2354695" cy="3142797"/>
      </dsp:txXfrm>
    </dsp:sp>
    <dsp:sp modelId="{1A45D36F-36DE-40C5-BAD1-EDA3D0D5FFAD}">
      <dsp:nvSpPr>
        <dsp:cNvPr id="0" name=""/>
        <dsp:cNvSpPr/>
      </dsp:nvSpPr>
      <dsp:spPr>
        <a:xfrm>
          <a:off x="8056975" y="685537"/>
          <a:ext cx="2354695" cy="658203"/>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err="1"/>
            <a:t>AppServer</a:t>
          </a:r>
          <a:r>
            <a:rPr lang="en-US" sz="1900" kern="1200" dirty="0"/>
            <a:t> Debugging</a:t>
          </a:r>
        </a:p>
      </dsp:txBody>
      <dsp:txXfrm>
        <a:off x="8056975" y="685537"/>
        <a:ext cx="2354695" cy="658203"/>
      </dsp:txXfrm>
    </dsp:sp>
    <dsp:sp modelId="{31DD6B5F-4BAD-4562-8E38-C852B3CE0E33}">
      <dsp:nvSpPr>
        <dsp:cNvPr id="0" name=""/>
        <dsp:cNvSpPr/>
      </dsp:nvSpPr>
      <dsp:spPr>
        <a:xfrm>
          <a:off x="8056975" y="1343740"/>
          <a:ext cx="2354695" cy="314279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Set </a:t>
          </a:r>
          <a:r>
            <a:rPr lang="en-US" sz="1900" kern="1200" dirty="0" err="1"/>
            <a:t>debuggerEnabled</a:t>
          </a:r>
          <a:r>
            <a:rPr lang="en-US" sz="1900" kern="1200" dirty="0"/>
            <a:t> property to true in </a:t>
          </a:r>
          <a:r>
            <a:rPr lang="en-US" sz="1900" kern="1200" dirty="0" err="1"/>
            <a:t>ubroker.properties</a:t>
          </a:r>
          <a:endParaRPr lang="en-US" sz="1900" kern="1200" dirty="0"/>
        </a:p>
        <a:p>
          <a:pPr marL="171450" lvl="1" indent="-171450" algn="l" defTabSz="844550">
            <a:lnSpc>
              <a:spcPct val="90000"/>
            </a:lnSpc>
            <a:spcBef>
              <a:spcPct val="0"/>
            </a:spcBef>
            <a:spcAft>
              <a:spcPct val="15000"/>
            </a:spcAft>
            <a:buChar char="•"/>
          </a:pPr>
          <a:r>
            <a:rPr lang="en-US" sz="1900" kern="1200" dirty="0"/>
            <a:t>Agents can be debugged through “External AVM” option</a:t>
          </a:r>
        </a:p>
        <a:p>
          <a:pPr marL="171450" lvl="1" indent="-171450" algn="l" defTabSz="844550">
            <a:lnSpc>
              <a:spcPct val="90000"/>
            </a:lnSpc>
            <a:spcBef>
              <a:spcPct val="0"/>
            </a:spcBef>
            <a:spcAft>
              <a:spcPct val="15000"/>
            </a:spcAft>
            <a:buChar char="•"/>
          </a:pPr>
          <a:r>
            <a:rPr lang="en-US" sz="1900" kern="1200" dirty="0"/>
            <a:t>Broker debugging will be lot more convenient</a:t>
          </a:r>
        </a:p>
      </dsp:txBody>
      <dsp:txXfrm>
        <a:off x="8056975" y="1343740"/>
        <a:ext cx="2354695" cy="314279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83038"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i="0"/>
              <a:t>Progress</a:t>
            </a:r>
            <a:endParaRPr lang="en-US" i="0" dirty="0"/>
          </a:p>
        </p:txBody>
      </p:sp>
      <p:sp>
        <p:nvSpPr>
          <p:cNvPr id="345093" name="Rectangle 5"/>
          <p:cNvSpPr>
            <a:spLocks noGrp="1" noChangeArrowheads="1"/>
          </p:cNvSpPr>
          <p:nvPr>
            <p:ph type="sldNum" sz="quarter" idx="3"/>
          </p:nvPr>
        </p:nvSpPr>
        <p:spPr bwMode="auto">
          <a:xfrm>
            <a:off x="3983038"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val="41407136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12750" y="700088"/>
            <a:ext cx="6205538"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r>
              <a:rPr lang="en-US"/>
              <a:t>Progress</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val="636446658"/>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a:t>
            </a:fld>
            <a:endParaRPr lang="en-US" dirty="0"/>
          </a:p>
        </p:txBody>
      </p:sp>
      <p:sp>
        <p:nvSpPr>
          <p:cNvPr id="5" name="Footer Placeholder 4"/>
          <p:cNvSpPr>
            <a:spLocks noGrp="1"/>
          </p:cNvSpPr>
          <p:nvPr>
            <p:ph type="ftr" sz="quarter" idx="11"/>
          </p:nvPr>
        </p:nvSpPr>
        <p:spPr/>
        <p:txBody>
          <a:bodyPr/>
          <a:lstStyle/>
          <a:p>
            <a:pPr>
              <a:defRPr/>
            </a:pPr>
            <a:r>
              <a:rPr lang="en-US" dirty="0"/>
              <a:t>Progress</a:t>
            </a:r>
          </a:p>
        </p:txBody>
      </p:sp>
    </p:spTree>
    <p:extLst>
      <p:ext uri="{BB962C8B-B14F-4D97-AF65-F5344CB8AC3E}">
        <p14:creationId xmlns:p14="http://schemas.microsoft.com/office/powerpoint/2010/main" val="1219454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US" dirty="0"/>
              <a:t>Progress</a:t>
            </a:r>
          </a:p>
        </p:txBody>
      </p:sp>
      <p:sp>
        <p:nvSpPr>
          <p:cNvPr id="5" name="Slide Number Placeholder 4"/>
          <p:cNvSpPr>
            <a:spLocks noGrp="1"/>
          </p:cNvSpPr>
          <p:nvPr>
            <p:ph type="sldNum" sz="quarter" idx="5"/>
          </p:nvPr>
        </p:nvSpPr>
        <p:spPr/>
        <p:txBody>
          <a:bodyPr/>
          <a:lstStyle/>
          <a:p>
            <a:pPr>
              <a:defRPr/>
            </a:pPr>
            <a:fld id="{3BC3B10F-A77C-499D-8A55-4E7169A1E706}" type="slidenum">
              <a:rPr lang="en-US" smtClean="0"/>
              <a:pPr>
                <a:defRPr/>
              </a:pPr>
              <a:t>2</a:t>
            </a:fld>
            <a:endParaRPr lang="en-US" dirty="0"/>
          </a:p>
        </p:txBody>
      </p:sp>
    </p:spTree>
    <p:extLst>
      <p:ext uri="{BB962C8B-B14F-4D97-AF65-F5344CB8AC3E}">
        <p14:creationId xmlns:p14="http://schemas.microsoft.com/office/powerpoint/2010/main" val="1884645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a:t>
            </a:fld>
            <a:endParaRPr lang="en-US" dirty="0"/>
          </a:p>
        </p:txBody>
      </p:sp>
    </p:spTree>
    <p:extLst>
      <p:ext uri="{BB962C8B-B14F-4D97-AF65-F5344CB8AC3E}">
        <p14:creationId xmlns:p14="http://schemas.microsoft.com/office/powerpoint/2010/main" val="2433182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4</a:t>
            </a:fld>
            <a:endParaRPr lang="en-US" dirty="0"/>
          </a:p>
        </p:txBody>
      </p:sp>
    </p:spTree>
    <p:extLst>
      <p:ext uri="{BB962C8B-B14F-4D97-AF65-F5344CB8AC3E}">
        <p14:creationId xmlns:p14="http://schemas.microsoft.com/office/powerpoint/2010/main" val="3949179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5</a:t>
            </a:fld>
            <a:endParaRPr lang="en-US" dirty="0"/>
          </a:p>
        </p:txBody>
      </p:sp>
    </p:spTree>
    <p:extLst>
      <p:ext uri="{BB962C8B-B14F-4D97-AF65-F5344CB8AC3E}">
        <p14:creationId xmlns:p14="http://schemas.microsoft.com/office/powerpoint/2010/main" val="3113832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US"/>
              <a:t>Progress</a:t>
            </a:r>
            <a:endParaRPr lang="en-US" dirty="0"/>
          </a:p>
        </p:txBody>
      </p:sp>
      <p:sp>
        <p:nvSpPr>
          <p:cNvPr id="5" name="Slide Number Placeholder 4"/>
          <p:cNvSpPr>
            <a:spLocks noGrp="1"/>
          </p:cNvSpPr>
          <p:nvPr>
            <p:ph type="sldNum" sz="quarter" idx="5"/>
          </p:nvPr>
        </p:nvSpPr>
        <p:spPr/>
        <p:txBody>
          <a:bodyPr/>
          <a:lstStyle/>
          <a:p>
            <a:pPr>
              <a:defRPr/>
            </a:pPr>
            <a:fld id="{3BC3B10F-A77C-499D-8A55-4E7169A1E706}" type="slidenum">
              <a:rPr lang="en-US" smtClean="0"/>
              <a:pPr>
                <a:defRPr/>
              </a:pPr>
              <a:t>6</a:t>
            </a:fld>
            <a:endParaRPr lang="en-US" dirty="0"/>
          </a:p>
        </p:txBody>
      </p:sp>
    </p:spTree>
    <p:extLst>
      <p:ext uri="{BB962C8B-B14F-4D97-AF65-F5344CB8AC3E}">
        <p14:creationId xmlns:p14="http://schemas.microsoft.com/office/powerpoint/2010/main" val="2795842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7</a:t>
            </a:fld>
            <a:endParaRPr lang="en-US" dirty="0"/>
          </a:p>
        </p:txBody>
      </p:sp>
    </p:spTree>
    <p:extLst>
      <p:ext uri="{BB962C8B-B14F-4D97-AF65-F5344CB8AC3E}">
        <p14:creationId xmlns:p14="http://schemas.microsoft.com/office/powerpoint/2010/main" val="3499243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US"/>
              <a:t>Progress</a:t>
            </a:r>
            <a:endParaRPr lang="en-US" dirty="0"/>
          </a:p>
        </p:txBody>
      </p:sp>
      <p:sp>
        <p:nvSpPr>
          <p:cNvPr id="5" name="Slide Number Placeholder 4"/>
          <p:cNvSpPr>
            <a:spLocks noGrp="1"/>
          </p:cNvSpPr>
          <p:nvPr>
            <p:ph type="sldNum" sz="quarter" idx="5"/>
          </p:nvPr>
        </p:nvSpPr>
        <p:spPr/>
        <p:txBody>
          <a:bodyPr/>
          <a:lstStyle/>
          <a:p>
            <a:pPr>
              <a:defRPr/>
            </a:pPr>
            <a:fld id="{3BC3B10F-A77C-499D-8A55-4E7169A1E706}" type="slidenum">
              <a:rPr lang="en-US" smtClean="0"/>
              <a:pPr>
                <a:defRPr/>
              </a:pPr>
              <a:t>8</a:t>
            </a:fld>
            <a:endParaRPr lang="en-US" dirty="0"/>
          </a:p>
        </p:txBody>
      </p:sp>
    </p:spTree>
    <p:extLst>
      <p:ext uri="{BB962C8B-B14F-4D97-AF65-F5344CB8AC3E}">
        <p14:creationId xmlns:p14="http://schemas.microsoft.com/office/powerpoint/2010/main" val="15359297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US"/>
              <a:t>Progress</a:t>
            </a:r>
            <a:endParaRPr lang="en-US" dirty="0"/>
          </a:p>
        </p:txBody>
      </p:sp>
      <p:sp>
        <p:nvSpPr>
          <p:cNvPr id="5" name="Slide Number Placeholder 4"/>
          <p:cNvSpPr>
            <a:spLocks noGrp="1"/>
          </p:cNvSpPr>
          <p:nvPr>
            <p:ph type="sldNum" sz="quarter" idx="5"/>
          </p:nvPr>
        </p:nvSpPr>
        <p:spPr/>
        <p:txBody>
          <a:bodyPr/>
          <a:lstStyle/>
          <a:p>
            <a:pPr>
              <a:defRPr/>
            </a:pPr>
            <a:fld id="{3BC3B10F-A77C-499D-8A55-4E7169A1E706}" type="slidenum">
              <a:rPr lang="en-US" smtClean="0"/>
              <a:pPr>
                <a:defRPr/>
              </a:pPr>
              <a:t>9</a:t>
            </a:fld>
            <a:endParaRPr lang="en-US" dirty="0"/>
          </a:p>
        </p:txBody>
      </p:sp>
    </p:spTree>
    <p:extLst>
      <p:ext uri="{BB962C8B-B14F-4D97-AF65-F5344CB8AC3E}">
        <p14:creationId xmlns:p14="http://schemas.microsoft.com/office/powerpoint/2010/main" val="2103681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10</a:t>
            </a:fld>
            <a:endParaRPr lang="en-US" dirty="0"/>
          </a:p>
        </p:txBody>
      </p:sp>
    </p:spTree>
    <p:extLst>
      <p:ext uri="{BB962C8B-B14F-4D97-AF65-F5344CB8AC3E}">
        <p14:creationId xmlns:p14="http://schemas.microsoft.com/office/powerpoint/2010/main" val="4127522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11</a:t>
            </a:fld>
            <a:endParaRPr lang="en-US" dirty="0"/>
          </a:p>
        </p:txBody>
      </p:sp>
    </p:spTree>
    <p:extLst>
      <p:ext uri="{BB962C8B-B14F-4D97-AF65-F5344CB8AC3E}">
        <p14:creationId xmlns:p14="http://schemas.microsoft.com/office/powerpoint/2010/main" val="17682518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12</a:t>
            </a:fld>
            <a:endParaRPr lang="en-US" dirty="0"/>
          </a:p>
        </p:txBody>
      </p:sp>
    </p:spTree>
    <p:extLst>
      <p:ext uri="{BB962C8B-B14F-4D97-AF65-F5344CB8AC3E}">
        <p14:creationId xmlns:p14="http://schemas.microsoft.com/office/powerpoint/2010/main" val="3644022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US"/>
              <a:t>Progress</a:t>
            </a:r>
            <a:endParaRPr lang="en-US" dirty="0"/>
          </a:p>
        </p:txBody>
      </p:sp>
      <p:sp>
        <p:nvSpPr>
          <p:cNvPr id="5" name="Slide Number Placeholder 4"/>
          <p:cNvSpPr>
            <a:spLocks noGrp="1"/>
          </p:cNvSpPr>
          <p:nvPr>
            <p:ph type="sldNum" sz="quarter" idx="5"/>
          </p:nvPr>
        </p:nvSpPr>
        <p:spPr/>
        <p:txBody>
          <a:bodyPr/>
          <a:lstStyle/>
          <a:p>
            <a:pPr>
              <a:defRPr/>
            </a:pPr>
            <a:fld id="{3BC3B10F-A77C-499D-8A55-4E7169A1E706}" type="slidenum">
              <a:rPr lang="en-US" smtClean="0"/>
              <a:pPr>
                <a:defRPr/>
              </a:pPr>
              <a:t>14</a:t>
            </a:fld>
            <a:endParaRPr lang="en-US" dirty="0"/>
          </a:p>
        </p:txBody>
      </p:sp>
    </p:spTree>
    <p:extLst>
      <p:ext uri="{BB962C8B-B14F-4D97-AF65-F5344CB8AC3E}">
        <p14:creationId xmlns:p14="http://schemas.microsoft.com/office/powerpoint/2010/main" val="2390304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US"/>
              <a:t>Progress</a:t>
            </a:r>
            <a:endParaRPr lang="en-US" dirty="0"/>
          </a:p>
        </p:txBody>
      </p:sp>
      <p:sp>
        <p:nvSpPr>
          <p:cNvPr id="5" name="Slide Number Placeholder 4"/>
          <p:cNvSpPr>
            <a:spLocks noGrp="1"/>
          </p:cNvSpPr>
          <p:nvPr>
            <p:ph type="sldNum" sz="quarter" idx="5"/>
          </p:nvPr>
        </p:nvSpPr>
        <p:spPr/>
        <p:txBody>
          <a:bodyPr/>
          <a:lstStyle/>
          <a:p>
            <a:pPr>
              <a:defRPr/>
            </a:pPr>
            <a:fld id="{3BC3B10F-A77C-499D-8A55-4E7169A1E706}" type="slidenum">
              <a:rPr lang="en-US" smtClean="0"/>
              <a:pPr>
                <a:defRPr/>
              </a:pPr>
              <a:t>15</a:t>
            </a:fld>
            <a:endParaRPr lang="en-US" dirty="0"/>
          </a:p>
        </p:txBody>
      </p:sp>
    </p:spTree>
    <p:extLst>
      <p:ext uri="{BB962C8B-B14F-4D97-AF65-F5344CB8AC3E}">
        <p14:creationId xmlns:p14="http://schemas.microsoft.com/office/powerpoint/2010/main" val="5071320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16</a:t>
            </a:fld>
            <a:endParaRPr lang="en-US" dirty="0"/>
          </a:p>
        </p:txBody>
      </p:sp>
    </p:spTree>
    <p:extLst>
      <p:ext uri="{BB962C8B-B14F-4D97-AF65-F5344CB8AC3E}">
        <p14:creationId xmlns:p14="http://schemas.microsoft.com/office/powerpoint/2010/main" val="15982123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US"/>
              <a:t>Progress</a:t>
            </a:r>
            <a:endParaRPr lang="en-US" dirty="0"/>
          </a:p>
        </p:txBody>
      </p:sp>
      <p:sp>
        <p:nvSpPr>
          <p:cNvPr id="5" name="Slide Number Placeholder 4"/>
          <p:cNvSpPr>
            <a:spLocks noGrp="1"/>
          </p:cNvSpPr>
          <p:nvPr>
            <p:ph type="sldNum" sz="quarter" idx="5"/>
          </p:nvPr>
        </p:nvSpPr>
        <p:spPr/>
        <p:txBody>
          <a:bodyPr/>
          <a:lstStyle/>
          <a:p>
            <a:pPr>
              <a:defRPr/>
            </a:pPr>
            <a:fld id="{3BC3B10F-A77C-499D-8A55-4E7169A1E706}" type="slidenum">
              <a:rPr lang="en-US" smtClean="0"/>
              <a:pPr>
                <a:defRPr/>
              </a:pPr>
              <a:t>17</a:t>
            </a:fld>
            <a:endParaRPr lang="en-US" dirty="0"/>
          </a:p>
        </p:txBody>
      </p:sp>
    </p:spTree>
    <p:extLst>
      <p:ext uri="{BB962C8B-B14F-4D97-AF65-F5344CB8AC3E}">
        <p14:creationId xmlns:p14="http://schemas.microsoft.com/office/powerpoint/2010/main" val="36080759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18</a:t>
            </a:fld>
            <a:endParaRPr lang="en-US" dirty="0"/>
          </a:p>
        </p:txBody>
      </p:sp>
    </p:spTree>
    <p:extLst>
      <p:ext uri="{BB962C8B-B14F-4D97-AF65-F5344CB8AC3E}">
        <p14:creationId xmlns:p14="http://schemas.microsoft.com/office/powerpoint/2010/main" val="2890296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19</a:t>
            </a:fld>
            <a:endParaRPr lang="en-US" dirty="0"/>
          </a:p>
        </p:txBody>
      </p:sp>
    </p:spTree>
    <p:extLst>
      <p:ext uri="{BB962C8B-B14F-4D97-AF65-F5344CB8AC3E}">
        <p14:creationId xmlns:p14="http://schemas.microsoft.com/office/powerpoint/2010/main" val="34635715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20</a:t>
            </a:fld>
            <a:endParaRPr lang="en-US" dirty="0"/>
          </a:p>
        </p:txBody>
      </p:sp>
    </p:spTree>
    <p:extLst>
      <p:ext uri="{BB962C8B-B14F-4D97-AF65-F5344CB8AC3E}">
        <p14:creationId xmlns:p14="http://schemas.microsoft.com/office/powerpoint/2010/main" val="41739543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21</a:t>
            </a:fld>
            <a:endParaRPr lang="en-US" dirty="0"/>
          </a:p>
        </p:txBody>
      </p:sp>
    </p:spTree>
    <p:extLst>
      <p:ext uri="{BB962C8B-B14F-4D97-AF65-F5344CB8AC3E}">
        <p14:creationId xmlns:p14="http://schemas.microsoft.com/office/powerpoint/2010/main" val="32021341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22</a:t>
            </a:fld>
            <a:endParaRPr lang="en-US" dirty="0"/>
          </a:p>
        </p:txBody>
      </p:sp>
    </p:spTree>
    <p:extLst>
      <p:ext uri="{BB962C8B-B14F-4D97-AF65-F5344CB8AC3E}">
        <p14:creationId xmlns:p14="http://schemas.microsoft.com/office/powerpoint/2010/main" val="1478652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23</a:t>
            </a:fld>
            <a:endParaRPr lang="en-US" dirty="0"/>
          </a:p>
        </p:txBody>
      </p:sp>
    </p:spTree>
    <p:extLst>
      <p:ext uri="{BB962C8B-B14F-4D97-AF65-F5344CB8AC3E}">
        <p14:creationId xmlns:p14="http://schemas.microsoft.com/office/powerpoint/2010/main" val="32535869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Rectangle 5"/>
          <p:cNvSpPr/>
          <p:nvPr userDrawn="1"/>
        </p:nvSpPr>
        <p:spPr bwMode="auto">
          <a:xfrm>
            <a:off x="-5365"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27" y="0"/>
            <a:ext cx="12183947" cy="6856899"/>
          </a:xfrm>
          <a:prstGeom prst="rect">
            <a:avLst/>
          </a:prstGeom>
        </p:spPr>
      </p:pic>
      <p:sp>
        <p:nvSpPr>
          <p:cNvPr id="9" name="Rectangle 3"/>
          <p:cNvSpPr>
            <a:spLocks noGrp="1" noChangeArrowheads="1"/>
          </p:cNvSpPr>
          <p:nvPr>
            <p:ph type="ctrTitle" hasCustomPrompt="1"/>
          </p:nvPr>
        </p:nvSpPr>
        <p:spPr bwMode="auto">
          <a:xfrm>
            <a:off x="5038725" y="2457778"/>
            <a:ext cx="6800850" cy="1573302"/>
          </a:xfrm>
          <a:ln algn="ctr"/>
        </p:spPr>
        <p:txBody>
          <a:bodyPr lIns="0" tIns="0" rIns="0" bIns="0" anchor="ctr" anchorCtr="0"/>
          <a:lstStyle>
            <a:lvl1pPr>
              <a:lnSpc>
                <a:spcPct val="100000"/>
              </a:lnSpc>
              <a:defRPr sz="4800" b="0">
                <a:solidFill>
                  <a:schemeClr val="tx1"/>
                </a:solidFill>
                <a:latin typeface="Arial" pitchFamily="34" charset="0"/>
                <a:cs typeface="Arial" pitchFamily="34" charset="0"/>
              </a:defRPr>
            </a:lvl1pPr>
          </a:lstStyle>
          <a:p>
            <a:r>
              <a:rPr lang="en-US" dirty="0"/>
              <a:t>Click To Edit Master Title</a:t>
            </a:r>
          </a:p>
        </p:txBody>
      </p:sp>
      <p:sp>
        <p:nvSpPr>
          <p:cNvPr id="10" name="Rectangle 6"/>
          <p:cNvSpPr>
            <a:spLocks noGrp="1" noChangeArrowheads="1"/>
          </p:cNvSpPr>
          <p:nvPr>
            <p:ph type="subTitle" idx="1" hasCustomPrompt="1"/>
          </p:nvPr>
        </p:nvSpPr>
        <p:spPr>
          <a:xfrm>
            <a:off x="5038725" y="4613135"/>
            <a:ext cx="5479648" cy="723098"/>
          </a:xfrm>
          <a:ln algn="ctr"/>
        </p:spPr>
        <p:txBody>
          <a:bodyPr lIns="0" tIns="0" rIns="0" bIns="0" anchor="ctr" anchorCtr="0"/>
          <a:lstStyle>
            <a:lvl1pPr marL="0" indent="0">
              <a:buClrTx/>
              <a:buFontTx/>
              <a:buNone/>
              <a:defRPr sz="2400" i="0">
                <a:solidFill>
                  <a:schemeClr val="tx1"/>
                </a:solidFill>
                <a:latin typeface="Arial" pitchFamily="34" charset="0"/>
                <a:cs typeface="Arial" pitchFamily="34" charset="0"/>
              </a:defRPr>
            </a:lvl1pPr>
          </a:lstStyle>
          <a:p>
            <a:r>
              <a:rPr lang="en-US" dirty="0"/>
              <a:t>Click to Edit Master Subtitle Style</a:t>
            </a:r>
          </a:p>
        </p:txBody>
      </p:sp>
    </p:spTree>
    <p:extLst>
      <p:ext uri="{BB962C8B-B14F-4D97-AF65-F5344CB8AC3E}">
        <p14:creationId xmlns:p14="http://schemas.microsoft.com/office/powerpoint/2010/main" val="2817904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Rectangle 3"/>
          <p:cNvSpPr/>
          <p:nvPr userDrawn="1"/>
        </p:nvSpPr>
        <p:spPr bwMode="auto">
          <a:xfrm>
            <a:off x="0"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40" y="0"/>
            <a:ext cx="12183945" cy="6856897"/>
          </a:xfrm>
          <a:prstGeom prst="rect">
            <a:avLst/>
          </a:prstGeom>
        </p:spPr>
      </p:pic>
      <p:sp>
        <p:nvSpPr>
          <p:cNvPr id="2" name="Title 1"/>
          <p:cNvSpPr>
            <a:spLocks noGrp="1"/>
          </p:cNvSpPr>
          <p:nvPr>
            <p:ph type="title"/>
          </p:nvPr>
        </p:nvSpPr>
        <p:spPr>
          <a:xfrm>
            <a:off x="785008" y="3091870"/>
            <a:ext cx="6555592" cy="535531"/>
          </a:xfrm>
        </p:spPr>
        <p:txBody>
          <a:bodyPr anchor="t"/>
          <a:lstStyle>
            <a:lvl1pPr>
              <a:defRPr sz="3200">
                <a:solidFill>
                  <a:schemeClr val="accent2">
                    <a:lumMod val="75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47168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62648" y="283"/>
            <a:ext cx="1926177" cy="6857433"/>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814" y="1200150"/>
            <a:ext cx="10414650" cy="5172075"/>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9320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No Tex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814" y="1200150"/>
            <a:ext cx="10414650" cy="5172075"/>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7428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4" y="283"/>
            <a:ext cx="12186859" cy="6858538"/>
          </a:xfrm>
          <a:prstGeom prst="rect">
            <a:avLst/>
          </a:prstGeom>
        </p:spPr>
      </p:pic>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accent1"/>
                </a:solidFill>
              </a:defRPr>
            </a:lvl1pPr>
            <a:lvl2pPr>
              <a:spcBef>
                <a:spcPts val="1800"/>
              </a:spcBef>
              <a:buClr>
                <a:schemeClr val="accent1"/>
              </a:buClr>
              <a:defRPr>
                <a:solidFill>
                  <a:schemeClr val="accent1"/>
                </a:solidFill>
              </a:defRPr>
            </a:lvl2pPr>
            <a:lvl3pPr>
              <a:spcBef>
                <a:spcPts val="1800"/>
              </a:spcBef>
              <a:buClr>
                <a:schemeClr val="accent1"/>
              </a:buClr>
              <a:defRPr>
                <a:solidFill>
                  <a:schemeClr val="accent1"/>
                </a:solidFill>
              </a:defRPr>
            </a:lvl3pPr>
            <a:lvl4pPr>
              <a:spcBef>
                <a:spcPts val="1800"/>
              </a:spcBef>
              <a:buClr>
                <a:schemeClr val="accent1"/>
              </a:buClr>
              <a:defRPr>
                <a:solidFill>
                  <a:schemeClr val="accent1"/>
                </a:solidFill>
              </a:defRPr>
            </a:lvl4pPr>
            <a:lvl5pPr>
              <a:spcBef>
                <a:spcPts val="1800"/>
              </a:spcBef>
              <a:buClr>
                <a:schemeClr val="accent1"/>
              </a:buClr>
              <a:defRPr>
                <a:solidFill>
                  <a:schemeClr val="accent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2291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62648" y="283"/>
            <a:ext cx="1926177" cy="6857433"/>
          </a:xfrm>
          <a:prstGeom prst="rect">
            <a:avLst/>
          </a:prstGeom>
        </p:spPr>
      </p:pic>
      <p:sp>
        <p:nvSpPr>
          <p:cNvPr id="2" name="Title 1"/>
          <p:cNvSpPr>
            <a:spLocks noGrp="1"/>
          </p:cNvSpPr>
          <p:nvPr>
            <p:ph type="title"/>
          </p:nvPr>
        </p:nvSpPr>
        <p:spPr>
          <a:xfrm>
            <a:off x="557813" y="367497"/>
            <a:ext cx="11021571" cy="430887"/>
          </a:xfrm>
        </p:spPr>
        <p:txBody>
          <a:bodyPr/>
          <a:lstStyle>
            <a:lvl1pPr>
              <a:defRPr>
                <a:solidFill>
                  <a:schemeClr val="tx1">
                    <a:lumMod val="50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57813"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57813"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31706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62648" y="283"/>
            <a:ext cx="1926177" cy="6857433"/>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1307819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no tex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2406102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 no text boxe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62648" y="283"/>
            <a:ext cx="1926177" cy="6857433"/>
          </a:xfrm>
          <a:prstGeom prst="rect">
            <a:avLst/>
          </a:prstGeom>
        </p:spPr>
      </p:pic>
    </p:spTree>
    <p:extLst>
      <p:ext uri="{BB962C8B-B14F-4D97-AF65-F5344CB8AC3E}">
        <p14:creationId xmlns:p14="http://schemas.microsoft.com/office/powerpoint/2010/main" val="2254445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Black">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067153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lank white">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cc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4" y="283"/>
            <a:ext cx="12186859" cy="6858537"/>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accent2"/>
                </a:solidFill>
              </a:defRPr>
            </a:lvl1pPr>
          </a:lstStyle>
          <a:p>
            <a:r>
              <a:rPr lang="en-US"/>
              <a:t>Click to edit Master title style</a:t>
            </a:r>
            <a:endParaRPr lang="en-US" dirty="0"/>
          </a:p>
        </p:txBody>
      </p:sp>
    </p:spTree>
    <p:extLst>
      <p:ext uri="{BB962C8B-B14F-4D97-AF65-F5344CB8AC3E}">
        <p14:creationId xmlns:p14="http://schemas.microsoft.com/office/powerpoint/2010/main" val="3015673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extured Gray">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a:ln>
                <a:noFill/>
              </a:ln>
              <a:solidFill>
                <a:schemeClr val="bg1"/>
              </a:solidFill>
              <a:effectLst/>
              <a:latin typeface="Arial"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5" y="282"/>
            <a:ext cx="12185400" cy="6857716"/>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900207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extured Purple">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a:ln>
                <a:noFill/>
              </a:ln>
              <a:solidFill>
                <a:schemeClr val="bg1"/>
              </a:solidFill>
              <a:effectLst/>
              <a:latin typeface="Arial"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5" y="282"/>
            <a:ext cx="12185400" cy="6857717"/>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2160043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extured Teal">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9" y="0"/>
            <a:ext cx="12183947" cy="6856898"/>
          </a:xfrm>
          <a:prstGeom prst="rect">
            <a:avLst/>
          </a:prstGeom>
        </p:spPr>
      </p:pic>
      <p:sp>
        <p:nvSpPr>
          <p:cNvPr id="3"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113088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120" y="2840458"/>
            <a:ext cx="771152" cy="963450"/>
          </a:xfrm>
          <a:prstGeom prst="rect">
            <a:avLst/>
          </a:prstGeom>
        </p:spPr>
      </p:pic>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45341" y="2461457"/>
            <a:ext cx="981109" cy="1287217"/>
          </a:xfrm>
          <a:prstGeom prst="rect">
            <a:avLst/>
          </a:prstGeom>
        </p:spPr>
      </p:pic>
      <p:pic>
        <p:nvPicPr>
          <p:cNvPr id="5" name="Pictur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76120" y="3353747"/>
            <a:ext cx="315917" cy="364973"/>
          </a:xfrm>
          <a:prstGeom prst="rect">
            <a:avLst/>
          </a:prstGeom>
        </p:spPr>
      </p:pic>
      <p:pic>
        <p:nvPicPr>
          <p:cNvPr id="6" name="Picture 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074849" y="2813480"/>
            <a:ext cx="5029463" cy="1200893"/>
          </a:xfrm>
          <a:prstGeom prst="rect">
            <a:avLst/>
          </a:prstGeom>
        </p:spPr>
      </p:pic>
    </p:spTree>
    <p:extLst>
      <p:ext uri="{BB962C8B-B14F-4D97-AF65-F5344CB8AC3E}">
        <p14:creationId xmlns:p14="http://schemas.microsoft.com/office/powerpoint/2010/main" val="26054724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300"/>
                            </p:stCondLst>
                            <p:childTnLst>
                              <p:par>
                                <p:cTn id="10" presetID="31"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style.rotation</p:attrName>
                                        </p:attrNameLst>
                                      </p:cBhvr>
                                      <p:tavLst>
                                        <p:tav tm="0">
                                          <p:val>
                                            <p:fltVal val="90"/>
                                          </p:val>
                                        </p:tav>
                                        <p:tav tm="100000">
                                          <p:val>
                                            <p:fltVal val="0"/>
                                          </p:val>
                                        </p:tav>
                                      </p:tavLst>
                                    </p:anim>
                                    <p:animEffect transition="in" filter="fade">
                                      <p:cBhvr>
                                        <p:cTn id="15" dur="500"/>
                                        <p:tgtEl>
                                          <p:spTgt spid="3"/>
                                        </p:tgtEl>
                                      </p:cBhvr>
                                    </p:animEffect>
                                  </p:childTnLst>
                                </p:cTn>
                              </p:par>
                            </p:childTnLst>
                          </p:cTn>
                        </p:par>
                        <p:par>
                          <p:cTn id="16" fill="hold">
                            <p:stCondLst>
                              <p:cond delay="800"/>
                            </p:stCondLst>
                            <p:childTnLst>
                              <p:par>
                                <p:cTn id="17" presetID="31"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childTnLst>
                          </p:cTn>
                        </p:par>
                        <p:par>
                          <p:cTn id="23" fill="hold">
                            <p:stCondLst>
                              <p:cond delay="1300"/>
                            </p:stCondLst>
                            <p:childTnLst>
                              <p:par>
                                <p:cTn id="24" presetID="22" presetClass="entr" presetSubtype="8"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Gradient Gray">
    <p:spTree>
      <p:nvGrpSpPr>
        <p:cNvPr id="1" name=""/>
        <p:cNvGrpSpPr/>
        <p:nvPr/>
      </p:nvGrpSpPr>
      <p:grpSpPr>
        <a:xfrm>
          <a:off x="0" y="0"/>
          <a:ext cx="0" cy="0"/>
          <a:chOff x="0" y="0"/>
          <a:chExt cx="0" cy="0"/>
        </a:xfrm>
      </p:grpSpPr>
      <p:sp>
        <p:nvSpPr>
          <p:cNvPr id="2" name="Rectangle 1"/>
          <p:cNvSpPr/>
          <p:nvPr userDrawn="1"/>
        </p:nvSpPr>
        <p:spPr bwMode="auto">
          <a:xfrm>
            <a:off x="2" y="2540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392" tIns="45696" rIns="91392" bIns="45696" numCol="1" rtlCol="0" anchor="ctr" anchorCtr="0" compatLnSpc="1">
            <a:prstTxWarp prst="textNoShape">
              <a:avLst/>
            </a:prstTxWarp>
            <a:noAutofit/>
          </a:bodyPr>
          <a:lstStyle/>
          <a:p>
            <a:pPr marL="0" marR="0" indent="0" algn="ctr" defTabSz="913852" rtl="0" eaLnBrk="1" fontAlgn="base" latinLnBrk="0" hangingPunct="1">
              <a:lnSpc>
                <a:spcPct val="100000"/>
              </a:lnSpc>
              <a:spcBef>
                <a:spcPct val="50000"/>
              </a:spcBef>
              <a:spcAft>
                <a:spcPct val="0"/>
              </a:spcAft>
              <a:buClrTx/>
              <a:buSzPct val="130000"/>
              <a:buFontTx/>
              <a:buNone/>
              <a:tabLst/>
            </a:pPr>
            <a:endParaRPr kumimoji="0" lang="en-US" sz="2398" b="0" i="0" u="none" strike="noStrike" cap="none" normalizeH="0" baseline="0" dirty="0">
              <a:ln>
                <a:noFill/>
              </a:ln>
              <a:solidFill>
                <a:schemeClr val="bg1"/>
              </a:solidFill>
              <a:effectLst/>
              <a:latin typeface="Arial" charset="0"/>
            </a:endParaRPr>
          </a:p>
        </p:txBody>
      </p:sp>
      <p:pic>
        <p:nvPicPr>
          <p:cNvPr id="25" name="Picture 24"/>
          <p:cNvPicPr>
            <a:picLocks noChangeAspect="1"/>
          </p:cNvPicPr>
          <p:nvPr userDrawn="1"/>
        </p:nvPicPr>
        <p:blipFill>
          <a:blip r:embed="rId2"/>
          <a:stretch>
            <a:fillRect/>
          </a:stretch>
        </p:blipFill>
        <p:spPr>
          <a:xfrm>
            <a:off x="2" y="4"/>
            <a:ext cx="12188825" cy="5075939"/>
          </a:xfrm>
          <a:prstGeom prst="rect">
            <a:avLst/>
          </a:prstGeom>
        </p:spPr>
      </p:pic>
      <p:sp>
        <p:nvSpPr>
          <p:cNvPr id="16" name="Triangle 7"/>
          <p:cNvSpPr/>
          <p:nvPr userDrawn="1"/>
        </p:nvSpPr>
        <p:spPr bwMode="auto">
          <a:xfrm>
            <a:off x="7784658" y="4381017"/>
            <a:ext cx="4404167" cy="2476983"/>
          </a:xfrm>
          <a:custGeom>
            <a:avLst/>
            <a:gdLst>
              <a:gd name="connsiteX0" fmla="*/ 0 w 3090440"/>
              <a:gd name="connsiteY0" fmla="*/ 2812648 h 2812648"/>
              <a:gd name="connsiteX1" fmla="*/ 1545220 w 3090440"/>
              <a:gd name="connsiteY1" fmla="*/ 0 h 2812648"/>
              <a:gd name="connsiteX2" fmla="*/ 3090440 w 3090440"/>
              <a:gd name="connsiteY2" fmla="*/ 2812648 h 2812648"/>
              <a:gd name="connsiteX3" fmla="*/ 0 w 3090440"/>
              <a:gd name="connsiteY3" fmla="*/ 2812648 h 2812648"/>
              <a:gd name="connsiteX0" fmla="*/ 0 w 3177251"/>
              <a:gd name="connsiteY0" fmla="*/ 2442258 h 2442258"/>
              <a:gd name="connsiteX1" fmla="*/ 3177251 w 3177251"/>
              <a:gd name="connsiteY1" fmla="*/ 0 h 2442258"/>
              <a:gd name="connsiteX2" fmla="*/ 3090440 w 3177251"/>
              <a:gd name="connsiteY2" fmla="*/ 2442258 h 2442258"/>
              <a:gd name="connsiteX3" fmla="*/ 0 w 3177251"/>
              <a:gd name="connsiteY3" fmla="*/ 2442258 h 2442258"/>
              <a:gd name="connsiteX0" fmla="*/ 0 w 3536066"/>
              <a:gd name="connsiteY0" fmla="*/ 2488557 h 2488557"/>
              <a:gd name="connsiteX1" fmla="*/ 3536066 w 3536066"/>
              <a:gd name="connsiteY1" fmla="*/ 0 h 2488557"/>
              <a:gd name="connsiteX2" fmla="*/ 3449255 w 3536066"/>
              <a:gd name="connsiteY2" fmla="*/ 2442258 h 2488557"/>
              <a:gd name="connsiteX3" fmla="*/ 0 w 3536066"/>
              <a:gd name="connsiteY3" fmla="*/ 2488557 h 2488557"/>
              <a:gd name="connsiteX0" fmla="*/ 0 w 4265271"/>
              <a:gd name="connsiteY0" fmla="*/ 2338086 h 2338086"/>
              <a:gd name="connsiteX1" fmla="*/ 4265271 w 4265271"/>
              <a:gd name="connsiteY1" fmla="*/ 0 h 2338086"/>
              <a:gd name="connsiteX2" fmla="*/ 3449255 w 4265271"/>
              <a:gd name="connsiteY2" fmla="*/ 2291787 h 2338086"/>
              <a:gd name="connsiteX3" fmla="*/ 0 w 4265271"/>
              <a:gd name="connsiteY3" fmla="*/ 2338086 h 2338086"/>
              <a:gd name="connsiteX0" fmla="*/ 0 w 4334719"/>
              <a:gd name="connsiteY0" fmla="*/ 2453833 h 2453833"/>
              <a:gd name="connsiteX1" fmla="*/ 4334719 w 4334719"/>
              <a:gd name="connsiteY1" fmla="*/ 0 h 2453833"/>
              <a:gd name="connsiteX2" fmla="*/ 3449255 w 4334719"/>
              <a:gd name="connsiteY2" fmla="*/ 2407534 h 2453833"/>
              <a:gd name="connsiteX3" fmla="*/ 0 w 4334719"/>
              <a:gd name="connsiteY3" fmla="*/ 2453833 h 2453833"/>
              <a:gd name="connsiteX0" fmla="*/ 0 w 4334719"/>
              <a:gd name="connsiteY0" fmla="*/ 2453833 h 2465408"/>
              <a:gd name="connsiteX1" fmla="*/ 4334719 w 4334719"/>
              <a:gd name="connsiteY1" fmla="*/ 0 h 2465408"/>
              <a:gd name="connsiteX2" fmla="*/ 4282632 w 4334719"/>
              <a:gd name="connsiteY2" fmla="*/ 2465408 h 2465408"/>
              <a:gd name="connsiteX3" fmla="*/ 0 w 4334719"/>
              <a:gd name="connsiteY3" fmla="*/ 2453833 h 2465408"/>
              <a:gd name="connsiteX0" fmla="*/ 0 w 4334719"/>
              <a:gd name="connsiteY0" fmla="*/ 2453833 h 2465408"/>
              <a:gd name="connsiteX1" fmla="*/ 4334719 w 4334719"/>
              <a:gd name="connsiteY1" fmla="*/ 0 h 2465408"/>
              <a:gd name="connsiteX2" fmla="*/ 4328930 w 4334719"/>
              <a:gd name="connsiteY2" fmla="*/ 2465408 h 2465408"/>
              <a:gd name="connsiteX3" fmla="*/ 0 w 4334719"/>
              <a:gd name="connsiteY3" fmla="*/ 2453833 h 2465408"/>
              <a:gd name="connsiteX0" fmla="*/ 0 w 4404167"/>
              <a:gd name="connsiteY0" fmla="*/ 2476983 h 2476983"/>
              <a:gd name="connsiteX1" fmla="*/ 4404167 w 4404167"/>
              <a:gd name="connsiteY1" fmla="*/ 0 h 2476983"/>
              <a:gd name="connsiteX2" fmla="*/ 4398378 w 4404167"/>
              <a:gd name="connsiteY2" fmla="*/ 2465408 h 2476983"/>
              <a:gd name="connsiteX3" fmla="*/ 0 w 4404167"/>
              <a:gd name="connsiteY3" fmla="*/ 2476983 h 2476983"/>
            </a:gdLst>
            <a:ahLst/>
            <a:cxnLst>
              <a:cxn ang="0">
                <a:pos x="connsiteX0" y="connsiteY0"/>
              </a:cxn>
              <a:cxn ang="0">
                <a:pos x="connsiteX1" y="connsiteY1"/>
              </a:cxn>
              <a:cxn ang="0">
                <a:pos x="connsiteX2" y="connsiteY2"/>
              </a:cxn>
              <a:cxn ang="0">
                <a:pos x="connsiteX3" y="connsiteY3"/>
              </a:cxn>
            </a:cxnLst>
            <a:rect l="l" t="t" r="r" b="b"/>
            <a:pathLst>
              <a:path w="4404167" h="2476983">
                <a:moveTo>
                  <a:pt x="0" y="2476983"/>
                </a:moveTo>
                <a:lnTo>
                  <a:pt x="4404167" y="0"/>
                </a:lnTo>
                <a:cubicBezTo>
                  <a:pt x="4402237" y="821803"/>
                  <a:pt x="4400308" y="1643605"/>
                  <a:pt x="4398378" y="2465408"/>
                </a:cubicBezTo>
                <a:lnTo>
                  <a:pt x="0" y="2476983"/>
                </a:lnTo>
                <a:close/>
              </a:path>
            </a:pathLst>
          </a:custGeom>
          <a:gradFill flip="none" rotWithShape="1">
            <a:gsLst>
              <a:gs pos="43000">
                <a:srgbClr val="484D50">
                  <a:alpha val="21000"/>
                </a:srgbClr>
              </a:gs>
              <a:gs pos="0">
                <a:srgbClr val="484D50">
                  <a:alpha val="0"/>
                </a:srgbClr>
              </a:gs>
              <a:gs pos="66000">
                <a:srgbClr val="484D50">
                  <a:alpha val="37000"/>
                </a:srgbClr>
              </a:gs>
            </a:gsLst>
            <a:path path="circle">
              <a:fillToRect l="100000" t="100000"/>
            </a:path>
            <a:tileRect r="-100000" b="-100000"/>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17" name="Rectangle 5"/>
          <p:cNvSpPr>
            <a:spLocks noChangeArrowheads="1"/>
          </p:cNvSpPr>
          <p:nvPr/>
        </p:nvSpPr>
        <p:spPr bwMode="black">
          <a:xfrm>
            <a:off x="4246150" y="6621282"/>
            <a:ext cx="3696525" cy="107722"/>
          </a:xfrm>
          <a:prstGeom prst="rect">
            <a:avLst/>
          </a:prstGeom>
          <a:noFill/>
          <a:ln w="9525">
            <a:noFill/>
            <a:miter lim="800000"/>
            <a:headEnd/>
            <a:tailEnd/>
          </a:ln>
          <a:effectLst/>
        </p:spPr>
        <p:txBody>
          <a:bodyPr wrap="none" lIns="0" tIns="0" rIns="0" bIns="0">
            <a:spAutoFit/>
          </a:bodyPr>
          <a:lstStyle/>
          <a:p>
            <a:pPr algn="l" eaLnBrk="0" hangingPunct="0">
              <a:buSzTx/>
              <a:defRPr/>
            </a:pPr>
            <a:r>
              <a:rPr lang="en-US" sz="700" i="0" dirty="0">
                <a:solidFill>
                  <a:schemeClr val="tx1">
                    <a:lumMod val="50000"/>
                    <a:lumOff val="50000"/>
                  </a:schemeClr>
                </a:solidFill>
                <a:latin typeface="+mj-lt"/>
              </a:rPr>
              <a:t>© 2017 Progress Software Corporation and/or its subsidiaries or affiliates. All rights reserved.</a:t>
            </a:r>
          </a:p>
        </p:txBody>
      </p:sp>
      <p:sp>
        <p:nvSpPr>
          <p:cNvPr id="21" name="Rectangle 5"/>
          <p:cNvSpPr>
            <a:spLocks noChangeArrowheads="1"/>
          </p:cNvSpPr>
          <p:nvPr/>
        </p:nvSpPr>
        <p:spPr bwMode="black">
          <a:xfrm>
            <a:off x="4246150" y="6621282"/>
            <a:ext cx="3696525" cy="107722"/>
          </a:xfrm>
          <a:prstGeom prst="rect">
            <a:avLst/>
          </a:prstGeom>
          <a:noFill/>
          <a:ln w="9525">
            <a:noFill/>
            <a:miter lim="800000"/>
            <a:headEnd/>
            <a:tailEnd/>
          </a:ln>
          <a:effectLst/>
        </p:spPr>
        <p:txBody>
          <a:bodyPr wrap="none" lIns="0" tIns="0" rIns="0" bIns="0">
            <a:spAutoFit/>
          </a:bodyPr>
          <a:lstStyle/>
          <a:p>
            <a:pPr algn="l" eaLnBrk="0" hangingPunct="0">
              <a:buSzTx/>
              <a:defRPr/>
            </a:pPr>
            <a:r>
              <a:rPr lang="en-US" sz="700" i="0" dirty="0">
                <a:solidFill>
                  <a:schemeClr val="tx1">
                    <a:lumMod val="50000"/>
                    <a:lumOff val="50000"/>
                  </a:schemeClr>
                </a:solidFill>
                <a:latin typeface="+mj-lt"/>
              </a:rPr>
              <a:t>© 2017 Progress Software Corporation and/or its subsidiaries or affiliates. All rights reserved.</a:t>
            </a:r>
          </a:p>
        </p:txBody>
      </p:sp>
      <p:sp>
        <p:nvSpPr>
          <p:cNvPr id="26" name="Text Placeholder 14"/>
          <p:cNvSpPr>
            <a:spLocks noGrp="1"/>
          </p:cNvSpPr>
          <p:nvPr>
            <p:ph type="body" sz="quarter" idx="10" hasCustomPrompt="1"/>
          </p:nvPr>
        </p:nvSpPr>
        <p:spPr>
          <a:xfrm>
            <a:off x="2312986" y="2886286"/>
            <a:ext cx="7562852" cy="568114"/>
          </a:xfrm>
        </p:spPr>
        <p:txBody>
          <a:bodyPr>
            <a:noAutofit/>
          </a:bodyPr>
          <a:lstStyle>
            <a:lvl1pPr marL="0" indent="0" algn="ctr">
              <a:buNone/>
              <a:defRPr sz="3600" b="1">
                <a:solidFill>
                  <a:schemeClr val="bg1"/>
                </a:solidFill>
              </a:defRPr>
            </a:lvl1pPr>
            <a:lvl2pPr marL="456926" indent="0" algn="ctr">
              <a:buNone/>
              <a:defRPr/>
            </a:lvl2pPr>
            <a:lvl3pPr marL="913852" indent="0" algn="ctr">
              <a:buNone/>
              <a:defRPr/>
            </a:lvl3pPr>
            <a:lvl4pPr marL="1370778" indent="0" algn="ctr">
              <a:buNone/>
              <a:defRPr/>
            </a:lvl4pPr>
            <a:lvl5pPr marL="1827704" indent="0" algn="ctr">
              <a:buNone/>
              <a:defRPr/>
            </a:lvl5pPr>
          </a:lstStyle>
          <a:p>
            <a:pPr lvl="0"/>
            <a:r>
              <a:rPr lang="en-US" dirty="0"/>
              <a:t>Click to Edit Master Title Style</a:t>
            </a:r>
          </a:p>
        </p:txBody>
      </p:sp>
    </p:spTree>
    <p:extLst>
      <p:ext uri="{BB962C8B-B14F-4D97-AF65-F5344CB8AC3E}">
        <p14:creationId xmlns:p14="http://schemas.microsoft.com/office/powerpoint/2010/main" val="3096510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440" y="0"/>
            <a:ext cx="12183945" cy="6856897"/>
          </a:xfrm>
          <a:prstGeom prst="rect">
            <a:avLst/>
          </a:prstGeom>
        </p:spPr>
      </p:pic>
      <p:sp>
        <p:nvSpPr>
          <p:cNvPr id="1027" name="Rectangle 3"/>
          <p:cNvSpPr>
            <a:spLocks noGrp="1" noChangeArrowheads="1"/>
          </p:cNvSpPr>
          <p:nvPr>
            <p:ph type="body" idx="1"/>
          </p:nvPr>
        </p:nvSpPr>
        <p:spPr bwMode="auto">
          <a:xfrm>
            <a:off x="552450" y="1200150"/>
            <a:ext cx="10953750"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8" name="Rectangle 4"/>
          <p:cNvSpPr>
            <a:spLocks noGrp="1" noChangeArrowheads="1"/>
          </p:cNvSpPr>
          <p:nvPr>
            <p:ph type="title"/>
          </p:nvPr>
        </p:nvSpPr>
        <p:spPr bwMode="white">
          <a:xfrm>
            <a:off x="557813" y="367497"/>
            <a:ext cx="10948387"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a:t>Click to edit Master title style</a:t>
            </a:r>
            <a:endParaRPr lang="en-US" dirty="0"/>
          </a:p>
        </p:txBody>
      </p:sp>
      <p:sp>
        <p:nvSpPr>
          <p:cNvPr id="1713157" name="Rectangle 5"/>
          <p:cNvSpPr>
            <a:spLocks noChangeArrowheads="1"/>
          </p:cNvSpPr>
          <p:nvPr/>
        </p:nvSpPr>
        <p:spPr bwMode="black">
          <a:xfrm>
            <a:off x="6544468" y="6621282"/>
            <a:ext cx="3696525" cy="107722"/>
          </a:xfrm>
          <a:prstGeom prst="rect">
            <a:avLst/>
          </a:prstGeom>
          <a:noFill/>
          <a:ln w="9525">
            <a:noFill/>
            <a:miter lim="800000"/>
            <a:headEnd/>
            <a:tailEnd/>
          </a:ln>
          <a:effectLst/>
        </p:spPr>
        <p:txBody>
          <a:bodyPr wrap="none" lIns="0" tIns="0" rIns="0" bIns="0">
            <a:spAutoFit/>
          </a:bodyPr>
          <a:lstStyle/>
          <a:p>
            <a:pPr algn="l" eaLnBrk="0" hangingPunct="0">
              <a:buSzTx/>
              <a:defRPr/>
            </a:pPr>
            <a:r>
              <a:rPr lang="en-US" sz="700" i="0" dirty="0">
                <a:solidFill>
                  <a:schemeClr val="tx1">
                    <a:lumMod val="50000"/>
                    <a:lumOff val="50000"/>
                  </a:schemeClr>
                </a:solidFill>
                <a:latin typeface="+mj-lt"/>
              </a:rPr>
              <a:t>© 2016 Progress Software Corporation and/or its subsidiaries or affiliates. All rights reserved.</a:t>
            </a:r>
          </a:p>
        </p:txBody>
      </p:sp>
      <p:sp>
        <p:nvSpPr>
          <p:cNvPr id="1713158" name="Rectangle 6"/>
          <p:cNvSpPr>
            <a:spLocks noChangeArrowheads="1"/>
          </p:cNvSpPr>
          <p:nvPr/>
        </p:nvSpPr>
        <p:spPr bwMode="auto">
          <a:xfrm>
            <a:off x="6019419" y="6590505"/>
            <a:ext cx="156731"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cSld>
  <p:clrMap bg1="lt1" tx1="dk1" bg2="lt2" tx2="dk2" accent1="accent1" accent2="accent2" accent3="accent3" accent4="accent4" accent5="accent5" accent6="accent6" hlink="hlink" folHlink="folHlink"/>
  <p:sldLayoutIdLst>
    <p:sldLayoutId id="2147483732" r:id="rId1"/>
    <p:sldLayoutId id="2147483769" r:id="rId2"/>
    <p:sldLayoutId id="2147483738" r:id="rId3"/>
    <p:sldLayoutId id="2147483775" r:id="rId4"/>
    <p:sldLayoutId id="2147483734" r:id="rId5"/>
    <p:sldLayoutId id="2147483762" r:id="rId6"/>
    <p:sldLayoutId id="2147483739" r:id="rId7"/>
    <p:sldLayoutId id="2147483774" r:id="rId8"/>
    <p:sldLayoutId id="2147483755" r:id="rId9"/>
    <p:sldLayoutId id="2147483777" r:id="rId10"/>
    <p:sldLayoutId id="2147483714" r:id="rId11"/>
    <p:sldLayoutId id="2147483772" r:id="rId12"/>
    <p:sldLayoutId id="2147483776" r:id="rId13"/>
    <p:sldLayoutId id="2147483767" r:id="rId14"/>
    <p:sldLayoutId id="2147483770" r:id="rId15"/>
    <p:sldLayoutId id="2147483773" r:id="rId16"/>
    <p:sldLayoutId id="2147483778" r:id="rId17"/>
  </p:sldLayoutIdLst>
  <p:txStyles>
    <p:titleStyle>
      <a:lvl1pPr algn="l" rtl="0" eaLnBrk="1" fontAlgn="base" hangingPunct="1">
        <a:lnSpc>
          <a:spcPct val="90000"/>
        </a:lnSpc>
        <a:spcBef>
          <a:spcPct val="0"/>
        </a:spcBef>
        <a:spcAft>
          <a:spcPct val="0"/>
        </a:spcAft>
        <a:defRPr sz="2400">
          <a:solidFill>
            <a:schemeClr val="tx1">
              <a:lumMod val="50000"/>
            </a:schemeClr>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3.jpg"/></Relationships>
</file>

<file path=ppt/slides/_rels/slide1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26.png"/><Relationship Id="rId4" Type="http://schemas.openxmlformats.org/officeDocument/2006/relationships/diagramLayout" Target="../diagrams/layout2.xml"/><Relationship Id="rId9" Type="http://schemas.openxmlformats.org/officeDocument/2006/relationships/image" Target="../media/image25.png"/></Relationships>
</file>

<file path=ppt/slides/_rels/slide19.xml.rels><?xml version="1.0" encoding="UTF-8" standalone="yes"?>
<Relationships xmlns="http://schemas.openxmlformats.org/package/2006/relationships"><Relationship Id="rId8" Type="http://schemas.openxmlformats.org/officeDocument/2006/relationships/image" Target="../media/image32.png"/><Relationship Id="rId13" Type="http://schemas.microsoft.com/office/2007/relationships/diagramDrawing" Target="../diagrams/drawing3.xml"/><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diagramColors" Target="../diagrams/colors3.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30.png"/><Relationship Id="rId11" Type="http://schemas.openxmlformats.org/officeDocument/2006/relationships/diagramQuickStyle" Target="../diagrams/quickStyle3.xml"/><Relationship Id="rId5" Type="http://schemas.openxmlformats.org/officeDocument/2006/relationships/image" Target="../media/image29.png"/><Relationship Id="rId10" Type="http://schemas.openxmlformats.org/officeDocument/2006/relationships/diagramLayout" Target="../diagrams/layout3.xml"/><Relationship Id="rId4" Type="http://schemas.openxmlformats.org/officeDocument/2006/relationships/image" Target="../media/image28.png"/><Relationship Id="rId9" Type="http://schemas.openxmlformats.org/officeDocument/2006/relationships/diagramData" Target="../diagrams/data3.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37.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2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51.png"/><Relationship Id="rId2" Type="http://schemas.openxmlformats.org/officeDocument/2006/relationships/image" Target="../media/image39.png"/><Relationship Id="rId1" Type="http://schemas.openxmlformats.org/officeDocument/2006/relationships/slideLayout" Target="../slideLayouts/slideLayout3.xml"/><Relationship Id="rId6" Type="http://schemas.openxmlformats.org/officeDocument/2006/relationships/image" Target="../media/image50.png"/><Relationship Id="rId5" Type="http://schemas.openxmlformats.org/officeDocument/2006/relationships/image" Target="../media/image47.png"/><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ctrTitle"/>
          </p:nvPr>
        </p:nvSpPr>
        <p:spPr>
          <a:xfrm>
            <a:off x="5038725" y="2413337"/>
            <a:ext cx="6800850" cy="2031325"/>
          </a:xfrm>
        </p:spPr>
        <p:txBody>
          <a:bodyPr/>
          <a:lstStyle/>
          <a:p>
            <a:r>
              <a:rPr lang="en-US" sz="4400" b="1" dirty="0"/>
              <a:t>The Ins and Outs of Performance Profiling and Debugging</a:t>
            </a:r>
            <a:endParaRPr lang="en-US" sz="4400" dirty="0"/>
          </a:p>
        </p:txBody>
      </p:sp>
      <p:sp>
        <p:nvSpPr>
          <p:cNvPr id="3" name="Subtitle 2"/>
          <p:cNvSpPr>
            <a:spLocks noGrp="1"/>
          </p:cNvSpPr>
          <p:nvPr>
            <p:ph type="subTitle" idx="1"/>
          </p:nvPr>
        </p:nvSpPr>
        <p:spPr>
          <a:xfrm>
            <a:off x="5038725" y="5616025"/>
            <a:ext cx="5479648" cy="723098"/>
          </a:xfrm>
        </p:spPr>
        <p:txBody>
          <a:bodyPr/>
          <a:lstStyle/>
          <a:p>
            <a:r>
              <a:rPr lang="en-US" dirty="0"/>
              <a:t>Srinivas Kantipudi, Sanjeva Reddy</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604BA-A6B7-4245-A46A-0C1E7F4F6CDF}"/>
              </a:ext>
            </a:extLst>
          </p:cNvPr>
          <p:cNvSpPr>
            <a:spLocks noGrp="1"/>
          </p:cNvSpPr>
          <p:nvPr>
            <p:ph type="title"/>
          </p:nvPr>
        </p:nvSpPr>
        <p:spPr>
          <a:xfrm>
            <a:off x="1101213" y="2314167"/>
            <a:ext cx="9684773" cy="1588127"/>
          </a:xfrm>
        </p:spPr>
        <p:txBody>
          <a:bodyPr/>
          <a:lstStyle/>
          <a:p>
            <a:r>
              <a:rPr lang="en-US" spc="-5" dirty="0">
                <a:solidFill>
                  <a:srgbClr val="54D300"/>
                </a:solidFill>
                <a:latin typeface="Arial"/>
                <a:cs typeface="Arial"/>
              </a:rPr>
              <a:t>Software </a:t>
            </a:r>
            <a:r>
              <a:rPr lang="en-US" b="0" dirty="0">
                <a:solidFill>
                  <a:srgbClr val="54D300"/>
                </a:solidFill>
                <a:latin typeface="Arial"/>
                <a:cs typeface="Arial"/>
              </a:rPr>
              <a:t>maintenance </a:t>
            </a:r>
            <a:r>
              <a:rPr lang="en-US" b="0" dirty="0">
                <a:latin typeface="Arial"/>
                <a:cs typeface="Arial"/>
              </a:rPr>
              <a:t>typically </a:t>
            </a:r>
            <a:r>
              <a:rPr lang="en-US" spc="-5" dirty="0">
                <a:latin typeface="Arial"/>
                <a:cs typeface="Arial"/>
              </a:rPr>
              <a:t>consumes  </a:t>
            </a:r>
            <a:r>
              <a:rPr lang="en-US" b="0" dirty="0">
                <a:latin typeface="Arial"/>
                <a:cs typeface="Arial"/>
              </a:rPr>
              <a:t>40 to 80% (60% average) of software</a:t>
            </a:r>
            <a:r>
              <a:rPr lang="en-US" spc="-150" dirty="0">
                <a:latin typeface="Arial"/>
                <a:cs typeface="Arial"/>
              </a:rPr>
              <a:t> </a:t>
            </a:r>
            <a:r>
              <a:rPr lang="en-US" b="0" dirty="0">
                <a:latin typeface="Arial"/>
                <a:cs typeface="Arial"/>
              </a:rPr>
              <a:t>costs</a:t>
            </a:r>
            <a:endParaRPr lang="en-US" dirty="0"/>
          </a:p>
        </p:txBody>
      </p:sp>
      <p:sp>
        <p:nvSpPr>
          <p:cNvPr id="3" name="object 6">
            <a:extLst>
              <a:ext uri="{FF2B5EF4-FFF2-40B4-BE49-F238E27FC236}">
                <a16:creationId xmlns:a16="http://schemas.microsoft.com/office/drawing/2014/main" id="{DAE82E70-4E88-470E-A226-6E6EE022AEAF}"/>
              </a:ext>
            </a:extLst>
          </p:cNvPr>
          <p:cNvSpPr txBox="1"/>
          <p:nvPr/>
        </p:nvSpPr>
        <p:spPr>
          <a:xfrm>
            <a:off x="1683727" y="6530281"/>
            <a:ext cx="9102259" cy="228209"/>
          </a:xfrm>
          <a:prstGeom prst="rect">
            <a:avLst/>
          </a:prstGeom>
        </p:spPr>
        <p:txBody>
          <a:bodyPr vert="horz" wrap="square" lIns="0" tIns="12697" rIns="0" bIns="0" rtlCol="0">
            <a:spAutoFit/>
          </a:bodyPr>
          <a:lstStyle/>
          <a:p>
            <a:pPr marL="12696">
              <a:spcBef>
                <a:spcPts val="100"/>
              </a:spcBef>
            </a:pPr>
            <a:r>
              <a:rPr sz="1400" dirty="0">
                <a:solidFill>
                  <a:srgbClr val="FFFFFF"/>
                </a:solidFill>
                <a:latin typeface="Arial"/>
                <a:cs typeface="Arial"/>
              </a:rPr>
              <a:t>Source: </a:t>
            </a:r>
            <a:r>
              <a:rPr sz="1100" dirty="0">
                <a:solidFill>
                  <a:srgbClr val="FFFFFF"/>
                </a:solidFill>
                <a:latin typeface="Arial"/>
                <a:cs typeface="Arial"/>
              </a:rPr>
              <a:t>"Frequently Forgotten Fundamental Facts </a:t>
            </a:r>
            <a:r>
              <a:rPr sz="1100" spc="-5" dirty="0">
                <a:solidFill>
                  <a:srgbClr val="FFFFFF"/>
                </a:solidFill>
                <a:latin typeface="Arial"/>
                <a:cs typeface="Arial"/>
              </a:rPr>
              <a:t>about </a:t>
            </a:r>
            <a:r>
              <a:rPr sz="1100" dirty="0">
                <a:solidFill>
                  <a:srgbClr val="FFFFFF"/>
                </a:solidFill>
                <a:latin typeface="Arial"/>
                <a:cs typeface="Arial"/>
              </a:rPr>
              <a:t>Software Engineering" by </a:t>
            </a:r>
            <a:r>
              <a:rPr sz="1100" spc="-5" dirty="0">
                <a:solidFill>
                  <a:srgbClr val="FFFFFF"/>
                </a:solidFill>
                <a:latin typeface="Arial"/>
                <a:cs typeface="Arial"/>
              </a:rPr>
              <a:t>Robert </a:t>
            </a:r>
            <a:r>
              <a:rPr sz="1100" dirty="0">
                <a:solidFill>
                  <a:srgbClr val="FFFFFF"/>
                </a:solidFill>
                <a:latin typeface="Arial"/>
                <a:cs typeface="Arial"/>
              </a:rPr>
              <a:t>L. Glass, (an </a:t>
            </a:r>
            <a:r>
              <a:rPr sz="1100" spc="-5" dirty="0">
                <a:solidFill>
                  <a:srgbClr val="FFFFFF"/>
                </a:solidFill>
                <a:latin typeface="Arial"/>
                <a:cs typeface="Arial"/>
              </a:rPr>
              <a:t>article in </a:t>
            </a:r>
            <a:r>
              <a:rPr sz="1100" dirty="0">
                <a:solidFill>
                  <a:srgbClr val="FFFFFF"/>
                </a:solidFill>
                <a:latin typeface="Arial"/>
                <a:cs typeface="Arial"/>
              </a:rPr>
              <a:t>IEEE Software </a:t>
            </a:r>
            <a:r>
              <a:rPr sz="1100" spc="-5" dirty="0">
                <a:solidFill>
                  <a:srgbClr val="FFFFFF"/>
                </a:solidFill>
                <a:latin typeface="Arial"/>
                <a:cs typeface="Arial"/>
              </a:rPr>
              <a:t>May/June</a:t>
            </a:r>
            <a:r>
              <a:rPr sz="1100" spc="-90" dirty="0">
                <a:solidFill>
                  <a:srgbClr val="FFFFFF"/>
                </a:solidFill>
                <a:latin typeface="Arial"/>
                <a:cs typeface="Arial"/>
              </a:rPr>
              <a:t> </a:t>
            </a:r>
            <a:r>
              <a:rPr sz="1100" spc="-5" dirty="0">
                <a:solidFill>
                  <a:srgbClr val="FFFFFF"/>
                </a:solidFill>
                <a:latin typeface="Arial"/>
                <a:cs typeface="Arial"/>
              </a:rPr>
              <a:t>2001)</a:t>
            </a:r>
            <a:endParaRPr sz="1100" dirty="0">
              <a:latin typeface="Arial"/>
              <a:cs typeface="Arial"/>
            </a:endParaRPr>
          </a:p>
        </p:txBody>
      </p:sp>
    </p:spTree>
    <p:extLst>
      <p:ext uri="{BB962C8B-B14F-4D97-AF65-F5344CB8AC3E}">
        <p14:creationId xmlns:p14="http://schemas.microsoft.com/office/powerpoint/2010/main" val="3790180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A4D12-B569-4C5C-90D0-D4195B4DEED5}"/>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3E9FDAFB-C977-4D17-8A86-98D3179A11E6}"/>
              </a:ext>
            </a:extLst>
          </p:cNvPr>
          <p:cNvSpPr>
            <a:spLocks noGrp="1"/>
          </p:cNvSpPr>
          <p:nvPr>
            <p:ph idx="1"/>
          </p:nvPr>
        </p:nvSpPr>
        <p:spPr/>
        <p:txBody>
          <a:bodyPr/>
          <a:lstStyle/>
          <a:p>
            <a:pPr marL="355493" indent="-342797">
              <a:spcBef>
                <a:spcPts val="1784"/>
              </a:spcBef>
              <a:buClr>
                <a:srgbClr val="5CE400"/>
              </a:buClr>
              <a:buFont typeface="Wingdings"/>
              <a:buChar char=""/>
              <a:tabLst>
                <a:tab pos="355493" algn="l"/>
                <a:tab pos="356128" algn="l"/>
              </a:tabLst>
            </a:pPr>
            <a:r>
              <a:rPr lang="en-US" sz="2799" spc="-5" dirty="0">
                <a:solidFill>
                  <a:srgbClr val="37393D"/>
                </a:solidFill>
                <a:latin typeface="Arial"/>
                <a:cs typeface="Arial"/>
              </a:rPr>
              <a:t>Part 1: Profiling </a:t>
            </a:r>
            <a:r>
              <a:rPr lang="en-US" sz="2799" dirty="0">
                <a:solidFill>
                  <a:srgbClr val="37393D"/>
                </a:solidFill>
                <a:latin typeface="Arial"/>
                <a:cs typeface="Arial"/>
              </a:rPr>
              <a:t>tools</a:t>
            </a:r>
            <a:endParaRPr lang="en-US" sz="2799" dirty="0">
              <a:latin typeface="Arial"/>
              <a:cs typeface="Arial"/>
            </a:endParaRPr>
          </a:p>
          <a:p>
            <a:pPr marL="756058" lvl="1" indent="-286299">
              <a:spcBef>
                <a:spcPts val="1813"/>
              </a:spcBef>
              <a:buClr>
                <a:srgbClr val="5CE400"/>
              </a:buClr>
              <a:tabLst>
                <a:tab pos="756058" algn="l"/>
                <a:tab pos="756693" algn="l"/>
              </a:tabLst>
            </a:pPr>
            <a:r>
              <a:rPr lang="en-US" sz="2399" spc="-135" dirty="0">
                <a:solidFill>
                  <a:srgbClr val="37393D"/>
                </a:solidFill>
                <a:latin typeface="Arial"/>
                <a:cs typeface="Arial"/>
              </a:rPr>
              <a:t>To </a:t>
            </a:r>
            <a:r>
              <a:rPr lang="en-US" sz="2399" dirty="0">
                <a:solidFill>
                  <a:srgbClr val="37393D"/>
                </a:solidFill>
                <a:latin typeface="Arial"/>
                <a:cs typeface="Arial"/>
              </a:rPr>
              <a:t>improve the</a:t>
            </a:r>
            <a:r>
              <a:rPr lang="en-US" sz="2399" spc="20" dirty="0">
                <a:solidFill>
                  <a:srgbClr val="37393D"/>
                </a:solidFill>
                <a:latin typeface="Arial"/>
                <a:cs typeface="Arial"/>
              </a:rPr>
              <a:t> </a:t>
            </a:r>
            <a:r>
              <a:rPr lang="en-US" sz="2399" dirty="0">
                <a:solidFill>
                  <a:srgbClr val="37393D"/>
                </a:solidFill>
                <a:latin typeface="Arial"/>
                <a:cs typeface="Arial"/>
              </a:rPr>
              <a:t>performance</a:t>
            </a:r>
            <a:endParaRPr lang="en-US" sz="2399" dirty="0">
              <a:latin typeface="Arial"/>
              <a:cs typeface="Arial"/>
            </a:endParaRPr>
          </a:p>
          <a:p>
            <a:pPr marL="355493" indent="-342797">
              <a:lnSpc>
                <a:spcPct val="200000"/>
              </a:lnSpc>
              <a:spcBef>
                <a:spcPts val="95"/>
              </a:spcBef>
              <a:buClr>
                <a:srgbClr val="5CE400"/>
              </a:buClr>
              <a:buFont typeface="Wingdings"/>
              <a:buChar char=""/>
              <a:tabLst>
                <a:tab pos="355493" algn="l"/>
                <a:tab pos="356128" algn="l"/>
              </a:tabLst>
            </a:pPr>
            <a:r>
              <a:rPr lang="en-US" sz="2799" spc="-5" dirty="0">
                <a:solidFill>
                  <a:srgbClr val="37393D"/>
                </a:solidFill>
                <a:latin typeface="Arial"/>
                <a:cs typeface="Arial"/>
              </a:rPr>
              <a:t>Part 2: Debugging</a:t>
            </a:r>
            <a:r>
              <a:rPr lang="en-US" sz="2799" spc="15" dirty="0">
                <a:solidFill>
                  <a:srgbClr val="37393D"/>
                </a:solidFill>
                <a:latin typeface="Arial"/>
                <a:cs typeface="Arial"/>
              </a:rPr>
              <a:t> </a:t>
            </a:r>
            <a:r>
              <a:rPr lang="en-US" sz="2799" dirty="0">
                <a:solidFill>
                  <a:srgbClr val="37393D"/>
                </a:solidFill>
                <a:latin typeface="Arial"/>
                <a:cs typeface="Arial"/>
              </a:rPr>
              <a:t>tools</a:t>
            </a:r>
            <a:endParaRPr lang="en-US" sz="2799" dirty="0">
              <a:latin typeface="Arial"/>
              <a:cs typeface="Arial"/>
            </a:endParaRPr>
          </a:p>
          <a:p>
            <a:pPr marL="756058" lvl="1" indent="-286299">
              <a:spcBef>
                <a:spcPts val="600"/>
              </a:spcBef>
              <a:buClr>
                <a:srgbClr val="5CE400"/>
              </a:buClr>
              <a:tabLst>
                <a:tab pos="756058" algn="l"/>
                <a:tab pos="756693" algn="l"/>
              </a:tabLst>
            </a:pPr>
            <a:r>
              <a:rPr lang="en-US" sz="2399" spc="-135" dirty="0">
                <a:solidFill>
                  <a:srgbClr val="37393D"/>
                </a:solidFill>
                <a:latin typeface="Arial"/>
                <a:cs typeface="Arial"/>
              </a:rPr>
              <a:t>To </a:t>
            </a:r>
            <a:r>
              <a:rPr lang="en-US" sz="2399" dirty="0">
                <a:solidFill>
                  <a:srgbClr val="37393D"/>
                </a:solidFill>
                <a:latin typeface="Arial"/>
                <a:cs typeface="Arial"/>
              </a:rPr>
              <a:t>correct</a:t>
            </a:r>
            <a:r>
              <a:rPr lang="en-US" sz="2399" spc="110" dirty="0">
                <a:solidFill>
                  <a:srgbClr val="37393D"/>
                </a:solidFill>
                <a:latin typeface="Arial"/>
                <a:cs typeface="Arial"/>
              </a:rPr>
              <a:t> </a:t>
            </a:r>
            <a:r>
              <a:rPr lang="en-US" sz="2399" spc="-5" dirty="0">
                <a:solidFill>
                  <a:srgbClr val="37393D"/>
                </a:solidFill>
                <a:latin typeface="Arial"/>
                <a:cs typeface="Arial"/>
              </a:rPr>
              <a:t>faults</a:t>
            </a:r>
            <a:endParaRPr lang="en-US" sz="2399" dirty="0">
              <a:latin typeface="Arial"/>
              <a:cs typeface="Arial"/>
            </a:endParaRPr>
          </a:p>
          <a:p>
            <a:endParaRPr lang="en-US" dirty="0"/>
          </a:p>
        </p:txBody>
      </p:sp>
    </p:spTree>
    <p:extLst>
      <p:ext uri="{BB962C8B-B14F-4D97-AF65-F5344CB8AC3E}">
        <p14:creationId xmlns:p14="http://schemas.microsoft.com/office/powerpoint/2010/main" val="1319475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909057" y="1923010"/>
            <a:ext cx="10504010" cy="3503046"/>
          </a:xfrm>
        </p:spPr>
        <p:txBody>
          <a:bodyPr>
            <a:noAutofit/>
          </a:bodyPr>
          <a:lstStyle/>
          <a:p>
            <a:pPr algn="just"/>
            <a:r>
              <a:rPr lang="en-US" dirty="0"/>
              <a:t>The real problem is that programmers have spent far too much time worrying about efficiency in the wrong places and at the wrong times; premature optimization is the root of all evil (or at least most of it) in programming.</a:t>
            </a:r>
            <a:endParaRPr lang="en-US" dirty="0">
              <a:solidFill>
                <a:schemeClr val="accent1"/>
              </a:solidFill>
            </a:endParaRPr>
          </a:p>
        </p:txBody>
      </p:sp>
      <p:sp>
        <p:nvSpPr>
          <p:cNvPr id="4" name="Text Placeholder 2">
            <a:extLst>
              <a:ext uri="{FF2B5EF4-FFF2-40B4-BE49-F238E27FC236}">
                <a16:creationId xmlns:a16="http://schemas.microsoft.com/office/drawing/2014/main" id="{3C72D58C-6131-4D4E-9E8C-30DAD534D72D}"/>
              </a:ext>
            </a:extLst>
          </p:cNvPr>
          <p:cNvSpPr txBox="1">
            <a:spLocks/>
          </p:cNvSpPr>
          <p:nvPr/>
        </p:nvSpPr>
        <p:spPr>
          <a:xfrm>
            <a:off x="9234773" y="5013922"/>
            <a:ext cx="2954052" cy="568114"/>
          </a:xfrm>
          <a:prstGeom prst="rect">
            <a:avLst/>
          </a:prstGeom>
        </p:spPr>
        <p:txBody>
          <a:bodyPr vert="horz" lIns="91440" tIns="45720" rIns="91440" bIns="45720" rtlCol="0">
            <a:noAutofit/>
          </a:bodyPr>
          <a:lstStyle>
            <a:lvl1pPr marL="0" indent="0" algn="ctr" defTabSz="913852" rtl="0" eaLnBrk="1" fontAlgn="base" latinLnBrk="0" hangingPunct="1">
              <a:spcBef>
                <a:spcPts val="900"/>
              </a:spcBef>
              <a:spcAft>
                <a:spcPct val="0"/>
              </a:spcAft>
              <a:buClr>
                <a:srgbClr val="5CE500"/>
              </a:buClr>
              <a:buFont typeface="Wingdings" pitchFamily="2" charset="2"/>
              <a:buNone/>
              <a:defRPr lang="en-US" sz="3600" b="1" kern="1200">
                <a:solidFill>
                  <a:schemeClr val="bg1"/>
                </a:solidFill>
                <a:latin typeface="Arial" pitchFamily="34" charset="0"/>
                <a:ea typeface="+mn-ea"/>
                <a:cs typeface="Arial" pitchFamily="34" charset="0"/>
              </a:defRPr>
            </a:lvl1pPr>
            <a:lvl2pPr marL="456926" indent="0" algn="ctr" defTabSz="913852" rtl="0" eaLnBrk="1" fontAlgn="base" latinLnBrk="0" hangingPunct="1">
              <a:spcBef>
                <a:spcPts val="900"/>
              </a:spcBef>
              <a:spcAft>
                <a:spcPct val="0"/>
              </a:spcAft>
              <a:buClr>
                <a:srgbClr val="5CE500"/>
              </a:buClr>
              <a:buNone/>
              <a:defRPr lang="en-US" sz="2000" kern="1200">
                <a:solidFill>
                  <a:schemeClr val="tx1"/>
                </a:solidFill>
                <a:latin typeface="Arial" pitchFamily="34" charset="0"/>
                <a:ea typeface="+mn-ea"/>
                <a:cs typeface="Arial" pitchFamily="34" charset="0"/>
              </a:defRPr>
            </a:lvl2pPr>
            <a:lvl3pPr marL="913852" indent="0" algn="ctr" defTabSz="913852" rtl="0" eaLnBrk="1" fontAlgn="base" latinLnBrk="0" hangingPunct="1">
              <a:spcBef>
                <a:spcPts val="900"/>
              </a:spcBef>
              <a:spcAft>
                <a:spcPct val="0"/>
              </a:spcAft>
              <a:buClr>
                <a:srgbClr val="5CE500"/>
              </a:buClr>
              <a:buFont typeface="Arial" charset="0"/>
              <a:buNone/>
              <a:defRPr lang="en-US" sz="2000" kern="1200">
                <a:solidFill>
                  <a:schemeClr val="tx1"/>
                </a:solidFill>
                <a:latin typeface="Arial" pitchFamily="34" charset="0"/>
                <a:ea typeface="+mn-ea"/>
                <a:cs typeface="Arial" pitchFamily="34" charset="0"/>
              </a:defRPr>
            </a:lvl3pPr>
            <a:lvl4pPr marL="1370778" indent="0" algn="ctr" defTabSz="913852" rtl="0" eaLnBrk="1" fontAlgn="base" latinLnBrk="0" hangingPunct="1">
              <a:spcBef>
                <a:spcPts val="900"/>
              </a:spcBef>
              <a:spcAft>
                <a:spcPct val="0"/>
              </a:spcAft>
              <a:buClr>
                <a:srgbClr val="5CE500"/>
              </a:buClr>
              <a:buSzPct val="95000"/>
              <a:buFont typeface="Courier New" pitchFamily="49" charset="0"/>
              <a:buNone/>
              <a:defRPr lang="en-US" sz="1800" kern="1200">
                <a:solidFill>
                  <a:schemeClr val="tx1"/>
                </a:solidFill>
                <a:latin typeface="Arial" pitchFamily="34" charset="0"/>
                <a:ea typeface="+mn-ea"/>
                <a:cs typeface="Arial" pitchFamily="34" charset="0"/>
              </a:defRPr>
            </a:lvl4pPr>
            <a:lvl5pPr marL="1827704" indent="0" algn="ctr" defTabSz="913852" rtl="0" eaLnBrk="1" fontAlgn="base" latinLnBrk="0" hangingPunct="1">
              <a:spcBef>
                <a:spcPts val="900"/>
              </a:spcBef>
              <a:spcAft>
                <a:spcPct val="0"/>
              </a:spcAft>
              <a:buClr>
                <a:schemeClr val="accent2"/>
              </a:buClr>
              <a:buSzPct val="95000"/>
              <a:buFont typeface="Courier New" pitchFamily="49" charset="0"/>
              <a:buNone/>
              <a:defRPr lang="en-US" sz="1400" kern="1200">
                <a:solidFill>
                  <a:srgbClr val="000000"/>
                </a:solidFill>
                <a:latin typeface="Arial" pitchFamily="34" charset="0"/>
                <a:ea typeface="+mn-ea"/>
                <a:cs typeface="Arial" pitchFamily="34" charset="0"/>
              </a:defRPr>
            </a:lvl5pPr>
            <a:lvl6pPr marL="2513092" indent="-228462" algn="l" rtl="0" eaLnBrk="1" fontAlgn="base" hangingPunct="1">
              <a:spcBef>
                <a:spcPct val="20000"/>
              </a:spcBef>
              <a:spcAft>
                <a:spcPct val="0"/>
              </a:spcAft>
              <a:buClr>
                <a:schemeClr val="accent1"/>
              </a:buClr>
              <a:buFont typeface="Arial" charset="0"/>
              <a:buChar char="•"/>
              <a:defRPr sz="1998">
                <a:solidFill>
                  <a:schemeClr val="tx1"/>
                </a:solidFill>
                <a:latin typeface="+mn-lt"/>
              </a:defRPr>
            </a:lvl6pPr>
            <a:lvl7pPr marL="2970017" indent="-228462" algn="l" rtl="0" eaLnBrk="1" fontAlgn="base" hangingPunct="1">
              <a:spcBef>
                <a:spcPct val="20000"/>
              </a:spcBef>
              <a:spcAft>
                <a:spcPct val="0"/>
              </a:spcAft>
              <a:buClr>
                <a:schemeClr val="accent1"/>
              </a:buClr>
              <a:buFont typeface="Arial" charset="0"/>
              <a:buChar char="•"/>
              <a:defRPr sz="1998">
                <a:solidFill>
                  <a:schemeClr val="tx1"/>
                </a:solidFill>
                <a:latin typeface="+mn-lt"/>
              </a:defRPr>
            </a:lvl7pPr>
            <a:lvl8pPr marL="3426943" indent="-228462" algn="l" rtl="0" eaLnBrk="1" fontAlgn="base" hangingPunct="1">
              <a:spcBef>
                <a:spcPct val="20000"/>
              </a:spcBef>
              <a:spcAft>
                <a:spcPct val="0"/>
              </a:spcAft>
              <a:buClr>
                <a:schemeClr val="accent1"/>
              </a:buClr>
              <a:buFont typeface="Arial" charset="0"/>
              <a:buChar char="•"/>
              <a:defRPr sz="1998">
                <a:solidFill>
                  <a:schemeClr val="tx1"/>
                </a:solidFill>
                <a:latin typeface="+mn-lt"/>
              </a:defRPr>
            </a:lvl8pPr>
            <a:lvl9pPr marL="3883868" indent="-228462" algn="l" rtl="0" eaLnBrk="1" fontAlgn="base" hangingPunct="1">
              <a:spcBef>
                <a:spcPct val="20000"/>
              </a:spcBef>
              <a:spcAft>
                <a:spcPct val="0"/>
              </a:spcAft>
              <a:buClr>
                <a:schemeClr val="accent1"/>
              </a:buClr>
              <a:buFont typeface="Arial" charset="0"/>
              <a:buChar char="•"/>
              <a:defRPr sz="1998">
                <a:solidFill>
                  <a:schemeClr val="tx1"/>
                </a:solidFill>
                <a:latin typeface="+mn-lt"/>
              </a:defRPr>
            </a:lvl9pPr>
          </a:lstStyle>
          <a:p>
            <a:pPr>
              <a:buSzTx/>
            </a:pPr>
            <a:r>
              <a:rPr lang="en-IE" sz="1600" i="0" dirty="0"/>
              <a:t>- Donald Knuth</a:t>
            </a:r>
            <a:endParaRPr lang="en-IE" sz="1050" i="0" dirty="0">
              <a:solidFill>
                <a:schemeClr val="accent1"/>
              </a:solidFill>
            </a:endParaRPr>
          </a:p>
        </p:txBody>
      </p:sp>
      <p:sp>
        <p:nvSpPr>
          <p:cNvPr id="5" name="Text Placeholder 2">
            <a:extLst>
              <a:ext uri="{FF2B5EF4-FFF2-40B4-BE49-F238E27FC236}">
                <a16:creationId xmlns:a16="http://schemas.microsoft.com/office/drawing/2014/main" id="{0A6A301E-B3EA-4C7E-A493-41A56CA08FC4}"/>
              </a:ext>
            </a:extLst>
          </p:cNvPr>
          <p:cNvSpPr txBox="1">
            <a:spLocks/>
          </p:cNvSpPr>
          <p:nvPr/>
        </p:nvSpPr>
        <p:spPr>
          <a:xfrm>
            <a:off x="1191850" y="554105"/>
            <a:ext cx="9805123" cy="568114"/>
          </a:xfrm>
          <a:prstGeom prst="rect">
            <a:avLst/>
          </a:prstGeom>
        </p:spPr>
        <p:txBody>
          <a:bodyPr vert="horz" lIns="91440" tIns="45720" rIns="91440" bIns="45720" rtlCol="0">
            <a:noAutofit/>
          </a:bodyPr>
          <a:lstStyle>
            <a:lvl1pPr marL="0" indent="0" algn="ctr" defTabSz="913852" rtl="0" eaLnBrk="1" fontAlgn="base" latinLnBrk="0" hangingPunct="1">
              <a:spcBef>
                <a:spcPts val="900"/>
              </a:spcBef>
              <a:spcAft>
                <a:spcPct val="0"/>
              </a:spcAft>
              <a:buClr>
                <a:srgbClr val="5CE500"/>
              </a:buClr>
              <a:buFont typeface="Wingdings" pitchFamily="2" charset="2"/>
              <a:buNone/>
              <a:defRPr lang="en-US" sz="3600" b="1" kern="1200">
                <a:solidFill>
                  <a:schemeClr val="bg1"/>
                </a:solidFill>
                <a:latin typeface="Arial" pitchFamily="34" charset="0"/>
                <a:ea typeface="+mn-ea"/>
                <a:cs typeface="Arial" pitchFamily="34" charset="0"/>
              </a:defRPr>
            </a:lvl1pPr>
            <a:lvl2pPr marL="456926" indent="0" algn="ctr" defTabSz="913852" rtl="0" eaLnBrk="1" fontAlgn="base" latinLnBrk="0" hangingPunct="1">
              <a:spcBef>
                <a:spcPts val="900"/>
              </a:spcBef>
              <a:spcAft>
                <a:spcPct val="0"/>
              </a:spcAft>
              <a:buClr>
                <a:srgbClr val="5CE500"/>
              </a:buClr>
              <a:buNone/>
              <a:defRPr lang="en-US" sz="2000" kern="1200">
                <a:solidFill>
                  <a:schemeClr val="tx1"/>
                </a:solidFill>
                <a:latin typeface="Arial" pitchFamily="34" charset="0"/>
                <a:ea typeface="+mn-ea"/>
                <a:cs typeface="Arial" pitchFamily="34" charset="0"/>
              </a:defRPr>
            </a:lvl2pPr>
            <a:lvl3pPr marL="913852" indent="0" algn="ctr" defTabSz="913852" rtl="0" eaLnBrk="1" fontAlgn="base" latinLnBrk="0" hangingPunct="1">
              <a:spcBef>
                <a:spcPts val="900"/>
              </a:spcBef>
              <a:spcAft>
                <a:spcPct val="0"/>
              </a:spcAft>
              <a:buClr>
                <a:srgbClr val="5CE500"/>
              </a:buClr>
              <a:buFont typeface="Arial" charset="0"/>
              <a:buNone/>
              <a:defRPr lang="en-US" sz="2000" kern="1200">
                <a:solidFill>
                  <a:schemeClr val="tx1"/>
                </a:solidFill>
                <a:latin typeface="Arial" pitchFamily="34" charset="0"/>
                <a:ea typeface="+mn-ea"/>
                <a:cs typeface="Arial" pitchFamily="34" charset="0"/>
              </a:defRPr>
            </a:lvl3pPr>
            <a:lvl4pPr marL="1370778" indent="0" algn="ctr" defTabSz="913852" rtl="0" eaLnBrk="1" fontAlgn="base" latinLnBrk="0" hangingPunct="1">
              <a:spcBef>
                <a:spcPts val="900"/>
              </a:spcBef>
              <a:spcAft>
                <a:spcPct val="0"/>
              </a:spcAft>
              <a:buClr>
                <a:srgbClr val="5CE500"/>
              </a:buClr>
              <a:buSzPct val="95000"/>
              <a:buFont typeface="Courier New" pitchFamily="49" charset="0"/>
              <a:buNone/>
              <a:defRPr lang="en-US" sz="1800" kern="1200">
                <a:solidFill>
                  <a:schemeClr val="tx1"/>
                </a:solidFill>
                <a:latin typeface="Arial" pitchFamily="34" charset="0"/>
                <a:ea typeface="+mn-ea"/>
                <a:cs typeface="Arial" pitchFamily="34" charset="0"/>
              </a:defRPr>
            </a:lvl4pPr>
            <a:lvl5pPr marL="1827704" indent="0" algn="ctr" defTabSz="913852" rtl="0" eaLnBrk="1" fontAlgn="base" latinLnBrk="0" hangingPunct="1">
              <a:spcBef>
                <a:spcPts val="900"/>
              </a:spcBef>
              <a:spcAft>
                <a:spcPct val="0"/>
              </a:spcAft>
              <a:buClr>
                <a:schemeClr val="accent2"/>
              </a:buClr>
              <a:buSzPct val="95000"/>
              <a:buFont typeface="Courier New" pitchFamily="49" charset="0"/>
              <a:buNone/>
              <a:defRPr lang="en-US" sz="1400" kern="1200">
                <a:solidFill>
                  <a:srgbClr val="000000"/>
                </a:solidFill>
                <a:latin typeface="Arial" pitchFamily="34" charset="0"/>
                <a:ea typeface="+mn-ea"/>
                <a:cs typeface="Arial" pitchFamily="34" charset="0"/>
              </a:defRPr>
            </a:lvl5pPr>
            <a:lvl6pPr marL="2513092" indent="-228462" algn="l" rtl="0" eaLnBrk="1" fontAlgn="base" hangingPunct="1">
              <a:spcBef>
                <a:spcPct val="20000"/>
              </a:spcBef>
              <a:spcAft>
                <a:spcPct val="0"/>
              </a:spcAft>
              <a:buClr>
                <a:schemeClr val="accent1"/>
              </a:buClr>
              <a:buFont typeface="Arial" charset="0"/>
              <a:buChar char="•"/>
              <a:defRPr sz="1998">
                <a:solidFill>
                  <a:schemeClr val="tx1"/>
                </a:solidFill>
                <a:latin typeface="+mn-lt"/>
              </a:defRPr>
            </a:lvl6pPr>
            <a:lvl7pPr marL="2970017" indent="-228462" algn="l" rtl="0" eaLnBrk="1" fontAlgn="base" hangingPunct="1">
              <a:spcBef>
                <a:spcPct val="20000"/>
              </a:spcBef>
              <a:spcAft>
                <a:spcPct val="0"/>
              </a:spcAft>
              <a:buClr>
                <a:schemeClr val="accent1"/>
              </a:buClr>
              <a:buFont typeface="Arial" charset="0"/>
              <a:buChar char="•"/>
              <a:defRPr sz="1998">
                <a:solidFill>
                  <a:schemeClr val="tx1"/>
                </a:solidFill>
                <a:latin typeface="+mn-lt"/>
              </a:defRPr>
            </a:lvl7pPr>
            <a:lvl8pPr marL="3426943" indent="-228462" algn="l" rtl="0" eaLnBrk="1" fontAlgn="base" hangingPunct="1">
              <a:spcBef>
                <a:spcPct val="20000"/>
              </a:spcBef>
              <a:spcAft>
                <a:spcPct val="0"/>
              </a:spcAft>
              <a:buClr>
                <a:schemeClr val="accent1"/>
              </a:buClr>
              <a:buFont typeface="Arial" charset="0"/>
              <a:buChar char="•"/>
              <a:defRPr sz="1998">
                <a:solidFill>
                  <a:schemeClr val="tx1"/>
                </a:solidFill>
                <a:latin typeface="+mn-lt"/>
              </a:defRPr>
            </a:lvl8pPr>
            <a:lvl9pPr marL="3883868" indent="-228462" algn="l" rtl="0" eaLnBrk="1" fontAlgn="base" hangingPunct="1">
              <a:spcBef>
                <a:spcPct val="20000"/>
              </a:spcBef>
              <a:spcAft>
                <a:spcPct val="0"/>
              </a:spcAft>
              <a:buClr>
                <a:schemeClr val="accent1"/>
              </a:buClr>
              <a:buFont typeface="Arial" charset="0"/>
              <a:buChar char="•"/>
              <a:defRPr sz="1998">
                <a:solidFill>
                  <a:schemeClr val="tx1"/>
                </a:solidFill>
                <a:latin typeface="+mn-lt"/>
              </a:defRPr>
            </a:lvl9pPr>
          </a:lstStyle>
          <a:p>
            <a:pPr>
              <a:buSzTx/>
            </a:pPr>
            <a:r>
              <a:rPr lang="en-IE" i="0" dirty="0"/>
              <a:t>Part 1: Profiling</a:t>
            </a:r>
            <a:endParaRPr lang="en-IE" i="0" dirty="0">
              <a:solidFill>
                <a:schemeClr val="accent1"/>
              </a:solidFill>
            </a:endParaRPr>
          </a:p>
        </p:txBody>
      </p:sp>
    </p:spTree>
    <p:extLst>
      <p:ext uri="{BB962C8B-B14F-4D97-AF65-F5344CB8AC3E}">
        <p14:creationId xmlns:p14="http://schemas.microsoft.com/office/powerpoint/2010/main" val="221475332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D4B859-03C6-4244-854C-A754CDD0F142}"/>
              </a:ext>
            </a:extLst>
          </p:cNvPr>
          <p:cNvSpPr txBox="1"/>
          <p:nvPr/>
        </p:nvSpPr>
        <p:spPr>
          <a:xfrm>
            <a:off x="1190100" y="121034"/>
            <a:ext cx="9782700" cy="923330"/>
          </a:xfrm>
          <a:prstGeom prst="rect">
            <a:avLst/>
          </a:prstGeom>
          <a:noFill/>
        </p:spPr>
        <p:txBody>
          <a:bodyPr wrap="square" rtlCol="0">
            <a:spAutoFit/>
          </a:bodyPr>
          <a:lstStyle/>
          <a:p>
            <a:r>
              <a:rPr lang="en-US" sz="5400" i="0" dirty="0">
                <a:solidFill>
                  <a:schemeClr val="bg1"/>
                </a:solidFill>
              </a:rPr>
              <a:t>Looking for needle in haystack!</a:t>
            </a:r>
          </a:p>
        </p:txBody>
      </p:sp>
      <p:pic>
        <p:nvPicPr>
          <p:cNvPr id="4" name="Picture 2" descr="C:\profiler ppt\needle_in_the_haystack.jpg">
            <a:extLst>
              <a:ext uri="{FF2B5EF4-FFF2-40B4-BE49-F238E27FC236}">
                <a16:creationId xmlns:a16="http://schemas.microsoft.com/office/drawing/2014/main" id="{62EBA525-E502-4AF0-9C34-6BA6F7CDC279}"/>
              </a:ext>
            </a:extLst>
          </p:cNvPr>
          <p:cNvPicPr>
            <a:picLocks noChangeAspect="1" noChangeArrowheads="1"/>
          </p:cNvPicPr>
          <p:nvPr/>
        </p:nvPicPr>
        <p:blipFill>
          <a:blip r:embed="rId3" cstate="print"/>
          <a:srcRect/>
          <a:stretch>
            <a:fillRect/>
          </a:stretch>
        </p:blipFill>
        <p:spPr bwMode="auto">
          <a:xfrm>
            <a:off x="3146888" y="1037451"/>
            <a:ext cx="5554985" cy="5678009"/>
          </a:xfrm>
          <a:prstGeom prst="rect">
            <a:avLst/>
          </a:prstGeom>
          <a:noFill/>
        </p:spPr>
      </p:pic>
    </p:spTree>
    <p:extLst>
      <p:ext uri="{BB962C8B-B14F-4D97-AF65-F5344CB8AC3E}">
        <p14:creationId xmlns:p14="http://schemas.microsoft.com/office/powerpoint/2010/main" val="3748054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36357" y="327705"/>
            <a:ext cx="5104070" cy="382056"/>
          </a:xfrm>
          <a:prstGeom prst="rect">
            <a:avLst/>
          </a:prstGeom>
        </p:spPr>
        <p:txBody>
          <a:bodyPr vert="horz" wrap="square" lIns="0" tIns="12697" rIns="0" bIns="0" numCol="1" rtlCol="0" anchor="ctr" anchorCtr="0" compatLnSpc="1">
            <a:prstTxWarp prst="textNoShape">
              <a:avLst/>
            </a:prstTxWarp>
            <a:spAutoFit/>
          </a:bodyPr>
          <a:lstStyle/>
          <a:p>
            <a:pPr marL="12696">
              <a:lnSpc>
                <a:spcPct val="100000"/>
              </a:lnSpc>
              <a:spcBef>
                <a:spcPts val="100"/>
              </a:spcBef>
            </a:pPr>
            <a:r>
              <a:rPr spc="-5" dirty="0">
                <a:solidFill>
                  <a:srgbClr val="37393D"/>
                </a:solidFill>
              </a:rPr>
              <a:t>Profiling</a:t>
            </a:r>
            <a:r>
              <a:rPr spc="-75" dirty="0">
                <a:solidFill>
                  <a:srgbClr val="37393D"/>
                </a:solidFill>
              </a:rPr>
              <a:t> </a:t>
            </a:r>
            <a:r>
              <a:rPr dirty="0">
                <a:solidFill>
                  <a:srgbClr val="37393D"/>
                </a:solidFill>
              </a:rPr>
              <a:t>Agenda</a:t>
            </a:r>
          </a:p>
        </p:txBody>
      </p:sp>
      <p:sp>
        <p:nvSpPr>
          <p:cNvPr id="3" name="object 3"/>
          <p:cNvSpPr txBox="1"/>
          <p:nvPr/>
        </p:nvSpPr>
        <p:spPr>
          <a:xfrm>
            <a:off x="636357" y="1110631"/>
            <a:ext cx="5002497" cy="2743024"/>
          </a:xfrm>
          <a:prstGeom prst="rect">
            <a:avLst/>
          </a:prstGeom>
        </p:spPr>
        <p:txBody>
          <a:bodyPr vert="horz" wrap="square" lIns="0" tIns="126331" rIns="0" bIns="0" rtlCol="0">
            <a:spAutoFit/>
          </a:bodyPr>
          <a:lstStyle/>
          <a:p>
            <a:pPr marL="355493" indent="-342797" algn="l">
              <a:spcBef>
                <a:spcPts val="900"/>
              </a:spcBef>
              <a:buClr>
                <a:srgbClr val="5CE400"/>
              </a:buClr>
              <a:buFont typeface="Wingdings"/>
              <a:buChar char=""/>
              <a:tabLst>
                <a:tab pos="355493" algn="l"/>
                <a:tab pos="356128" algn="l"/>
              </a:tabLst>
            </a:pPr>
            <a:r>
              <a:rPr sz="2799" i="0" spc="-35" dirty="0">
                <a:solidFill>
                  <a:srgbClr val="37393D"/>
                </a:solidFill>
                <a:latin typeface="Arial"/>
                <a:cs typeface="Arial"/>
              </a:rPr>
              <a:t>Types </a:t>
            </a:r>
            <a:r>
              <a:rPr sz="2799" i="0" spc="-5" dirty="0">
                <a:solidFill>
                  <a:srgbClr val="37393D"/>
                </a:solidFill>
                <a:latin typeface="Arial"/>
                <a:cs typeface="Arial"/>
              </a:rPr>
              <a:t>of</a:t>
            </a:r>
            <a:r>
              <a:rPr sz="2799" i="0" spc="35" dirty="0">
                <a:solidFill>
                  <a:srgbClr val="37393D"/>
                </a:solidFill>
                <a:latin typeface="Arial"/>
                <a:cs typeface="Arial"/>
              </a:rPr>
              <a:t> </a:t>
            </a:r>
            <a:r>
              <a:rPr sz="2799" i="0" dirty="0">
                <a:solidFill>
                  <a:srgbClr val="37393D"/>
                </a:solidFill>
                <a:latin typeface="Arial"/>
                <a:cs typeface="Arial"/>
              </a:rPr>
              <a:t>profiling</a:t>
            </a:r>
            <a:endParaRPr sz="2799" i="0" dirty="0">
              <a:latin typeface="Arial"/>
              <a:cs typeface="Arial"/>
            </a:endParaRPr>
          </a:p>
          <a:p>
            <a:pPr marL="355493" indent="-342797" algn="l">
              <a:spcBef>
                <a:spcPts val="905"/>
              </a:spcBef>
              <a:buClr>
                <a:srgbClr val="5CE400"/>
              </a:buClr>
              <a:buFont typeface="Wingdings"/>
              <a:buChar char=""/>
              <a:tabLst>
                <a:tab pos="355493" algn="l"/>
                <a:tab pos="356128" algn="l"/>
              </a:tabLst>
            </a:pPr>
            <a:r>
              <a:rPr sz="2799" i="0" spc="-10" dirty="0">
                <a:solidFill>
                  <a:srgbClr val="37393D"/>
                </a:solidFill>
                <a:latin typeface="Arial"/>
                <a:cs typeface="Arial"/>
              </a:rPr>
              <a:t>ABL </a:t>
            </a:r>
            <a:r>
              <a:rPr sz="2799" i="0" spc="-5" dirty="0">
                <a:solidFill>
                  <a:srgbClr val="37393D"/>
                </a:solidFill>
                <a:latin typeface="Arial"/>
                <a:cs typeface="Arial"/>
              </a:rPr>
              <a:t>Profiler</a:t>
            </a:r>
            <a:endParaRPr sz="2799" i="0" dirty="0">
              <a:latin typeface="Arial"/>
              <a:cs typeface="Arial"/>
            </a:endParaRPr>
          </a:p>
          <a:p>
            <a:pPr marL="355493" indent="-342797" algn="l">
              <a:spcBef>
                <a:spcPts val="900"/>
              </a:spcBef>
              <a:buClr>
                <a:srgbClr val="5CE400"/>
              </a:buClr>
              <a:buFont typeface="Wingdings"/>
              <a:buChar char=""/>
              <a:tabLst>
                <a:tab pos="355493" algn="l"/>
                <a:tab pos="356128" algn="l"/>
              </a:tabLst>
            </a:pPr>
            <a:r>
              <a:rPr lang="en-US" sz="2799" i="0" spc="-5" dirty="0">
                <a:solidFill>
                  <a:srgbClr val="37393D"/>
                </a:solidFill>
                <a:latin typeface="Arial"/>
                <a:cs typeface="Arial"/>
              </a:rPr>
              <a:t>PDS </a:t>
            </a:r>
            <a:r>
              <a:rPr sz="2799" i="0" spc="-5" dirty="0">
                <a:solidFill>
                  <a:srgbClr val="37393D"/>
                </a:solidFill>
                <a:latin typeface="Arial"/>
                <a:cs typeface="Arial"/>
              </a:rPr>
              <a:t>Profiler</a:t>
            </a:r>
            <a:endParaRPr sz="2799" i="0" dirty="0">
              <a:latin typeface="Arial"/>
              <a:cs typeface="Arial"/>
            </a:endParaRPr>
          </a:p>
          <a:p>
            <a:pPr marL="355493" indent="-342797" algn="l">
              <a:spcBef>
                <a:spcPts val="885"/>
              </a:spcBef>
              <a:buClr>
                <a:srgbClr val="5CE400"/>
              </a:buClr>
              <a:buFont typeface="Wingdings"/>
              <a:buChar char=""/>
              <a:tabLst>
                <a:tab pos="355493" algn="l"/>
                <a:tab pos="356128" algn="l"/>
              </a:tabLst>
            </a:pPr>
            <a:r>
              <a:rPr sz="2799" i="0" spc="-5" dirty="0">
                <a:solidFill>
                  <a:srgbClr val="37393D"/>
                </a:solidFill>
                <a:latin typeface="Arial"/>
                <a:cs typeface="Arial"/>
              </a:rPr>
              <a:t>Other</a:t>
            </a:r>
            <a:r>
              <a:rPr sz="2799" i="0" spc="-10" dirty="0">
                <a:solidFill>
                  <a:srgbClr val="37393D"/>
                </a:solidFill>
                <a:latin typeface="Arial"/>
                <a:cs typeface="Arial"/>
              </a:rPr>
              <a:t> </a:t>
            </a:r>
            <a:r>
              <a:rPr sz="2799" i="0" dirty="0">
                <a:solidFill>
                  <a:srgbClr val="37393D"/>
                </a:solidFill>
                <a:latin typeface="Arial"/>
                <a:cs typeface="Arial"/>
              </a:rPr>
              <a:t>tools</a:t>
            </a:r>
            <a:endParaRPr lang="en-US" sz="2799" i="0" dirty="0">
              <a:solidFill>
                <a:srgbClr val="37393D"/>
              </a:solidFill>
              <a:latin typeface="Arial"/>
              <a:cs typeface="Arial"/>
            </a:endParaRPr>
          </a:p>
          <a:p>
            <a:pPr marL="355493" indent="-342797" algn="l">
              <a:spcBef>
                <a:spcPts val="885"/>
              </a:spcBef>
              <a:buClr>
                <a:srgbClr val="5CE400"/>
              </a:buClr>
              <a:buFont typeface="Wingdings"/>
              <a:buChar char=""/>
              <a:tabLst>
                <a:tab pos="355493" algn="l"/>
                <a:tab pos="356128" algn="l"/>
              </a:tabLst>
            </a:pPr>
            <a:r>
              <a:rPr lang="en-US" sz="2799" i="0" dirty="0">
                <a:solidFill>
                  <a:srgbClr val="37393D"/>
                </a:solidFill>
                <a:latin typeface="Arial"/>
                <a:cs typeface="Arial"/>
              </a:rPr>
              <a:t>Demo</a:t>
            </a:r>
            <a:endParaRPr sz="2799" i="0" dirty="0">
              <a:latin typeface="Arial"/>
              <a:cs typeface="Arial"/>
            </a:endParaRPr>
          </a:p>
        </p:txBody>
      </p:sp>
    </p:spTree>
    <p:extLst>
      <p:ext uri="{BB962C8B-B14F-4D97-AF65-F5344CB8AC3E}">
        <p14:creationId xmlns:p14="http://schemas.microsoft.com/office/powerpoint/2010/main" val="2021230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4241180200"/>
              </p:ext>
            </p:extLst>
          </p:nvPr>
        </p:nvGraphicFramePr>
        <p:xfrm>
          <a:off x="554039" y="1266824"/>
          <a:ext cx="10761662" cy="5008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p:cNvSpPr>
            <a:spLocks noGrp="1"/>
          </p:cNvSpPr>
          <p:nvPr>
            <p:ph type="title"/>
          </p:nvPr>
        </p:nvSpPr>
        <p:spPr>
          <a:xfrm>
            <a:off x="616817" y="370574"/>
            <a:ext cx="10801179" cy="424732"/>
          </a:xfrm>
        </p:spPr>
        <p:txBody>
          <a:bodyPr/>
          <a:lstStyle/>
          <a:p>
            <a:r>
              <a:rPr lang="en-US" dirty="0"/>
              <a:t>Types of Profiling</a:t>
            </a:r>
          </a:p>
        </p:txBody>
      </p:sp>
      <p:sp>
        <p:nvSpPr>
          <p:cNvPr id="2" name="Rectangle: Rounded Corners 1">
            <a:extLst>
              <a:ext uri="{FF2B5EF4-FFF2-40B4-BE49-F238E27FC236}">
                <a16:creationId xmlns:a16="http://schemas.microsoft.com/office/drawing/2014/main" id="{D62C34C8-0846-4FC4-B327-0B8EA745447E}"/>
              </a:ext>
            </a:extLst>
          </p:cNvPr>
          <p:cNvSpPr/>
          <p:nvPr/>
        </p:nvSpPr>
        <p:spPr bwMode="auto">
          <a:xfrm>
            <a:off x="616817" y="2985525"/>
            <a:ext cx="5335132" cy="3439426"/>
          </a:xfrm>
          <a:prstGeom prst="roundRect">
            <a:avLst/>
          </a:prstGeom>
          <a:noFill/>
          <a:ln w="19050" cap="flat" cmpd="sng" algn="ctr">
            <a:solidFill>
              <a:schemeClr val="tx2">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5" name="Rectangle 4">
            <a:extLst>
              <a:ext uri="{FF2B5EF4-FFF2-40B4-BE49-F238E27FC236}">
                <a16:creationId xmlns:a16="http://schemas.microsoft.com/office/drawing/2014/main" id="{6C06982C-BD00-40F0-82AB-EBC2E56945AD}"/>
              </a:ext>
            </a:extLst>
          </p:cNvPr>
          <p:cNvSpPr/>
          <p:nvPr/>
        </p:nvSpPr>
        <p:spPr bwMode="auto">
          <a:xfrm>
            <a:off x="380999" y="1820298"/>
            <a:ext cx="1905000" cy="1015663"/>
          </a:xfrm>
          <a:prstGeom prst="rect">
            <a:avLst/>
          </a:prstGeom>
          <a:solidFill>
            <a:schemeClr val="tx2">
              <a:lumMod val="10000"/>
              <a:lumOff val="9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a:buSzTx/>
            </a:pPr>
            <a:r>
              <a:rPr lang="en-US" i="0"/>
              <a:t>ABL Profiler</a:t>
            </a:r>
          </a:p>
          <a:p>
            <a:pPr>
              <a:buSzTx/>
            </a:pPr>
            <a:r>
              <a:rPr lang="en-US" i="0"/>
              <a:t>PDS Profiler</a:t>
            </a:r>
            <a:endParaRPr lang="en-US" i="0" dirty="0"/>
          </a:p>
        </p:txBody>
      </p:sp>
      <p:sp>
        <p:nvSpPr>
          <p:cNvPr id="7" name="Rectangle 6">
            <a:extLst>
              <a:ext uri="{FF2B5EF4-FFF2-40B4-BE49-F238E27FC236}">
                <a16:creationId xmlns:a16="http://schemas.microsoft.com/office/drawing/2014/main" id="{BF71177E-05F5-40F8-ABE4-DAA4C7CB927A}"/>
              </a:ext>
            </a:extLst>
          </p:cNvPr>
          <p:cNvSpPr/>
          <p:nvPr/>
        </p:nvSpPr>
        <p:spPr bwMode="auto">
          <a:xfrm>
            <a:off x="10101942" y="2004964"/>
            <a:ext cx="1828800" cy="830997"/>
          </a:xfrm>
          <a:prstGeom prst="rect">
            <a:avLst/>
          </a:prstGeom>
          <a:solidFill>
            <a:schemeClr val="tx2">
              <a:lumMod val="10000"/>
              <a:lumOff val="9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12696" algn="l">
              <a:spcBef>
                <a:spcPts val="994"/>
              </a:spcBef>
              <a:buClr>
                <a:srgbClr val="5CE400"/>
              </a:buClr>
              <a:tabLst>
                <a:tab pos="354859" algn="l"/>
                <a:tab pos="355493" algn="l"/>
              </a:tabLst>
            </a:pPr>
            <a:r>
              <a:rPr lang="en-US" i="0" spc="-5" dirty="0" err="1">
                <a:solidFill>
                  <a:srgbClr val="37393D"/>
                </a:solidFill>
                <a:latin typeface="Arial"/>
                <a:cs typeface="Arial"/>
              </a:rPr>
              <a:t>DynObjects</a:t>
            </a:r>
            <a:r>
              <a:rPr lang="en-US" i="0" spc="-5" dirty="0">
                <a:solidFill>
                  <a:srgbClr val="37393D"/>
                </a:solidFill>
                <a:latin typeface="Arial"/>
                <a:cs typeface="Arial"/>
              </a:rPr>
              <a:t> log </a:t>
            </a:r>
            <a:r>
              <a:rPr lang="en-US" i="0" dirty="0">
                <a:solidFill>
                  <a:srgbClr val="37393D"/>
                </a:solidFill>
                <a:latin typeface="Arial"/>
                <a:cs typeface="Arial"/>
              </a:rPr>
              <a:t>entry</a:t>
            </a:r>
            <a:endParaRPr lang="en-US" i="0" dirty="0">
              <a:latin typeface="Arial"/>
              <a:cs typeface="Arial"/>
            </a:endParaRPr>
          </a:p>
        </p:txBody>
      </p:sp>
      <p:sp>
        <p:nvSpPr>
          <p:cNvPr id="10" name="Rectangle: Rounded Corners 9">
            <a:extLst>
              <a:ext uri="{FF2B5EF4-FFF2-40B4-BE49-F238E27FC236}">
                <a16:creationId xmlns:a16="http://schemas.microsoft.com/office/drawing/2014/main" id="{C1238C6C-1622-4A0E-A944-EA2E4A18BC7E}"/>
              </a:ext>
            </a:extLst>
          </p:cNvPr>
          <p:cNvSpPr/>
          <p:nvPr/>
        </p:nvSpPr>
        <p:spPr bwMode="auto">
          <a:xfrm>
            <a:off x="6050206" y="2985525"/>
            <a:ext cx="4966136" cy="3439426"/>
          </a:xfrm>
          <a:prstGeom prst="roundRect">
            <a:avLst/>
          </a:prstGeom>
          <a:noFill/>
          <a:ln w="19050" cap="flat" cmpd="sng" algn="ctr">
            <a:solidFill>
              <a:schemeClr val="tx2">
                <a:lumMod val="50000"/>
                <a:lumOff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922804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5474" y="262438"/>
            <a:ext cx="5763664" cy="382056"/>
          </a:xfrm>
          <a:prstGeom prst="rect">
            <a:avLst/>
          </a:prstGeom>
        </p:spPr>
        <p:txBody>
          <a:bodyPr vert="horz" wrap="square" lIns="0" tIns="12697" rIns="0" bIns="0" numCol="1" rtlCol="0" anchor="ctr" anchorCtr="0" compatLnSpc="1">
            <a:prstTxWarp prst="textNoShape">
              <a:avLst/>
            </a:prstTxWarp>
            <a:spAutoFit/>
          </a:bodyPr>
          <a:lstStyle/>
          <a:p>
            <a:pPr marL="12696">
              <a:lnSpc>
                <a:spcPct val="100000"/>
              </a:lnSpc>
              <a:spcBef>
                <a:spcPts val="100"/>
              </a:spcBef>
            </a:pPr>
            <a:r>
              <a:rPr spc="-5" dirty="0">
                <a:solidFill>
                  <a:srgbClr val="37393D"/>
                </a:solidFill>
              </a:rPr>
              <a:t>ABL Profiler</a:t>
            </a:r>
          </a:p>
        </p:txBody>
      </p:sp>
      <p:sp>
        <p:nvSpPr>
          <p:cNvPr id="3" name="object 3"/>
          <p:cNvSpPr txBox="1"/>
          <p:nvPr/>
        </p:nvSpPr>
        <p:spPr>
          <a:xfrm>
            <a:off x="695474" y="1557969"/>
            <a:ext cx="10227186" cy="3528496"/>
          </a:xfrm>
          <a:prstGeom prst="rect">
            <a:avLst/>
          </a:prstGeom>
        </p:spPr>
        <p:txBody>
          <a:bodyPr vert="horz" wrap="square" lIns="0" tIns="126331" rIns="0" bIns="0" rtlCol="0">
            <a:spAutoFit/>
          </a:bodyPr>
          <a:lstStyle/>
          <a:p>
            <a:pPr marL="355493" indent="-342797" algn="l">
              <a:spcBef>
                <a:spcPts val="994"/>
              </a:spcBef>
              <a:buClr>
                <a:srgbClr val="5CE400"/>
              </a:buClr>
              <a:buFont typeface="Wingdings"/>
              <a:buChar char=""/>
              <a:tabLst>
                <a:tab pos="355493" algn="l"/>
                <a:tab pos="356128" algn="l"/>
              </a:tabLst>
            </a:pPr>
            <a:r>
              <a:rPr i="0" spc="-5" dirty="0">
                <a:solidFill>
                  <a:srgbClr val="37393D"/>
                </a:solidFill>
                <a:latin typeface="Arial"/>
                <a:cs typeface="Arial"/>
              </a:rPr>
              <a:t>Introduced </a:t>
            </a:r>
            <a:r>
              <a:rPr i="0" dirty="0">
                <a:solidFill>
                  <a:srgbClr val="37393D"/>
                </a:solidFill>
                <a:latin typeface="Arial"/>
                <a:cs typeface="Arial"/>
              </a:rPr>
              <a:t>in 9.0</a:t>
            </a:r>
            <a:r>
              <a:rPr i="0" spc="-65" dirty="0">
                <a:solidFill>
                  <a:srgbClr val="37393D"/>
                </a:solidFill>
                <a:latin typeface="Arial"/>
                <a:cs typeface="Arial"/>
              </a:rPr>
              <a:t> </a:t>
            </a:r>
            <a:r>
              <a:rPr i="0" spc="-5" dirty="0">
                <a:solidFill>
                  <a:srgbClr val="37393D"/>
                </a:solidFill>
                <a:latin typeface="Arial"/>
                <a:cs typeface="Arial"/>
              </a:rPr>
              <a:t>(-profile)</a:t>
            </a:r>
            <a:endParaRPr i="0" dirty="0">
              <a:latin typeface="Arial"/>
              <a:cs typeface="Arial"/>
            </a:endParaRPr>
          </a:p>
          <a:p>
            <a:pPr marL="355493" indent="-342797" algn="l">
              <a:spcBef>
                <a:spcPts val="900"/>
              </a:spcBef>
              <a:buClr>
                <a:srgbClr val="5CE400"/>
              </a:buClr>
              <a:buFont typeface="Wingdings"/>
              <a:buChar char=""/>
              <a:tabLst>
                <a:tab pos="355493" algn="l"/>
                <a:tab pos="356128" algn="l"/>
              </a:tabLst>
            </a:pPr>
            <a:r>
              <a:rPr i="0" dirty="0">
                <a:solidFill>
                  <a:srgbClr val="37393D"/>
                </a:solidFill>
                <a:latin typeface="Arial"/>
                <a:cs typeface="Arial"/>
              </a:rPr>
              <a:t>Execution </a:t>
            </a:r>
            <a:r>
              <a:rPr i="0" spc="-5" dirty="0">
                <a:solidFill>
                  <a:srgbClr val="37393D"/>
                </a:solidFill>
                <a:latin typeface="Arial"/>
                <a:cs typeface="Arial"/>
              </a:rPr>
              <a:t>time </a:t>
            </a:r>
            <a:r>
              <a:rPr i="0" dirty="0">
                <a:solidFill>
                  <a:srgbClr val="37393D"/>
                </a:solidFill>
                <a:latin typeface="Arial"/>
                <a:cs typeface="Arial"/>
              </a:rPr>
              <a:t>of </a:t>
            </a:r>
            <a:r>
              <a:rPr i="0" spc="-5" dirty="0">
                <a:solidFill>
                  <a:srgbClr val="37393D"/>
                </a:solidFill>
                <a:latin typeface="Arial"/>
                <a:cs typeface="Arial"/>
              </a:rPr>
              <a:t>modules </a:t>
            </a:r>
            <a:r>
              <a:rPr i="0" dirty="0">
                <a:solidFill>
                  <a:srgbClr val="37393D"/>
                </a:solidFill>
                <a:latin typeface="Arial"/>
                <a:cs typeface="Arial"/>
              </a:rPr>
              <a:t>with micro second</a:t>
            </a:r>
            <a:r>
              <a:rPr i="0" spc="-145" dirty="0">
                <a:solidFill>
                  <a:srgbClr val="37393D"/>
                </a:solidFill>
                <a:latin typeface="Arial"/>
                <a:cs typeface="Arial"/>
              </a:rPr>
              <a:t> </a:t>
            </a:r>
            <a:r>
              <a:rPr i="0" dirty="0">
                <a:solidFill>
                  <a:srgbClr val="37393D"/>
                </a:solidFill>
                <a:latin typeface="Arial"/>
                <a:cs typeface="Arial"/>
              </a:rPr>
              <a:t>precision</a:t>
            </a:r>
            <a:endParaRPr i="0" dirty="0">
              <a:latin typeface="Arial"/>
              <a:cs typeface="Arial"/>
            </a:endParaRPr>
          </a:p>
          <a:p>
            <a:pPr marL="355493" indent="-342797" algn="l">
              <a:spcBef>
                <a:spcPts val="900"/>
              </a:spcBef>
              <a:buClr>
                <a:srgbClr val="5CE400"/>
              </a:buClr>
              <a:buFont typeface="Wingdings"/>
              <a:buChar char=""/>
              <a:tabLst>
                <a:tab pos="355493" algn="l"/>
                <a:tab pos="356128" algn="l"/>
              </a:tabLst>
            </a:pPr>
            <a:r>
              <a:rPr i="0" spc="-5" dirty="0">
                <a:solidFill>
                  <a:srgbClr val="37393D"/>
                </a:solidFill>
                <a:latin typeface="Arial"/>
                <a:cs typeface="Arial"/>
              </a:rPr>
              <a:t>Complete </a:t>
            </a:r>
            <a:r>
              <a:rPr i="0" dirty="0">
                <a:solidFill>
                  <a:srgbClr val="37393D"/>
                </a:solidFill>
                <a:latin typeface="Arial"/>
                <a:cs typeface="Arial"/>
              </a:rPr>
              <a:t>tracing </a:t>
            </a:r>
            <a:r>
              <a:rPr i="0" spc="-5" dirty="0">
                <a:solidFill>
                  <a:srgbClr val="37393D"/>
                </a:solidFill>
                <a:latin typeface="Arial"/>
                <a:cs typeface="Arial"/>
              </a:rPr>
              <a:t>information </a:t>
            </a:r>
            <a:r>
              <a:rPr i="0" spc="-10" dirty="0">
                <a:solidFill>
                  <a:srgbClr val="37393D"/>
                </a:solidFill>
                <a:latin typeface="Arial"/>
                <a:cs typeface="Arial"/>
              </a:rPr>
              <a:t>of </a:t>
            </a:r>
            <a:r>
              <a:rPr i="0" spc="-5" dirty="0">
                <a:solidFill>
                  <a:srgbClr val="37393D"/>
                </a:solidFill>
                <a:latin typeface="Arial"/>
                <a:cs typeface="Arial"/>
              </a:rPr>
              <a:t>entire</a:t>
            </a:r>
            <a:r>
              <a:rPr i="0" spc="-25" dirty="0">
                <a:solidFill>
                  <a:srgbClr val="37393D"/>
                </a:solidFill>
                <a:latin typeface="Arial"/>
                <a:cs typeface="Arial"/>
              </a:rPr>
              <a:t> </a:t>
            </a:r>
            <a:r>
              <a:rPr i="0" dirty="0">
                <a:solidFill>
                  <a:srgbClr val="37393D"/>
                </a:solidFill>
                <a:latin typeface="Arial"/>
                <a:cs typeface="Arial"/>
              </a:rPr>
              <a:t>session</a:t>
            </a:r>
            <a:endParaRPr i="0" dirty="0">
              <a:latin typeface="Arial"/>
              <a:cs typeface="Arial"/>
            </a:endParaRPr>
          </a:p>
          <a:p>
            <a:pPr marL="355493" indent="-342797" algn="l">
              <a:spcBef>
                <a:spcPts val="905"/>
              </a:spcBef>
              <a:buClr>
                <a:srgbClr val="5CE400"/>
              </a:buClr>
              <a:buFont typeface="Wingdings"/>
              <a:buChar char=""/>
              <a:tabLst>
                <a:tab pos="355493" algn="l"/>
                <a:tab pos="356128" algn="l"/>
              </a:tabLst>
            </a:pPr>
            <a:r>
              <a:rPr i="0" spc="-5" dirty="0">
                <a:solidFill>
                  <a:srgbClr val="37393D"/>
                </a:solidFill>
                <a:latin typeface="Arial"/>
                <a:cs typeface="Arial"/>
              </a:rPr>
              <a:t>Per-Line </a:t>
            </a:r>
            <a:r>
              <a:rPr i="0" dirty="0">
                <a:solidFill>
                  <a:srgbClr val="37393D"/>
                </a:solidFill>
                <a:latin typeface="Arial"/>
                <a:cs typeface="Arial"/>
              </a:rPr>
              <a:t>execution</a:t>
            </a:r>
            <a:r>
              <a:rPr i="0" spc="-45" dirty="0">
                <a:solidFill>
                  <a:srgbClr val="37393D"/>
                </a:solidFill>
                <a:latin typeface="Arial"/>
                <a:cs typeface="Arial"/>
              </a:rPr>
              <a:t> </a:t>
            </a:r>
            <a:r>
              <a:rPr i="0" spc="-5" dirty="0">
                <a:solidFill>
                  <a:srgbClr val="37393D"/>
                </a:solidFill>
                <a:latin typeface="Arial"/>
                <a:cs typeface="Arial"/>
              </a:rPr>
              <a:t>times</a:t>
            </a:r>
            <a:endParaRPr lang="en-US" i="0" spc="-5" dirty="0">
              <a:solidFill>
                <a:srgbClr val="37393D"/>
              </a:solidFill>
              <a:latin typeface="Arial"/>
              <a:cs typeface="Arial"/>
            </a:endParaRPr>
          </a:p>
          <a:p>
            <a:pPr marL="355493" indent="-342797" algn="l">
              <a:spcBef>
                <a:spcPts val="905"/>
              </a:spcBef>
              <a:buClr>
                <a:srgbClr val="5CE400"/>
              </a:buClr>
              <a:buFont typeface="Wingdings"/>
              <a:buChar char=""/>
              <a:tabLst>
                <a:tab pos="355493" algn="l"/>
                <a:tab pos="356128" algn="l"/>
              </a:tabLst>
            </a:pPr>
            <a:r>
              <a:rPr lang="en-US" i="0" dirty="0">
                <a:solidFill>
                  <a:srgbClr val="37393D"/>
                </a:solidFill>
                <a:latin typeface="Arial"/>
                <a:cs typeface="Arial"/>
              </a:rPr>
              <a:t>PROFILER </a:t>
            </a:r>
            <a:r>
              <a:rPr lang="en-US" i="0" spc="-5" dirty="0">
                <a:solidFill>
                  <a:srgbClr val="37393D"/>
                </a:solidFill>
                <a:latin typeface="Arial"/>
                <a:cs typeface="Arial"/>
              </a:rPr>
              <a:t>handle </a:t>
            </a:r>
            <a:r>
              <a:rPr lang="en-US" i="0" dirty="0">
                <a:solidFill>
                  <a:srgbClr val="37393D"/>
                </a:solidFill>
                <a:latin typeface="Arial"/>
                <a:cs typeface="Arial"/>
              </a:rPr>
              <a:t>: to focus on </a:t>
            </a:r>
            <a:r>
              <a:rPr lang="en-US" i="0" spc="-5" dirty="0">
                <a:solidFill>
                  <a:srgbClr val="37393D"/>
                </a:solidFill>
                <a:latin typeface="Arial"/>
                <a:cs typeface="Arial"/>
              </a:rPr>
              <a:t>particular</a:t>
            </a:r>
            <a:r>
              <a:rPr lang="en-US" i="0" spc="-114" dirty="0">
                <a:solidFill>
                  <a:srgbClr val="37393D"/>
                </a:solidFill>
                <a:latin typeface="Arial"/>
                <a:cs typeface="Arial"/>
              </a:rPr>
              <a:t> </a:t>
            </a:r>
            <a:r>
              <a:rPr lang="en-US" i="0" spc="-5" dirty="0">
                <a:solidFill>
                  <a:srgbClr val="37393D"/>
                </a:solidFill>
                <a:latin typeface="Arial"/>
                <a:cs typeface="Arial"/>
              </a:rPr>
              <a:t>modules</a:t>
            </a:r>
            <a:endParaRPr lang="en-US" i="0" dirty="0">
              <a:latin typeface="Arial"/>
              <a:cs typeface="Arial"/>
            </a:endParaRPr>
          </a:p>
          <a:p>
            <a:pPr marL="355493" indent="-342797" algn="l">
              <a:spcBef>
                <a:spcPts val="905"/>
              </a:spcBef>
              <a:buClr>
                <a:srgbClr val="5CE400"/>
              </a:buClr>
              <a:buFont typeface="Wingdings"/>
              <a:buChar char=""/>
              <a:tabLst>
                <a:tab pos="355493" algn="l"/>
                <a:tab pos="356128" algn="l"/>
              </a:tabLst>
            </a:pPr>
            <a:r>
              <a:rPr lang="en-US" sz="2800" i="0" spc="-5" dirty="0">
                <a:solidFill>
                  <a:srgbClr val="37393D"/>
                </a:solidFill>
                <a:latin typeface="Arial"/>
                <a:cs typeface="Arial"/>
              </a:rPr>
              <a:t>Profiler Controller tool to analyze the data</a:t>
            </a:r>
          </a:p>
          <a:p>
            <a:pPr marL="355493" indent="-342797" algn="l">
              <a:spcBef>
                <a:spcPts val="905"/>
              </a:spcBef>
              <a:buClr>
                <a:srgbClr val="5CE400"/>
              </a:buClr>
              <a:buFont typeface="Wingdings"/>
              <a:buChar char=""/>
              <a:tabLst>
                <a:tab pos="355493" algn="l"/>
                <a:tab pos="356128" algn="l"/>
              </a:tabLst>
            </a:pPr>
            <a:endParaRPr sz="2800" i="0" dirty="0">
              <a:latin typeface="Arial"/>
              <a:cs typeface="Arial"/>
            </a:endParaRPr>
          </a:p>
        </p:txBody>
      </p:sp>
    </p:spTree>
    <p:extLst>
      <p:ext uri="{BB962C8B-B14F-4D97-AF65-F5344CB8AC3E}">
        <p14:creationId xmlns:p14="http://schemas.microsoft.com/office/powerpoint/2010/main" val="1757057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5474" y="350442"/>
            <a:ext cx="5398938" cy="382153"/>
          </a:xfrm>
          <a:prstGeom prst="rect">
            <a:avLst/>
          </a:prstGeom>
        </p:spPr>
        <p:txBody>
          <a:bodyPr vert="horz" wrap="square" lIns="0" tIns="12697" rIns="0" bIns="0" numCol="1" rtlCol="0" anchor="ctr" anchorCtr="0" compatLnSpc="1">
            <a:prstTxWarp prst="textNoShape">
              <a:avLst/>
            </a:prstTxWarp>
            <a:spAutoFit/>
          </a:bodyPr>
          <a:lstStyle/>
          <a:p>
            <a:pPr marL="12696">
              <a:lnSpc>
                <a:spcPct val="100000"/>
              </a:lnSpc>
              <a:spcBef>
                <a:spcPts val="100"/>
              </a:spcBef>
            </a:pPr>
            <a:r>
              <a:rPr lang="en-US" dirty="0">
                <a:solidFill>
                  <a:srgbClr val="37393D"/>
                </a:solidFill>
              </a:rPr>
              <a:t>Progress Developer Studio </a:t>
            </a:r>
            <a:r>
              <a:rPr spc="-5" dirty="0">
                <a:solidFill>
                  <a:srgbClr val="37393D"/>
                </a:solidFill>
              </a:rPr>
              <a:t>Profiler</a:t>
            </a:r>
            <a:endParaRPr dirty="0">
              <a:solidFill>
                <a:srgbClr val="37393D"/>
              </a:solidFill>
            </a:endParaRPr>
          </a:p>
        </p:txBody>
      </p:sp>
      <p:pic>
        <p:nvPicPr>
          <p:cNvPr id="5" name="Picture 4">
            <a:extLst>
              <a:ext uri="{FF2B5EF4-FFF2-40B4-BE49-F238E27FC236}">
                <a16:creationId xmlns:a16="http://schemas.microsoft.com/office/drawing/2014/main" id="{4C207575-BE13-4398-9B77-6DCE418EDB7E}"/>
              </a:ext>
            </a:extLst>
          </p:cNvPr>
          <p:cNvPicPr>
            <a:picLocks noChangeAspect="1"/>
          </p:cNvPicPr>
          <p:nvPr/>
        </p:nvPicPr>
        <p:blipFill>
          <a:blip r:embed="rId3"/>
          <a:stretch>
            <a:fillRect/>
          </a:stretch>
        </p:blipFill>
        <p:spPr>
          <a:xfrm>
            <a:off x="412071" y="1267424"/>
            <a:ext cx="11476654" cy="5314734"/>
          </a:xfrm>
          <a:prstGeom prst="rect">
            <a:avLst/>
          </a:prstGeom>
        </p:spPr>
      </p:pic>
      <p:sp>
        <p:nvSpPr>
          <p:cNvPr id="6" name="Arrow: Right 5">
            <a:extLst>
              <a:ext uri="{FF2B5EF4-FFF2-40B4-BE49-F238E27FC236}">
                <a16:creationId xmlns:a16="http://schemas.microsoft.com/office/drawing/2014/main" id="{4406CDCE-4A3D-4DCC-9A61-2D14343B8F42}"/>
              </a:ext>
            </a:extLst>
          </p:cNvPr>
          <p:cNvSpPr/>
          <p:nvPr/>
        </p:nvSpPr>
        <p:spPr bwMode="auto">
          <a:xfrm flipH="1">
            <a:off x="3897987" y="2934752"/>
            <a:ext cx="701722" cy="381101"/>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a:ln>
                <a:noFill/>
              </a:ln>
              <a:solidFill>
                <a:schemeClr val="tx1"/>
              </a:solidFill>
              <a:effectLst/>
              <a:latin typeface="Arial" charset="0"/>
            </a:endParaRPr>
          </a:p>
        </p:txBody>
      </p:sp>
      <p:sp>
        <p:nvSpPr>
          <p:cNvPr id="7" name="Arrow: Right 6">
            <a:extLst>
              <a:ext uri="{FF2B5EF4-FFF2-40B4-BE49-F238E27FC236}">
                <a16:creationId xmlns:a16="http://schemas.microsoft.com/office/drawing/2014/main" id="{7754E735-06E5-4E3D-AC92-C11D28F624D8}"/>
              </a:ext>
            </a:extLst>
          </p:cNvPr>
          <p:cNvSpPr/>
          <p:nvPr/>
        </p:nvSpPr>
        <p:spPr bwMode="auto">
          <a:xfrm rot="16200000" flipH="1">
            <a:off x="6010298" y="2162868"/>
            <a:ext cx="632205" cy="352004"/>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4154734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11962" y="1200150"/>
            <a:ext cx="10919638" cy="5303520"/>
          </a:xfrm>
        </p:spPr>
        <p:txBody>
          <a:bodyPr/>
          <a:lstStyle/>
          <a:p>
            <a:r>
              <a:rPr lang="en-US" sz="2800" dirty="0"/>
              <a:t>where is the time being spent?</a:t>
            </a:r>
          </a:p>
          <a:p>
            <a:pPr lvl="1"/>
            <a:r>
              <a:rPr lang="en-US" sz="2000" dirty="0"/>
              <a:t>which method takes the most time?</a:t>
            </a:r>
          </a:p>
          <a:p>
            <a:pPr lvl="1"/>
            <a:r>
              <a:rPr lang="en-US" sz="2000" dirty="0"/>
              <a:t>which method is called the most?</a:t>
            </a:r>
          </a:p>
          <a:p>
            <a:r>
              <a:rPr lang="en-US" sz="2800" dirty="0"/>
              <a:t>Program flow (“hierarchical” profiling)</a:t>
            </a:r>
          </a:p>
          <a:p>
            <a:pPr lvl="1"/>
            <a:r>
              <a:rPr lang="en-US" sz="2000" dirty="0"/>
              <a:t>do calls to method A cause method B to take too much time?</a:t>
            </a:r>
          </a:p>
          <a:p>
            <a:r>
              <a:rPr lang="en-US" sz="2800" dirty="0"/>
              <a:t>Per-line information</a:t>
            </a:r>
          </a:p>
          <a:p>
            <a:pPr lvl="1"/>
            <a:r>
              <a:rPr lang="en-US" sz="2000" dirty="0"/>
              <a:t>which line(s) in a given method are the most expensive?</a:t>
            </a:r>
          </a:p>
          <a:p>
            <a:endParaRPr lang="en-US" b="1" dirty="0"/>
          </a:p>
        </p:txBody>
      </p:sp>
      <p:pic>
        <p:nvPicPr>
          <p:cNvPr id="3079" name="Picture 7"/>
          <p:cNvPicPr>
            <a:picLocks noChangeAspect="1" noChangeArrowheads="1"/>
          </p:cNvPicPr>
          <p:nvPr/>
        </p:nvPicPr>
        <p:blipFill>
          <a:blip r:embed="rId3" cstate="print"/>
          <a:srcRect/>
          <a:stretch>
            <a:fillRect/>
          </a:stretch>
        </p:blipFill>
        <p:spPr bwMode="auto">
          <a:xfrm>
            <a:off x="676662" y="4853343"/>
            <a:ext cx="10790237" cy="1706563"/>
          </a:xfrm>
          <a:prstGeom prst="rect">
            <a:avLst/>
          </a:prstGeom>
          <a:noFill/>
          <a:ln w="9525">
            <a:noFill/>
            <a:miter lim="800000"/>
            <a:headEnd/>
            <a:tailEnd/>
          </a:ln>
          <a:effectLst>
            <a:outerShdw blurRad="63500" sx="102000" sy="102000" algn="ctr" rotWithShape="0">
              <a:prstClr val="black">
                <a:alpha val="40000"/>
              </a:prstClr>
            </a:outerShdw>
          </a:effectLst>
        </p:spPr>
      </p:pic>
      <p:pic>
        <p:nvPicPr>
          <p:cNvPr id="3078" name="Picture 6"/>
          <p:cNvPicPr>
            <a:picLocks noChangeAspect="1" noChangeArrowheads="1"/>
          </p:cNvPicPr>
          <p:nvPr/>
        </p:nvPicPr>
        <p:blipFill>
          <a:blip r:embed="rId4" cstate="print"/>
          <a:srcRect/>
          <a:stretch>
            <a:fillRect/>
          </a:stretch>
        </p:blipFill>
        <p:spPr bwMode="auto">
          <a:xfrm>
            <a:off x="1892408" y="3797684"/>
            <a:ext cx="8500343" cy="2173625"/>
          </a:xfrm>
          <a:prstGeom prst="rect">
            <a:avLst/>
          </a:prstGeom>
          <a:noFill/>
          <a:ln w="9525">
            <a:noFill/>
            <a:miter lim="800000"/>
            <a:headEnd/>
            <a:tailEnd/>
          </a:ln>
          <a:effectLst>
            <a:outerShdw blurRad="63500" sx="102000" sy="102000" algn="ctr" rotWithShape="0">
              <a:prstClr val="black">
                <a:alpha val="40000"/>
              </a:prstClr>
            </a:outerShdw>
          </a:effectLst>
        </p:spPr>
      </p:pic>
      <p:pic>
        <p:nvPicPr>
          <p:cNvPr id="3075" name="Picture 3"/>
          <p:cNvPicPr>
            <a:picLocks noChangeAspect="1" noChangeArrowheads="1"/>
          </p:cNvPicPr>
          <p:nvPr/>
        </p:nvPicPr>
        <p:blipFill>
          <a:blip r:embed="rId5" cstate="print"/>
          <a:srcRect/>
          <a:stretch>
            <a:fillRect/>
          </a:stretch>
        </p:blipFill>
        <p:spPr bwMode="auto">
          <a:xfrm>
            <a:off x="2675048" y="2745588"/>
            <a:ext cx="7556017" cy="2366739"/>
          </a:xfrm>
          <a:prstGeom prst="rect">
            <a:avLst/>
          </a:prstGeom>
          <a:noFill/>
          <a:ln w="9525">
            <a:noFill/>
            <a:miter lim="800000"/>
            <a:headEnd/>
            <a:tailEnd/>
          </a:ln>
          <a:effectLst>
            <a:outerShdw blurRad="63500" sx="102000" sy="102000" algn="ctr" rotWithShape="0">
              <a:prstClr val="black">
                <a:alpha val="40000"/>
              </a:prstClr>
            </a:outerShdw>
          </a:effectLst>
        </p:spPr>
      </p:pic>
      <p:sp>
        <p:nvSpPr>
          <p:cNvPr id="4" name="Title 3"/>
          <p:cNvSpPr>
            <a:spLocks noGrp="1"/>
          </p:cNvSpPr>
          <p:nvPr>
            <p:ph type="title"/>
          </p:nvPr>
        </p:nvSpPr>
        <p:spPr>
          <a:xfrm>
            <a:off x="616817" y="370574"/>
            <a:ext cx="10801179" cy="424732"/>
          </a:xfrm>
        </p:spPr>
        <p:txBody>
          <a:bodyPr/>
          <a:lstStyle/>
          <a:p>
            <a:r>
              <a:rPr lang="en-US" dirty="0"/>
              <a:t>What does PDS OE Profiler tell you?</a:t>
            </a:r>
          </a:p>
        </p:txBody>
      </p:sp>
    </p:spTree>
    <p:extLst>
      <p:ext uri="{BB962C8B-B14F-4D97-AF65-F5344CB8AC3E}">
        <p14:creationId xmlns:p14="http://schemas.microsoft.com/office/powerpoint/2010/main" val="284476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075"/>
                                        </p:tgtEl>
                                        <p:attrNameLst>
                                          <p:attrName>style.visibility</p:attrName>
                                        </p:attrNameLst>
                                      </p:cBhvr>
                                      <p:to>
                                        <p:strVal val="visible"/>
                                      </p:to>
                                    </p:set>
                                  </p:childTnLst>
                                  <p:subTnLst>
                                    <p:set>
                                      <p:cBhvr override="childStyle">
                                        <p:cTn dur="1" fill="hold" display="0" masterRel="nextClick" afterEffect="1"/>
                                        <p:tgtEl>
                                          <p:spTgt spid="3075"/>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3078"/>
                                        </p:tgtEl>
                                        <p:attrNameLst>
                                          <p:attrName>style.visibility</p:attrName>
                                        </p:attrNameLst>
                                      </p:cBhvr>
                                      <p:to>
                                        <p:strVal val="visible"/>
                                      </p:to>
                                    </p:set>
                                  </p:childTnLst>
                                  <p:subTnLst>
                                    <p:set>
                                      <p:cBhvr override="childStyle">
                                        <p:cTn dur="1" fill="hold" display="0" masterRel="nextClick" afterEffect="1"/>
                                        <p:tgtEl>
                                          <p:spTgt spid="3078"/>
                                        </p:tgtEl>
                                        <p:attrNameLst>
                                          <p:attrName>style.visibility</p:attrName>
                                        </p:attrNameLst>
                                      </p:cBhvr>
                                      <p:to>
                                        <p:strVal val="hidden"/>
                                      </p:to>
                                    </p:set>
                                  </p:sub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5">
                                            <p:txEl>
                                              <p:pRg st="5" end="5"/>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0"/>
                                          </p:stCondLst>
                                        </p:cTn>
                                        <p:tgtEl>
                                          <p:spTgt spid="30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5474" y="350490"/>
            <a:ext cx="2462524" cy="382056"/>
          </a:xfrm>
          <a:prstGeom prst="rect">
            <a:avLst/>
          </a:prstGeom>
        </p:spPr>
        <p:txBody>
          <a:bodyPr vert="horz" wrap="square" lIns="0" tIns="12697" rIns="0" bIns="0" numCol="1" rtlCol="0" anchor="ctr" anchorCtr="0" compatLnSpc="1">
            <a:prstTxWarp prst="textNoShape">
              <a:avLst/>
            </a:prstTxWarp>
            <a:spAutoFit/>
          </a:bodyPr>
          <a:lstStyle/>
          <a:p>
            <a:pPr marL="12696">
              <a:lnSpc>
                <a:spcPct val="100000"/>
              </a:lnSpc>
              <a:spcBef>
                <a:spcPts val="100"/>
              </a:spcBef>
            </a:pPr>
            <a:r>
              <a:rPr dirty="0">
                <a:solidFill>
                  <a:srgbClr val="37393D"/>
                </a:solidFill>
              </a:rPr>
              <a:t>Other</a:t>
            </a:r>
            <a:r>
              <a:rPr spc="-85" dirty="0">
                <a:solidFill>
                  <a:srgbClr val="37393D"/>
                </a:solidFill>
              </a:rPr>
              <a:t> </a:t>
            </a:r>
            <a:r>
              <a:rPr spc="-5" dirty="0">
                <a:solidFill>
                  <a:srgbClr val="37393D"/>
                </a:solidFill>
              </a:rPr>
              <a:t>tools</a:t>
            </a:r>
          </a:p>
        </p:txBody>
      </p:sp>
      <p:sp>
        <p:nvSpPr>
          <p:cNvPr id="3" name="object 3"/>
          <p:cNvSpPr txBox="1"/>
          <p:nvPr/>
        </p:nvSpPr>
        <p:spPr>
          <a:xfrm>
            <a:off x="690597" y="1110631"/>
            <a:ext cx="10543334" cy="3553887"/>
          </a:xfrm>
          <a:prstGeom prst="rect">
            <a:avLst/>
          </a:prstGeom>
        </p:spPr>
        <p:txBody>
          <a:bodyPr vert="horz" wrap="square" lIns="0" tIns="126331" rIns="0" bIns="0" rtlCol="0">
            <a:spAutoFit/>
          </a:bodyPr>
          <a:lstStyle/>
          <a:p>
            <a:pPr marL="355493" indent="-342797" algn="l">
              <a:spcBef>
                <a:spcPts val="994"/>
              </a:spcBef>
              <a:buClr>
                <a:srgbClr val="5CE400"/>
              </a:buClr>
              <a:buFont typeface="Wingdings"/>
              <a:buChar char=""/>
              <a:tabLst>
                <a:tab pos="354859" algn="l"/>
                <a:tab pos="355493" algn="l"/>
              </a:tabLst>
            </a:pPr>
            <a:r>
              <a:rPr i="0" spc="-5" dirty="0" err="1">
                <a:solidFill>
                  <a:srgbClr val="37393D"/>
                </a:solidFill>
                <a:latin typeface="Arial"/>
                <a:cs typeface="Arial"/>
              </a:rPr>
              <a:t>DynObjects</a:t>
            </a:r>
            <a:r>
              <a:rPr i="0" spc="-5" dirty="0">
                <a:solidFill>
                  <a:srgbClr val="37393D"/>
                </a:solidFill>
                <a:latin typeface="Arial"/>
                <a:cs typeface="Arial"/>
              </a:rPr>
              <a:t> log </a:t>
            </a:r>
            <a:r>
              <a:rPr i="0" dirty="0">
                <a:solidFill>
                  <a:srgbClr val="37393D"/>
                </a:solidFill>
                <a:latin typeface="Arial"/>
                <a:cs typeface="Arial"/>
              </a:rPr>
              <a:t>entry</a:t>
            </a:r>
            <a:r>
              <a:rPr i="0" spc="20" dirty="0">
                <a:solidFill>
                  <a:srgbClr val="37393D"/>
                </a:solidFill>
                <a:latin typeface="Arial"/>
                <a:cs typeface="Arial"/>
              </a:rPr>
              <a:t> </a:t>
            </a:r>
            <a:r>
              <a:rPr i="0" dirty="0">
                <a:solidFill>
                  <a:srgbClr val="37393D"/>
                </a:solidFill>
                <a:latin typeface="Arial"/>
                <a:cs typeface="Arial"/>
              </a:rPr>
              <a:t>type</a:t>
            </a:r>
            <a:endParaRPr lang="en-US" i="0" dirty="0">
              <a:latin typeface="Arial"/>
              <a:cs typeface="Arial"/>
            </a:endParaRPr>
          </a:p>
          <a:p>
            <a:pPr marL="812693" lvl="1" indent="-342797" algn="l">
              <a:spcBef>
                <a:spcPts val="994"/>
              </a:spcBef>
              <a:buClr>
                <a:srgbClr val="5CE400"/>
              </a:buClr>
              <a:buFont typeface="Wingdings"/>
              <a:buChar char=""/>
              <a:tabLst>
                <a:tab pos="354859" algn="l"/>
                <a:tab pos="355493" algn="l"/>
              </a:tabLst>
            </a:pPr>
            <a:r>
              <a:rPr lang="en-US" i="0" spc="-5" dirty="0">
                <a:solidFill>
                  <a:srgbClr val="37393D"/>
                </a:solidFill>
                <a:latin typeface="Arial"/>
                <a:cs typeface="Arial"/>
              </a:rPr>
              <a:t>F</a:t>
            </a:r>
            <a:r>
              <a:rPr i="0" dirty="0">
                <a:solidFill>
                  <a:srgbClr val="37393D"/>
                </a:solidFill>
                <a:latin typeface="Arial"/>
                <a:cs typeface="Arial"/>
              </a:rPr>
              <a:t>ind </a:t>
            </a:r>
            <a:r>
              <a:rPr i="0" spc="-5" dirty="0">
                <a:solidFill>
                  <a:srgbClr val="37393D"/>
                </a:solidFill>
                <a:latin typeface="Arial"/>
                <a:cs typeface="Arial"/>
              </a:rPr>
              <a:t>memory leaks caused by </a:t>
            </a:r>
            <a:r>
              <a:rPr i="0" spc="-10" dirty="0">
                <a:solidFill>
                  <a:srgbClr val="37393D"/>
                </a:solidFill>
                <a:latin typeface="Arial"/>
                <a:cs typeface="Arial"/>
              </a:rPr>
              <a:t>ABL </a:t>
            </a:r>
            <a:r>
              <a:rPr i="0" spc="-5" dirty="0">
                <a:solidFill>
                  <a:srgbClr val="37393D"/>
                </a:solidFill>
                <a:latin typeface="Arial"/>
                <a:cs typeface="Arial"/>
              </a:rPr>
              <a:t>dynamic</a:t>
            </a:r>
            <a:r>
              <a:rPr i="0" spc="-140" dirty="0">
                <a:solidFill>
                  <a:srgbClr val="37393D"/>
                </a:solidFill>
                <a:latin typeface="Arial"/>
                <a:cs typeface="Arial"/>
              </a:rPr>
              <a:t> </a:t>
            </a:r>
            <a:r>
              <a:rPr i="0" dirty="0">
                <a:solidFill>
                  <a:srgbClr val="37393D"/>
                </a:solidFill>
                <a:latin typeface="Arial"/>
                <a:cs typeface="Arial"/>
              </a:rPr>
              <a:t>objects</a:t>
            </a:r>
            <a:endParaRPr lang="en-US" i="0" dirty="0">
              <a:solidFill>
                <a:srgbClr val="37393D"/>
              </a:solidFill>
              <a:latin typeface="Arial"/>
              <a:cs typeface="Arial"/>
            </a:endParaRPr>
          </a:p>
          <a:p>
            <a:pPr marL="812693" lvl="1" indent="-342797" algn="l">
              <a:spcBef>
                <a:spcPts val="994"/>
              </a:spcBef>
              <a:buClr>
                <a:srgbClr val="5CE400"/>
              </a:buClr>
              <a:buFont typeface="Wingdings"/>
              <a:buChar char=""/>
              <a:tabLst>
                <a:tab pos="354859" algn="l"/>
                <a:tab pos="355493" algn="l"/>
              </a:tabLst>
            </a:pPr>
            <a:r>
              <a:rPr lang="en-US" i="0" dirty="0" err="1">
                <a:solidFill>
                  <a:srgbClr val="37393D"/>
                </a:solidFill>
                <a:latin typeface="Arial"/>
                <a:cs typeface="Arial"/>
              </a:rPr>
              <a:t>LogRead</a:t>
            </a:r>
            <a:r>
              <a:rPr lang="en-US" i="0" dirty="0">
                <a:solidFill>
                  <a:srgbClr val="37393D"/>
                </a:solidFill>
                <a:latin typeface="Arial"/>
                <a:cs typeface="Arial"/>
              </a:rPr>
              <a:t> and other utilities can be used to analyze</a:t>
            </a:r>
            <a:endParaRPr i="0" dirty="0">
              <a:latin typeface="Arial"/>
              <a:cs typeface="Arial"/>
            </a:endParaRPr>
          </a:p>
          <a:p>
            <a:pPr marL="355493" indent="-342797" algn="l">
              <a:spcBef>
                <a:spcPts val="900"/>
              </a:spcBef>
              <a:buClr>
                <a:srgbClr val="5CE400"/>
              </a:buClr>
              <a:buFont typeface="Wingdings"/>
              <a:buChar char=""/>
              <a:tabLst>
                <a:tab pos="354859" algn="l"/>
                <a:tab pos="355493" algn="l"/>
              </a:tabLst>
            </a:pPr>
            <a:r>
              <a:rPr i="0" spc="-5" dirty="0" err="1">
                <a:solidFill>
                  <a:srgbClr val="37393D"/>
                </a:solidFill>
                <a:latin typeface="Arial"/>
                <a:cs typeface="Arial"/>
              </a:rPr>
              <a:t>etime</a:t>
            </a:r>
            <a:r>
              <a:rPr i="0" spc="-5" dirty="0">
                <a:solidFill>
                  <a:srgbClr val="37393D"/>
                </a:solidFill>
                <a:latin typeface="Arial"/>
                <a:cs typeface="Arial"/>
              </a:rPr>
              <a:t>()</a:t>
            </a:r>
            <a:endParaRPr lang="en-US" i="0" spc="-5" dirty="0">
              <a:solidFill>
                <a:srgbClr val="37393D"/>
              </a:solidFill>
              <a:latin typeface="Arial"/>
              <a:cs typeface="Arial"/>
            </a:endParaRPr>
          </a:p>
          <a:p>
            <a:pPr marL="812693" lvl="1" indent="-342797" algn="l">
              <a:spcBef>
                <a:spcPts val="900"/>
              </a:spcBef>
              <a:buClr>
                <a:srgbClr val="5CE400"/>
              </a:buClr>
              <a:buFont typeface="Wingdings"/>
              <a:buChar char=""/>
              <a:tabLst>
                <a:tab pos="354859" algn="l"/>
                <a:tab pos="355493" algn="l"/>
              </a:tabLst>
            </a:pPr>
            <a:endParaRPr lang="en-US" i="0" spc="-5" dirty="0">
              <a:solidFill>
                <a:srgbClr val="37393D"/>
              </a:solidFill>
              <a:latin typeface="Arial"/>
              <a:cs typeface="Arial"/>
            </a:endParaRPr>
          </a:p>
          <a:p>
            <a:pPr marL="298858" indent="-286299" algn="l">
              <a:spcBef>
                <a:spcPts val="900"/>
              </a:spcBef>
              <a:buClr>
                <a:srgbClr val="5CE400"/>
              </a:buClr>
              <a:buChar char="•"/>
              <a:tabLst>
                <a:tab pos="756058" algn="l"/>
                <a:tab pos="756693" algn="l"/>
              </a:tabLst>
            </a:pPr>
            <a:endParaRPr lang="en-US" sz="2799" i="0" dirty="0">
              <a:latin typeface="Arial"/>
              <a:cs typeface="Arial"/>
            </a:endParaRPr>
          </a:p>
          <a:p>
            <a:pPr marL="12696" algn="l">
              <a:spcBef>
                <a:spcPts val="900"/>
              </a:spcBef>
              <a:buClr>
                <a:srgbClr val="5CE400"/>
              </a:buClr>
              <a:tabLst>
                <a:tab pos="354859" algn="l"/>
                <a:tab pos="355493" algn="l"/>
              </a:tabLst>
            </a:pPr>
            <a:endParaRPr sz="2799" i="0" spc="-5" dirty="0">
              <a:solidFill>
                <a:srgbClr val="37393D"/>
              </a:solidFill>
              <a:latin typeface="Arial"/>
              <a:cs typeface="Arial"/>
            </a:endParaRPr>
          </a:p>
        </p:txBody>
      </p:sp>
    </p:spTree>
    <p:extLst>
      <p:ext uri="{BB962C8B-B14F-4D97-AF65-F5344CB8AC3E}">
        <p14:creationId xmlns:p14="http://schemas.microsoft.com/office/powerpoint/2010/main" val="1216925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9F259-78D5-4C69-AC27-244753D3ED1B}"/>
              </a:ext>
            </a:extLst>
          </p:cNvPr>
          <p:cNvSpPr>
            <a:spLocks noGrp="1"/>
          </p:cNvSpPr>
          <p:nvPr>
            <p:ph type="title"/>
          </p:nvPr>
        </p:nvSpPr>
        <p:spPr/>
        <p:txBody>
          <a:bodyPr/>
          <a:lstStyle/>
          <a:p>
            <a:r>
              <a:rPr lang="en-US" dirty="0"/>
              <a:t>What’s new in recent releases</a:t>
            </a:r>
          </a:p>
        </p:txBody>
      </p:sp>
      <p:sp>
        <p:nvSpPr>
          <p:cNvPr id="3" name="Content Placeholder 2">
            <a:extLst>
              <a:ext uri="{FF2B5EF4-FFF2-40B4-BE49-F238E27FC236}">
                <a16:creationId xmlns:a16="http://schemas.microsoft.com/office/drawing/2014/main" id="{31C923DF-6524-44C1-A73D-D7D048760FB1}"/>
              </a:ext>
            </a:extLst>
          </p:cNvPr>
          <p:cNvSpPr>
            <a:spLocks noGrp="1"/>
          </p:cNvSpPr>
          <p:nvPr>
            <p:ph idx="1"/>
          </p:nvPr>
        </p:nvSpPr>
        <p:spPr>
          <a:xfrm>
            <a:off x="557814" y="1200151"/>
            <a:ext cx="10414650" cy="4210050"/>
          </a:xfrm>
        </p:spPr>
        <p:txBody>
          <a:bodyPr/>
          <a:lstStyle/>
          <a:p>
            <a:pPr marL="355493" indent="-342797">
              <a:buClr>
                <a:srgbClr val="5CE400"/>
              </a:buClr>
              <a:buSzPct val="130000"/>
              <a:buFont typeface="Wingdings"/>
              <a:buChar char=""/>
              <a:tabLst>
                <a:tab pos="354859" algn="l"/>
                <a:tab pos="355493" algn="l"/>
              </a:tabLst>
            </a:pPr>
            <a:r>
              <a:rPr lang="en-US" sz="2400" spc="-5" dirty="0">
                <a:solidFill>
                  <a:srgbClr val="37393D"/>
                </a:solidFill>
                <a:latin typeface="Arial"/>
                <a:cs typeface="Arial"/>
              </a:rPr>
              <a:t>11.7.4:</a:t>
            </a:r>
          </a:p>
          <a:p>
            <a:pPr lvl="1"/>
            <a:r>
              <a:rPr lang="en-US" sz="2000" dirty="0"/>
              <a:t>Support for overloaded methods</a:t>
            </a:r>
          </a:p>
          <a:p>
            <a:pPr lvl="1"/>
            <a:r>
              <a:rPr lang="en-US" sz="2000" dirty="0"/>
              <a:t>Use relative path for Profiler output folder</a:t>
            </a:r>
          </a:p>
          <a:p>
            <a:pPr marL="0" indent="0">
              <a:buNone/>
            </a:pPr>
            <a:endParaRPr lang="en-US" sz="2400" dirty="0"/>
          </a:p>
          <a:p>
            <a:pPr marL="355493" indent="-342797">
              <a:buClr>
                <a:srgbClr val="5CE400"/>
              </a:buClr>
              <a:buSzPct val="130000"/>
              <a:buFont typeface="Wingdings"/>
              <a:buChar char=""/>
              <a:tabLst>
                <a:tab pos="354859" algn="l"/>
                <a:tab pos="355493" algn="l"/>
              </a:tabLst>
            </a:pPr>
            <a:r>
              <a:rPr lang="en-US" sz="2400" spc="-5" dirty="0">
                <a:solidFill>
                  <a:srgbClr val="37393D"/>
                </a:solidFill>
                <a:latin typeface="Arial"/>
                <a:cs typeface="Arial"/>
              </a:rPr>
              <a:t>12.0</a:t>
            </a:r>
          </a:p>
          <a:p>
            <a:pPr lvl="1"/>
            <a:r>
              <a:rPr lang="en-US" sz="2000" dirty="0"/>
              <a:t>Call tree improvements</a:t>
            </a:r>
          </a:p>
          <a:p>
            <a:pPr lvl="1"/>
            <a:r>
              <a:rPr lang="en-US" sz="2000" dirty="0" err="1"/>
              <a:t>Propath</a:t>
            </a:r>
            <a:r>
              <a:rPr lang="en-US" sz="2000" dirty="0"/>
              <a:t> info under AVM information tab </a:t>
            </a:r>
          </a:p>
          <a:p>
            <a:pPr lvl="1"/>
            <a:r>
              <a:rPr lang="en-US" sz="2000" dirty="0"/>
              <a:t>Includes time spent on OS calls, PAUSE and WAIT-FOR</a:t>
            </a:r>
          </a:p>
          <a:p>
            <a:pPr marL="0" indent="0">
              <a:buNone/>
            </a:pPr>
            <a:endParaRPr lang="en-US" sz="2400" dirty="0"/>
          </a:p>
        </p:txBody>
      </p:sp>
      <p:sp>
        <p:nvSpPr>
          <p:cNvPr id="4" name="Rectangle 3">
            <a:extLst>
              <a:ext uri="{FF2B5EF4-FFF2-40B4-BE49-F238E27FC236}">
                <a16:creationId xmlns:a16="http://schemas.microsoft.com/office/drawing/2014/main" id="{727C5E55-2EAB-4D6B-9FB0-2C1502E0DE1B}"/>
              </a:ext>
            </a:extLst>
          </p:cNvPr>
          <p:cNvSpPr/>
          <p:nvPr/>
        </p:nvSpPr>
        <p:spPr bwMode="auto">
          <a:xfrm>
            <a:off x="783183" y="6103635"/>
            <a:ext cx="10622458" cy="369332"/>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algn="just">
              <a:lnSpc>
                <a:spcPct val="90000"/>
              </a:lnSpc>
              <a:buClr>
                <a:schemeClr val="accent3"/>
              </a:buClr>
            </a:pPr>
            <a:r>
              <a:rPr kumimoji="0" lang="en-US" sz="1000" b="0" i="1" u="none" strike="noStrike" cap="none" normalizeH="0" baseline="0" dirty="0">
                <a:ln>
                  <a:noFill/>
                </a:ln>
                <a:solidFill>
                  <a:schemeClr val="tx1"/>
                </a:solidFill>
                <a:effectLst/>
                <a:latin typeface="Arial" charset="0"/>
              </a:rPr>
              <a:t>Disclaimer: </a:t>
            </a:r>
            <a:r>
              <a:rPr lang="en-US" sz="1000" i="0" dirty="0">
                <a:cs typeface="Calibri" pitchFamily="34" charset="0"/>
              </a:rPr>
              <a:t>This slide is for informational purposes only. You are cautioned that any information contained in this slide may change in the course of product development. This presentation may not be interpreted as any commitment on behalf of Progress, features or functionality described in this slide remains at the sole discretion of Progress. </a:t>
            </a:r>
          </a:p>
        </p:txBody>
      </p:sp>
    </p:spTree>
    <p:extLst>
      <p:ext uri="{BB962C8B-B14F-4D97-AF65-F5344CB8AC3E}">
        <p14:creationId xmlns:p14="http://schemas.microsoft.com/office/powerpoint/2010/main" val="1804281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82D05-CB40-4FE6-90E5-8C78F7C1A24B}"/>
              </a:ext>
            </a:extLst>
          </p:cNvPr>
          <p:cNvSpPr>
            <a:spLocks noGrp="1"/>
          </p:cNvSpPr>
          <p:nvPr>
            <p:ph type="title"/>
          </p:nvPr>
        </p:nvSpPr>
        <p:spPr/>
        <p:txBody>
          <a:bodyPr/>
          <a:lstStyle/>
          <a:p>
            <a:r>
              <a:rPr lang="en-US" dirty="0"/>
              <a:t>Lets see a </a:t>
            </a:r>
            <a:r>
              <a:rPr lang="en-US" spc="-5" dirty="0"/>
              <a:t>short</a:t>
            </a:r>
            <a:r>
              <a:rPr lang="en-US" spc="-80" dirty="0"/>
              <a:t> </a:t>
            </a:r>
            <a:r>
              <a:rPr lang="en-US" dirty="0">
                <a:solidFill>
                  <a:srgbClr val="54D300"/>
                </a:solidFill>
              </a:rPr>
              <a:t>demo</a:t>
            </a:r>
            <a:endParaRPr lang="en-US" dirty="0"/>
          </a:p>
        </p:txBody>
      </p:sp>
    </p:spTree>
    <p:extLst>
      <p:ext uri="{BB962C8B-B14F-4D97-AF65-F5344CB8AC3E}">
        <p14:creationId xmlns:p14="http://schemas.microsoft.com/office/powerpoint/2010/main" val="3055263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FD99C-4161-4825-9242-B7ADC8E607A1}"/>
              </a:ext>
            </a:extLst>
          </p:cNvPr>
          <p:cNvSpPr>
            <a:spLocks noGrp="1"/>
          </p:cNvSpPr>
          <p:nvPr>
            <p:ph type="title"/>
          </p:nvPr>
        </p:nvSpPr>
        <p:spPr/>
        <p:txBody>
          <a:bodyPr/>
          <a:lstStyle/>
          <a:p>
            <a:r>
              <a:rPr lang="en-US" spc="-5" dirty="0">
                <a:solidFill>
                  <a:srgbClr val="37393D"/>
                </a:solidFill>
              </a:rPr>
              <a:t>Part 2: Debugging</a:t>
            </a:r>
            <a:r>
              <a:rPr lang="en-US" spc="-15" dirty="0">
                <a:solidFill>
                  <a:srgbClr val="37393D"/>
                </a:solidFill>
              </a:rPr>
              <a:t> </a:t>
            </a:r>
            <a:r>
              <a:rPr lang="en-US" spc="-5" dirty="0">
                <a:solidFill>
                  <a:srgbClr val="37393D"/>
                </a:solidFill>
              </a:rPr>
              <a:t>tools</a:t>
            </a:r>
            <a:endParaRPr lang="en-US" dirty="0"/>
          </a:p>
        </p:txBody>
      </p:sp>
      <p:sp>
        <p:nvSpPr>
          <p:cNvPr id="3" name="Content Placeholder 2">
            <a:extLst>
              <a:ext uri="{FF2B5EF4-FFF2-40B4-BE49-F238E27FC236}">
                <a16:creationId xmlns:a16="http://schemas.microsoft.com/office/drawing/2014/main" id="{DBA9F6E9-AA86-4E1F-A5D3-B8C8044D5C0F}"/>
              </a:ext>
            </a:extLst>
          </p:cNvPr>
          <p:cNvSpPr>
            <a:spLocks noGrp="1"/>
          </p:cNvSpPr>
          <p:nvPr>
            <p:ph idx="1"/>
          </p:nvPr>
        </p:nvSpPr>
        <p:spPr/>
        <p:txBody>
          <a:bodyPr/>
          <a:lstStyle/>
          <a:p>
            <a:endParaRPr lang="en-US" dirty="0"/>
          </a:p>
          <a:p>
            <a:pPr marL="355493" indent="-342797">
              <a:buClr>
                <a:srgbClr val="5CE400"/>
              </a:buClr>
              <a:buSzPct val="130000"/>
              <a:buFont typeface="Wingdings"/>
              <a:buChar char=""/>
              <a:tabLst>
                <a:tab pos="355493" algn="l"/>
                <a:tab pos="356128" algn="l"/>
              </a:tabLst>
            </a:pPr>
            <a:r>
              <a:rPr lang="en-US" sz="2400" spc="-5" dirty="0">
                <a:solidFill>
                  <a:srgbClr val="37393D"/>
                </a:solidFill>
                <a:latin typeface="Arial"/>
                <a:cs typeface="Arial"/>
              </a:rPr>
              <a:t>Tools available</a:t>
            </a:r>
          </a:p>
          <a:p>
            <a:pPr marL="355493" indent="-342797">
              <a:buClr>
                <a:srgbClr val="5CE400"/>
              </a:buClr>
              <a:buSzPct val="130000"/>
              <a:buFont typeface="Wingdings"/>
              <a:buChar char=""/>
              <a:tabLst>
                <a:tab pos="355493" algn="l"/>
                <a:tab pos="356128" algn="l"/>
              </a:tabLst>
            </a:pPr>
            <a:r>
              <a:rPr lang="en-US" sz="2400" spc="-5" dirty="0">
                <a:solidFill>
                  <a:srgbClr val="37393D"/>
                </a:solidFill>
                <a:latin typeface="Arial"/>
                <a:cs typeface="Arial"/>
              </a:rPr>
              <a:t>Why PDS Debugger</a:t>
            </a:r>
          </a:p>
          <a:p>
            <a:pPr marL="355493" indent="-342797">
              <a:buClr>
                <a:srgbClr val="5CE400"/>
              </a:buClr>
              <a:buSzPct val="130000"/>
              <a:buFont typeface="Wingdings"/>
              <a:buChar char=""/>
              <a:tabLst>
                <a:tab pos="355493" algn="l"/>
                <a:tab pos="356128" algn="l"/>
              </a:tabLst>
            </a:pPr>
            <a:r>
              <a:rPr lang="en-US" sz="2400" spc="-5" dirty="0">
                <a:solidFill>
                  <a:srgbClr val="37393D"/>
                </a:solidFill>
                <a:latin typeface="Arial"/>
                <a:cs typeface="Arial"/>
              </a:rPr>
              <a:t>Basics of PDS Debugger</a:t>
            </a:r>
          </a:p>
          <a:p>
            <a:pPr marL="355493" indent="-342797">
              <a:buClr>
                <a:srgbClr val="5CE400"/>
              </a:buClr>
              <a:buSzPct val="130000"/>
              <a:buFont typeface="Wingdings"/>
              <a:buChar char=""/>
              <a:tabLst>
                <a:tab pos="355493" algn="l"/>
                <a:tab pos="356128" algn="l"/>
              </a:tabLst>
            </a:pPr>
            <a:r>
              <a:rPr lang="en-US" sz="2400" spc="-5" dirty="0">
                <a:solidFill>
                  <a:srgbClr val="37393D"/>
                </a:solidFill>
                <a:latin typeface="Arial"/>
                <a:cs typeface="Arial"/>
              </a:rPr>
              <a:t>Debugging Servers</a:t>
            </a:r>
          </a:p>
          <a:p>
            <a:pPr marL="355493" indent="-342797">
              <a:buClr>
                <a:srgbClr val="5CE400"/>
              </a:buClr>
              <a:buSzPct val="130000"/>
              <a:buFont typeface="Wingdings"/>
              <a:buChar char=""/>
              <a:tabLst>
                <a:tab pos="355493" algn="l"/>
                <a:tab pos="356128" algn="l"/>
              </a:tabLst>
            </a:pPr>
            <a:r>
              <a:rPr lang="en-US" sz="2400" spc="-5" dirty="0">
                <a:solidFill>
                  <a:srgbClr val="37393D"/>
                </a:solidFill>
                <a:latin typeface="Arial"/>
                <a:cs typeface="Arial"/>
              </a:rPr>
              <a:t>Demo</a:t>
            </a:r>
          </a:p>
          <a:p>
            <a:endParaRPr lang="en-US" dirty="0"/>
          </a:p>
        </p:txBody>
      </p:sp>
      <p:pic>
        <p:nvPicPr>
          <p:cNvPr id="9" name="Picture 8">
            <a:extLst>
              <a:ext uri="{FF2B5EF4-FFF2-40B4-BE49-F238E27FC236}">
                <a16:creationId xmlns:a16="http://schemas.microsoft.com/office/drawing/2014/main" id="{CE97A782-2465-4FA7-A5D2-3610ADBE02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42632" y="1309116"/>
            <a:ext cx="4163568" cy="4239768"/>
          </a:xfrm>
          <a:prstGeom prst="rect">
            <a:avLst/>
          </a:prstGeom>
        </p:spPr>
      </p:pic>
    </p:spTree>
    <p:extLst>
      <p:ext uri="{BB962C8B-B14F-4D97-AF65-F5344CB8AC3E}">
        <p14:creationId xmlns:p14="http://schemas.microsoft.com/office/powerpoint/2010/main" val="2756445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7ABFD-CC35-4A24-AE22-38A4B0899F25}"/>
              </a:ext>
            </a:extLst>
          </p:cNvPr>
          <p:cNvSpPr>
            <a:spLocks noGrp="1"/>
          </p:cNvSpPr>
          <p:nvPr>
            <p:ph type="title"/>
          </p:nvPr>
        </p:nvSpPr>
        <p:spPr/>
        <p:txBody>
          <a:bodyPr/>
          <a:lstStyle/>
          <a:p>
            <a:r>
              <a:rPr lang="en-US" spc="-5" dirty="0">
                <a:solidFill>
                  <a:srgbClr val="37393D"/>
                </a:solidFill>
              </a:rPr>
              <a:t>Debugging: Tools</a:t>
            </a:r>
            <a:r>
              <a:rPr lang="en-US" spc="-80" dirty="0">
                <a:solidFill>
                  <a:srgbClr val="37393D"/>
                </a:solidFill>
              </a:rPr>
              <a:t> </a:t>
            </a:r>
            <a:r>
              <a:rPr lang="en-US" dirty="0">
                <a:solidFill>
                  <a:srgbClr val="37393D"/>
                </a:solidFill>
              </a:rPr>
              <a:t>available</a:t>
            </a:r>
            <a:endParaRPr lang="en-US" dirty="0"/>
          </a:p>
        </p:txBody>
      </p:sp>
      <p:sp>
        <p:nvSpPr>
          <p:cNvPr id="5" name="object 4">
            <a:extLst>
              <a:ext uri="{FF2B5EF4-FFF2-40B4-BE49-F238E27FC236}">
                <a16:creationId xmlns:a16="http://schemas.microsoft.com/office/drawing/2014/main" id="{1EB4958F-D628-4A17-98CB-889B86B53B4C}"/>
              </a:ext>
            </a:extLst>
          </p:cNvPr>
          <p:cNvSpPr/>
          <p:nvPr/>
        </p:nvSpPr>
        <p:spPr>
          <a:xfrm>
            <a:off x="210420" y="1180492"/>
            <a:ext cx="5684764" cy="4469194"/>
          </a:xfrm>
          <a:prstGeom prst="rect">
            <a:avLst/>
          </a:prstGeom>
          <a:blipFill>
            <a:blip r:embed="rId3" cstate="print"/>
            <a:stretch>
              <a:fillRect/>
            </a:stretch>
          </a:blipFill>
        </p:spPr>
        <p:txBody>
          <a:bodyPr wrap="square" lIns="0" tIns="0" rIns="0" bIns="0" rtlCol="0"/>
          <a:lstStyle/>
          <a:p>
            <a:endParaRPr sz="2399"/>
          </a:p>
        </p:txBody>
      </p:sp>
      <p:sp>
        <p:nvSpPr>
          <p:cNvPr id="9" name="object 8">
            <a:extLst>
              <a:ext uri="{FF2B5EF4-FFF2-40B4-BE49-F238E27FC236}">
                <a16:creationId xmlns:a16="http://schemas.microsoft.com/office/drawing/2014/main" id="{D6B74EAE-3722-4A5B-A9DB-5CF28262B2C5}"/>
              </a:ext>
            </a:extLst>
          </p:cNvPr>
          <p:cNvSpPr txBox="1"/>
          <p:nvPr/>
        </p:nvSpPr>
        <p:spPr>
          <a:xfrm>
            <a:off x="153995" y="5403919"/>
            <a:ext cx="1881651" cy="650162"/>
          </a:xfrm>
          <a:prstGeom prst="rect">
            <a:avLst/>
          </a:prstGeom>
        </p:spPr>
        <p:txBody>
          <a:bodyPr vert="horz" wrap="square" lIns="0" tIns="59674" rIns="0" bIns="0" rtlCol="0">
            <a:spAutoFit/>
          </a:bodyPr>
          <a:lstStyle/>
          <a:p>
            <a:pPr marL="207583" marR="110456" indent="-93317">
              <a:lnSpc>
                <a:spcPts val="2279"/>
              </a:lnSpc>
              <a:spcBef>
                <a:spcPts val="470"/>
              </a:spcBef>
            </a:pPr>
            <a:r>
              <a:rPr i="0" spc="-5" dirty="0">
                <a:solidFill>
                  <a:srgbClr val="FFFFFF"/>
                </a:solidFill>
                <a:latin typeface="Arial"/>
                <a:cs typeface="Arial"/>
              </a:rPr>
              <a:t>Standa</a:t>
            </a:r>
            <a:r>
              <a:rPr i="0" dirty="0">
                <a:solidFill>
                  <a:srgbClr val="FFFFFF"/>
                </a:solidFill>
                <a:latin typeface="Arial"/>
                <a:cs typeface="Arial"/>
              </a:rPr>
              <a:t>l</a:t>
            </a:r>
            <a:r>
              <a:rPr i="0" spc="-5" dirty="0">
                <a:solidFill>
                  <a:srgbClr val="FFFFFF"/>
                </a:solidFill>
                <a:latin typeface="Arial"/>
                <a:cs typeface="Arial"/>
              </a:rPr>
              <a:t>one  Debugger</a:t>
            </a:r>
            <a:endParaRPr i="0" dirty="0">
              <a:latin typeface="Arial"/>
              <a:cs typeface="Arial"/>
            </a:endParaRPr>
          </a:p>
        </p:txBody>
      </p:sp>
      <p:sp>
        <p:nvSpPr>
          <p:cNvPr id="12" name="object 11">
            <a:extLst>
              <a:ext uri="{FF2B5EF4-FFF2-40B4-BE49-F238E27FC236}">
                <a16:creationId xmlns:a16="http://schemas.microsoft.com/office/drawing/2014/main" id="{ED903ED5-1102-45EC-8A8C-88C777EBA8CA}"/>
              </a:ext>
            </a:extLst>
          </p:cNvPr>
          <p:cNvSpPr/>
          <p:nvPr/>
        </p:nvSpPr>
        <p:spPr>
          <a:xfrm>
            <a:off x="6916395" y="2102702"/>
            <a:ext cx="4097223" cy="3367163"/>
          </a:xfrm>
          <a:custGeom>
            <a:avLst/>
            <a:gdLst/>
            <a:ahLst/>
            <a:cxnLst/>
            <a:rect l="l" t="t" r="r" b="b"/>
            <a:pathLst>
              <a:path w="4098290" h="3368040">
                <a:moveTo>
                  <a:pt x="0" y="3368040"/>
                </a:moveTo>
                <a:lnTo>
                  <a:pt x="4098036" y="3368040"/>
                </a:lnTo>
                <a:lnTo>
                  <a:pt x="4098036" y="0"/>
                </a:lnTo>
                <a:lnTo>
                  <a:pt x="0" y="0"/>
                </a:lnTo>
                <a:lnTo>
                  <a:pt x="0" y="3368040"/>
                </a:lnTo>
                <a:close/>
              </a:path>
            </a:pathLst>
          </a:custGeom>
          <a:ln w="25908">
            <a:solidFill>
              <a:srgbClr val="FFFFFF"/>
            </a:solidFill>
          </a:ln>
        </p:spPr>
        <p:txBody>
          <a:bodyPr wrap="square" lIns="0" tIns="0" rIns="0" bIns="0" rtlCol="0"/>
          <a:lstStyle/>
          <a:p>
            <a:endParaRPr sz="2399"/>
          </a:p>
        </p:txBody>
      </p:sp>
      <p:sp>
        <p:nvSpPr>
          <p:cNvPr id="14" name="object 13">
            <a:extLst>
              <a:ext uri="{FF2B5EF4-FFF2-40B4-BE49-F238E27FC236}">
                <a16:creationId xmlns:a16="http://schemas.microsoft.com/office/drawing/2014/main" id="{ED0DFD4D-67BE-4DDC-AA92-60871C5A450F}"/>
              </a:ext>
            </a:extLst>
          </p:cNvPr>
          <p:cNvSpPr/>
          <p:nvPr/>
        </p:nvSpPr>
        <p:spPr>
          <a:xfrm>
            <a:off x="6247533" y="3923409"/>
            <a:ext cx="1645491" cy="1645491"/>
          </a:xfrm>
          <a:custGeom>
            <a:avLst/>
            <a:gdLst/>
            <a:ahLst/>
            <a:cxnLst/>
            <a:rect l="l" t="t" r="r" b="b"/>
            <a:pathLst>
              <a:path w="1645920" h="1645920">
                <a:moveTo>
                  <a:pt x="0" y="1645920"/>
                </a:moveTo>
                <a:lnTo>
                  <a:pt x="1645919" y="1645920"/>
                </a:lnTo>
                <a:lnTo>
                  <a:pt x="1645919" y="0"/>
                </a:lnTo>
                <a:lnTo>
                  <a:pt x="0" y="0"/>
                </a:lnTo>
                <a:lnTo>
                  <a:pt x="0" y="1645920"/>
                </a:lnTo>
                <a:close/>
              </a:path>
            </a:pathLst>
          </a:custGeom>
          <a:ln w="25908">
            <a:solidFill>
              <a:srgbClr val="FFFFFF"/>
            </a:solidFill>
          </a:ln>
        </p:spPr>
        <p:txBody>
          <a:bodyPr wrap="square" lIns="0" tIns="0" rIns="0" bIns="0" rtlCol="0"/>
          <a:lstStyle/>
          <a:p>
            <a:endParaRPr sz="2800" i="0"/>
          </a:p>
        </p:txBody>
      </p:sp>
      <p:sp>
        <p:nvSpPr>
          <p:cNvPr id="15" name="object 14">
            <a:extLst>
              <a:ext uri="{FF2B5EF4-FFF2-40B4-BE49-F238E27FC236}">
                <a16:creationId xmlns:a16="http://schemas.microsoft.com/office/drawing/2014/main" id="{66754264-1D57-4836-9C4A-5E3258AFAE59}"/>
              </a:ext>
            </a:extLst>
          </p:cNvPr>
          <p:cNvSpPr txBox="1"/>
          <p:nvPr/>
        </p:nvSpPr>
        <p:spPr>
          <a:xfrm>
            <a:off x="6247533" y="4396614"/>
            <a:ext cx="1645491" cy="838047"/>
          </a:xfrm>
          <a:prstGeom prst="rect">
            <a:avLst/>
          </a:prstGeom>
        </p:spPr>
        <p:txBody>
          <a:bodyPr vert="horz" wrap="square" lIns="0" tIns="12062" rIns="0" bIns="0" rtlCol="0">
            <a:spAutoFit/>
          </a:bodyPr>
          <a:lstStyle/>
          <a:p>
            <a:pPr>
              <a:lnSpc>
                <a:spcPts val="2459"/>
              </a:lnSpc>
              <a:spcBef>
                <a:spcPts val="95"/>
              </a:spcBef>
            </a:pPr>
            <a:r>
              <a:rPr i="0" spc="-10" dirty="0">
                <a:solidFill>
                  <a:srgbClr val="FFFFFF"/>
                </a:solidFill>
                <a:latin typeface="Arial"/>
                <a:cs typeface="Arial"/>
              </a:rPr>
              <a:t>PDS</a:t>
            </a:r>
            <a:endParaRPr i="0" dirty="0">
              <a:latin typeface="Arial"/>
              <a:cs typeface="Arial"/>
            </a:endParaRPr>
          </a:p>
          <a:p>
            <a:pPr>
              <a:lnSpc>
                <a:spcPts val="2459"/>
              </a:lnSpc>
            </a:pPr>
            <a:r>
              <a:rPr i="0" spc="-5" dirty="0">
                <a:solidFill>
                  <a:srgbClr val="FFFFFF"/>
                </a:solidFill>
                <a:latin typeface="Arial"/>
                <a:cs typeface="Arial"/>
              </a:rPr>
              <a:t>Debugger</a:t>
            </a:r>
            <a:endParaRPr i="0" dirty="0">
              <a:latin typeface="Arial"/>
              <a:cs typeface="Arial"/>
            </a:endParaRPr>
          </a:p>
        </p:txBody>
      </p:sp>
      <p:sp>
        <p:nvSpPr>
          <p:cNvPr id="17" name="Rectangle: Rounded Corners 16">
            <a:extLst>
              <a:ext uri="{FF2B5EF4-FFF2-40B4-BE49-F238E27FC236}">
                <a16:creationId xmlns:a16="http://schemas.microsoft.com/office/drawing/2014/main" id="{4469DAE9-52E9-4F8D-A91A-708C75BFC1A2}"/>
              </a:ext>
            </a:extLst>
          </p:cNvPr>
          <p:cNvSpPr/>
          <p:nvPr/>
        </p:nvSpPr>
        <p:spPr bwMode="auto">
          <a:xfrm>
            <a:off x="232481" y="5729000"/>
            <a:ext cx="2207586" cy="919401"/>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a:ln>
                  <a:noFill/>
                </a:ln>
                <a:solidFill>
                  <a:schemeClr val="tx1"/>
                </a:solidFill>
                <a:effectLst/>
                <a:latin typeface="Arial" charset="0"/>
              </a:rPr>
              <a:t>Standalone Debugger</a:t>
            </a:r>
          </a:p>
        </p:txBody>
      </p:sp>
      <p:sp>
        <p:nvSpPr>
          <p:cNvPr id="18" name="Rectangle: Rounded Corners 17">
            <a:extLst>
              <a:ext uri="{FF2B5EF4-FFF2-40B4-BE49-F238E27FC236}">
                <a16:creationId xmlns:a16="http://schemas.microsoft.com/office/drawing/2014/main" id="{02E52DF5-4A75-4CEB-A0B7-945C4F5F5617}"/>
              </a:ext>
            </a:extLst>
          </p:cNvPr>
          <p:cNvSpPr/>
          <p:nvPr/>
        </p:nvSpPr>
        <p:spPr bwMode="auto">
          <a:xfrm>
            <a:off x="9748758" y="5693979"/>
            <a:ext cx="2207586" cy="919401"/>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a:ln>
                  <a:noFill/>
                </a:ln>
                <a:solidFill>
                  <a:schemeClr val="tx1"/>
                </a:solidFill>
                <a:effectLst/>
                <a:latin typeface="Arial" charset="0"/>
              </a:rPr>
              <a:t>PDS Debugger</a:t>
            </a:r>
          </a:p>
        </p:txBody>
      </p:sp>
      <p:pic>
        <p:nvPicPr>
          <p:cNvPr id="19" name="Picture 18">
            <a:extLst>
              <a:ext uri="{FF2B5EF4-FFF2-40B4-BE49-F238E27FC236}">
                <a16:creationId xmlns:a16="http://schemas.microsoft.com/office/drawing/2014/main" id="{AD6F1F3E-BADE-442F-AF95-5AD53A16BEE4}"/>
              </a:ext>
            </a:extLst>
          </p:cNvPr>
          <p:cNvPicPr>
            <a:picLocks noChangeAspect="1"/>
          </p:cNvPicPr>
          <p:nvPr/>
        </p:nvPicPr>
        <p:blipFill>
          <a:blip r:embed="rId4"/>
          <a:stretch>
            <a:fillRect/>
          </a:stretch>
        </p:blipFill>
        <p:spPr>
          <a:xfrm>
            <a:off x="6081450" y="1164021"/>
            <a:ext cx="5953379" cy="4485665"/>
          </a:xfrm>
          <a:prstGeom prst="rect">
            <a:avLst/>
          </a:prstGeom>
        </p:spPr>
      </p:pic>
    </p:spTree>
    <p:extLst>
      <p:ext uri="{BB962C8B-B14F-4D97-AF65-F5344CB8AC3E}">
        <p14:creationId xmlns:p14="http://schemas.microsoft.com/office/powerpoint/2010/main" val="1203128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DE6DE-07CB-4846-AA74-BCB4D7A83D5E}"/>
              </a:ext>
            </a:extLst>
          </p:cNvPr>
          <p:cNvSpPr>
            <a:spLocks noGrp="1"/>
          </p:cNvSpPr>
          <p:nvPr>
            <p:ph type="title"/>
          </p:nvPr>
        </p:nvSpPr>
        <p:spPr/>
        <p:txBody>
          <a:bodyPr/>
          <a:lstStyle/>
          <a:p>
            <a:r>
              <a:rPr lang="en-US" dirty="0"/>
              <a:t>Why PDS Debugger</a:t>
            </a:r>
            <a:endParaRPr lang="en-IN" dirty="0"/>
          </a:p>
        </p:txBody>
      </p:sp>
      <p:sp>
        <p:nvSpPr>
          <p:cNvPr id="3" name="Content Placeholder 2">
            <a:extLst>
              <a:ext uri="{FF2B5EF4-FFF2-40B4-BE49-F238E27FC236}">
                <a16:creationId xmlns:a16="http://schemas.microsoft.com/office/drawing/2014/main" id="{19CB106A-28B2-4B7C-82E9-9099005E03FC}"/>
              </a:ext>
            </a:extLst>
          </p:cNvPr>
          <p:cNvSpPr>
            <a:spLocks noGrp="1"/>
          </p:cNvSpPr>
          <p:nvPr>
            <p:ph idx="1"/>
          </p:nvPr>
        </p:nvSpPr>
        <p:spPr>
          <a:xfrm>
            <a:off x="557813" y="1308223"/>
            <a:ext cx="9925130" cy="5172075"/>
          </a:xfrm>
        </p:spPr>
        <p:txBody>
          <a:bodyPr/>
          <a:lstStyle/>
          <a:p>
            <a:r>
              <a:rPr lang="en-US" sz="2400" dirty="0"/>
              <a:t>Battle tested Eclipse tooling</a:t>
            </a:r>
          </a:p>
          <a:p>
            <a:r>
              <a:rPr lang="en-US" sz="2400" dirty="0"/>
              <a:t>Supports debugging client, servers, unit testcases</a:t>
            </a:r>
          </a:p>
          <a:p>
            <a:r>
              <a:rPr lang="en-US" sz="2400" dirty="0"/>
              <a:t>Concurrent debugging sessions</a:t>
            </a:r>
          </a:p>
          <a:p>
            <a:r>
              <a:rPr lang="en-US" sz="2400" dirty="0"/>
              <a:t>Persists breakpoints &amp; configurations</a:t>
            </a:r>
          </a:p>
          <a:p>
            <a:r>
              <a:rPr lang="en-US" sz="2400" dirty="0"/>
              <a:t>Inspecting complex objects</a:t>
            </a:r>
          </a:p>
          <a:p>
            <a:r>
              <a:rPr lang="en-US" sz="2400" dirty="0"/>
              <a:t>SSL debugging</a:t>
            </a:r>
          </a:p>
        </p:txBody>
      </p:sp>
    </p:spTree>
    <p:extLst>
      <p:ext uri="{BB962C8B-B14F-4D97-AF65-F5344CB8AC3E}">
        <p14:creationId xmlns:p14="http://schemas.microsoft.com/office/powerpoint/2010/main" val="18764211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36357" y="361572"/>
            <a:ext cx="9546008" cy="382056"/>
          </a:xfrm>
          <a:prstGeom prst="rect">
            <a:avLst/>
          </a:prstGeom>
        </p:spPr>
        <p:txBody>
          <a:bodyPr vert="horz" wrap="square" lIns="0" tIns="12697" rIns="0" bIns="0" numCol="1" rtlCol="0" anchor="ctr" anchorCtr="0" compatLnSpc="1">
            <a:prstTxWarp prst="textNoShape">
              <a:avLst/>
            </a:prstTxWarp>
            <a:spAutoFit/>
          </a:bodyPr>
          <a:lstStyle/>
          <a:p>
            <a:pPr marL="12696">
              <a:lnSpc>
                <a:spcPct val="100000"/>
              </a:lnSpc>
              <a:spcBef>
                <a:spcPts val="100"/>
              </a:spcBef>
            </a:pPr>
            <a:r>
              <a:rPr dirty="0">
                <a:solidFill>
                  <a:srgbClr val="37393D"/>
                </a:solidFill>
              </a:rPr>
              <a:t>Basics of PDS Debugger (Client</a:t>
            </a:r>
            <a:r>
              <a:rPr spc="-85" dirty="0">
                <a:solidFill>
                  <a:srgbClr val="37393D"/>
                </a:solidFill>
              </a:rPr>
              <a:t> </a:t>
            </a:r>
            <a:r>
              <a:rPr spc="-5" dirty="0">
                <a:solidFill>
                  <a:srgbClr val="37393D"/>
                </a:solidFill>
              </a:rPr>
              <a:t>debugging)</a:t>
            </a:r>
          </a:p>
        </p:txBody>
      </p:sp>
      <p:sp>
        <p:nvSpPr>
          <p:cNvPr id="3" name="object 3"/>
          <p:cNvSpPr txBox="1"/>
          <p:nvPr/>
        </p:nvSpPr>
        <p:spPr>
          <a:xfrm>
            <a:off x="636357" y="1225108"/>
            <a:ext cx="3237657" cy="452002"/>
          </a:xfrm>
          <a:prstGeom prst="rect">
            <a:avLst/>
          </a:prstGeom>
        </p:spPr>
        <p:txBody>
          <a:bodyPr vert="horz" wrap="square" lIns="0" tIns="12062" rIns="0" bIns="0" rtlCol="0">
            <a:spAutoFit/>
          </a:bodyPr>
          <a:lstStyle/>
          <a:p>
            <a:pPr marL="355493" indent="-342797">
              <a:spcBef>
                <a:spcPts val="95"/>
              </a:spcBef>
              <a:buClr>
                <a:srgbClr val="5CE400"/>
              </a:buClr>
              <a:buFont typeface="Wingdings"/>
              <a:buChar char=""/>
              <a:tabLst>
                <a:tab pos="355493" algn="l"/>
                <a:tab pos="356128" algn="l"/>
              </a:tabLst>
            </a:pPr>
            <a:r>
              <a:rPr sz="2799" i="0" spc="-5" dirty="0">
                <a:solidFill>
                  <a:srgbClr val="37393D"/>
                </a:solidFill>
                <a:latin typeface="Arial"/>
                <a:cs typeface="Arial"/>
              </a:rPr>
              <a:t>Enable</a:t>
            </a:r>
            <a:r>
              <a:rPr sz="2799" i="0" spc="-20" dirty="0">
                <a:solidFill>
                  <a:srgbClr val="37393D"/>
                </a:solidFill>
                <a:latin typeface="Arial"/>
                <a:cs typeface="Arial"/>
              </a:rPr>
              <a:t> </a:t>
            </a:r>
            <a:r>
              <a:rPr sz="2799" i="0" spc="-5" dirty="0">
                <a:solidFill>
                  <a:srgbClr val="37393D"/>
                </a:solidFill>
                <a:latin typeface="Arial"/>
                <a:cs typeface="Arial"/>
              </a:rPr>
              <a:t>debugging</a:t>
            </a:r>
            <a:endParaRPr sz="2799" i="0" dirty="0">
              <a:latin typeface="Arial"/>
              <a:cs typeface="Arial"/>
            </a:endParaRPr>
          </a:p>
        </p:txBody>
      </p:sp>
      <p:sp>
        <p:nvSpPr>
          <p:cNvPr id="4" name="object 4"/>
          <p:cNvSpPr/>
          <p:nvPr/>
        </p:nvSpPr>
        <p:spPr>
          <a:xfrm>
            <a:off x="2026284" y="4388555"/>
            <a:ext cx="6459794" cy="1878430"/>
          </a:xfrm>
          <a:prstGeom prst="rect">
            <a:avLst/>
          </a:prstGeom>
          <a:blipFill>
            <a:blip r:embed="rId3" cstate="print"/>
            <a:stretch>
              <a:fillRect/>
            </a:stretch>
          </a:blipFill>
        </p:spPr>
        <p:txBody>
          <a:bodyPr wrap="square" lIns="0" tIns="0" rIns="0" bIns="0" rtlCol="0"/>
          <a:lstStyle/>
          <a:p>
            <a:endParaRPr sz="2399"/>
          </a:p>
        </p:txBody>
      </p:sp>
      <p:sp>
        <p:nvSpPr>
          <p:cNvPr id="5" name="object 5"/>
          <p:cNvSpPr/>
          <p:nvPr/>
        </p:nvSpPr>
        <p:spPr>
          <a:xfrm>
            <a:off x="2026283" y="1901268"/>
            <a:ext cx="6459795" cy="2258137"/>
          </a:xfrm>
          <a:prstGeom prst="rect">
            <a:avLst/>
          </a:prstGeom>
          <a:blipFill>
            <a:blip r:embed="rId4" cstate="print"/>
            <a:stretch>
              <a:fillRect/>
            </a:stretch>
          </a:blipFill>
        </p:spPr>
        <p:txBody>
          <a:bodyPr wrap="square" lIns="0" tIns="0" rIns="0" bIns="0" rtlCol="0"/>
          <a:lstStyle/>
          <a:p>
            <a:endParaRPr sz="2399"/>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8704A-C1CC-4610-99FA-5E3BE03C5B62}"/>
              </a:ext>
            </a:extLst>
          </p:cNvPr>
          <p:cNvSpPr>
            <a:spLocks noGrp="1"/>
          </p:cNvSpPr>
          <p:nvPr>
            <p:ph type="title"/>
          </p:nvPr>
        </p:nvSpPr>
        <p:spPr/>
        <p:txBody>
          <a:bodyPr/>
          <a:lstStyle/>
          <a:p>
            <a:r>
              <a:rPr lang="en-US" dirty="0"/>
              <a:t>Client Debugging</a:t>
            </a:r>
            <a:endParaRPr lang="en-IN" dirty="0"/>
          </a:p>
        </p:txBody>
      </p:sp>
      <p:graphicFrame>
        <p:nvGraphicFramePr>
          <p:cNvPr id="4" name="Content Placeholder 3">
            <a:extLst>
              <a:ext uri="{FF2B5EF4-FFF2-40B4-BE49-F238E27FC236}">
                <a16:creationId xmlns:a16="http://schemas.microsoft.com/office/drawing/2014/main" id="{2F546A33-D5E3-4AB3-B1A2-512DF2CE396B}"/>
              </a:ext>
            </a:extLst>
          </p:cNvPr>
          <p:cNvGraphicFramePr>
            <a:graphicFrameLocks noGrp="1"/>
          </p:cNvGraphicFramePr>
          <p:nvPr>
            <p:ph idx="1"/>
            <p:extLst>
              <p:ext uri="{D42A27DB-BD31-4B8C-83A1-F6EECF244321}">
                <p14:modId xmlns:p14="http://schemas.microsoft.com/office/powerpoint/2010/main" val="3827265596"/>
              </p:ext>
            </p:extLst>
          </p:nvPr>
        </p:nvGraphicFramePr>
        <p:xfrm>
          <a:off x="557213" y="1200150"/>
          <a:ext cx="10948987" cy="5172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36C5C24F-C1A1-4157-BFD8-E88FCFC0D4A4}"/>
              </a:ext>
            </a:extLst>
          </p:cNvPr>
          <p:cNvPicPr>
            <a:picLocks noChangeAspect="1"/>
          </p:cNvPicPr>
          <p:nvPr/>
        </p:nvPicPr>
        <p:blipFill>
          <a:blip r:embed="rId8"/>
          <a:stretch>
            <a:fillRect/>
          </a:stretch>
        </p:blipFill>
        <p:spPr>
          <a:xfrm>
            <a:off x="4805505" y="2557317"/>
            <a:ext cx="6124575" cy="1447800"/>
          </a:xfrm>
          <a:prstGeom prst="rect">
            <a:avLst/>
          </a:prstGeom>
          <a:ln w="3175">
            <a:solidFill>
              <a:schemeClr val="tx1"/>
            </a:solidFill>
          </a:ln>
        </p:spPr>
      </p:pic>
      <p:sp>
        <p:nvSpPr>
          <p:cNvPr id="6" name="Arrow: Right 5">
            <a:extLst>
              <a:ext uri="{FF2B5EF4-FFF2-40B4-BE49-F238E27FC236}">
                <a16:creationId xmlns:a16="http://schemas.microsoft.com/office/drawing/2014/main" id="{880E9527-0288-4D78-9C9A-F3B3F206A820}"/>
              </a:ext>
            </a:extLst>
          </p:cNvPr>
          <p:cNvSpPr/>
          <p:nvPr/>
        </p:nvSpPr>
        <p:spPr bwMode="auto">
          <a:xfrm>
            <a:off x="4229385" y="3050308"/>
            <a:ext cx="600364" cy="461818"/>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a:ln>
                <a:noFill/>
              </a:ln>
              <a:solidFill>
                <a:schemeClr val="tx1"/>
              </a:solidFill>
              <a:effectLst/>
              <a:latin typeface="Arial" charset="0"/>
            </a:endParaRPr>
          </a:p>
        </p:txBody>
      </p:sp>
      <p:pic>
        <p:nvPicPr>
          <p:cNvPr id="7" name="Picture 6">
            <a:extLst>
              <a:ext uri="{FF2B5EF4-FFF2-40B4-BE49-F238E27FC236}">
                <a16:creationId xmlns:a16="http://schemas.microsoft.com/office/drawing/2014/main" id="{913B9010-5776-4F85-A829-4D7E0429EB63}"/>
              </a:ext>
            </a:extLst>
          </p:cNvPr>
          <p:cNvPicPr>
            <a:picLocks noChangeAspect="1"/>
          </p:cNvPicPr>
          <p:nvPr/>
        </p:nvPicPr>
        <p:blipFill>
          <a:blip r:embed="rId9"/>
          <a:stretch>
            <a:fillRect/>
          </a:stretch>
        </p:blipFill>
        <p:spPr>
          <a:xfrm>
            <a:off x="3682947" y="1139825"/>
            <a:ext cx="7922014" cy="5232400"/>
          </a:xfrm>
          <a:prstGeom prst="rect">
            <a:avLst/>
          </a:prstGeom>
        </p:spPr>
      </p:pic>
      <p:sp>
        <p:nvSpPr>
          <p:cNvPr id="9" name="Arrow: Down 8">
            <a:extLst>
              <a:ext uri="{FF2B5EF4-FFF2-40B4-BE49-F238E27FC236}">
                <a16:creationId xmlns:a16="http://schemas.microsoft.com/office/drawing/2014/main" id="{D988E102-2C41-4C1B-BB76-B6CB436F9D24}"/>
              </a:ext>
            </a:extLst>
          </p:cNvPr>
          <p:cNvSpPr/>
          <p:nvPr/>
        </p:nvSpPr>
        <p:spPr bwMode="auto">
          <a:xfrm rot="16200000">
            <a:off x="9073715" y="5727844"/>
            <a:ext cx="514929" cy="641642"/>
          </a:xfrm>
          <a:prstGeom prst="down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a:ln>
                <a:noFill/>
              </a:ln>
              <a:solidFill>
                <a:schemeClr val="tx1"/>
              </a:solidFill>
              <a:effectLst/>
              <a:latin typeface="Arial" charset="0"/>
            </a:endParaRPr>
          </a:p>
        </p:txBody>
      </p:sp>
      <p:sp>
        <p:nvSpPr>
          <p:cNvPr id="10" name="Arrow: Down 9">
            <a:extLst>
              <a:ext uri="{FF2B5EF4-FFF2-40B4-BE49-F238E27FC236}">
                <a16:creationId xmlns:a16="http://schemas.microsoft.com/office/drawing/2014/main" id="{631559DB-6D2B-47D7-9BCC-F9FCDD685706}"/>
              </a:ext>
            </a:extLst>
          </p:cNvPr>
          <p:cNvSpPr/>
          <p:nvPr/>
        </p:nvSpPr>
        <p:spPr bwMode="auto">
          <a:xfrm rot="5400000">
            <a:off x="5651717" y="3941761"/>
            <a:ext cx="514929" cy="641642"/>
          </a:xfrm>
          <a:prstGeom prst="down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a:ln>
                <a:noFill/>
              </a:ln>
              <a:solidFill>
                <a:schemeClr val="tx1"/>
              </a:solidFill>
              <a:effectLst/>
              <a:latin typeface="Arial" charset="0"/>
            </a:endParaRPr>
          </a:p>
        </p:txBody>
      </p:sp>
      <p:pic>
        <p:nvPicPr>
          <p:cNvPr id="11" name="Picture 10">
            <a:extLst>
              <a:ext uri="{FF2B5EF4-FFF2-40B4-BE49-F238E27FC236}">
                <a16:creationId xmlns:a16="http://schemas.microsoft.com/office/drawing/2014/main" id="{D1046EF0-10B4-4584-A404-2108E3777885}"/>
              </a:ext>
            </a:extLst>
          </p:cNvPr>
          <p:cNvPicPr>
            <a:picLocks noChangeAspect="1"/>
          </p:cNvPicPr>
          <p:nvPr/>
        </p:nvPicPr>
        <p:blipFill>
          <a:blip r:embed="rId10"/>
          <a:stretch>
            <a:fillRect/>
          </a:stretch>
        </p:blipFill>
        <p:spPr>
          <a:xfrm>
            <a:off x="3682947" y="949772"/>
            <a:ext cx="7922014" cy="5672830"/>
          </a:xfrm>
          <a:prstGeom prst="rect">
            <a:avLst/>
          </a:prstGeom>
          <a:ln w="3175">
            <a:solidFill>
              <a:schemeClr val="tx1"/>
            </a:solidFill>
          </a:ln>
        </p:spPr>
      </p:pic>
    </p:spTree>
    <p:extLst>
      <p:ext uri="{BB962C8B-B14F-4D97-AF65-F5344CB8AC3E}">
        <p14:creationId xmlns:p14="http://schemas.microsoft.com/office/powerpoint/2010/main" val="3193044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graphicEl>
                                              <a:dgm id="{874D483F-7EF6-4D51-AA71-AC11D77271AA}"/>
                                            </p:graphic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6ACB364D-81F3-4662-99B1-BFC42153C261}"/>
                                            </p:graphic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6" grpId="0" uiExpand="1" animBg="1"/>
      <p:bldP spid="9" grpId="0" uiExpand="1" animBg="1"/>
      <p:bldP spid="10" grpId="0" uiExpan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05907D2-F5DB-49BA-83E6-E377CACF372D}"/>
              </a:ext>
            </a:extLst>
          </p:cNvPr>
          <p:cNvPicPr>
            <a:picLocks noChangeAspect="1"/>
          </p:cNvPicPr>
          <p:nvPr/>
        </p:nvPicPr>
        <p:blipFill>
          <a:blip r:embed="rId3"/>
          <a:stretch>
            <a:fillRect/>
          </a:stretch>
        </p:blipFill>
        <p:spPr>
          <a:xfrm>
            <a:off x="4737140" y="1012464"/>
            <a:ext cx="6229350" cy="1657350"/>
          </a:xfrm>
          <a:prstGeom prst="rect">
            <a:avLst/>
          </a:prstGeom>
        </p:spPr>
      </p:pic>
      <p:pic>
        <p:nvPicPr>
          <p:cNvPr id="18" name="Picture 17">
            <a:extLst>
              <a:ext uri="{FF2B5EF4-FFF2-40B4-BE49-F238E27FC236}">
                <a16:creationId xmlns:a16="http://schemas.microsoft.com/office/drawing/2014/main" id="{1CA62BB1-76F1-4902-88B7-083BB6D2A2E3}"/>
              </a:ext>
            </a:extLst>
          </p:cNvPr>
          <p:cNvPicPr>
            <a:picLocks noChangeAspect="1"/>
          </p:cNvPicPr>
          <p:nvPr/>
        </p:nvPicPr>
        <p:blipFill>
          <a:blip r:embed="rId4"/>
          <a:stretch>
            <a:fillRect/>
          </a:stretch>
        </p:blipFill>
        <p:spPr>
          <a:xfrm>
            <a:off x="4373073" y="1012464"/>
            <a:ext cx="7143750" cy="5753100"/>
          </a:xfrm>
          <a:prstGeom prst="rect">
            <a:avLst/>
          </a:prstGeom>
        </p:spPr>
      </p:pic>
      <p:pic>
        <p:nvPicPr>
          <p:cNvPr id="20" name="Picture 19">
            <a:extLst>
              <a:ext uri="{FF2B5EF4-FFF2-40B4-BE49-F238E27FC236}">
                <a16:creationId xmlns:a16="http://schemas.microsoft.com/office/drawing/2014/main" id="{DC160884-0545-4029-8F0B-82A32637069A}"/>
              </a:ext>
            </a:extLst>
          </p:cNvPr>
          <p:cNvPicPr>
            <a:picLocks noChangeAspect="1"/>
          </p:cNvPicPr>
          <p:nvPr/>
        </p:nvPicPr>
        <p:blipFill>
          <a:blip r:embed="rId4"/>
          <a:stretch>
            <a:fillRect/>
          </a:stretch>
        </p:blipFill>
        <p:spPr>
          <a:xfrm>
            <a:off x="4430620" y="1011411"/>
            <a:ext cx="7143750" cy="5753100"/>
          </a:xfrm>
          <a:prstGeom prst="rect">
            <a:avLst/>
          </a:prstGeom>
        </p:spPr>
      </p:pic>
      <p:pic>
        <p:nvPicPr>
          <p:cNvPr id="23" name="Picture 22">
            <a:extLst>
              <a:ext uri="{FF2B5EF4-FFF2-40B4-BE49-F238E27FC236}">
                <a16:creationId xmlns:a16="http://schemas.microsoft.com/office/drawing/2014/main" id="{C8CEED77-95D3-45B2-85EF-DC35EB9EF09D}"/>
              </a:ext>
            </a:extLst>
          </p:cNvPr>
          <p:cNvPicPr>
            <a:picLocks noChangeAspect="1"/>
          </p:cNvPicPr>
          <p:nvPr/>
        </p:nvPicPr>
        <p:blipFill>
          <a:blip r:embed="rId5"/>
          <a:stretch>
            <a:fillRect/>
          </a:stretch>
        </p:blipFill>
        <p:spPr>
          <a:xfrm>
            <a:off x="4362783" y="1223433"/>
            <a:ext cx="6467367" cy="5659976"/>
          </a:xfrm>
          <a:prstGeom prst="rect">
            <a:avLst/>
          </a:prstGeom>
          <a:ln w="3175">
            <a:solidFill>
              <a:schemeClr val="tx1"/>
            </a:solidFill>
          </a:ln>
        </p:spPr>
      </p:pic>
      <p:pic>
        <p:nvPicPr>
          <p:cNvPr id="5" name="Picture 4">
            <a:extLst>
              <a:ext uri="{FF2B5EF4-FFF2-40B4-BE49-F238E27FC236}">
                <a16:creationId xmlns:a16="http://schemas.microsoft.com/office/drawing/2014/main" id="{8BBFB178-C08A-4BAC-9012-48EC5315CE5D}"/>
              </a:ext>
            </a:extLst>
          </p:cNvPr>
          <p:cNvPicPr>
            <a:picLocks noChangeAspect="1"/>
          </p:cNvPicPr>
          <p:nvPr/>
        </p:nvPicPr>
        <p:blipFill>
          <a:blip r:embed="rId6"/>
          <a:stretch>
            <a:fillRect/>
          </a:stretch>
        </p:blipFill>
        <p:spPr>
          <a:xfrm>
            <a:off x="5143042" y="1132002"/>
            <a:ext cx="5491092" cy="5511918"/>
          </a:xfrm>
          <a:prstGeom prst="rect">
            <a:avLst/>
          </a:prstGeom>
        </p:spPr>
      </p:pic>
      <p:sp>
        <p:nvSpPr>
          <p:cNvPr id="2" name="Title 1">
            <a:extLst>
              <a:ext uri="{FF2B5EF4-FFF2-40B4-BE49-F238E27FC236}">
                <a16:creationId xmlns:a16="http://schemas.microsoft.com/office/drawing/2014/main" id="{ECD8704A-C1CC-4610-99FA-5E3BE03C5B62}"/>
              </a:ext>
            </a:extLst>
          </p:cNvPr>
          <p:cNvSpPr>
            <a:spLocks noGrp="1"/>
          </p:cNvSpPr>
          <p:nvPr>
            <p:ph type="title"/>
          </p:nvPr>
        </p:nvSpPr>
        <p:spPr/>
        <p:txBody>
          <a:bodyPr/>
          <a:lstStyle/>
          <a:p>
            <a:r>
              <a:rPr lang="en-US" dirty="0"/>
              <a:t>Debugging remote files</a:t>
            </a:r>
            <a:endParaRPr lang="en-IN" dirty="0"/>
          </a:p>
        </p:txBody>
      </p:sp>
      <p:pic>
        <p:nvPicPr>
          <p:cNvPr id="3" name="Picture 2">
            <a:extLst>
              <a:ext uri="{FF2B5EF4-FFF2-40B4-BE49-F238E27FC236}">
                <a16:creationId xmlns:a16="http://schemas.microsoft.com/office/drawing/2014/main" id="{75CA5417-DBBE-4493-911E-A522BFA17B49}"/>
              </a:ext>
            </a:extLst>
          </p:cNvPr>
          <p:cNvPicPr>
            <a:picLocks noChangeAspect="1"/>
          </p:cNvPicPr>
          <p:nvPr/>
        </p:nvPicPr>
        <p:blipFill>
          <a:blip r:embed="rId7"/>
          <a:stretch>
            <a:fillRect/>
          </a:stretch>
        </p:blipFill>
        <p:spPr>
          <a:xfrm>
            <a:off x="4873480" y="1200150"/>
            <a:ext cx="5956670" cy="1281979"/>
          </a:xfrm>
          <a:prstGeom prst="rect">
            <a:avLst/>
          </a:prstGeom>
        </p:spPr>
      </p:pic>
      <p:pic>
        <p:nvPicPr>
          <p:cNvPr id="16" name="Picture 15">
            <a:extLst>
              <a:ext uri="{FF2B5EF4-FFF2-40B4-BE49-F238E27FC236}">
                <a16:creationId xmlns:a16="http://schemas.microsoft.com/office/drawing/2014/main" id="{BD45E4A8-73D1-4640-B199-7497F812FD1A}"/>
              </a:ext>
            </a:extLst>
          </p:cNvPr>
          <p:cNvPicPr>
            <a:picLocks noChangeAspect="1"/>
          </p:cNvPicPr>
          <p:nvPr/>
        </p:nvPicPr>
        <p:blipFill>
          <a:blip r:embed="rId8"/>
          <a:stretch>
            <a:fillRect/>
          </a:stretch>
        </p:blipFill>
        <p:spPr>
          <a:xfrm>
            <a:off x="5784849" y="2339794"/>
            <a:ext cx="4152900" cy="2181225"/>
          </a:xfrm>
          <a:prstGeom prst="rect">
            <a:avLst/>
          </a:prstGeom>
          <a:ln w="3175">
            <a:solidFill>
              <a:schemeClr val="tx1"/>
            </a:solidFill>
          </a:ln>
        </p:spPr>
      </p:pic>
      <p:sp>
        <p:nvSpPr>
          <p:cNvPr id="17" name="Arrow: Right 16">
            <a:extLst>
              <a:ext uri="{FF2B5EF4-FFF2-40B4-BE49-F238E27FC236}">
                <a16:creationId xmlns:a16="http://schemas.microsoft.com/office/drawing/2014/main" id="{9E636D56-3D88-47A1-95C0-1FD3399875F0}"/>
              </a:ext>
            </a:extLst>
          </p:cNvPr>
          <p:cNvSpPr/>
          <p:nvPr/>
        </p:nvSpPr>
        <p:spPr bwMode="auto">
          <a:xfrm>
            <a:off x="5194286" y="3925454"/>
            <a:ext cx="590563" cy="484632"/>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dirty="0">
              <a:ln>
                <a:noFill/>
              </a:ln>
              <a:solidFill>
                <a:schemeClr val="tx1"/>
              </a:solidFill>
              <a:effectLst/>
              <a:latin typeface="Arial" charset="0"/>
            </a:endParaRPr>
          </a:p>
        </p:txBody>
      </p:sp>
      <p:sp>
        <p:nvSpPr>
          <p:cNvPr id="21" name="Arrow: Right 20">
            <a:extLst>
              <a:ext uri="{FF2B5EF4-FFF2-40B4-BE49-F238E27FC236}">
                <a16:creationId xmlns:a16="http://schemas.microsoft.com/office/drawing/2014/main" id="{12DD40D9-38E3-457C-8E1A-005F8F10C8B7}"/>
              </a:ext>
            </a:extLst>
          </p:cNvPr>
          <p:cNvSpPr/>
          <p:nvPr/>
        </p:nvSpPr>
        <p:spPr bwMode="auto">
          <a:xfrm rot="10800000">
            <a:off x="9278363" y="4641876"/>
            <a:ext cx="745657" cy="484632"/>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dirty="0">
              <a:ln>
                <a:noFill/>
              </a:ln>
              <a:solidFill>
                <a:schemeClr val="tx1"/>
              </a:solidFill>
              <a:effectLst/>
              <a:latin typeface="Arial" charset="0"/>
            </a:endParaRPr>
          </a:p>
        </p:txBody>
      </p:sp>
      <p:sp>
        <p:nvSpPr>
          <p:cNvPr id="22" name="Arrow: Right 21">
            <a:extLst>
              <a:ext uri="{FF2B5EF4-FFF2-40B4-BE49-F238E27FC236}">
                <a16:creationId xmlns:a16="http://schemas.microsoft.com/office/drawing/2014/main" id="{6D1B01E5-5CA9-4E2C-A527-2B6FEF1F074E}"/>
              </a:ext>
            </a:extLst>
          </p:cNvPr>
          <p:cNvSpPr/>
          <p:nvPr/>
        </p:nvSpPr>
        <p:spPr bwMode="auto">
          <a:xfrm rot="10800000">
            <a:off x="9278363" y="2688182"/>
            <a:ext cx="745657" cy="484632"/>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dirty="0">
              <a:ln>
                <a:noFill/>
              </a:ln>
              <a:solidFill>
                <a:schemeClr val="tx1"/>
              </a:solidFill>
              <a:effectLst/>
              <a:latin typeface="Arial" charset="0"/>
            </a:endParaRPr>
          </a:p>
        </p:txBody>
      </p:sp>
      <p:graphicFrame>
        <p:nvGraphicFramePr>
          <p:cNvPr id="4" name="Content Placeholder 3">
            <a:extLst>
              <a:ext uri="{FF2B5EF4-FFF2-40B4-BE49-F238E27FC236}">
                <a16:creationId xmlns:a16="http://schemas.microsoft.com/office/drawing/2014/main" id="{2F546A33-D5E3-4AB3-B1A2-512DF2CE396B}"/>
              </a:ext>
            </a:extLst>
          </p:cNvPr>
          <p:cNvGraphicFramePr>
            <a:graphicFrameLocks noGrp="1"/>
          </p:cNvGraphicFramePr>
          <p:nvPr>
            <p:ph idx="1"/>
            <p:extLst>
              <p:ext uri="{D42A27DB-BD31-4B8C-83A1-F6EECF244321}">
                <p14:modId xmlns:p14="http://schemas.microsoft.com/office/powerpoint/2010/main" val="2966505799"/>
              </p:ext>
            </p:extLst>
          </p:nvPr>
        </p:nvGraphicFramePr>
        <p:xfrm>
          <a:off x="557213" y="1200150"/>
          <a:ext cx="10948987" cy="517207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847781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B37A746A-9BED-4060-9763-844329F90253}"/>
                                            </p:graphic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subTnLst>
                                    <p:set>
                                      <p:cBhvr override="childStyle">
                                        <p:cTn dur="1" fill="hold" display="0" masterRel="nextClick" afterEffect="1"/>
                                        <p:tgtEl>
                                          <p:spTgt spid="16"/>
                                        </p:tgtEl>
                                        <p:attrNameLst>
                                          <p:attrName>style.visibility</p:attrName>
                                        </p:attrNameLst>
                                      </p:cBhvr>
                                      <p:to>
                                        <p:strVal val="hidden"/>
                                      </p:to>
                                    </p:set>
                                  </p:subTnLst>
                                </p:cTn>
                              </p:par>
                              <p:par>
                                <p:cTn id="21" presetID="1" presetClass="exit" presetSubtype="0" fill="hold" nodeType="withEffect">
                                  <p:stCondLst>
                                    <p:cond delay="0"/>
                                  </p:stCondLst>
                                  <p:childTnLst>
                                    <p:set>
                                      <p:cBhvr>
                                        <p:cTn id="22" dur="1" fill="hold">
                                          <p:stCondLst>
                                            <p:cond delay="0"/>
                                          </p:stCondLst>
                                        </p:cTn>
                                        <p:tgtEl>
                                          <p:spTgt spid="5"/>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graphicEl>
                                              <a:dgm id="{EEB1B2D9-4D18-400F-BA66-7982ACAEA463}"/>
                                            </p:graphic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subTnLst>
                                    <p:set>
                                      <p:cBhvr override="childStyle">
                                        <p:cTn dur="1" fill="hold" display="0" masterRel="nextClick" afterEffect="1"/>
                                        <p:tgtEl>
                                          <p:spTgt spid="18"/>
                                        </p:tgtEl>
                                        <p:attrNameLst>
                                          <p:attrName>style.visibility</p:attrName>
                                        </p:attrNameLst>
                                      </p:cBhvr>
                                      <p:to>
                                        <p:strVal val="hidden"/>
                                      </p:to>
                                    </p:set>
                                  </p:sub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subTnLst>
                                    <p:set>
                                      <p:cBhvr override="childStyle">
                                        <p:cTn dur="1" fill="hold" display="0" masterRel="nextClick" afterEffect="1"/>
                                        <p:tgtEl>
                                          <p:spTgt spid="20"/>
                                        </p:tgtEl>
                                        <p:attrNameLst>
                                          <p:attrName>style.visibility</p:attrName>
                                        </p:attrNameLst>
                                      </p:cBhvr>
                                      <p:to>
                                        <p:strVal val="hidden"/>
                                      </p:to>
                                    </p:set>
                                  </p:sub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graphicEl>
                                              <a:dgm id="{91CDFFCE-FC52-4BCF-8E84-9DEEB8722A60}"/>
                                            </p:graphic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animBg="1"/>
      <p:bldP spid="22" grpId="0" animBg="1"/>
      <p:bldGraphic spid="4" grpId="0" uiExpand="1">
        <p:bldSub>
          <a:bldDgm bld="one"/>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Progress Application Server (PAS) debugging</a:t>
            </a:r>
          </a:p>
        </p:txBody>
      </p:sp>
      <p:sp>
        <p:nvSpPr>
          <p:cNvPr id="5" name="Content Placeholder 4"/>
          <p:cNvSpPr>
            <a:spLocks noGrp="1"/>
          </p:cNvSpPr>
          <p:nvPr>
            <p:ph idx="1"/>
          </p:nvPr>
        </p:nvSpPr>
        <p:spPr/>
        <p:txBody>
          <a:bodyPr>
            <a:noAutofit/>
          </a:bodyPr>
          <a:lstStyle/>
          <a:p>
            <a:pPr>
              <a:spcAft>
                <a:spcPts val="900"/>
              </a:spcAft>
            </a:pPr>
            <a:r>
              <a:rPr lang="en-US" i="1" dirty="0" err="1"/>
              <a:t>oedbg.war</a:t>
            </a:r>
            <a:r>
              <a:rPr lang="en-US" i="1" dirty="0"/>
              <a:t> </a:t>
            </a:r>
            <a:r>
              <a:rPr lang="en-US" dirty="0"/>
              <a:t>should be deployed to enable debugging</a:t>
            </a:r>
          </a:p>
          <a:p>
            <a:pPr lvl="1">
              <a:spcAft>
                <a:spcPts val="900"/>
              </a:spcAft>
            </a:pPr>
            <a:r>
              <a:rPr lang="en-US" dirty="0"/>
              <a:t>Location: $DLC/servers/</a:t>
            </a:r>
            <a:r>
              <a:rPr lang="en-US" dirty="0" err="1"/>
              <a:t>pasoe</a:t>
            </a:r>
            <a:r>
              <a:rPr lang="en-US" dirty="0"/>
              <a:t>/extras/</a:t>
            </a:r>
            <a:r>
              <a:rPr lang="en-US" dirty="0" err="1"/>
              <a:t>oedbg.war</a:t>
            </a:r>
            <a:endParaRPr lang="en-US" dirty="0"/>
          </a:p>
          <a:p>
            <a:pPr>
              <a:spcAft>
                <a:spcPts val="900"/>
              </a:spcAft>
            </a:pPr>
            <a:r>
              <a:rPr lang="en-US" dirty="0"/>
              <a:t>Can be deployed onto existing PAS instance</a:t>
            </a:r>
          </a:p>
          <a:p>
            <a:pPr>
              <a:spcAft>
                <a:spcPts val="900"/>
              </a:spcAft>
            </a:pPr>
            <a:endParaRPr lang="en-US" dirty="0"/>
          </a:p>
          <a:p>
            <a:pPr>
              <a:spcAft>
                <a:spcPts val="900"/>
              </a:spcAft>
            </a:pPr>
            <a:endParaRPr lang="en-US" dirty="0"/>
          </a:p>
          <a:p>
            <a:pPr>
              <a:spcAft>
                <a:spcPts val="900"/>
              </a:spcAft>
            </a:pPr>
            <a:r>
              <a:rPr lang="en-US" dirty="0"/>
              <a:t>Created in new instance with </a:t>
            </a:r>
            <a:r>
              <a:rPr lang="en-US" dirty="0" err="1"/>
              <a:t>oedbg.war</a:t>
            </a:r>
            <a:r>
              <a:rPr lang="en-US" dirty="0"/>
              <a:t> with –f option</a:t>
            </a:r>
          </a:p>
          <a:p>
            <a:pPr marL="0" indent="0">
              <a:spcAft>
                <a:spcPts val="900"/>
              </a:spcAft>
              <a:buNone/>
            </a:pPr>
            <a:endParaRPr lang="en-US" sz="2800" dirty="0"/>
          </a:p>
        </p:txBody>
      </p:sp>
      <p:pic>
        <p:nvPicPr>
          <p:cNvPr id="2" name="Picture 1">
            <a:extLst>
              <a:ext uri="{FF2B5EF4-FFF2-40B4-BE49-F238E27FC236}">
                <a16:creationId xmlns:a16="http://schemas.microsoft.com/office/drawing/2014/main" id="{6095853E-AF95-4C64-A7E3-83996D06B5B9}"/>
              </a:ext>
            </a:extLst>
          </p:cNvPr>
          <p:cNvPicPr>
            <a:picLocks noChangeAspect="1"/>
          </p:cNvPicPr>
          <p:nvPr/>
        </p:nvPicPr>
        <p:blipFill>
          <a:blip r:embed="rId3"/>
          <a:stretch>
            <a:fillRect/>
          </a:stretch>
        </p:blipFill>
        <p:spPr>
          <a:xfrm>
            <a:off x="2766156" y="2769033"/>
            <a:ext cx="5724525" cy="1085850"/>
          </a:xfrm>
          <a:prstGeom prst="rect">
            <a:avLst/>
          </a:prstGeom>
        </p:spPr>
      </p:pic>
      <p:pic>
        <p:nvPicPr>
          <p:cNvPr id="3" name="Picture 2">
            <a:extLst>
              <a:ext uri="{FF2B5EF4-FFF2-40B4-BE49-F238E27FC236}">
                <a16:creationId xmlns:a16="http://schemas.microsoft.com/office/drawing/2014/main" id="{88731EAD-B013-4257-933A-662C158E39FC}"/>
              </a:ext>
            </a:extLst>
          </p:cNvPr>
          <p:cNvPicPr>
            <a:picLocks noChangeAspect="1"/>
          </p:cNvPicPr>
          <p:nvPr/>
        </p:nvPicPr>
        <p:blipFill>
          <a:blip r:embed="rId4"/>
          <a:stretch>
            <a:fillRect/>
          </a:stretch>
        </p:blipFill>
        <p:spPr>
          <a:xfrm>
            <a:off x="2831591" y="4372779"/>
            <a:ext cx="4899373" cy="1347056"/>
          </a:xfrm>
          <a:prstGeom prst="rect">
            <a:avLst/>
          </a:prstGeom>
        </p:spPr>
      </p:pic>
    </p:spTree>
    <p:extLst>
      <p:ext uri="{BB962C8B-B14F-4D97-AF65-F5344CB8AC3E}">
        <p14:creationId xmlns:p14="http://schemas.microsoft.com/office/powerpoint/2010/main" val="12275813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A0FB7F3-2EEB-4BBC-89AF-974A9628D493}"/>
              </a:ext>
            </a:extLst>
          </p:cNvPr>
          <p:cNvPicPr>
            <a:picLocks noChangeAspect="1"/>
          </p:cNvPicPr>
          <p:nvPr/>
        </p:nvPicPr>
        <p:blipFill>
          <a:blip r:embed="rId3"/>
          <a:stretch>
            <a:fillRect/>
          </a:stretch>
        </p:blipFill>
        <p:spPr>
          <a:xfrm>
            <a:off x="3015218" y="941129"/>
            <a:ext cx="5420012" cy="5584255"/>
          </a:xfrm>
          <a:prstGeom prst="rect">
            <a:avLst/>
          </a:prstGeom>
        </p:spPr>
      </p:pic>
      <p:sp>
        <p:nvSpPr>
          <p:cNvPr id="2" name="Title 1">
            <a:extLst>
              <a:ext uri="{FF2B5EF4-FFF2-40B4-BE49-F238E27FC236}">
                <a16:creationId xmlns:a16="http://schemas.microsoft.com/office/drawing/2014/main" id="{20438397-954B-4C97-9889-A0E3DBF113AE}"/>
              </a:ext>
            </a:extLst>
          </p:cNvPr>
          <p:cNvSpPr>
            <a:spLocks noGrp="1"/>
          </p:cNvSpPr>
          <p:nvPr>
            <p:ph type="title"/>
          </p:nvPr>
        </p:nvSpPr>
        <p:spPr/>
        <p:txBody>
          <a:bodyPr/>
          <a:lstStyle/>
          <a:p>
            <a:r>
              <a:rPr lang="en-US" dirty="0"/>
              <a:t>PAS Local vs Remote</a:t>
            </a:r>
            <a:endParaRPr lang="en-IN" dirty="0"/>
          </a:p>
        </p:txBody>
      </p:sp>
      <p:sp>
        <p:nvSpPr>
          <p:cNvPr id="9" name="Arrow: Right 8">
            <a:extLst>
              <a:ext uri="{FF2B5EF4-FFF2-40B4-BE49-F238E27FC236}">
                <a16:creationId xmlns:a16="http://schemas.microsoft.com/office/drawing/2014/main" id="{32C8F9BE-4CE8-4C5C-B464-8B65DDC2B210}"/>
              </a:ext>
            </a:extLst>
          </p:cNvPr>
          <p:cNvSpPr/>
          <p:nvPr/>
        </p:nvSpPr>
        <p:spPr bwMode="auto">
          <a:xfrm rot="10800000">
            <a:off x="8515259" y="2485376"/>
            <a:ext cx="608953" cy="484632"/>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a:ln>
                <a:noFill/>
              </a:ln>
              <a:solidFill>
                <a:schemeClr val="tx1"/>
              </a:solidFill>
              <a:effectLst/>
              <a:latin typeface="Arial" charset="0"/>
            </a:endParaRPr>
          </a:p>
        </p:txBody>
      </p:sp>
      <p:pic>
        <p:nvPicPr>
          <p:cNvPr id="12" name="Picture 11">
            <a:extLst>
              <a:ext uri="{FF2B5EF4-FFF2-40B4-BE49-F238E27FC236}">
                <a16:creationId xmlns:a16="http://schemas.microsoft.com/office/drawing/2014/main" id="{0EAD6361-9670-4F82-B499-2CBABB0245C0}"/>
              </a:ext>
            </a:extLst>
          </p:cNvPr>
          <p:cNvPicPr>
            <a:picLocks noChangeAspect="1"/>
          </p:cNvPicPr>
          <p:nvPr/>
        </p:nvPicPr>
        <p:blipFill>
          <a:blip r:embed="rId4"/>
          <a:stretch>
            <a:fillRect/>
          </a:stretch>
        </p:blipFill>
        <p:spPr>
          <a:xfrm>
            <a:off x="1152130" y="2302004"/>
            <a:ext cx="9640841" cy="2137209"/>
          </a:xfrm>
          <a:prstGeom prst="rect">
            <a:avLst/>
          </a:prstGeom>
          <a:ln w="3175">
            <a:solidFill>
              <a:schemeClr val="tx1"/>
            </a:solidFill>
          </a:ln>
        </p:spPr>
      </p:pic>
      <p:sp>
        <p:nvSpPr>
          <p:cNvPr id="3" name="TextBox 2">
            <a:extLst>
              <a:ext uri="{FF2B5EF4-FFF2-40B4-BE49-F238E27FC236}">
                <a16:creationId xmlns:a16="http://schemas.microsoft.com/office/drawing/2014/main" id="{A8869C5B-4566-459B-942C-1DE7F0C1E933}"/>
              </a:ext>
            </a:extLst>
          </p:cNvPr>
          <p:cNvSpPr txBox="1"/>
          <p:nvPr/>
        </p:nvSpPr>
        <p:spPr bwMode="auto">
          <a:xfrm>
            <a:off x="1950122" y="703527"/>
            <a:ext cx="1263487"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Remote</a:t>
            </a:r>
            <a:endParaRPr lang="en-IN" i="0" dirty="0"/>
          </a:p>
        </p:txBody>
      </p:sp>
      <p:sp>
        <p:nvSpPr>
          <p:cNvPr id="4" name="TextBox 3">
            <a:extLst>
              <a:ext uri="{FF2B5EF4-FFF2-40B4-BE49-F238E27FC236}">
                <a16:creationId xmlns:a16="http://schemas.microsoft.com/office/drawing/2014/main" id="{45983B7A-3D3C-44B9-B295-94FDB8E33EB6}"/>
              </a:ext>
            </a:extLst>
          </p:cNvPr>
          <p:cNvSpPr txBox="1"/>
          <p:nvPr/>
        </p:nvSpPr>
        <p:spPr bwMode="auto">
          <a:xfrm>
            <a:off x="1781328" y="1005732"/>
            <a:ext cx="922048"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Local</a:t>
            </a:r>
            <a:endParaRPr lang="en-IN" i="0" dirty="0"/>
          </a:p>
        </p:txBody>
      </p:sp>
      <p:pic>
        <p:nvPicPr>
          <p:cNvPr id="7" name="Picture 6">
            <a:extLst>
              <a:ext uri="{FF2B5EF4-FFF2-40B4-BE49-F238E27FC236}">
                <a16:creationId xmlns:a16="http://schemas.microsoft.com/office/drawing/2014/main" id="{CFB627D4-D73D-4D50-BC3E-43FBCACD8154}"/>
              </a:ext>
            </a:extLst>
          </p:cNvPr>
          <p:cNvPicPr>
            <a:picLocks noChangeAspect="1"/>
          </p:cNvPicPr>
          <p:nvPr/>
        </p:nvPicPr>
        <p:blipFill>
          <a:blip r:embed="rId5"/>
          <a:stretch>
            <a:fillRect/>
          </a:stretch>
        </p:blipFill>
        <p:spPr>
          <a:xfrm>
            <a:off x="3213609" y="798384"/>
            <a:ext cx="5696310" cy="5963325"/>
          </a:xfrm>
          <a:prstGeom prst="rect">
            <a:avLst/>
          </a:prstGeom>
        </p:spPr>
      </p:pic>
    </p:spTree>
    <p:extLst>
      <p:ext uri="{BB962C8B-B14F-4D97-AF65-F5344CB8AC3E}">
        <p14:creationId xmlns:p14="http://schemas.microsoft.com/office/powerpoint/2010/main" val="149767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xit" presetSubtype="0" fill="hold" grpId="1"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par>
                                <p:cTn id="9" presetID="1" presetClass="exit" presetSubtype="0" fill="hold" grpId="1" nodeType="with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animBg="1"/>
      <p:bldP spid="3" grpId="0"/>
      <p:bldP spid="4"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Picture 63">
            <a:extLst>
              <a:ext uri="{FF2B5EF4-FFF2-40B4-BE49-F238E27FC236}">
                <a16:creationId xmlns:a16="http://schemas.microsoft.com/office/drawing/2014/main" id="{D8F27544-D7A8-4B6A-A27D-A6EA7DDF4ACD}"/>
              </a:ext>
            </a:extLst>
          </p:cNvPr>
          <p:cNvPicPr>
            <a:picLocks noChangeAspect="1"/>
          </p:cNvPicPr>
          <p:nvPr/>
        </p:nvPicPr>
        <p:blipFill>
          <a:blip r:embed="rId3"/>
          <a:stretch>
            <a:fillRect/>
          </a:stretch>
        </p:blipFill>
        <p:spPr>
          <a:xfrm>
            <a:off x="253880" y="1828107"/>
            <a:ext cx="4019550" cy="3019425"/>
          </a:xfrm>
          <a:prstGeom prst="rect">
            <a:avLst/>
          </a:prstGeom>
          <a:ln w="3175">
            <a:solidFill>
              <a:schemeClr val="tx1"/>
            </a:solidFill>
          </a:ln>
        </p:spPr>
      </p:pic>
      <p:pic>
        <p:nvPicPr>
          <p:cNvPr id="23" name="Picture 22">
            <a:extLst>
              <a:ext uri="{FF2B5EF4-FFF2-40B4-BE49-F238E27FC236}">
                <a16:creationId xmlns:a16="http://schemas.microsoft.com/office/drawing/2014/main" id="{91EB2902-9465-47FC-A6C2-BE599322D2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0128772" y="2560957"/>
            <a:ext cx="1640174" cy="1640174"/>
          </a:xfrm>
          <a:prstGeom prst="rect">
            <a:avLst/>
          </a:prstGeom>
        </p:spPr>
      </p:pic>
      <p:pic>
        <p:nvPicPr>
          <p:cNvPr id="24" name="Picture 23">
            <a:extLst>
              <a:ext uri="{FF2B5EF4-FFF2-40B4-BE49-F238E27FC236}">
                <a16:creationId xmlns:a16="http://schemas.microsoft.com/office/drawing/2014/main" id="{0926A464-D4E5-42BF-9E09-A530A47B862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8649301" y="2667237"/>
            <a:ext cx="1504792" cy="1454150"/>
          </a:xfrm>
          <a:prstGeom prst="rect">
            <a:avLst/>
          </a:prstGeom>
        </p:spPr>
      </p:pic>
      <p:sp>
        <p:nvSpPr>
          <p:cNvPr id="34" name="TextBox 33">
            <a:extLst>
              <a:ext uri="{FF2B5EF4-FFF2-40B4-BE49-F238E27FC236}">
                <a16:creationId xmlns:a16="http://schemas.microsoft.com/office/drawing/2014/main" id="{310BF76D-9C21-42B4-8A50-D350A020E8F8}"/>
              </a:ext>
            </a:extLst>
          </p:cNvPr>
          <p:cNvSpPr txBox="1"/>
          <p:nvPr/>
        </p:nvSpPr>
        <p:spPr bwMode="auto">
          <a:xfrm>
            <a:off x="10175169" y="4277232"/>
            <a:ext cx="1640194"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err="1"/>
              <a:t>AppServer</a:t>
            </a:r>
            <a:endParaRPr lang="en-IN" i="0" dirty="0"/>
          </a:p>
        </p:txBody>
      </p:sp>
      <p:sp>
        <p:nvSpPr>
          <p:cNvPr id="35" name="TextBox 34">
            <a:extLst>
              <a:ext uri="{FF2B5EF4-FFF2-40B4-BE49-F238E27FC236}">
                <a16:creationId xmlns:a16="http://schemas.microsoft.com/office/drawing/2014/main" id="{D3CA461D-7D90-4E10-B2AD-2E924E91C2CB}"/>
              </a:ext>
            </a:extLst>
          </p:cNvPr>
          <p:cNvSpPr txBox="1"/>
          <p:nvPr/>
        </p:nvSpPr>
        <p:spPr bwMode="auto">
          <a:xfrm>
            <a:off x="8113250" y="2641916"/>
            <a:ext cx="561372"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A1</a:t>
            </a:r>
            <a:endParaRPr lang="en-IN" i="0" dirty="0"/>
          </a:p>
        </p:txBody>
      </p:sp>
      <p:sp>
        <p:nvSpPr>
          <p:cNvPr id="36" name="TextBox 35">
            <a:extLst>
              <a:ext uri="{FF2B5EF4-FFF2-40B4-BE49-F238E27FC236}">
                <a16:creationId xmlns:a16="http://schemas.microsoft.com/office/drawing/2014/main" id="{EE07F89B-493C-49DC-A43E-DA50C924763C}"/>
              </a:ext>
            </a:extLst>
          </p:cNvPr>
          <p:cNvSpPr txBox="1"/>
          <p:nvPr/>
        </p:nvSpPr>
        <p:spPr bwMode="auto">
          <a:xfrm>
            <a:off x="8113250" y="3150211"/>
            <a:ext cx="561372"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A2</a:t>
            </a:r>
            <a:endParaRPr lang="en-IN" i="0" dirty="0"/>
          </a:p>
        </p:txBody>
      </p:sp>
      <p:sp>
        <p:nvSpPr>
          <p:cNvPr id="37" name="TextBox 36">
            <a:extLst>
              <a:ext uri="{FF2B5EF4-FFF2-40B4-BE49-F238E27FC236}">
                <a16:creationId xmlns:a16="http://schemas.microsoft.com/office/drawing/2014/main" id="{01C0B3B4-644F-4A05-B36D-F7B17F1300C3}"/>
              </a:ext>
            </a:extLst>
          </p:cNvPr>
          <p:cNvSpPr txBox="1"/>
          <p:nvPr/>
        </p:nvSpPr>
        <p:spPr bwMode="auto">
          <a:xfrm>
            <a:off x="8113250" y="3708358"/>
            <a:ext cx="561372"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A3</a:t>
            </a:r>
            <a:endParaRPr lang="en-IN" i="0" dirty="0"/>
          </a:p>
        </p:txBody>
      </p:sp>
      <p:sp>
        <p:nvSpPr>
          <p:cNvPr id="38" name="Rectangle 37">
            <a:extLst>
              <a:ext uri="{FF2B5EF4-FFF2-40B4-BE49-F238E27FC236}">
                <a16:creationId xmlns:a16="http://schemas.microsoft.com/office/drawing/2014/main" id="{BD449BDD-05CB-4681-BB5D-2CD2636B4C52}"/>
              </a:ext>
            </a:extLst>
          </p:cNvPr>
          <p:cNvSpPr/>
          <p:nvPr/>
        </p:nvSpPr>
        <p:spPr bwMode="auto">
          <a:xfrm>
            <a:off x="7860323" y="1991233"/>
            <a:ext cx="4114800" cy="3165231"/>
          </a:xfrm>
          <a:prstGeom prst="rect">
            <a:avLst/>
          </a:prstGeom>
          <a:no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a:ln>
                <a:noFill/>
              </a:ln>
              <a:solidFill>
                <a:schemeClr val="tx1"/>
              </a:solidFill>
              <a:effectLst/>
              <a:latin typeface="Arial" charset="0"/>
            </a:endParaRPr>
          </a:p>
        </p:txBody>
      </p:sp>
      <p:sp>
        <p:nvSpPr>
          <p:cNvPr id="39" name="TextBox 38">
            <a:extLst>
              <a:ext uri="{FF2B5EF4-FFF2-40B4-BE49-F238E27FC236}">
                <a16:creationId xmlns:a16="http://schemas.microsoft.com/office/drawing/2014/main" id="{8FB03BCE-4F50-43ED-B0D6-3ABF04D5499A}"/>
              </a:ext>
            </a:extLst>
          </p:cNvPr>
          <p:cNvSpPr txBox="1"/>
          <p:nvPr/>
        </p:nvSpPr>
        <p:spPr bwMode="auto">
          <a:xfrm>
            <a:off x="8361716" y="4277232"/>
            <a:ext cx="1143263"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Agents</a:t>
            </a:r>
            <a:endParaRPr lang="en-IN" i="0" dirty="0"/>
          </a:p>
        </p:txBody>
      </p:sp>
      <p:sp>
        <p:nvSpPr>
          <p:cNvPr id="45" name="TextBox 44">
            <a:extLst>
              <a:ext uri="{FF2B5EF4-FFF2-40B4-BE49-F238E27FC236}">
                <a16:creationId xmlns:a16="http://schemas.microsoft.com/office/drawing/2014/main" id="{B57FC992-AFA1-4FAD-BAF4-9ACC4A379223}"/>
              </a:ext>
            </a:extLst>
          </p:cNvPr>
          <p:cNvSpPr txBox="1"/>
          <p:nvPr/>
        </p:nvSpPr>
        <p:spPr bwMode="auto">
          <a:xfrm>
            <a:off x="8660808" y="1464306"/>
            <a:ext cx="2513830"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Remote machine</a:t>
            </a:r>
            <a:endParaRPr lang="en-IN" i="0" dirty="0"/>
          </a:p>
        </p:txBody>
      </p:sp>
      <p:pic>
        <p:nvPicPr>
          <p:cNvPr id="47" name="Picture 46">
            <a:extLst>
              <a:ext uri="{FF2B5EF4-FFF2-40B4-BE49-F238E27FC236}">
                <a16:creationId xmlns:a16="http://schemas.microsoft.com/office/drawing/2014/main" id="{D8B78FF4-6BA9-4479-82D3-692F4F992727}"/>
              </a:ext>
            </a:extLst>
          </p:cNvPr>
          <p:cNvPicPr>
            <a:picLocks noChangeAspect="1"/>
          </p:cNvPicPr>
          <p:nvPr/>
        </p:nvPicPr>
        <p:blipFill>
          <a:blip r:embed="rId6"/>
          <a:stretch>
            <a:fillRect/>
          </a:stretch>
        </p:blipFill>
        <p:spPr>
          <a:xfrm>
            <a:off x="3782028" y="986881"/>
            <a:ext cx="2630351" cy="2465068"/>
          </a:xfrm>
          <a:prstGeom prst="rect">
            <a:avLst/>
          </a:prstGeom>
        </p:spPr>
      </p:pic>
      <p:pic>
        <p:nvPicPr>
          <p:cNvPr id="48" name="Picture 47">
            <a:extLst>
              <a:ext uri="{FF2B5EF4-FFF2-40B4-BE49-F238E27FC236}">
                <a16:creationId xmlns:a16="http://schemas.microsoft.com/office/drawing/2014/main" id="{B41A3D61-3F83-4F8F-A662-21B18EFB1E75}"/>
              </a:ext>
            </a:extLst>
          </p:cNvPr>
          <p:cNvPicPr>
            <a:picLocks noChangeAspect="1"/>
          </p:cNvPicPr>
          <p:nvPr/>
        </p:nvPicPr>
        <p:blipFill>
          <a:blip r:embed="rId7"/>
          <a:stretch>
            <a:fillRect/>
          </a:stretch>
        </p:blipFill>
        <p:spPr>
          <a:xfrm>
            <a:off x="3466102" y="4028987"/>
            <a:ext cx="3046920" cy="2845606"/>
          </a:xfrm>
          <a:prstGeom prst="rect">
            <a:avLst/>
          </a:prstGeom>
        </p:spPr>
      </p:pic>
      <p:pic>
        <p:nvPicPr>
          <p:cNvPr id="49" name="Picture 48">
            <a:extLst>
              <a:ext uri="{FF2B5EF4-FFF2-40B4-BE49-F238E27FC236}">
                <a16:creationId xmlns:a16="http://schemas.microsoft.com/office/drawing/2014/main" id="{157B8F59-A844-474B-A5C7-6945F336392C}"/>
              </a:ext>
            </a:extLst>
          </p:cNvPr>
          <p:cNvPicPr>
            <a:picLocks noChangeAspect="1"/>
          </p:cNvPicPr>
          <p:nvPr/>
        </p:nvPicPr>
        <p:blipFill>
          <a:blip r:embed="rId8"/>
          <a:stretch>
            <a:fillRect/>
          </a:stretch>
        </p:blipFill>
        <p:spPr>
          <a:xfrm>
            <a:off x="253880" y="2433726"/>
            <a:ext cx="2774386" cy="2572703"/>
          </a:xfrm>
          <a:prstGeom prst="rect">
            <a:avLst/>
          </a:prstGeom>
        </p:spPr>
      </p:pic>
      <p:cxnSp>
        <p:nvCxnSpPr>
          <p:cNvPr id="51" name="Connector: Elbow 50">
            <a:extLst>
              <a:ext uri="{FF2B5EF4-FFF2-40B4-BE49-F238E27FC236}">
                <a16:creationId xmlns:a16="http://schemas.microsoft.com/office/drawing/2014/main" id="{AAC00C54-CF72-4BC2-91E4-DC5F305BF012}"/>
              </a:ext>
            </a:extLst>
          </p:cNvPr>
          <p:cNvCxnSpPr>
            <a:cxnSpLocks/>
            <a:stCxn id="47" idx="3"/>
            <a:endCxn id="35" idx="3"/>
          </p:cNvCxnSpPr>
          <p:nvPr/>
        </p:nvCxnSpPr>
        <p:spPr bwMode="auto">
          <a:xfrm>
            <a:off x="6412379" y="2219415"/>
            <a:ext cx="2262243" cy="653334"/>
          </a:xfrm>
          <a:prstGeom prst="bentConnector3">
            <a:avLst>
              <a:gd name="adj1" fmla="val 46149"/>
            </a:avLst>
          </a:prstGeom>
          <a:solidFill>
            <a:schemeClr val="accent1"/>
          </a:solidFill>
          <a:ln w="12700" cap="flat" cmpd="sng" algn="ctr">
            <a:solidFill>
              <a:schemeClr val="tx1"/>
            </a:solidFill>
            <a:prstDash val="solid"/>
            <a:round/>
            <a:headEnd type="none" w="med" len="med"/>
            <a:tailEnd type="triangle"/>
          </a:ln>
          <a:effectLst/>
        </p:spPr>
      </p:cxnSp>
      <p:cxnSp>
        <p:nvCxnSpPr>
          <p:cNvPr id="54" name="Connector: Elbow 53">
            <a:extLst>
              <a:ext uri="{FF2B5EF4-FFF2-40B4-BE49-F238E27FC236}">
                <a16:creationId xmlns:a16="http://schemas.microsoft.com/office/drawing/2014/main" id="{E772A100-ABFE-4D5E-AA44-5FB2CE281C20}"/>
              </a:ext>
            </a:extLst>
          </p:cNvPr>
          <p:cNvCxnSpPr>
            <a:cxnSpLocks/>
            <a:stCxn id="48" idx="3"/>
            <a:endCxn id="37" idx="3"/>
          </p:cNvCxnSpPr>
          <p:nvPr/>
        </p:nvCxnSpPr>
        <p:spPr bwMode="auto">
          <a:xfrm flipV="1">
            <a:off x="6513022" y="3939191"/>
            <a:ext cx="2161600" cy="1512599"/>
          </a:xfrm>
          <a:prstGeom prst="bentConnector3">
            <a:avLst>
              <a:gd name="adj1" fmla="val 43106"/>
            </a:avLst>
          </a:prstGeom>
          <a:solidFill>
            <a:schemeClr val="accent1"/>
          </a:solidFill>
          <a:ln w="12700" cap="flat" cmpd="sng" algn="ctr">
            <a:solidFill>
              <a:schemeClr val="tx1"/>
            </a:solidFill>
            <a:prstDash val="solid"/>
            <a:round/>
            <a:headEnd type="none" w="med" len="med"/>
            <a:tailEnd type="triangle"/>
          </a:ln>
          <a:effectLst/>
        </p:spPr>
      </p:cxnSp>
      <p:cxnSp>
        <p:nvCxnSpPr>
          <p:cNvPr id="68" name="Connector: Elbow 67">
            <a:extLst>
              <a:ext uri="{FF2B5EF4-FFF2-40B4-BE49-F238E27FC236}">
                <a16:creationId xmlns:a16="http://schemas.microsoft.com/office/drawing/2014/main" id="{23625A74-DB61-4365-B1BD-A97A43D89B94}"/>
              </a:ext>
            </a:extLst>
          </p:cNvPr>
          <p:cNvCxnSpPr>
            <a:endCxn id="35" idx="3"/>
          </p:cNvCxnSpPr>
          <p:nvPr/>
        </p:nvCxnSpPr>
        <p:spPr bwMode="auto">
          <a:xfrm>
            <a:off x="3934691" y="2252317"/>
            <a:ext cx="4739931" cy="620432"/>
          </a:xfrm>
          <a:prstGeom prst="bentConnector3">
            <a:avLst>
              <a:gd name="adj1" fmla="val 24150"/>
            </a:avLst>
          </a:prstGeom>
          <a:solidFill>
            <a:schemeClr val="accent1"/>
          </a:solidFill>
          <a:ln w="12700" cap="flat" cmpd="sng" algn="ctr">
            <a:solidFill>
              <a:schemeClr val="tx1"/>
            </a:solidFill>
            <a:prstDash val="solid"/>
            <a:round/>
            <a:headEnd type="none" w="med" len="med"/>
            <a:tailEnd type="triangle"/>
          </a:ln>
          <a:effectLst/>
        </p:spPr>
      </p:cxnSp>
      <p:cxnSp>
        <p:nvCxnSpPr>
          <p:cNvPr id="71" name="Connector: Elbow 70">
            <a:extLst>
              <a:ext uri="{FF2B5EF4-FFF2-40B4-BE49-F238E27FC236}">
                <a16:creationId xmlns:a16="http://schemas.microsoft.com/office/drawing/2014/main" id="{76E17903-AA78-4588-B6E9-01FF5B4AA1F6}"/>
              </a:ext>
            </a:extLst>
          </p:cNvPr>
          <p:cNvCxnSpPr>
            <a:endCxn id="24" idx="2"/>
          </p:cNvCxnSpPr>
          <p:nvPr/>
        </p:nvCxnSpPr>
        <p:spPr bwMode="auto">
          <a:xfrm>
            <a:off x="2955636" y="3394312"/>
            <a:ext cx="5718986" cy="12700"/>
          </a:xfrm>
          <a:prstGeom prst="bentConnector3">
            <a:avLst/>
          </a:prstGeom>
          <a:solidFill>
            <a:schemeClr val="accent1"/>
          </a:solidFill>
          <a:ln w="12700" cap="flat" cmpd="sng" algn="ctr">
            <a:solidFill>
              <a:schemeClr val="tx1"/>
            </a:solidFill>
            <a:prstDash val="solid"/>
            <a:round/>
            <a:headEnd type="none" w="med" len="med"/>
            <a:tailEnd type="triangle"/>
          </a:ln>
          <a:effectLst/>
        </p:spPr>
      </p:cxnSp>
      <p:cxnSp>
        <p:nvCxnSpPr>
          <p:cNvPr id="75" name="Connector: Elbow 74">
            <a:extLst>
              <a:ext uri="{FF2B5EF4-FFF2-40B4-BE49-F238E27FC236}">
                <a16:creationId xmlns:a16="http://schemas.microsoft.com/office/drawing/2014/main" id="{0CC5C45C-058E-4868-ABF5-4800EE7722CF}"/>
              </a:ext>
            </a:extLst>
          </p:cNvPr>
          <p:cNvCxnSpPr>
            <a:cxnSpLocks/>
            <a:endCxn id="37" idx="3"/>
          </p:cNvCxnSpPr>
          <p:nvPr/>
        </p:nvCxnSpPr>
        <p:spPr bwMode="auto">
          <a:xfrm flipV="1">
            <a:off x="2872509" y="3939191"/>
            <a:ext cx="5802113" cy="604245"/>
          </a:xfrm>
          <a:prstGeom prst="bentConnector3">
            <a:avLst>
              <a:gd name="adj1" fmla="val 38035"/>
            </a:avLst>
          </a:prstGeom>
          <a:solidFill>
            <a:schemeClr val="accent1"/>
          </a:solidFill>
          <a:ln w="12700" cap="flat" cmpd="sng" algn="ctr">
            <a:solidFill>
              <a:schemeClr val="tx1"/>
            </a:solidFill>
            <a:prstDash val="solid"/>
            <a:round/>
            <a:headEnd type="none" w="med" len="med"/>
            <a:tailEnd type="triangle"/>
          </a:ln>
          <a:effectLst/>
        </p:spPr>
      </p:cxnSp>
      <p:sp>
        <p:nvSpPr>
          <p:cNvPr id="27" name="Title 1">
            <a:extLst>
              <a:ext uri="{FF2B5EF4-FFF2-40B4-BE49-F238E27FC236}">
                <a16:creationId xmlns:a16="http://schemas.microsoft.com/office/drawing/2014/main" id="{92DA925B-DDFA-490C-8FC7-9F39D78ED4D7}"/>
              </a:ext>
            </a:extLst>
          </p:cNvPr>
          <p:cNvSpPr txBox="1">
            <a:spLocks/>
          </p:cNvSpPr>
          <p:nvPr/>
        </p:nvSpPr>
        <p:spPr>
          <a:xfrm>
            <a:off x="471055" y="365080"/>
            <a:ext cx="10948387" cy="590931"/>
          </a:xfrm>
          <a:prstGeom prst="rect">
            <a:avLst/>
          </a:prstGeom>
        </p:spPr>
        <p:txBody>
          <a:bodyPr/>
          <a:lstStyle>
            <a:lvl1pPr algn="l" rtl="0" eaLnBrk="1" fontAlgn="base" hangingPunct="1">
              <a:lnSpc>
                <a:spcPct val="90000"/>
              </a:lnSpc>
              <a:spcBef>
                <a:spcPct val="0"/>
              </a:spcBef>
              <a:spcAft>
                <a:spcPct val="0"/>
              </a:spcAft>
              <a:defRPr lang="en-US" sz="3598" b="1" noProof="0" dirty="0" smtClean="0">
                <a:solidFill>
                  <a:schemeClr val="tx1"/>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198">
                <a:solidFill>
                  <a:schemeClr val="bg1"/>
                </a:solidFill>
                <a:latin typeface="Arial" charset="0"/>
              </a:defRPr>
            </a:lvl2pPr>
            <a:lvl3pPr algn="l" rtl="0" eaLnBrk="1" fontAlgn="base" hangingPunct="1">
              <a:lnSpc>
                <a:spcPct val="90000"/>
              </a:lnSpc>
              <a:spcBef>
                <a:spcPct val="0"/>
              </a:spcBef>
              <a:spcAft>
                <a:spcPct val="0"/>
              </a:spcAft>
              <a:defRPr sz="3198">
                <a:solidFill>
                  <a:schemeClr val="bg1"/>
                </a:solidFill>
                <a:latin typeface="Arial" charset="0"/>
              </a:defRPr>
            </a:lvl3pPr>
            <a:lvl4pPr algn="l" rtl="0" eaLnBrk="1" fontAlgn="base" hangingPunct="1">
              <a:lnSpc>
                <a:spcPct val="90000"/>
              </a:lnSpc>
              <a:spcBef>
                <a:spcPct val="0"/>
              </a:spcBef>
              <a:spcAft>
                <a:spcPct val="0"/>
              </a:spcAft>
              <a:defRPr sz="3198">
                <a:solidFill>
                  <a:schemeClr val="bg1"/>
                </a:solidFill>
                <a:latin typeface="Arial" charset="0"/>
              </a:defRPr>
            </a:lvl4pPr>
            <a:lvl5pPr algn="l" rtl="0" eaLnBrk="1" fontAlgn="base" hangingPunct="1">
              <a:lnSpc>
                <a:spcPct val="90000"/>
              </a:lnSpc>
              <a:spcBef>
                <a:spcPct val="0"/>
              </a:spcBef>
              <a:spcAft>
                <a:spcPct val="0"/>
              </a:spcAft>
              <a:defRPr sz="3198">
                <a:solidFill>
                  <a:schemeClr val="bg1"/>
                </a:solidFill>
                <a:latin typeface="Arial" charset="0"/>
              </a:defRPr>
            </a:lvl5pPr>
            <a:lvl6pPr marL="456926" algn="l" rtl="0" eaLnBrk="1" fontAlgn="base" hangingPunct="1">
              <a:lnSpc>
                <a:spcPct val="90000"/>
              </a:lnSpc>
              <a:spcBef>
                <a:spcPct val="0"/>
              </a:spcBef>
              <a:spcAft>
                <a:spcPct val="0"/>
              </a:spcAft>
              <a:defRPr sz="3198">
                <a:solidFill>
                  <a:schemeClr val="bg1"/>
                </a:solidFill>
                <a:latin typeface="Arial" charset="0"/>
              </a:defRPr>
            </a:lvl6pPr>
            <a:lvl7pPr marL="913852" algn="l" rtl="0" eaLnBrk="1" fontAlgn="base" hangingPunct="1">
              <a:lnSpc>
                <a:spcPct val="90000"/>
              </a:lnSpc>
              <a:spcBef>
                <a:spcPct val="0"/>
              </a:spcBef>
              <a:spcAft>
                <a:spcPct val="0"/>
              </a:spcAft>
              <a:defRPr sz="3198">
                <a:solidFill>
                  <a:schemeClr val="bg1"/>
                </a:solidFill>
                <a:latin typeface="Arial" charset="0"/>
              </a:defRPr>
            </a:lvl7pPr>
            <a:lvl8pPr marL="1370778" algn="l" rtl="0" eaLnBrk="1" fontAlgn="base" hangingPunct="1">
              <a:lnSpc>
                <a:spcPct val="90000"/>
              </a:lnSpc>
              <a:spcBef>
                <a:spcPct val="0"/>
              </a:spcBef>
              <a:spcAft>
                <a:spcPct val="0"/>
              </a:spcAft>
              <a:defRPr sz="3198">
                <a:solidFill>
                  <a:schemeClr val="bg1"/>
                </a:solidFill>
                <a:latin typeface="Arial" charset="0"/>
              </a:defRPr>
            </a:lvl8pPr>
            <a:lvl9pPr marL="1827703" algn="l" rtl="0" eaLnBrk="1" fontAlgn="base" hangingPunct="1">
              <a:lnSpc>
                <a:spcPct val="90000"/>
              </a:lnSpc>
              <a:spcBef>
                <a:spcPct val="0"/>
              </a:spcBef>
              <a:spcAft>
                <a:spcPct val="0"/>
              </a:spcAft>
              <a:defRPr sz="3198">
                <a:solidFill>
                  <a:schemeClr val="bg1"/>
                </a:solidFill>
                <a:latin typeface="Arial" charset="0"/>
              </a:defRPr>
            </a:lvl9pPr>
          </a:lstStyle>
          <a:p>
            <a:pPr>
              <a:buSzTx/>
            </a:pPr>
            <a:r>
              <a:rPr lang="en-IN" sz="2400" b="0" i="0" kern="0" dirty="0"/>
              <a:t>Classic </a:t>
            </a:r>
            <a:r>
              <a:rPr lang="en-IN" sz="2400" b="0" i="0" kern="0" dirty="0" err="1"/>
              <a:t>AppServer</a:t>
            </a:r>
            <a:r>
              <a:rPr lang="en-IN" sz="2400" b="0" i="0" kern="0" dirty="0"/>
              <a:t> debugging</a:t>
            </a:r>
          </a:p>
        </p:txBody>
      </p:sp>
      <p:cxnSp>
        <p:nvCxnSpPr>
          <p:cNvPr id="14" name="Connector: Elbow 13">
            <a:extLst>
              <a:ext uri="{FF2B5EF4-FFF2-40B4-BE49-F238E27FC236}">
                <a16:creationId xmlns:a16="http://schemas.microsoft.com/office/drawing/2014/main" id="{5E5C2E28-D3FA-4654-B03F-FB989F65A718}"/>
              </a:ext>
            </a:extLst>
          </p:cNvPr>
          <p:cNvCxnSpPr>
            <a:stCxn id="49" idx="3"/>
            <a:endCxn id="36" idx="3"/>
          </p:cNvCxnSpPr>
          <p:nvPr/>
        </p:nvCxnSpPr>
        <p:spPr bwMode="auto">
          <a:xfrm flipV="1">
            <a:off x="3028266" y="3381044"/>
            <a:ext cx="5646356" cy="339034"/>
          </a:xfrm>
          <a:prstGeom prst="bentConnector3">
            <a:avLst>
              <a:gd name="adj1" fmla="val 60385"/>
            </a:avLst>
          </a:prstGeom>
          <a:solidFill>
            <a:schemeClr val="accent1"/>
          </a:solidFill>
          <a:ln w="12700" cap="flat" cmpd="sng" algn="ctr">
            <a:solidFill>
              <a:schemeClr val="tx1"/>
            </a:solidFill>
            <a:prstDash val="solid"/>
            <a:round/>
            <a:headEnd type="none" w="med" len="med"/>
            <a:tailEnd type="triangle"/>
          </a:ln>
          <a:effectLst/>
        </p:spPr>
      </p:cxnSp>
      <p:pic>
        <p:nvPicPr>
          <p:cNvPr id="3" name="Picture 2">
            <a:extLst>
              <a:ext uri="{FF2B5EF4-FFF2-40B4-BE49-F238E27FC236}">
                <a16:creationId xmlns:a16="http://schemas.microsoft.com/office/drawing/2014/main" id="{20DD11CE-5874-47AE-AABB-7432027398E8}"/>
              </a:ext>
            </a:extLst>
          </p:cNvPr>
          <p:cNvPicPr>
            <a:picLocks noChangeAspect="1"/>
          </p:cNvPicPr>
          <p:nvPr/>
        </p:nvPicPr>
        <p:blipFill>
          <a:blip r:embed="rId9"/>
          <a:stretch>
            <a:fillRect/>
          </a:stretch>
        </p:blipFill>
        <p:spPr>
          <a:xfrm>
            <a:off x="7955105" y="5691713"/>
            <a:ext cx="3686175" cy="714375"/>
          </a:xfrm>
          <a:prstGeom prst="rect">
            <a:avLst/>
          </a:prstGeom>
        </p:spPr>
      </p:pic>
    </p:spTree>
    <p:extLst>
      <p:ext uri="{BB962C8B-B14F-4D97-AF65-F5344CB8AC3E}">
        <p14:creationId xmlns:p14="http://schemas.microsoft.com/office/powerpoint/2010/main" val="3186433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childTnLst>
                                  <p:subTnLst>
                                    <p:set>
                                      <p:cBhvr override="childStyle">
                                        <p:cTn dur="1" fill="hold" display="0" masterRel="nextClick" afterEffect="1"/>
                                        <p:tgtEl>
                                          <p:spTgt spid="51"/>
                                        </p:tgtEl>
                                        <p:attrNameLst>
                                          <p:attrName>style.visibility</p:attrName>
                                        </p:attrNameLst>
                                      </p:cBhvr>
                                      <p:to>
                                        <p:strVal val="hidden"/>
                                      </p:to>
                                    </p:set>
                                  </p:subTnLst>
                                </p:cTn>
                              </p:par>
                              <p:par>
                                <p:cTn id="7" presetID="1" presetClass="entr" presetSubtype="0" fill="hold"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subTnLst>
                                    <p:set>
                                      <p:cBhvr override="childStyle">
                                        <p:cTn dur="1" fill="hold" display="0" masterRel="nextClick" afterEffect="1"/>
                                        <p:tgtEl>
                                          <p:spTgt spid="54"/>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47"/>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48"/>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49"/>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63BE075-D186-48DA-958A-3C9ED133FF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0128772" y="2560957"/>
            <a:ext cx="1640174" cy="1640174"/>
          </a:xfrm>
          <a:prstGeom prst="rect">
            <a:avLst/>
          </a:prstGeom>
        </p:spPr>
      </p:pic>
      <p:sp>
        <p:nvSpPr>
          <p:cNvPr id="13" name="TextBox 12">
            <a:extLst>
              <a:ext uri="{FF2B5EF4-FFF2-40B4-BE49-F238E27FC236}">
                <a16:creationId xmlns:a16="http://schemas.microsoft.com/office/drawing/2014/main" id="{47B80CEF-AD49-46F5-BED0-BA50743AF15E}"/>
              </a:ext>
            </a:extLst>
          </p:cNvPr>
          <p:cNvSpPr txBox="1"/>
          <p:nvPr/>
        </p:nvSpPr>
        <p:spPr bwMode="auto">
          <a:xfrm>
            <a:off x="10175169" y="4277232"/>
            <a:ext cx="1640194"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err="1"/>
              <a:t>AppServer</a:t>
            </a:r>
            <a:endParaRPr lang="en-IN" i="0" dirty="0"/>
          </a:p>
        </p:txBody>
      </p:sp>
      <p:sp>
        <p:nvSpPr>
          <p:cNvPr id="17" name="Rectangle 16">
            <a:extLst>
              <a:ext uri="{FF2B5EF4-FFF2-40B4-BE49-F238E27FC236}">
                <a16:creationId xmlns:a16="http://schemas.microsoft.com/office/drawing/2014/main" id="{0A048F4C-CEA4-41D4-9B3A-E2699371EEE4}"/>
              </a:ext>
            </a:extLst>
          </p:cNvPr>
          <p:cNvSpPr/>
          <p:nvPr/>
        </p:nvSpPr>
        <p:spPr bwMode="auto">
          <a:xfrm>
            <a:off x="7860323" y="1991233"/>
            <a:ext cx="4114800" cy="3165231"/>
          </a:xfrm>
          <a:prstGeom prst="rect">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a:ln>
                <a:noFill/>
              </a:ln>
              <a:solidFill>
                <a:schemeClr val="tx1"/>
              </a:solidFill>
              <a:effectLst/>
              <a:latin typeface="Arial" charset="0"/>
            </a:endParaRPr>
          </a:p>
        </p:txBody>
      </p:sp>
      <p:sp>
        <p:nvSpPr>
          <p:cNvPr id="18" name="TextBox 17">
            <a:extLst>
              <a:ext uri="{FF2B5EF4-FFF2-40B4-BE49-F238E27FC236}">
                <a16:creationId xmlns:a16="http://schemas.microsoft.com/office/drawing/2014/main" id="{35A8830D-6A37-4D2D-9466-2C24FABC3450}"/>
              </a:ext>
            </a:extLst>
          </p:cNvPr>
          <p:cNvSpPr txBox="1"/>
          <p:nvPr/>
        </p:nvSpPr>
        <p:spPr bwMode="auto">
          <a:xfrm>
            <a:off x="8765441" y="4277232"/>
            <a:ext cx="1143263"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Agents</a:t>
            </a:r>
            <a:endParaRPr lang="en-IN" i="0" dirty="0"/>
          </a:p>
        </p:txBody>
      </p:sp>
      <p:sp>
        <p:nvSpPr>
          <p:cNvPr id="19" name="TextBox 18">
            <a:extLst>
              <a:ext uri="{FF2B5EF4-FFF2-40B4-BE49-F238E27FC236}">
                <a16:creationId xmlns:a16="http://schemas.microsoft.com/office/drawing/2014/main" id="{9CDBAF14-403F-4C4F-AC7F-AA1E78F56549}"/>
              </a:ext>
            </a:extLst>
          </p:cNvPr>
          <p:cNvSpPr txBox="1"/>
          <p:nvPr/>
        </p:nvSpPr>
        <p:spPr bwMode="auto">
          <a:xfrm>
            <a:off x="8660808" y="1464306"/>
            <a:ext cx="2513830"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Remote machine</a:t>
            </a:r>
            <a:endParaRPr lang="en-IN" i="0" dirty="0"/>
          </a:p>
        </p:txBody>
      </p:sp>
      <p:pic>
        <p:nvPicPr>
          <p:cNvPr id="22" name="Picture 21">
            <a:extLst>
              <a:ext uri="{FF2B5EF4-FFF2-40B4-BE49-F238E27FC236}">
                <a16:creationId xmlns:a16="http://schemas.microsoft.com/office/drawing/2014/main" id="{329FFD62-F25C-42B5-A1CC-DA0789D3F92E}"/>
              </a:ext>
            </a:extLst>
          </p:cNvPr>
          <p:cNvPicPr>
            <a:picLocks noChangeAspect="1"/>
          </p:cNvPicPr>
          <p:nvPr/>
        </p:nvPicPr>
        <p:blipFill>
          <a:blip r:embed="rId4"/>
          <a:stretch>
            <a:fillRect/>
          </a:stretch>
        </p:blipFill>
        <p:spPr>
          <a:xfrm flipH="1">
            <a:off x="9569090" y="2761919"/>
            <a:ext cx="559682" cy="1238250"/>
          </a:xfrm>
          <a:prstGeom prst="rect">
            <a:avLst/>
          </a:prstGeom>
        </p:spPr>
      </p:pic>
      <p:pic>
        <p:nvPicPr>
          <p:cNvPr id="23" name="Picture 22">
            <a:extLst>
              <a:ext uri="{FF2B5EF4-FFF2-40B4-BE49-F238E27FC236}">
                <a16:creationId xmlns:a16="http://schemas.microsoft.com/office/drawing/2014/main" id="{F413DAD8-C4B8-4E8E-8A54-2D98351E982D}"/>
              </a:ext>
            </a:extLst>
          </p:cNvPr>
          <p:cNvPicPr>
            <a:picLocks noChangeAspect="1"/>
          </p:cNvPicPr>
          <p:nvPr/>
        </p:nvPicPr>
        <p:blipFill>
          <a:blip r:embed="rId5"/>
          <a:stretch>
            <a:fillRect/>
          </a:stretch>
        </p:blipFill>
        <p:spPr>
          <a:xfrm>
            <a:off x="8112277" y="2800019"/>
            <a:ext cx="1047750" cy="1200150"/>
          </a:xfrm>
          <a:prstGeom prst="rect">
            <a:avLst/>
          </a:prstGeom>
        </p:spPr>
      </p:pic>
      <p:pic>
        <p:nvPicPr>
          <p:cNvPr id="26" name="Picture 25">
            <a:extLst>
              <a:ext uri="{FF2B5EF4-FFF2-40B4-BE49-F238E27FC236}">
                <a16:creationId xmlns:a16="http://schemas.microsoft.com/office/drawing/2014/main" id="{3E19D1DD-69B1-45F1-BFC6-9978780DE7B4}"/>
              </a:ext>
            </a:extLst>
          </p:cNvPr>
          <p:cNvPicPr>
            <a:picLocks noChangeAspect="1"/>
          </p:cNvPicPr>
          <p:nvPr/>
        </p:nvPicPr>
        <p:blipFill>
          <a:blip r:embed="rId6"/>
          <a:stretch>
            <a:fillRect/>
          </a:stretch>
        </p:blipFill>
        <p:spPr>
          <a:xfrm>
            <a:off x="9152188" y="2628569"/>
            <a:ext cx="428625" cy="1504950"/>
          </a:xfrm>
          <a:prstGeom prst="rect">
            <a:avLst/>
          </a:prstGeom>
        </p:spPr>
      </p:pic>
      <p:sp>
        <p:nvSpPr>
          <p:cNvPr id="27" name="TextBox 26">
            <a:extLst>
              <a:ext uri="{FF2B5EF4-FFF2-40B4-BE49-F238E27FC236}">
                <a16:creationId xmlns:a16="http://schemas.microsoft.com/office/drawing/2014/main" id="{C0AC9ECB-CEA2-45F3-A6CA-E14AE946D8EA}"/>
              </a:ext>
            </a:extLst>
          </p:cNvPr>
          <p:cNvSpPr txBox="1"/>
          <p:nvPr/>
        </p:nvSpPr>
        <p:spPr bwMode="auto">
          <a:xfrm>
            <a:off x="7197563" y="2360185"/>
            <a:ext cx="1640802" cy="830997"/>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i="0" dirty="0"/>
              <a:t>Broker debugger</a:t>
            </a:r>
            <a:endParaRPr lang="en-IN" i="0" dirty="0"/>
          </a:p>
        </p:txBody>
      </p:sp>
      <p:sp>
        <p:nvSpPr>
          <p:cNvPr id="29" name="TextBox 28">
            <a:extLst>
              <a:ext uri="{FF2B5EF4-FFF2-40B4-BE49-F238E27FC236}">
                <a16:creationId xmlns:a16="http://schemas.microsoft.com/office/drawing/2014/main" id="{625AFDFB-78EC-416C-B804-79CAF0F7460C}"/>
              </a:ext>
            </a:extLst>
          </p:cNvPr>
          <p:cNvSpPr txBox="1"/>
          <p:nvPr/>
        </p:nvSpPr>
        <p:spPr bwMode="auto">
          <a:xfrm>
            <a:off x="247696" y="3815567"/>
            <a:ext cx="2668359"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err="1"/>
              <a:t>ubroker.properties</a:t>
            </a:r>
            <a:endParaRPr lang="en-IN" i="0" dirty="0"/>
          </a:p>
        </p:txBody>
      </p:sp>
      <p:sp>
        <p:nvSpPr>
          <p:cNvPr id="30" name="TextBox 29">
            <a:extLst>
              <a:ext uri="{FF2B5EF4-FFF2-40B4-BE49-F238E27FC236}">
                <a16:creationId xmlns:a16="http://schemas.microsoft.com/office/drawing/2014/main" id="{68BF67BC-1557-4FF4-88E7-DD9BF88E7B10}"/>
              </a:ext>
            </a:extLst>
          </p:cNvPr>
          <p:cNvSpPr txBox="1"/>
          <p:nvPr/>
        </p:nvSpPr>
        <p:spPr bwMode="auto">
          <a:xfrm>
            <a:off x="7906100" y="3836012"/>
            <a:ext cx="870752"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3099</a:t>
            </a:r>
            <a:endParaRPr lang="en-IN" i="0" dirty="0"/>
          </a:p>
        </p:txBody>
      </p:sp>
      <p:pic>
        <p:nvPicPr>
          <p:cNvPr id="31" name="Picture 30">
            <a:extLst>
              <a:ext uri="{FF2B5EF4-FFF2-40B4-BE49-F238E27FC236}">
                <a16:creationId xmlns:a16="http://schemas.microsoft.com/office/drawing/2014/main" id="{DEB11590-69DC-4D2B-ABE8-E3F07664E07D}"/>
              </a:ext>
            </a:extLst>
          </p:cNvPr>
          <p:cNvPicPr>
            <a:picLocks noChangeAspect="1"/>
          </p:cNvPicPr>
          <p:nvPr/>
        </p:nvPicPr>
        <p:blipFill>
          <a:blip r:embed="rId7"/>
          <a:stretch>
            <a:fillRect/>
          </a:stretch>
        </p:blipFill>
        <p:spPr>
          <a:xfrm>
            <a:off x="202621" y="2560957"/>
            <a:ext cx="4953000" cy="1323975"/>
          </a:xfrm>
          <a:prstGeom prst="rect">
            <a:avLst/>
          </a:prstGeom>
        </p:spPr>
      </p:pic>
      <p:pic>
        <p:nvPicPr>
          <p:cNvPr id="32" name="Picture 31">
            <a:extLst>
              <a:ext uri="{FF2B5EF4-FFF2-40B4-BE49-F238E27FC236}">
                <a16:creationId xmlns:a16="http://schemas.microsoft.com/office/drawing/2014/main" id="{114011AE-AADE-4381-8695-3F0E0E312E77}"/>
              </a:ext>
            </a:extLst>
          </p:cNvPr>
          <p:cNvPicPr>
            <a:picLocks noChangeAspect="1"/>
          </p:cNvPicPr>
          <p:nvPr/>
        </p:nvPicPr>
        <p:blipFill>
          <a:blip r:embed="rId8"/>
          <a:stretch>
            <a:fillRect/>
          </a:stretch>
        </p:blipFill>
        <p:spPr>
          <a:xfrm>
            <a:off x="135812" y="1075572"/>
            <a:ext cx="5381625" cy="5305425"/>
          </a:xfrm>
          <a:prstGeom prst="rect">
            <a:avLst/>
          </a:prstGeom>
          <a:ln w="3175">
            <a:solidFill>
              <a:schemeClr val="tx1"/>
            </a:solidFill>
          </a:ln>
        </p:spPr>
      </p:pic>
      <p:sp>
        <p:nvSpPr>
          <p:cNvPr id="24" name="Title 1">
            <a:extLst>
              <a:ext uri="{FF2B5EF4-FFF2-40B4-BE49-F238E27FC236}">
                <a16:creationId xmlns:a16="http://schemas.microsoft.com/office/drawing/2014/main" id="{C63BF0DA-A546-4253-8CA1-016205007048}"/>
              </a:ext>
            </a:extLst>
          </p:cNvPr>
          <p:cNvSpPr txBox="1">
            <a:spLocks/>
          </p:cNvSpPr>
          <p:nvPr/>
        </p:nvSpPr>
        <p:spPr>
          <a:xfrm>
            <a:off x="534666" y="308011"/>
            <a:ext cx="10948387" cy="590931"/>
          </a:xfrm>
          <a:prstGeom prst="rect">
            <a:avLst/>
          </a:prstGeom>
        </p:spPr>
        <p:txBody>
          <a:bodyPr/>
          <a:lstStyle>
            <a:lvl1pPr algn="l" rtl="0" eaLnBrk="1" fontAlgn="base" hangingPunct="1">
              <a:lnSpc>
                <a:spcPct val="90000"/>
              </a:lnSpc>
              <a:spcBef>
                <a:spcPct val="0"/>
              </a:spcBef>
              <a:spcAft>
                <a:spcPct val="0"/>
              </a:spcAft>
              <a:defRPr lang="en-US" sz="3598" b="1" noProof="0" dirty="0" smtClean="0">
                <a:solidFill>
                  <a:schemeClr val="tx1"/>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198">
                <a:solidFill>
                  <a:schemeClr val="bg1"/>
                </a:solidFill>
                <a:latin typeface="Arial" charset="0"/>
              </a:defRPr>
            </a:lvl2pPr>
            <a:lvl3pPr algn="l" rtl="0" eaLnBrk="1" fontAlgn="base" hangingPunct="1">
              <a:lnSpc>
                <a:spcPct val="90000"/>
              </a:lnSpc>
              <a:spcBef>
                <a:spcPct val="0"/>
              </a:spcBef>
              <a:spcAft>
                <a:spcPct val="0"/>
              </a:spcAft>
              <a:defRPr sz="3198">
                <a:solidFill>
                  <a:schemeClr val="bg1"/>
                </a:solidFill>
                <a:latin typeface="Arial" charset="0"/>
              </a:defRPr>
            </a:lvl3pPr>
            <a:lvl4pPr algn="l" rtl="0" eaLnBrk="1" fontAlgn="base" hangingPunct="1">
              <a:lnSpc>
                <a:spcPct val="90000"/>
              </a:lnSpc>
              <a:spcBef>
                <a:spcPct val="0"/>
              </a:spcBef>
              <a:spcAft>
                <a:spcPct val="0"/>
              </a:spcAft>
              <a:defRPr sz="3198">
                <a:solidFill>
                  <a:schemeClr val="bg1"/>
                </a:solidFill>
                <a:latin typeface="Arial" charset="0"/>
              </a:defRPr>
            </a:lvl4pPr>
            <a:lvl5pPr algn="l" rtl="0" eaLnBrk="1" fontAlgn="base" hangingPunct="1">
              <a:lnSpc>
                <a:spcPct val="90000"/>
              </a:lnSpc>
              <a:spcBef>
                <a:spcPct val="0"/>
              </a:spcBef>
              <a:spcAft>
                <a:spcPct val="0"/>
              </a:spcAft>
              <a:defRPr sz="3198">
                <a:solidFill>
                  <a:schemeClr val="bg1"/>
                </a:solidFill>
                <a:latin typeface="Arial" charset="0"/>
              </a:defRPr>
            </a:lvl5pPr>
            <a:lvl6pPr marL="456926" algn="l" rtl="0" eaLnBrk="1" fontAlgn="base" hangingPunct="1">
              <a:lnSpc>
                <a:spcPct val="90000"/>
              </a:lnSpc>
              <a:spcBef>
                <a:spcPct val="0"/>
              </a:spcBef>
              <a:spcAft>
                <a:spcPct val="0"/>
              </a:spcAft>
              <a:defRPr sz="3198">
                <a:solidFill>
                  <a:schemeClr val="bg1"/>
                </a:solidFill>
                <a:latin typeface="Arial" charset="0"/>
              </a:defRPr>
            </a:lvl6pPr>
            <a:lvl7pPr marL="913852" algn="l" rtl="0" eaLnBrk="1" fontAlgn="base" hangingPunct="1">
              <a:lnSpc>
                <a:spcPct val="90000"/>
              </a:lnSpc>
              <a:spcBef>
                <a:spcPct val="0"/>
              </a:spcBef>
              <a:spcAft>
                <a:spcPct val="0"/>
              </a:spcAft>
              <a:defRPr sz="3198">
                <a:solidFill>
                  <a:schemeClr val="bg1"/>
                </a:solidFill>
                <a:latin typeface="Arial" charset="0"/>
              </a:defRPr>
            </a:lvl7pPr>
            <a:lvl8pPr marL="1370778" algn="l" rtl="0" eaLnBrk="1" fontAlgn="base" hangingPunct="1">
              <a:lnSpc>
                <a:spcPct val="90000"/>
              </a:lnSpc>
              <a:spcBef>
                <a:spcPct val="0"/>
              </a:spcBef>
              <a:spcAft>
                <a:spcPct val="0"/>
              </a:spcAft>
              <a:defRPr sz="3198">
                <a:solidFill>
                  <a:schemeClr val="bg1"/>
                </a:solidFill>
                <a:latin typeface="Arial" charset="0"/>
              </a:defRPr>
            </a:lvl8pPr>
            <a:lvl9pPr marL="1827703" algn="l" rtl="0" eaLnBrk="1" fontAlgn="base" hangingPunct="1">
              <a:lnSpc>
                <a:spcPct val="90000"/>
              </a:lnSpc>
              <a:spcBef>
                <a:spcPct val="0"/>
              </a:spcBef>
              <a:spcAft>
                <a:spcPct val="0"/>
              </a:spcAft>
              <a:defRPr sz="3198">
                <a:solidFill>
                  <a:schemeClr val="bg1"/>
                </a:solidFill>
                <a:latin typeface="Arial" charset="0"/>
              </a:defRPr>
            </a:lvl9pPr>
          </a:lstStyle>
          <a:p>
            <a:pPr>
              <a:buSzTx/>
            </a:pPr>
            <a:r>
              <a:rPr lang="en-IN" sz="2400" b="0" i="0" kern="0" dirty="0"/>
              <a:t>Classic </a:t>
            </a:r>
            <a:r>
              <a:rPr lang="en-IN" sz="2400" b="0" i="0" kern="0" dirty="0" err="1"/>
              <a:t>AppServer</a:t>
            </a:r>
            <a:r>
              <a:rPr lang="en-IN" sz="2400" b="0" i="0" kern="0" dirty="0"/>
              <a:t> debugging</a:t>
            </a:r>
          </a:p>
        </p:txBody>
      </p:sp>
    </p:spTree>
    <p:extLst>
      <p:ext uri="{BB962C8B-B14F-4D97-AF65-F5344CB8AC3E}">
        <p14:creationId xmlns:p14="http://schemas.microsoft.com/office/powerpoint/2010/main" val="1648919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subTnLst>
                                    <p:set>
                                      <p:cBhvr override="childStyle">
                                        <p:cTn dur="1" fill="hold" display="0" masterRel="nextClick" afterEffect="1"/>
                                        <p:tgtEl>
                                          <p:spTgt spid="27"/>
                                        </p:tgtEl>
                                        <p:attrNameLst>
                                          <p:attrName>style.visibility</p:attrName>
                                        </p:attrNameLst>
                                      </p:cBhvr>
                                      <p:to>
                                        <p:strVal val="hidden"/>
                                      </p:to>
                                    </p:set>
                                  </p:sub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subTnLst>
                                    <p:set>
                                      <p:cBhvr override="childStyle">
                                        <p:cTn dur="1" fill="hold" display="0" masterRel="nextClick" afterEffect="1"/>
                                        <p:tgtEl>
                                          <p:spTgt spid="31"/>
                                        </p:tgtEl>
                                        <p:attrNameLst>
                                          <p:attrName>style.visibility</p:attrName>
                                        </p:attrNameLst>
                                      </p:cBhvr>
                                      <p:to>
                                        <p:strVal val="hidden"/>
                                      </p:to>
                                    </p:set>
                                  </p:sub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subTnLst>
                                    <p:set>
                                      <p:cBhvr override="childStyle">
                                        <p:cTn dur="1" fill="hold" display="0" masterRel="nextClick" afterEffect="1"/>
                                        <p:tgtEl>
                                          <p:spTgt spid="29"/>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63BE075-D186-48DA-958A-3C9ED133FF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0128772" y="2619572"/>
            <a:ext cx="1640174" cy="1640174"/>
          </a:xfrm>
          <a:prstGeom prst="rect">
            <a:avLst/>
          </a:prstGeom>
        </p:spPr>
      </p:pic>
      <p:sp>
        <p:nvSpPr>
          <p:cNvPr id="13" name="TextBox 12">
            <a:extLst>
              <a:ext uri="{FF2B5EF4-FFF2-40B4-BE49-F238E27FC236}">
                <a16:creationId xmlns:a16="http://schemas.microsoft.com/office/drawing/2014/main" id="{47B80CEF-AD49-46F5-BED0-BA50743AF15E}"/>
              </a:ext>
            </a:extLst>
          </p:cNvPr>
          <p:cNvSpPr txBox="1"/>
          <p:nvPr/>
        </p:nvSpPr>
        <p:spPr bwMode="auto">
          <a:xfrm>
            <a:off x="10175169" y="4335847"/>
            <a:ext cx="1640194"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err="1"/>
              <a:t>AppServer</a:t>
            </a:r>
            <a:endParaRPr lang="en-IN" i="0" dirty="0"/>
          </a:p>
        </p:txBody>
      </p:sp>
      <p:sp>
        <p:nvSpPr>
          <p:cNvPr id="17" name="Rectangle 16">
            <a:extLst>
              <a:ext uri="{FF2B5EF4-FFF2-40B4-BE49-F238E27FC236}">
                <a16:creationId xmlns:a16="http://schemas.microsoft.com/office/drawing/2014/main" id="{0A048F4C-CEA4-41D4-9B3A-E2699371EEE4}"/>
              </a:ext>
            </a:extLst>
          </p:cNvPr>
          <p:cNvSpPr/>
          <p:nvPr/>
        </p:nvSpPr>
        <p:spPr bwMode="auto">
          <a:xfrm>
            <a:off x="7860323" y="2049848"/>
            <a:ext cx="4114800" cy="3165231"/>
          </a:xfrm>
          <a:prstGeom prst="rect">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a:ln>
                <a:noFill/>
              </a:ln>
              <a:solidFill>
                <a:schemeClr val="tx1"/>
              </a:solidFill>
              <a:effectLst/>
              <a:latin typeface="Arial" charset="0"/>
            </a:endParaRPr>
          </a:p>
        </p:txBody>
      </p:sp>
      <p:sp>
        <p:nvSpPr>
          <p:cNvPr id="18" name="TextBox 17">
            <a:extLst>
              <a:ext uri="{FF2B5EF4-FFF2-40B4-BE49-F238E27FC236}">
                <a16:creationId xmlns:a16="http://schemas.microsoft.com/office/drawing/2014/main" id="{35A8830D-6A37-4D2D-9466-2C24FABC3450}"/>
              </a:ext>
            </a:extLst>
          </p:cNvPr>
          <p:cNvSpPr txBox="1"/>
          <p:nvPr/>
        </p:nvSpPr>
        <p:spPr bwMode="auto">
          <a:xfrm>
            <a:off x="8765441" y="4335847"/>
            <a:ext cx="1143263"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Agents</a:t>
            </a:r>
            <a:endParaRPr lang="en-IN" i="0" dirty="0"/>
          </a:p>
        </p:txBody>
      </p:sp>
      <p:sp>
        <p:nvSpPr>
          <p:cNvPr id="19" name="TextBox 18">
            <a:extLst>
              <a:ext uri="{FF2B5EF4-FFF2-40B4-BE49-F238E27FC236}">
                <a16:creationId xmlns:a16="http://schemas.microsoft.com/office/drawing/2014/main" id="{9CDBAF14-403F-4C4F-AC7F-AA1E78F56549}"/>
              </a:ext>
            </a:extLst>
          </p:cNvPr>
          <p:cNvSpPr txBox="1"/>
          <p:nvPr/>
        </p:nvSpPr>
        <p:spPr bwMode="auto">
          <a:xfrm>
            <a:off x="8660808" y="1522921"/>
            <a:ext cx="2513830"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Remote machine</a:t>
            </a:r>
            <a:endParaRPr lang="en-IN" i="0" dirty="0"/>
          </a:p>
        </p:txBody>
      </p:sp>
      <p:pic>
        <p:nvPicPr>
          <p:cNvPr id="22" name="Picture 21">
            <a:extLst>
              <a:ext uri="{FF2B5EF4-FFF2-40B4-BE49-F238E27FC236}">
                <a16:creationId xmlns:a16="http://schemas.microsoft.com/office/drawing/2014/main" id="{329FFD62-F25C-42B5-A1CC-DA0789D3F92E}"/>
              </a:ext>
            </a:extLst>
          </p:cNvPr>
          <p:cNvPicPr>
            <a:picLocks noChangeAspect="1"/>
          </p:cNvPicPr>
          <p:nvPr/>
        </p:nvPicPr>
        <p:blipFill>
          <a:blip r:embed="rId3"/>
          <a:stretch>
            <a:fillRect/>
          </a:stretch>
        </p:blipFill>
        <p:spPr>
          <a:xfrm flipH="1">
            <a:off x="9569090" y="2820534"/>
            <a:ext cx="559682" cy="1238250"/>
          </a:xfrm>
          <a:prstGeom prst="rect">
            <a:avLst/>
          </a:prstGeom>
        </p:spPr>
      </p:pic>
      <p:pic>
        <p:nvPicPr>
          <p:cNvPr id="23" name="Picture 22">
            <a:extLst>
              <a:ext uri="{FF2B5EF4-FFF2-40B4-BE49-F238E27FC236}">
                <a16:creationId xmlns:a16="http://schemas.microsoft.com/office/drawing/2014/main" id="{F413DAD8-C4B8-4E8E-8A54-2D98351E982D}"/>
              </a:ext>
            </a:extLst>
          </p:cNvPr>
          <p:cNvPicPr>
            <a:picLocks noChangeAspect="1"/>
          </p:cNvPicPr>
          <p:nvPr/>
        </p:nvPicPr>
        <p:blipFill>
          <a:blip r:embed="rId4"/>
          <a:stretch>
            <a:fillRect/>
          </a:stretch>
        </p:blipFill>
        <p:spPr>
          <a:xfrm>
            <a:off x="8112277" y="2858634"/>
            <a:ext cx="1047750" cy="1200150"/>
          </a:xfrm>
          <a:prstGeom prst="rect">
            <a:avLst/>
          </a:prstGeom>
        </p:spPr>
      </p:pic>
      <p:pic>
        <p:nvPicPr>
          <p:cNvPr id="26" name="Picture 25">
            <a:extLst>
              <a:ext uri="{FF2B5EF4-FFF2-40B4-BE49-F238E27FC236}">
                <a16:creationId xmlns:a16="http://schemas.microsoft.com/office/drawing/2014/main" id="{3E19D1DD-69B1-45F1-BFC6-9978780DE7B4}"/>
              </a:ext>
            </a:extLst>
          </p:cNvPr>
          <p:cNvPicPr>
            <a:picLocks noChangeAspect="1"/>
          </p:cNvPicPr>
          <p:nvPr/>
        </p:nvPicPr>
        <p:blipFill>
          <a:blip r:embed="rId5"/>
          <a:stretch>
            <a:fillRect/>
          </a:stretch>
        </p:blipFill>
        <p:spPr>
          <a:xfrm>
            <a:off x="9152188" y="2687184"/>
            <a:ext cx="428625" cy="1504950"/>
          </a:xfrm>
          <a:prstGeom prst="rect">
            <a:avLst/>
          </a:prstGeom>
        </p:spPr>
      </p:pic>
      <p:sp>
        <p:nvSpPr>
          <p:cNvPr id="30" name="TextBox 29">
            <a:extLst>
              <a:ext uri="{FF2B5EF4-FFF2-40B4-BE49-F238E27FC236}">
                <a16:creationId xmlns:a16="http://schemas.microsoft.com/office/drawing/2014/main" id="{68BF67BC-1557-4FF4-88E7-DD9BF88E7B10}"/>
              </a:ext>
            </a:extLst>
          </p:cNvPr>
          <p:cNvSpPr txBox="1"/>
          <p:nvPr/>
        </p:nvSpPr>
        <p:spPr bwMode="auto">
          <a:xfrm>
            <a:off x="7906100" y="3894627"/>
            <a:ext cx="870752"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3099</a:t>
            </a:r>
            <a:endParaRPr lang="en-IN" i="0" dirty="0"/>
          </a:p>
        </p:txBody>
      </p:sp>
      <p:pic>
        <p:nvPicPr>
          <p:cNvPr id="34" name="Picture 33">
            <a:extLst>
              <a:ext uri="{FF2B5EF4-FFF2-40B4-BE49-F238E27FC236}">
                <a16:creationId xmlns:a16="http://schemas.microsoft.com/office/drawing/2014/main" id="{1D87AF37-5DEE-4D28-AA63-841D312E1FC8}"/>
              </a:ext>
            </a:extLst>
          </p:cNvPr>
          <p:cNvPicPr>
            <a:picLocks noChangeAspect="1"/>
          </p:cNvPicPr>
          <p:nvPr/>
        </p:nvPicPr>
        <p:blipFill>
          <a:blip r:embed="rId6"/>
          <a:stretch>
            <a:fillRect/>
          </a:stretch>
        </p:blipFill>
        <p:spPr>
          <a:xfrm>
            <a:off x="131429" y="1738403"/>
            <a:ext cx="5058002" cy="3461326"/>
          </a:xfrm>
          <a:prstGeom prst="rect">
            <a:avLst/>
          </a:prstGeom>
          <a:ln w="3175">
            <a:solidFill>
              <a:schemeClr val="tx1"/>
            </a:solidFill>
          </a:ln>
        </p:spPr>
      </p:pic>
      <p:cxnSp>
        <p:nvCxnSpPr>
          <p:cNvPr id="38" name="Straight Arrow Connector 37">
            <a:extLst>
              <a:ext uri="{FF2B5EF4-FFF2-40B4-BE49-F238E27FC236}">
                <a16:creationId xmlns:a16="http://schemas.microsoft.com/office/drawing/2014/main" id="{39B0CC0D-B9C2-4C87-AE14-BD7743E04A13}"/>
              </a:ext>
            </a:extLst>
          </p:cNvPr>
          <p:cNvCxnSpPr>
            <a:stCxn id="34" idx="3"/>
            <a:endCxn id="23" idx="1"/>
          </p:cNvCxnSpPr>
          <p:nvPr/>
        </p:nvCxnSpPr>
        <p:spPr bwMode="auto">
          <a:xfrm flipV="1">
            <a:off x="5189431" y="3458709"/>
            <a:ext cx="2922846" cy="10357"/>
          </a:xfrm>
          <a:prstGeom prst="straightConnector1">
            <a:avLst/>
          </a:prstGeom>
          <a:solidFill>
            <a:schemeClr val="accent1"/>
          </a:solidFill>
          <a:ln w="12700" cap="flat" cmpd="sng" algn="ctr">
            <a:solidFill>
              <a:schemeClr val="tx1"/>
            </a:solidFill>
            <a:prstDash val="solid"/>
            <a:round/>
            <a:headEnd type="triangle"/>
            <a:tailEnd type="triangle"/>
          </a:ln>
          <a:effectLst/>
        </p:spPr>
      </p:cxnSp>
      <p:pic>
        <p:nvPicPr>
          <p:cNvPr id="39" name="Picture 38">
            <a:extLst>
              <a:ext uri="{FF2B5EF4-FFF2-40B4-BE49-F238E27FC236}">
                <a16:creationId xmlns:a16="http://schemas.microsoft.com/office/drawing/2014/main" id="{62CBE412-71B2-44BC-A193-075885699F7F}"/>
              </a:ext>
            </a:extLst>
          </p:cNvPr>
          <p:cNvPicPr>
            <a:picLocks noChangeAspect="1"/>
          </p:cNvPicPr>
          <p:nvPr/>
        </p:nvPicPr>
        <p:blipFill>
          <a:blip r:embed="rId7"/>
          <a:stretch>
            <a:fillRect/>
          </a:stretch>
        </p:blipFill>
        <p:spPr>
          <a:xfrm>
            <a:off x="122022" y="1717619"/>
            <a:ext cx="6001321" cy="3482110"/>
          </a:xfrm>
          <a:prstGeom prst="rect">
            <a:avLst/>
          </a:prstGeom>
          <a:ln w="3175">
            <a:solidFill>
              <a:schemeClr val="tx1"/>
            </a:solidFill>
          </a:ln>
        </p:spPr>
      </p:pic>
      <p:cxnSp>
        <p:nvCxnSpPr>
          <p:cNvPr id="41" name="Straight Arrow Connector 40">
            <a:extLst>
              <a:ext uri="{FF2B5EF4-FFF2-40B4-BE49-F238E27FC236}">
                <a16:creationId xmlns:a16="http://schemas.microsoft.com/office/drawing/2014/main" id="{8F0C44C8-F138-4DCF-9D03-C237198C9D89}"/>
              </a:ext>
            </a:extLst>
          </p:cNvPr>
          <p:cNvCxnSpPr>
            <a:stCxn id="39" idx="3"/>
            <a:endCxn id="23" idx="1"/>
          </p:cNvCxnSpPr>
          <p:nvPr/>
        </p:nvCxnSpPr>
        <p:spPr bwMode="auto">
          <a:xfrm>
            <a:off x="6123343" y="3458674"/>
            <a:ext cx="1988934" cy="35"/>
          </a:xfrm>
          <a:prstGeom prst="straightConnector1">
            <a:avLst/>
          </a:prstGeom>
          <a:solidFill>
            <a:schemeClr val="accent1"/>
          </a:solidFill>
          <a:ln w="12700" cap="flat" cmpd="sng" algn="ctr">
            <a:solidFill>
              <a:schemeClr val="tx1"/>
            </a:solidFill>
            <a:prstDash val="solid"/>
            <a:round/>
            <a:headEnd type="triangle"/>
            <a:tailEnd type="triangle"/>
          </a:ln>
          <a:effectLst/>
        </p:spPr>
      </p:cxnSp>
      <p:sp>
        <p:nvSpPr>
          <p:cNvPr id="15" name="Title 1">
            <a:extLst>
              <a:ext uri="{FF2B5EF4-FFF2-40B4-BE49-F238E27FC236}">
                <a16:creationId xmlns:a16="http://schemas.microsoft.com/office/drawing/2014/main" id="{2E0F6F34-8247-4D46-ADFA-A228E5DB79AB}"/>
              </a:ext>
            </a:extLst>
          </p:cNvPr>
          <p:cNvSpPr txBox="1">
            <a:spLocks/>
          </p:cNvSpPr>
          <p:nvPr/>
        </p:nvSpPr>
        <p:spPr>
          <a:xfrm>
            <a:off x="534666" y="395949"/>
            <a:ext cx="10948387" cy="590931"/>
          </a:xfrm>
          <a:prstGeom prst="rect">
            <a:avLst/>
          </a:prstGeom>
        </p:spPr>
        <p:txBody>
          <a:bodyPr/>
          <a:lstStyle>
            <a:lvl1pPr algn="l" rtl="0" eaLnBrk="1" fontAlgn="base" hangingPunct="1">
              <a:lnSpc>
                <a:spcPct val="90000"/>
              </a:lnSpc>
              <a:spcBef>
                <a:spcPct val="0"/>
              </a:spcBef>
              <a:spcAft>
                <a:spcPct val="0"/>
              </a:spcAft>
              <a:defRPr lang="en-US" sz="3598" b="1" noProof="0" dirty="0" smtClean="0">
                <a:solidFill>
                  <a:schemeClr val="tx1"/>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198">
                <a:solidFill>
                  <a:schemeClr val="bg1"/>
                </a:solidFill>
                <a:latin typeface="Arial" charset="0"/>
              </a:defRPr>
            </a:lvl2pPr>
            <a:lvl3pPr algn="l" rtl="0" eaLnBrk="1" fontAlgn="base" hangingPunct="1">
              <a:lnSpc>
                <a:spcPct val="90000"/>
              </a:lnSpc>
              <a:spcBef>
                <a:spcPct val="0"/>
              </a:spcBef>
              <a:spcAft>
                <a:spcPct val="0"/>
              </a:spcAft>
              <a:defRPr sz="3198">
                <a:solidFill>
                  <a:schemeClr val="bg1"/>
                </a:solidFill>
                <a:latin typeface="Arial" charset="0"/>
              </a:defRPr>
            </a:lvl3pPr>
            <a:lvl4pPr algn="l" rtl="0" eaLnBrk="1" fontAlgn="base" hangingPunct="1">
              <a:lnSpc>
                <a:spcPct val="90000"/>
              </a:lnSpc>
              <a:spcBef>
                <a:spcPct val="0"/>
              </a:spcBef>
              <a:spcAft>
                <a:spcPct val="0"/>
              </a:spcAft>
              <a:defRPr sz="3198">
                <a:solidFill>
                  <a:schemeClr val="bg1"/>
                </a:solidFill>
                <a:latin typeface="Arial" charset="0"/>
              </a:defRPr>
            </a:lvl4pPr>
            <a:lvl5pPr algn="l" rtl="0" eaLnBrk="1" fontAlgn="base" hangingPunct="1">
              <a:lnSpc>
                <a:spcPct val="90000"/>
              </a:lnSpc>
              <a:spcBef>
                <a:spcPct val="0"/>
              </a:spcBef>
              <a:spcAft>
                <a:spcPct val="0"/>
              </a:spcAft>
              <a:defRPr sz="3198">
                <a:solidFill>
                  <a:schemeClr val="bg1"/>
                </a:solidFill>
                <a:latin typeface="Arial" charset="0"/>
              </a:defRPr>
            </a:lvl5pPr>
            <a:lvl6pPr marL="456926" algn="l" rtl="0" eaLnBrk="1" fontAlgn="base" hangingPunct="1">
              <a:lnSpc>
                <a:spcPct val="90000"/>
              </a:lnSpc>
              <a:spcBef>
                <a:spcPct val="0"/>
              </a:spcBef>
              <a:spcAft>
                <a:spcPct val="0"/>
              </a:spcAft>
              <a:defRPr sz="3198">
                <a:solidFill>
                  <a:schemeClr val="bg1"/>
                </a:solidFill>
                <a:latin typeface="Arial" charset="0"/>
              </a:defRPr>
            </a:lvl6pPr>
            <a:lvl7pPr marL="913852" algn="l" rtl="0" eaLnBrk="1" fontAlgn="base" hangingPunct="1">
              <a:lnSpc>
                <a:spcPct val="90000"/>
              </a:lnSpc>
              <a:spcBef>
                <a:spcPct val="0"/>
              </a:spcBef>
              <a:spcAft>
                <a:spcPct val="0"/>
              </a:spcAft>
              <a:defRPr sz="3198">
                <a:solidFill>
                  <a:schemeClr val="bg1"/>
                </a:solidFill>
                <a:latin typeface="Arial" charset="0"/>
              </a:defRPr>
            </a:lvl7pPr>
            <a:lvl8pPr marL="1370778" algn="l" rtl="0" eaLnBrk="1" fontAlgn="base" hangingPunct="1">
              <a:lnSpc>
                <a:spcPct val="90000"/>
              </a:lnSpc>
              <a:spcBef>
                <a:spcPct val="0"/>
              </a:spcBef>
              <a:spcAft>
                <a:spcPct val="0"/>
              </a:spcAft>
              <a:defRPr sz="3198">
                <a:solidFill>
                  <a:schemeClr val="bg1"/>
                </a:solidFill>
                <a:latin typeface="Arial" charset="0"/>
              </a:defRPr>
            </a:lvl8pPr>
            <a:lvl9pPr marL="1827703" algn="l" rtl="0" eaLnBrk="1" fontAlgn="base" hangingPunct="1">
              <a:lnSpc>
                <a:spcPct val="90000"/>
              </a:lnSpc>
              <a:spcBef>
                <a:spcPct val="0"/>
              </a:spcBef>
              <a:spcAft>
                <a:spcPct val="0"/>
              </a:spcAft>
              <a:defRPr sz="3198">
                <a:solidFill>
                  <a:schemeClr val="bg1"/>
                </a:solidFill>
                <a:latin typeface="Arial" charset="0"/>
              </a:defRPr>
            </a:lvl9pPr>
          </a:lstStyle>
          <a:p>
            <a:pPr>
              <a:buSzTx/>
            </a:pPr>
            <a:r>
              <a:rPr lang="en-IN" sz="2400" b="0" i="0" kern="0" dirty="0"/>
              <a:t>Classic </a:t>
            </a:r>
            <a:r>
              <a:rPr lang="en-IN" sz="2400" b="0" i="0" kern="0" dirty="0" err="1"/>
              <a:t>AppServer</a:t>
            </a:r>
            <a:r>
              <a:rPr lang="en-IN" sz="2400" b="0" i="0" kern="0" dirty="0"/>
              <a:t> debugging</a:t>
            </a:r>
          </a:p>
        </p:txBody>
      </p:sp>
    </p:spTree>
    <p:extLst>
      <p:ext uri="{BB962C8B-B14F-4D97-AF65-F5344CB8AC3E}">
        <p14:creationId xmlns:p14="http://schemas.microsoft.com/office/powerpoint/2010/main" val="219169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8"/>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96F62-CF60-4B70-B600-E25C6212B609}"/>
              </a:ext>
            </a:extLst>
          </p:cNvPr>
          <p:cNvSpPr>
            <a:spLocks noGrp="1"/>
          </p:cNvSpPr>
          <p:nvPr>
            <p:ph type="title"/>
          </p:nvPr>
        </p:nvSpPr>
        <p:spPr/>
        <p:txBody>
          <a:bodyPr/>
          <a:lstStyle/>
          <a:p>
            <a:r>
              <a:rPr lang="en-US" dirty="0"/>
              <a:t>Recap of Debugger</a:t>
            </a:r>
          </a:p>
        </p:txBody>
      </p:sp>
      <p:graphicFrame>
        <p:nvGraphicFramePr>
          <p:cNvPr id="6" name="Content Placeholder 5">
            <a:extLst>
              <a:ext uri="{FF2B5EF4-FFF2-40B4-BE49-F238E27FC236}">
                <a16:creationId xmlns:a16="http://schemas.microsoft.com/office/drawing/2014/main" id="{0BCBAC50-BED2-4757-B83F-DF0A971AACC8}"/>
              </a:ext>
            </a:extLst>
          </p:cNvPr>
          <p:cNvGraphicFramePr>
            <a:graphicFrameLocks noGrp="1"/>
          </p:cNvGraphicFramePr>
          <p:nvPr>
            <p:ph idx="1"/>
            <p:extLst>
              <p:ext uri="{D42A27DB-BD31-4B8C-83A1-F6EECF244321}">
                <p14:modId xmlns:p14="http://schemas.microsoft.com/office/powerpoint/2010/main" val="1093402133"/>
              </p:ext>
            </p:extLst>
          </p:nvPr>
        </p:nvGraphicFramePr>
        <p:xfrm>
          <a:off x="557213" y="1200150"/>
          <a:ext cx="10415587" cy="5172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05153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82D05-CB40-4FE6-90E5-8C78F7C1A24B}"/>
              </a:ext>
            </a:extLst>
          </p:cNvPr>
          <p:cNvSpPr>
            <a:spLocks noGrp="1"/>
          </p:cNvSpPr>
          <p:nvPr>
            <p:ph type="title"/>
          </p:nvPr>
        </p:nvSpPr>
        <p:spPr/>
        <p:txBody>
          <a:bodyPr/>
          <a:lstStyle/>
          <a:p>
            <a:r>
              <a:rPr lang="en-US" dirty="0"/>
              <a:t>Lets see a </a:t>
            </a:r>
            <a:r>
              <a:rPr lang="en-US" spc="-5" dirty="0"/>
              <a:t>short</a:t>
            </a:r>
            <a:r>
              <a:rPr lang="en-US" spc="-80" dirty="0"/>
              <a:t> </a:t>
            </a:r>
            <a:r>
              <a:rPr lang="en-US" dirty="0">
                <a:solidFill>
                  <a:srgbClr val="54D300"/>
                </a:solidFill>
              </a:rPr>
              <a:t>demo</a:t>
            </a:r>
            <a:endParaRPr lang="en-US" dirty="0"/>
          </a:p>
        </p:txBody>
      </p:sp>
    </p:spTree>
    <p:extLst>
      <p:ext uri="{BB962C8B-B14F-4D97-AF65-F5344CB8AC3E}">
        <p14:creationId xmlns:p14="http://schemas.microsoft.com/office/powerpoint/2010/main" val="12464766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5B293-E38A-4D8F-B527-CAB7F6BBFB67}"/>
              </a:ext>
            </a:extLst>
          </p:cNvPr>
          <p:cNvSpPr>
            <a:spLocks noGrp="1"/>
          </p:cNvSpPr>
          <p:nvPr>
            <p:ph type="title"/>
          </p:nvPr>
        </p:nvSpPr>
        <p:spPr>
          <a:xfrm>
            <a:off x="2447925" y="3052333"/>
            <a:ext cx="7286625" cy="701731"/>
          </a:xfrm>
        </p:spPr>
        <p:txBody>
          <a:bodyPr/>
          <a:lstStyle/>
          <a:p>
            <a:r>
              <a:rPr lang="en-US" sz="4400" dirty="0"/>
              <a:t>Questions?</a:t>
            </a:r>
          </a:p>
        </p:txBody>
      </p:sp>
    </p:spTree>
    <p:extLst>
      <p:ext uri="{BB962C8B-B14F-4D97-AF65-F5344CB8AC3E}">
        <p14:creationId xmlns:p14="http://schemas.microsoft.com/office/powerpoint/2010/main" val="4620534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22582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ROGRESS_16x9_PPT_Template">
  <a:themeElements>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vert="horz" wrap="square" lIns="91440" tIns="45720" rIns="91440" bIns="45720" numCol="1" anchor="t" anchorCtr="0" compatLnSpc="1">
        <a:prstTxWarp prst="textNoShape">
          <a:avLst/>
        </a:prstTxWarp>
      </a:bodyPr>
      <a:lstStyle>
        <a:defPPr>
          <a:buSzTx/>
          <a:defRPr i="0" dirty="0" smtClean="0"/>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OGRESS_16x9_PPT_Template" id="{8EF10D70-53BF-5F44-B6C0-F8A41F34556A}" vid="{D39FBD4F-1AFA-864E-AEE2-8C58E93B9AC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Marketing Document" ma:contentTypeID="0x0101007762244904354189B623A14C45C78D5B009BE410C6F004421E9B31CE4C3BF734AD008DF6C51CFB236842A026F88F613870DE" ma:contentTypeVersion="108" ma:contentTypeDescription="Create a new document." ma:contentTypeScope="" ma:versionID="bc6b4c8ff69be684063a922159c20b90">
  <xsd:schema xmlns:xsd="http://www.w3.org/2001/XMLSchema" xmlns:xs="http://www.w3.org/2001/XMLSchema" xmlns:p="http://schemas.microsoft.com/office/2006/metadata/properties" xmlns:ns2="efb4a6a7-40f5-4c55-b7cd-bfe5555b5884" xmlns:ns3="7c69e624-827f-471b-adea-ac070ddc6867" targetNamespace="http://schemas.microsoft.com/office/2006/metadata/properties" ma:root="true" ma:fieldsID="ba1af1dc4e05e63367f9f8439e025d4e" ns2:_="" ns3:_="">
    <xsd:import namespace="efb4a6a7-40f5-4c55-b7cd-bfe5555b5884"/>
    <xsd:import namespace="7c69e624-827f-471b-adea-ac070ddc6867"/>
    <xsd:element name="properties">
      <xsd:complexType>
        <xsd:sequence>
          <xsd:element name="documentManagement">
            <xsd:complexType>
              <xsd:all>
                <xsd:element ref="ns3:Summary" minOccurs="0"/>
                <xsd:element ref="ns3:Policy" minOccurs="0"/>
                <xsd:element ref="ns2:ContentType1_0" minOccurs="0"/>
                <xsd:element ref="ns3:Solution_0" minOccurs="0"/>
                <xsd:element ref="ns3:c60905045b3141dfb44ebee3a51fd0a7" minOccurs="0"/>
                <xsd:element ref="ns3:g7620f54b84d4877b8ce49e3874564d0" minOccurs="0"/>
                <xsd:element ref="ns3:MetaDescription" minOccurs="0"/>
                <xsd:element ref="ns3:m3946e80dba8470d9700658463930af8" minOccurs="0"/>
                <xsd:element ref="ns3:Industry_0" minOccurs="0"/>
                <xsd:element ref="ns3:l58a9cb184754a90a3d0c9fae6dfc0fc" minOccurs="0"/>
                <xsd:element ref="ns2:Location1_0" minOccurs="0"/>
                <xsd:element ref="ns3:e88edf6f69774249aa5a94de92e0b3ee" minOccurs="0"/>
                <xsd:element ref="ns3:h2f9ec3728094124b933b9cf7e867a92" minOccurs="0"/>
                <xsd:element ref="ns3:TaxCatchAll" minOccurs="0"/>
                <xsd:element ref="ns3:TaxCatchAllLabel" minOccurs="0"/>
                <xsd:element ref="ns3:Category1_0" minOccurs="0"/>
                <xsd:element ref="ns3:efbf5ec808454fc39dd6e73fb30f9800" minOccurs="0"/>
                <xsd:element ref="ns3:h847452f74b44b57bc4a2a741f9c94e9"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4a6a7-40f5-4c55-b7cd-bfe5555b5884" elementFormDefault="qualified">
    <xsd:import namespace="http://schemas.microsoft.com/office/2006/documentManagement/types"/>
    <xsd:import namespace="http://schemas.microsoft.com/office/infopath/2007/PartnerControls"/>
    <xsd:element name="ContentType1_0" ma:index="16" nillable="true" ma:taxonomy="true" ma:internalName="ContentType1_0" ma:taxonomyFieldName="ContentType1" ma:displayName="Content Type" ma:default="" ma:fieldId="{11444373-c56f-4b66-a200-4ad1b94ffae6}" ma:taxonomyMulti="true" ma:sspId="7b600b03-3399-40df-9d9c-caeefc5a4d97" ma:termSetId="5aa15f61-36bc-4410-840a-be7c2ccad282" ma:anchorId="00000000-0000-0000-0000-000000000000" ma:open="false" ma:isKeyword="false">
      <xsd:complexType>
        <xsd:sequence>
          <xsd:element ref="pc:Terms" minOccurs="0" maxOccurs="1"/>
        </xsd:sequence>
      </xsd:complexType>
    </xsd:element>
    <xsd:element name="Location1_0" ma:index="26" nillable="true" ma:taxonomy="true" ma:internalName="Location1_0" ma:taxonomyFieldName="Location1" ma:displayName="Location" ma:default="" ma:fieldId="{4a19d0fd-e2d8-4bdf-9d9f-62784e6d291e}" ma:taxonomyMulti="true" ma:sspId="7b600b03-3399-40df-9d9c-caeefc5a4d97" ma:termSetId="928ecf7e-5ffd-4d70-8570-4eabbc9f73ff"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9e624-827f-471b-adea-ac070ddc6867" elementFormDefault="qualified">
    <xsd:import namespace="http://schemas.microsoft.com/office/2006/documentManagement/types"/>
    <xsd:import namespace="http://schemas.microsoft.com/office/infopath/2007/PartnerControls"/>
    <xsd:element name="Summary" ma:index="12" nillable="true" ma:displayName="Summary" ma:internalName="Summary">
      <xsd:simpleType>
        <xsd:restriction base="dms:Unknown"/>
      </xsd:simpleType>
    </xsd:element>
    <xsd:element name="Policy" ma:index="13" nillable="true" ma:displayName="Policy" ma:internalName="Policy">
      <xsd:simpleType>
        <xsd:restriction base="dms:Boolean"/>
      </xsd:simpleType>
    </xsd:element>
    <xsd:element name="Solution_0" ma:index="18" nillable="true" ma:taxonomy="true" ma:internalName="Solution_0" ma:taxonomyFieldName="Solution0" ma:displayName="Solution" ma:default="" ma:fieldId="{08ee8523-5519-4869-bd80-fd97b8eed69f}" ma:taxonomyMulti="true" ma:sspId="7b600b03-3399-40df-9d9c-caeefc5a4d97" ma:termSetId="3588f872-1047-4b04-ab77-d19bff164962" ma:anchorId="00000000-0000-0000-0000-000000000000" ma:open="false" ma:isKeyword="false">
      <xsd:complexType>
        <xsd:sequence>
          <xsd:element ref="pc:Terms" minOccurs="0" maxOccurs="1"/>
        </xsd:sequence>
      </xsd:complexType>
    </xsd:element>
    <xsd:element name="c60905045b3141dfb44ebee3a51fd0a7" ma:index="19" nillable="true" ma:taxonomy="true" ma:internalName="c60905045b3141dfb44ebee3a51fd0a7" ma:taxonomyFieldName="IndustrySolution" ma:displayName="IndustrySolution" ma:readOnly="false" ma:default="" ma:fieldId="{c6090504-5b31-41df-b44e-bee3a51fd0a7}" ma:taxonomyMulti="true" ma:sspId="7b600b03-3399-40df-9d9c-caeefc5a4d97" ma:termSetId="101cb54c-3813-433a-907a-450f34923821" ma:anchorId="00000000-0000-0000-0000-000000000000" ma:open="false" ma:isKeyword="false">
      <xsd:complexType>
        <xsd:sequence>
          <xsd:element ref="pc:Terms" minOccurs="0" maxOccurs="1"/>
        </xsd:sequence>
      </xsd:complexType>
    </xsd:element>
    <xsd:element name="g7620f54b84d4877b8ce49e3874564d0" ma:index="21" nillable="true" ma:taxonomy="true" ma:internalName="g7620f54b84d4877b8ce49e3874564d0" ma:taxonomyFieldName="OpenEdgeModule" ma:displayName="OpenEdgeModule" ma:default="" ma:fieldId="{07620f54-b84d-4877-b8ce-49e3874564d0}" ma:taxonomyMulti="true" ma:sspId="7b600b03-3399-40df-9d9c-caeefc5a4d97" ma:termSetId="7cd707e9-9176-4196-bd54-810649188952" ma:anchorId="00000000-0000-0000-0000-000000000000" ma:open="false" ma:isKeyword="false">
      <xsd:complexType>
        <xsd:sequence>
          <xsd:element ref="pc:Terms" minOccurs="0" maxOccurs="1"/>
        </xsd:sequence>
      </xsd:complexType>
    </xsd:element>
    <xsd:element name="MetaDescription" ma:index="22" nillable="true" ma:displayName="Meta Description" ma:hidden="true" ma:internalName="MetaDescription" ma:readOnly="false">
      <xsd:simpleType>
        <xsd:restriction base="dms:Note"/>
      </xsd:simpleType>
    </xsd:element>
    <xsd:element name="m3946e80dba8470d9700658463930af8" ma:index="23" nillable="true" ma:taxonomy="true" ma:internalName="m3946e80dba8470d9700658463930af8" ma:taxonomyFieldName="Portal_x0020_Audience" ma:displayName="Portal Audience" ma:default="" ma:fieldId="{63946e80-dba8-470d-9700-658463930af8}" ma:taxonomyMulti="true" ma:sspId="7b600b03-3399-40df-9d9c-caeefc5a4d97" ma:termSetId="bedc8d7a-d5a7-4c2c-80ef-eb0f41598430" ma:anchorId="00000000-0000-0000-0000-000000000000" ma:open="false" ma:isKeyword="false">
      <xsd:complexType>
        <xsd:sequence>
          <xsd:element ref="pc:Terms" minOccurs="0" maxOccurs="1"/>
        </xsd:sequence>
      </xsd:complexType>
    </xsd:element>
    <xsd:element name="Industry_0" ma:index="24" nillable="true" ma:taxonomy="true" ma:internalName="Industry_0" ma:taxonomyFieldName="Industry" ma:displayName="Industry" ma:default="" ma:fieldId="{54782f52-600e-43b5-a6fd-b215e0434802}" ma:taxonomyMulti="true" ma:sspId="7b600b03-3399-40df-9d9c-caeefc5a4d97" ma:termSetId="eb725fca-679b-44ad-aba0-523e9b641fbe" ma:anchorId="00000000-0000-0000-0000-000000000000" ma:open="false" ma:isKeyword="false">
      <xsd:complexType>
        <xsd:sequence>
          <xsd:element ref="pc:Terms" minOccurs="0" maxOccurs="1"/>
        </xsd:sequence>
      </xsd:complexType>
    </xsd:element>
    <xsd:element name="l58a9cb184754a90a3d0c9fae6dfc0fc" ma:index="25" nillable="true" ma:taxonomy="true" ma:internalName="l58a9cb184754a90a3d0c9fae6dfc0fc" ma:taxonomyFieldName="Partner_x0020_Empowerment" ma:displayName="Partner Empowerment" ma:default="" ma:fieldId="{558a9cb1-8475-4a90-a3d0-c9fae6dfc0fc}" ma:taxonomyMulti="true" ma:sspId="7b600b03-3399-40df-9d9c-caeefc5a4d97" ma:termSetId="8b46d00a-8700-4556-b3eb-8ef0f7a4bfc1" ma:anchorId="00000000-0000-0000-0000-000000000000" ma:open="false" ma:isKeyword="false">
      <xsd:complexType>
        <xsd:sequence>
          <xsd:element ref="pc:Terms" minOccurs="0" maxOccurs="1"/>
        </xsd:sequence>
      </xsd:complexType>
    </xsd:element>
    <xsd:element name="e88edf6f69774249aa5a94de92e0b3ee" ma:index="27" nillable="true" ma:taxonomy="true" ma:internalName="e88edf6f69774249aa5a94de92e0b3ee" ma:taxonomyFieldName="BusinessLine" ma:displayName="Business Line" ma:readOnly="false" ma:default="" ma:fieldId="{e88edf6f-6977-4249-aa5a-94de92e0b3ee}" ma:taxonomyMulti="true" ma:sspId="7b600b03-3399-40df-9d9c-caeefc5a4d97" ma:termSetId="cfc961ee-612e-4b05-aaf2-35411bb17891" ma:anchorId="00000000-0000-0000-0000-000000000000" ma:open="false" ma:isKeyword="false">
      <xsd:complexType>
        <xsd:sequence>
          <xsd:element ref="pc:Terms" minOccurs="0" maxOccurs="1"/>
        </xsd:sequence>
      </xsd:complexType>
    </xsd:element>
    <xsd:element name="h2f9ec3728094124b933b9cf7e867a92" ma:index="29" nillable="true" ma:taxonomy="true" ma:internalName="h2f9ec3728094124b933b9cf7e867a92" ma:taxonomyFieldName="HorizontalUseCase" ma:displayName="Horizontal Use Case" ma:default="" ma:fieldId="{12f9ec37-2809-4124-b933-b9cf7e867a92}" ma:taxonomyMulti="true" ma:sspId="7b600b03-3399-40df-9d9c-caeefc5a4d97" ma:termSetId="c7a844bb-8121-4652-bd19-c7a1b502d44a" ma:anchorId="00000000-0000-0000-0000-000000000000" ma:open="false" ma:isKeyword="false">
      <xsd:complexType>
        <xsd:sequence>
          <xsd:element ref="pc:Terms" minOccurs="0" maxOccurs="1"/>
        </xsd:sequence>
      </xsd:complexType>
    </xsd:element>
    <xsd:element name="TaxCatchAll" ma:index="31" nillable="true" ma:displayName="Taxonomy Catch All Column" ma:hidden="true" ma:list="{f9d269f6-3014-462f-9504-c656af7f5a48}" ma:internalName="TaxCatchAll" ma:showField="CatchAllData"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TaxCatchAllLabel" ma:index="32" nillable="true" ma:displayName="Taxonomy Catch All Column1" ma:hidden="true" ma:list="{f9d269f6-3014-462f-9504-c656af7f5a48}" ma:internalName="TaxCatchAllLabel" ma:readOnly="true" ma:showField="CatchAllDataLabel"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Category1_0" ma:index="34" nillable="true" ma:taxonomy="true" ma:internalName="Category1_0" ma:taxonomyFieldName="Category1" ma:displayName="Category" ma:readOnly="false" ma:default="" ma:fieldId="{76361ab5-a999-4bf4-b0a9-d3c0bdaba2c4}" ma:taxonomyMulti="true" ma:sspId="7b600b03-3399-40df-9d9c-caeefc5a4d97" ma:termSetId="cb52a124-ba58-44ba-aea0-e8392dfbd867" ma:anchorId="e0850434-8544-4c75-a3ba-67842db1fa28" ma:open="false" ma:isKeyword="false">
      <xsd:complexType>
        <xsd:sequence>
          <xsd:element ref="pc:Terms" minOccurs="0" maxOccurs="1"/>
        </xsd:sequence>
      </xsd:complexType>
    </xsd:element>
    <xsd:element name="efbf5ec808454fc39dd6e73fb30f9800" ma:index="35" nillable="true" ma:taxonomy="true" ma:internalName="efbf5ec808454fc39dd6e73fb30f9800" ma:taxonomyFieldName="GFOResourceTags" ma:displayName="GFO Resource Tags" ma:readOnly="false" ma:default="" ma:fieldId="{efbf5ec8-0845-4fc3-9dd6-e73fb30f9800}" ma:taxonomyMulti="true" ma:sspId="7b600b03-3399-40df-9d9c-caeefc5a4d97" ma:termSetId="42171f31-be76-463d-a933-eae23b9ef3f7" ma:anchorId="00000000-0000-0000-0000-000000000000" ma:open="false" ma:isKeyword="false">
      <xsd:complexType>
        <xsd:sequence>
          <xsd:element ref="pc:Terms" minOccurs="0" maxOccurs="1"/>
        </xsd:sequence>
      </xsd:complexType>
    </xsd:element>
    <xsd:element name="h847452f74b44b57bc4a2a741f9c94e9" ma:index="37" nillable="true" ma:taxonomy="true" ma:internalName="h847452f74b44b57bc4a2a741f9c94e9" ma:taxonomyFieldName="Visibility" ma:displayName="Visibility" ma:default="758;#Internal|52c39dec-86ec-4d25-bb10-18d2912cd0c4" ma:fieldId="{1847452f-74b4-4b57-bc4a-2a741f9c94e9}" ma:sspId="7b600b03-3399-40df-9d9c-caeefc5a4d97" ma:termSetId="35802469-5d1e-4d8e-8772-02bbe8856d7e" ma:anchorId="00000000-0000-0000-0000-000000000000" ma:open="false" ma:isKeyword="false">
      <xsd:complexType>
        <xsd:sequence>
          <xsd:element ref="pc:Terms" minOccurs="0" maxOccurs="1"/>
        </xsd:sequence>
      </xsd:complexType>
    </xsd:element>
    <xsd:element name="_dlc_DocId" ma:index="39" nillable="true" ma:displayName="Document ID Value" ma:description="The value of the document ID assigned to this item." ma:internalName="_dlc_DocId" ma:readOnly="true">
      <xsd:simpleType>
        <xsd:restriction base="dms:Text"/>
      </xsd:simpleType>
    </xsd:element>
    <xsd:element name="_dlc_DocIdUrl" ma:index="4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4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olicy xmlns="7c69e624-827f-471b-adea-ac070ddc6867" xsi:nil="true"/>
    <Location1_0 xmlns="efb4a6a7-40f5-4c55-b7cd-bfe5555b5884">
      <Terms xmlns="http://schemas.microsoft.com/office/infopath/2007/PartnerControls"/>
    </Location1_0>
    <MetaDescription xmlns="7c69e624-827f-471b-adea-ac070ddc6867" xsi:nil="true"/>
    <Category1_0 xmlns="7c69e624-827f-471b-adea-ac070ddc6867">
      <Terms xmlns="http://schemas.microsoft.com/office/infopath/2007/PartnerControls"/>
    </Category1_0>
    <g7620f54b84d4877b8ce49e3874564d0 xmlns="7c69e624-827f-471b-adea-ac070ddc6867">
      <Terms xmlns="http://schemas.microsoft.com/office/infopath/2007/PartnerControls"/>
    </g7620f54b84d4877b8ce49e3874564d0>
    <c60905045b3141dfb44ebee3a51fd0a7 xmlns="7c69e624-827f-471b-adea-ac070ddc6867">
      <Terms xmlns="http://schemas.microsoft.com/office/infopath/2007/PartnerControls"/>
    </c60905045b3141dfb44ebee3a51fd0a7>
    <Industry_0 xmlns="7c69e624-827f-471b-adea-ac070ddc6867">
      <Terms xmlns="http://schemas.microsoft.com/office/infopath/2007/PartnerControls"/>
    </Industry_0>
    <Summary xmlns="7c69e624-827f-471b-adea-ac070ddc6867" xsi:nil="true"/>
    <TaxCatchAll xmlns="7c69e624-827f-471b-adea-ac070ddc6867">
      <Value>237</Value>
    </TaxCatchAll>
    <ContentType1_0 xmlns="efb4a6a7-40f5-4c55-b7cd-bfe5555b5884">
      <Terms xmlns="http://schemas.microsoft.com/office/infopath/2007/PartnerControls"/>
    </ContentType1_0>
    <Solution_0 xmlns="7c69e624-827f-471b-adea-ac070ddc6867">
      <Terms xmlns="http://schemas.microsoft.com/office/infopath/2007/PartnerControls"/>
    </Solution_0>
    <efbf5ec808454fc39dd6e73fb30f9800 xmlns="7c69e624-827f-471b-adea-ac070ddc6867">
      <Terms xmlns="http://schemas.microsoft.com/office/infopath/2007/PartnerControls"/>
    </efbf5ec808454fc39dd6e73fb30f9800>
    <e88edf6f69774249aa5a94de92e0b3ee xmlns="7c69e624-827f-471b-adea-ac070ddc6867">
      <Terms xmlns="http://schemas.microsoft.com/office/infopath/2007/PartnerControls"/>
    </e88edf6f69774249aa5a94de92e0b3ee>
    <h2f9ec3728094124b933b9cf7e867a92 xmlns="7c69e624-827f-471b-adea-ac070ddc6867">
      <Terms xmlns="http://schemas.microsoft.com/office/infopath/2007/PartnerControls"/>
    </h2f9ec3728094124b933b9cf7e867a92>
    <m3946e80dba8470d9700658463930af8 xmlns="7c69e624-827f-471b-adea-ac070ddc6867">
      <Terms xmlns="http://schemas.microsoft.com/office/infopath/2007/PartnerControls"/>
    </m3946e80dba8470d9700658463930af8>
    <h847452f74b44b57bc4a2a741f9c94e9 xmlns="7c69e624-827f-471b-adea-ac070ddc6867">
      <Terms xmlns="http://schemas.microsoft.com/office/infopath/2007/PartnerControls"/>
    </h847452f74b44b57bc4a2a741f9c94e9>
    <l58a9cb184754a90a3d0c9fae6dfc0fc xmlns="7c69e624-827f-471b-adea-ac070ddc6867">
      <Terms xmlns="http://schemas.microsoft.com/office/infopath/2007/PartnerControls"/>
    </l58a9cb184754a90a3d0c9fae6dfc0fc>
    <_dlc_DocId xmlns="7c69e624-827f-471b-adea-ac070ddc6867" xsi:nil="true"/>
    <_dlc_DocIdUrl xmlns="7c69e624-827f-471b-adea-ac070ddc6867">
      <Url xsi:nil="true"/>
      <Description xsi:nil="true"/>
    </_dlc_DocIdUrl>
  </documentManagement>
</p:properties>
</file>

<file path=customXml/itemProps1.xml><?xml version="1.0" encoding="utf-8"?>
<ds:datastoreItem xmlns:ds="http://schemas.openxmlformats.org/officeDocument/2006/customXml" ds:itemID="{B11BA582-BE3C-43B3-9930-1D1A8AAEA3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b4a6a7-40f5-4c55-b7cd-bfe5555b5884"/>
    <ds:schemaRef ds:uri="7c69e624-827f-471b-adea-ac070ddc68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59C7E5E-A5D4-423A-83C0-EA48CC3B7A8C}">
  <ds:schemaRefs>
    <ds:schemaRef ds:uri="http://schemas.microsoft.com/sharepoint/events"/>
  </ds:schemaRefs>
</ds:datastoreItem>
</file>

<file path=customXml/itemProps3.xml><?xml version="1.0" encoding="utf-8"?>
<ds:datastoreItem xmlns:ds="http://schemas.openxmlformats.org/officeDocument/2006/customXml" ds:itemID="{EEA8EEE7-F1C0-4377-82D1-E55A92F384C3}">
  <ds:schemaRefs>
    <ds:schemaRef ds:uri="http://schemas.microsoft.com/sharepoint/v3/contenttype/forms"/>
  </ds:schemaRefs>
</ds:datastoreItem>
</file>

<file path=customXml/itemProps4.xml><?xml version="1.0" encoding="utf-8"?>
<ds:datastoreItem xmlns:ds="http://schemas.openxmlformats.org/officeDocument/2006/customXml" ds:itemID="{DDA4C4B2-98B1-44DF-A244-E8FB7A2D1956}">
  <ds:schemaRefs>
    <ds:schemaRef ds:uri="http://purl.org/dc/terms/"/>
    <ds:schemaRef ds:uri="http://schemas.microsoft.com/office/2006/documentManagement/types"/>
    <ds:schemaRef ds:uri="7c69e624-827f-471b-adea-ac070ddc6867"/>
    <ds:schemaRef ds:uri="http://purl.org/dc/elements/1.1/"/>
    <ds:schemaRef ds:uri="http://schemas.microsoft.com/office/2006/metadata/properties"/>
    <ds:schemaRef ds:uri="http://schemas.openxmlformats.org/package/2006/metadata/core-properties"/>
    <ds:schemaRef ds:uri="efb4a6a7-40f5-4c55-b7cd-bfe5555b5884"/>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2016_PROGRESS_16x9_PPT_Template</Template>
  <TotalTime>40148</TotalTime>
  <Words>699</Words>
  <Application>Microsoft Office PowerPoint</Application>
  <PresentationFormat>Custom</PresentationFormat>
  <Paragraphs>186</Paragraphs>
  <Slides>28</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Courier New</vt:lpstr>
      <vt:lpstr>Wingdings</vt:lpstr>
      <vt:lpstr>PROGRESS_16x9_PPT_Template</vt:lpstr>
      <vt:lpstr>The Ins and Outs of Performance Profiling and Debugging</vt:lpstr>
      <vt:lpstr>Software maintenance typically consumes  40 to 80% (60% average) of software costs</vt:lpstr>
      <vt:lpstr>Agenda</vt:lpstr>
      <vt:lpstr>PowerPoint Presentation</vt:lpstr>
      <vt:lpstr>PowerPoint Presentation</vt:lpstr>
      <vt:lpstr>Profiling Agenda</vt:lpstr>
      <vt:lpstr>Types of Profiling</vt:lpstr>
      <vt:lpstr>ABL Profiler</vt:lpstr>
      <vt:lpstr>Progress Developer Studio Profiler</vt:lpstr>
      <vt:lpstr>What does PDS OE Profiler tell you?</vt:lpstr>
      <vt:lpstr>Other tools</vt:lpstr>
      <vt:lpstr>What’s new in recent releases</vt:lpstr>
      <vt:lpstr>Lets see a short demo</vt:lpstr>
      <vt:lpstr>Part 2: Debugging tools</vt:lpstr>
      <vt:lpstr>Debugging: Tools available</vt:lpstr>
      <vt:lpstr>Why PDS Debugger</vt:lpstr>
      <vt:lpstr>Basics of PDS Debugger (Client debugging)</vt:lpstr>
      <vt:lpstr>Client Debugging</vt:lpstr>
      <vt:lpstr>Debugging remote files</vt:lpstr>
      <vt:lpstr>Progress Application Server (PAS) debugging</vt:lpstr>
      <vt:lpstr>PAS Local vs Remote</vt:lpstr>
      <vt:lpstr>PowerPoint Presentation</vt:lpstr>
      <vt:lpstr>PowerPoint Presentation</vt:lpstr>
      <vt:lpstr>PowerPoint Presentation</vt:lpstr>
      <vt:lpstr>Recap of Debugger</vt:lpstr>
      <vt:lpstr>Lets see a short demo</vt:lpstr>
      <vt:lpstr>Questions?</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Corporate PowerPoint Template</dc:title>
  <dc:subject/>
  <dc:creator>skantipu@progress.com</dc:creator>
  <cp:keywords/>
  <dc:description/>
  <cp:lastModifiedBy>Srinivas Kantipudi</cp:lastModifiedBy>
  <cp:revision>391</cp:revision>
  <cp:lastPrinted>2013-09-18T03:48:20Z</cp:lastPrinted>
  <dcterms:created xsi:type="dcterms:W3CDTF">2016-05-23T13:38:14Z</dcterms:created>
  <dcterms:modified xsi:type="dcterms:W3CDTF">2018-10-20T14:35:58Z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0x0101007762244904354189B623A14C45C78D5B009BE410C6F004421E9B31CE4C3BF734AD008DF6C51CFB236842A026F88F613870DE</vt:lpwstr>
  </property>
  <property fmtid="{D5CDD505-2E9C-101B-9397-08002B2CF9AE}" pid="3" name="Category1">
    <vt:lpwstr>367;#PowerPoint|ef797fd0-0a2c-4c70-979e-7c4753a1af05</vt:lpwstr>
  </property>
  <property fmtid="{D5CDD505-2E9C-101B-9397-08002B2CF9AE}" pid="4" name="Doc ID">
    <vt:lpwstr>101816</vt:lpwstr>
  </property>
  <property fmtid="{D5CDD505-2E9C-101B-9397-08002B2CF9AE}" pid="5" name="Location1">
    <vt:lpwstr/>
  </property>
  <property fmtid="{D5CDD505-2E9C-101B-9397-08002B2CF9AE}" pid="6" name="Tagged Doc ID's">
    <vt:bool>false</vt:bool>
  </property>
  <property fmtid="{D5CDD505-2E9C-101B-9397-08002B2CF9AE}" pid="7" name="ContentType1">
    <vt:lpwstr/>
  </property>
  <property fmtid="{D5CDD505-2E9C-101B-9397-08002B2CF9AE}" pid="8" name="Solution0">
    <vt:lpwstr/>
  </property>
  <property fmtid="{D5CDD505-2E9C-101B-9397-08002B2CF9AE}" pid="9" name="Industry">
    <vt:lpwstr/>
  </property>
  <property fmtid="{D5CDD505-2E9C-101B-9397-08002B2CF9AE}" pid="10" name="IndustrySolution">
    <vt:lpwstr/>
  </property>
  <property fmtid="{D5CDD505-2E9C-101B-9397-08002B2CF9AE}" pid="11" name="Attachment Only ?">
    <vt:bool>true</vt:bool>
  </property>
  <property fmtid="{D5CDD505-2E9C-101B-9397-08002B2CF9AE}" pid="12" name="GFOAudience">
    <vt:lpwstr/>
  </property>
  <property fmtid="{D5CDD505-2E9C-101B-9397-08002B2CF9AE}" pid="13" name="OpenEdgeModule">
    <vt:lpwstr/>
  </property>
  <property fmtid="{D5CDD505-2E9C-101B-9397-08002B2CF9AE}" pid="14" name="HorizontalUseCase">
    <vt:lpwstr/>
  </property>
  <property fmtid="{D5CDD505-2E9C-101B-9397-08002B2CF9AE}" pid="15" name="GFOResourceTags">
    <vt:lpwstr/>
  </property>
  <property fmtid="{D5CDD505-2E9C-101B-9397-08002B2CF9AE}" pid="16" name="Partner Empowerment">
    <vt:lpwstr/>
  </property>
  <property fmtid="{D5CDD505-2E9C-101B-9397-08002B2CF9AE}" pid="17" name="BusinessLine">
    <vt:lpwstr/>
  </property>
  <property fmtid="{D5CDD505-2E9C-101B-9397-08002B2CF9AE}" pid="18" name="Portal Audience">
    <vt:lpwstr/>
  </property>
  <property fmtid="{D5CDD505-2E9C-101B-9397-08002B2CF9AE}" pid="19" name="kb2a064789314f00a60cb6c3cf784453">
    <vt:lpwstr/>
  </property>
  <property fmtid="{D5CDD505-2E9C-101B-9397-08002B2CF9AE}" pid="20" name="_dlc_DocIdItemGuid">
    <vt:lpwstr>0772c8ec-cf53-4a88-9f11-7b3dc8d44f2d</vt:lpwstr>
  </property>
  <property fmtid="{D5CDD505-2E9C-101B-9397-08002B2CF9AE}" pid="21" name="Visibility">
    <vt:lpwstr>758;#Internal|52c39dec-86ec-4d25-bb10-18d2912cd0c4</vt:lpwstr>
  </property>
</Properties>
</file>