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30"/>
  </p:notesMasterIdLst>
  <p:sldIdLst>
    <p:sldId id="256" r:id="rId3"/>
    <p:sldId id="257" r:id="rId4"/>
    <p:sldId id="258"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5" r:id="rId20"/>
    <p:sldId id="304" r:id="rId21"/>
    <p:sldId id="307" r:id="rId22"/>
    <p:sldId id="308" r:id="rId23"/>
    <p:sldId id="309" r:id="rId24"/>
    <p:sldId id="310" r:id="rId25"/>
    <p:sldId id="311" r:id="rId26"/>
    <p:sldId id="314" r:id="rId27"/>
    <p:sldId id="312" r:id="rId28"/>
    <p:sldId id="289" r:id="rId29"/>
  </p:sldIdLst>
  <p:sldSz cx="13004800" cy="97536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77473"/>
  </p:normalViewPr>
  <p:slideViewPr>
    <p:cSldViewPr snapToGrid="0" snapToObjects="1">
      <p:cViewPr varScale="1">
        <p:scale>
          <a:sx n="51" d="100"/>
          <a:sy n="51" d="100"/>
        </p:scale>
        <p:origin x="104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PlaceHolder 1"/>
          <p:cNvSpPr>
            <a:spLocks noGrp="1" noRot="1" noChangeAspect="1"/>
          </p:cNvSpPr>
          <p:nvPr>
            <p:ph type="sldImg"/>
          </p:nvPr>
        </p:nvSpPr>
        <p:spPr>
          <a:xfrm>
            <a:off x="216000" y="812520"/>
            <a:ext cx="7127280" cy="4008960"/>
          </a:xfrm>
          <a:prstGeom prst="rect">
            <a:avLst/>
          </a:prstGeom>
        </p:spPr>
        <p:txBody>
          <a:bodyPr lIns="0" tIns="0" rIns="0" bIns="0" anchor="ctr"/>
          <a:lstStyle/>
          <a:p>
            <a:pPr algn="ctr"/>
            <a:r>
              <a:rPr lang="en-GB" sz="4400" b="0" strike="noStrike" spc="-1" dirty="0">
                <a:latin typeface="Arial"/>
              </a:rPr>
              <a:t>Click to move the slide</a:t>
            </a:r>
          </a:p>
        </p:txBody>
      </p:sp>
      <p:sp>
        <p:nvSpPr>
          <p:cNvPr id="77" name="PlaceHolder 2"/>
          <p:cNvSpPr>
            <a:spLocks noGrp="1"/>
          </p:cNvSpPr>
          <p:nvPr>
            <p:ph type="body"/>
          </p:nvPr>
        </p:nvSpPr>
        <p:spPr>
          <a:xfrm>
            <a:off x="756000" y="5078520"/>
            <a:ext cx="6047640" cy="4811040"/>
          </a:xfrm>
          <a:prstGeom prst="rect">
            <a:avLst/>
          </a:prstGeom>
        </p:spPr>
        <p:txBody>
          <a:bodyPr lIns="0" tIns="0" rIns="0" bIns="0"/>
          <a:lstStyle/>
          <a:p>
            <a:r>
              <a:rPr lang="en-GB" sz="2000" b="0" strike="noStrike" spc="-1">
                <a:latin typeface="Arial"/>
              </a:rPr>
              <a:t>Click to edit the notes format</a:t>
            </a:r>
          </a:p>
        </p:txBody>
      </p:sp>
      <p:sp>
        <p:nvSpPr>
          <p:cNvPr id="78" name="PlaceHolder 3"/>
          <p:cNvSpPr>
            <a:spLocks noGrp="1"/>
          </p:cNvSpPr>
          <p:nvPr>
            <p:ph type="hdr"/>
          </p:nvPr>
        </p:nvSpPr>
        <p:spPr>
          <a:xfrm>
            <a:off x="0" y="0"/>
            <a:ext cx="3280680" cy="534240"/>
          </a:xfrm>
          <a:prstGeom prst="rect">
            <a:avLst/>
          </a:prstGeom>
        </p:spPr>
        <p:txBody>
          <a:bodyPr lIns="0" tIns="0" rIns="0" bIns="0"/>
          <a:lstStyle/>
          <a:p>
            <a:r>
              <a:rPr lang="en-GB" sz="1400" b="0" strike="noStrike" spc="-1" dirty="0">
                <a:latin typeface="Times New Roman"/>
              </a:rPr>
              <a:t>&lt;header&gt;</a:t>
            </a:r>
          </a:p>
        </p:txBody>
      </p:sp>
      <p:sp>
        <p:nvSpPr>
          <p:cNvPr id="79" name="PlaceHolder 4"/>
          <p:cNvSpPr>
            <a:spLocks noGrp="1"/>
          </p:cNvSpPr>
          <p:nvPr>
            <p:ph type="dt"/>
          </p:nvPr>
        </p:nvSpPr>
        <p:spPr>
          <a:xfrm>
            <a:off x="4278960" y="0"/>
            <a:ext cx="3280680" cy="534240"/>
          </a:xfrm>
          <a:prstGeom prst="rect">
            <a:avLst/>
          </a:prstGeom>
        </p:spPr>
        <p:txBody>
          <a:bodyPr lIns="0" tIns="0" rIns="0" bIns="0"/>
          <a:lstStyle/>
          <a:p>
            <a:pPr algn="r"/>
            <a:r>
              <a:rPr lang="en-GB" sz="1400" b="0" strike="noStrike" spc="-1" dirty="0">
                <a:latin typeface="Times New Roman"/>
              </a:rPr>
              <a:t>&lt;date/time&gt;</a:t>
            </a:r>
          </a:p>
        </p:txBody>
      </p:sp>
      <p:sp>
        <p:nvSpPr>
          <p:cNvPr id="80" name="PlaceHolder 5"/>
          <p:cNvSpPr>
            <a:spLocks noGrp="1"/>
          </p:cNvSpPr>
          <p:nvPr>
            <p:ph type="ftr"/>
          </p:nvPr>
        </p:nvSpPr>
        <p:spPr>
          <a:xfrm>
            <a:off x="0" y="10157400"/>
            <a:ext cx="3280680" cy="534240"/>
          </a:xfrm>
          <a:prstGeom prst="rect">
            <a:avLst/>
          </a:prstGeom>
        </p:spPr>
        <p:txBody>
          <a:bodyPr lIns="0" tIns="0" rIns="0" bIns="0" anchor="b"/>
          <a:lstStyle/>
          <a:p>
            <a:r>
              <a:rPr lang="en-GB" sz="1400" b="0" strike="noStrike" spc="-1" dirty="0">
                <a:latin typeface="Times New Roman"/>
              </a:rPr>
              <a:t>&lt;footer&gt;</a:t>
            </a:r>
          </a:p>
        </p:txBody>
      </p:sp>
      <p:sp>
        <p:nvSpPr>
          <p:cNvPr id="81" name="PlaceHolder 6"/>
          <p:cNvSpPr>
            <a:spLocks noGrp="1"/>
          </p:cNvSpPr>
          <p:nvPr>
            <p:ph type="sldNum"/>
          </p:nvPr>
        </p:nvSpPr>
        <p:spPr>
          <a:xfrm>
            <a:off x="4278960" y="10157400"/>
            <a:ext cx="3280680" cy="534240"/>
          </a:xfrm>
          <a:prstGeom prst="rect">
            <a:avLst/>
          </a:prstGeom>
        </p:spPr>
        <p:txBody>
          <a:bodyPr lIns="0" tIns="0" rIns="0" bIns="0" anchor="b"/>
          <a:lstStyle/>
          <a:p>
            <a:pPr algn="r"/>
            <a:fld id="{BF85D2FB-3FBD-412A-BF27-C48BE9B7E265}" type="slidenum">
              <a:rPr lang="en-GB" sz="1400" b="0" strike="noStrike" spc="-1">
                <a:latin typeface="Times New Roman"/>
              </a:rPr>
              <a:t>‹#›</a:t>
            </a:fld>
            <a:endParaRPr lang="en-GB" sz="1400" b="0" strike="noStrike" spc="-1" dirty="0">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w3.org/TR/css-transitions-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ngular.io/api/core/Injectabl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For those of you familiar with Angular we’re talking about Angular version 2 and above - the development only started on 2016.</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There are a number of themes included in the suite (last time I’ve checked there were 17 of them), many others available either premium or free. The application templates are pre-built applications layouts that includes dashboards, charts, a large number of templates, most of them responsive.</a:t>
            </a:r>
          </a:p>
        </p:txBody>
      </p:sp>
    </p:spTree>
    <p:extLst>
      <p:ext uri="{BB962C8B-B14F-4D97-AF65-F5344CB8AC3E}">
        <p14:creationId xmlns:p14="http://schemas.microsoft.com/office/powerpoint/2010/main" val="58415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endParaRPr lang="en-GB" sz="1400" b="0" strike="noStrike" spc="-1" dirty="0">
              <a:latin typeface="Arial"/>
            </a:endParaRPr>
          </a:p>
        </p:txBody>
      </p:sp>
    </p:spTree>
    <p:extLst>
      <p:ext uri="{BB962C8B-B14F-4D97-AF65-F5344CB8AC3E}">
        <p14:creationId xmlns:p14="http://schemas.microsoft.com/office/powerpoint/2010/main" val="3923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There are a number of themes included in the suite (about 16 or so), many others available either premium or free. The application templates are pre-built applications layouts that includes dashboards, charts, a large number of templates, most of them responsive.</a:t>
            </a:r>
          </a:p>
        </p:txBody>
      </p:sp>
    </p:spTree>
    <p:extLst>
      <p:ext uri="{BB962C8B-B14F-4D97-AF65-F5344CB8AC3E}">
        <p14:creationId xmlns:p14="http://schemas.microsoft.com/office/powerpoint/2010/main" val="3519771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There are a number of themes included in the suite (about 16 or so), many others available either premium or free. The application templates are pre-built applications layouts that includes dashboards, charts, a large number of templates, most of them responsive.</a:t>
            </a:r>
          </a:p>
        </p:txBody>
      </p:sp>
    </p:spTree>
    <p:extLst>
      <p:ext uri="{BB962C8B-B14F-4D97-AF65-F5344CB8AC3E}">
        <p14:creationId xmlns:p14="http://schemas.microsoft.com/office/powerpoint/2010/main" val="2863643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Since </a:t>
            </a:r>
            <a:r>
              <a:rPr lang="en-GB" sz="1400" b="0" strike="noStrike" spc="-1" dirty="0" err="1">
                <a:latin typeface="Arial"/>
              </a:rPr>
              <a:t>PrimeNG</a:t>
            </a:r>
            <a:r>
              <a:rPr lang="en-GB" sz="1400" b="0" strike="noStrike" spc="-1" dirty="0">
                <a:latin typeface="Arial"/>
              </a:rPr>
              <a:t> uses the </a:t>
            </a:r>
            <a:r>
              <a:rPr lang="en-GB" sz="1400" b="0" strike="noStrike" spc="-1" dirty="0" err="1">
                <a:latin typeface="Arial"/>
              </a:rPr>
              <a:t>ThemeRoller</a:t>
            </a:r>
            <a:r>
              <a:rPr lang="en-GB" sz="1400" b="0" strike="noStrike" spc="-1" dirty="0">
                <a:latin typeface="Arial"/>
              </a:rPr>
              <a:t> CSS Framework you can just build your own with a simple online theme builder and include the resulting style sheet file – no need of CSS knowledge for that, alternatively you can go all the way and use Sass.</a:t>
            </a:r>
          </a:p>
        </p:txBody>
      </p:sp>
    </p:spTree>
    <p:extLst>
      <p:ext uri="{BB962C8B-B14F-4D97-AF65-F5344CB8AC3E}">
        <p14:creationId xmlns:p14="http://schemas.microsoft.com/office/powerpoint/2010/main" val="4234339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If you want to go all the way then use Sass which is like a template engine for CSS so the theme will be more maintainable, you must have (I would say intimate) knowledge of CSS for that, the template engine in really not much to be bothered with. When you run the Sass compiler it will take the </a:t>
            </a:r>
            <a:r>
              <a:rPr lang="en-GB" sz="1400" b="0" strike="noStrike" spc="-1" dirty="0" err="1">
                <a:latin typeface="Arial"/>
              </a:rPr>
              <a:t>theme.scss</a:t>
            </a:r>
            <a:r>
              <a:rPr lang="en-GB" sz="1400" b="0" strike="noStrike" spc="-1" dirty="0">
                <a:latin typeface="Arial"/>
              </a:rPr>
              <a:t> as input and will simply replace the variables with the values set to build up the final </a:t>
            </a:r>
            <a:r>
              <a:rPr lang="en-GB" sz="1400" b="0" strike="noStrike" spc="-1" dirty="0" err="1">
                <a:latin typeface="Arial"/>
              </a:rPr>
              <a:t>css</a:t>
            </a:r>
            <a:r>
              <a:rPr lang="en-GB" sz="1400" b="0" strike="noStrike" spc="-1" dirty="0">
                <a:latin typeface="Arial"/>
              </a:rPr>
              <a:t> file.</a:t>
            </a:r>
          </a:p>
        </p:txBody>
      </p:sp>
    </p:spTree>
    <p:extLst>
      <p:ext uri="{BB962C8B-B14F-4D97-AF65-F5344CB8AC3E}">
        <p14:creationId xmlns:p14="http://schemas.microsoft.com/office/powerpoint/2010/main" val="2807740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ro-RO" sz="1200" b="0" i="0" u="none" strike="noStrike" kern="1200" dirty="0" err="1">
                <a:solidFill>
                  <a:schemeClr val="tx1"/>
                </a:solidFill>
                <a:effectLst/>
                <a:latin typeface="+mn-lt"/>
                <a:ea typeface="+mn-ea"/>
                <a:cs typeface="+mn-cs"/>
              </a:rPr>
              <a:t>Animation</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provides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the</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illusion</a:t>
            </a:r>
            <a:r>
              <a:rPr lang="ro-RO" sz="1200" b="0" i="0" u="none" strike="noStrike" kern="1200" dirty="0">
                <a:solidFill>
                  <a:schemeClr val="tx1"/>
                </a:solidFill>
                <a:effectLst/>
                <a:latin typeface="+mn-lt"/>
                <a:ea typeface="+mn-ea"/>
                <a:cs typeface="+mn-cs"/>
              </a:rPr>
              <a:t> of </a:t>
            </a:r>
            <a:r>
              <a:rPr lang="ro-RO" sz="1200" b="0" i="0" u="none" strike="noStrike" kern="1200" dirty="0" err="1">
                <a:solidFill>
                  <a:schemeClr val="tx1"/>
                </a:solidFill>
                <a:effectLst/>
                <a:latin typeface="+mn-lt"/>
                <a:ea typeface="+mn-ea"/>
                <a:cs typeface="+mn-cs"/>
              </a:rPr>
              <a:t>motion</a:t>
            </a:r>
            <a:r>
              <a:rPr lang="ro-RO" sz="1200" b="0" i="0" u="none" strike="noStrike" kern="1200" dirty="0">
                <a:solidFill>
                  <a:schemeClr val="tx1"/>
                </a:solidFill>
                <a:effectLst/>
                <a:latin typeface="+mn-lt"/>
                <a:ea typeface="+mn-ea"/>
                <a:cs typeface="+mn-cs"/>
              </a:rPr>
              <a:t>: HTML </a:t>
            </a:r>
            <a:r>
              <a:rPr lang="ro-RO" sz="1200" b="0" i="0" u="none" strike="noStrike" kern="1200" dirty="0" err="1">
                <a:solidFill>
                  <a:schemeClr val="tx1"/>
                </a:solidFill>
                <a:effectLst/>
                <a:latin typeface="+mn-lt"/>
                <a:ea typeface="+mn-ea"/>
                <a:cs typeface="+mn-cs"/>
              </a:rPr>
              <a:t>elements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change</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styling</a:t>
            </a:r>
            <a:r>
              <a:rPr lang="ro-RO" sz="1200" b="0" i="0" u="none" strike="noStrike" kern="1200" dirty="0">
                <a:solidFill>
                  <a:schemeClr val="tx1"/>
                </a:solidFill>
                <a:effectLst/>
                <a:latin typeface="+mn-lt"/>
                <a:ea typeface="+mn-ea"/>
                <a:cs typeface="+mn-cs"/>
              </a:rPr>
              <a:t> over </a:t>
            </a:r>
            <a:r>
              <a:rPr lang="ro-RO" sz="1200" b="0" i="0" u="none" strike="noStrike" kern="1200" dirty="0" err="1">
                <a:solidFill>
                  <a:schemeClr val="tx1"/>
                </a:solidFill>
                <a:effectLst/>
                <a:latin typeface="+mn-lt"/>
                <a:ea typeface="+mn-ea"/>
                <a:cs typeface="+mn-cs"/>
              </a:rPr>
              <a:t>time</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Angular's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animation</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system</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is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built</a:t>
            </a:r>
            <a:r>
              <a:rPr lang="ro-RO" sz="1200" b="0" i="0" u="none" strike="noStrike" kern="1200" dirty="0">
                <a:solidFill>
                  <a:schemeClr val="tx1"/>
                </a:solidFill>
                <a:effectLst/>
                <a:latin typeface="+mn-lt"/>
                <a:ea typeface="+mn-ea"/>
                <a:cs typeface="+mn-cs"/>
              </a:rPr>
              <a:t> on CSS </a:t>
            </a:r>
            <a:r>
              <a:rPr lang="ro-RO" sz="1200" b="0" i="0" u="none" strike="noStrike" kern="1200" dirty="0" err="1">
                <a:solidFill>
                  <a:schemeClr val="tx1"/>
                </a:solidFill>
                <a:effectLst/>
                <a:latin typeface="+mn-lt"/>
                <a:ea typeface="+mn-ea"/>
                <a:cs typeface="+mn-cs"/>
              </a:rPr>
              <a:t>functionality</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which</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means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you</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can</a:t>
            </a:r>
            <a:r>
              <a:rPr lang="ro-RO" sz="1200" b="0" i="0" u="none" strike="noStrike" kern="1200" dirty="0">
                <a:solidFill>
                  <a:schemeClr val="tx1"/>
                </a:solidFill>
                <a:effectLst/>
                <a:latin typeface="+mn-lt"/>
                <a:ea typeface="+mn-ea"/>
                <a:cs typeface="+mn-cs"/>
              </a:rPr>
              <a:t> animate </a:t>
            </a:r>
            <a:r>
              <a:rPr lang="ro-RO" sz="1200" b="0" i="0" u="none" strike="noStrike" kern="1200" dirty="0" err="1">
                <a:solidFill>
                  <a:schemeClr val="tx1"/>
                </a:solidFill>
                <a:effectLst/>
                <a:latin typeface="+mn-lt"/>
                <a:ea typeface="+mn-ea"/>
                <a:cs typeface="+mn-cs"/>
              </a:rPr>
              <a:t>any</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property</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that</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the</a:t>
            </a:r>
            <a:r>
              <a:rPr lang="ro-RO" sz="1200" b="0" i="0" u="none" strike="noStrike" kern="1200" dirty="0">
                <a:solidFill>
                  <a:schemeClr val="tx1"/>
                </a:solidFill>
                <a:effectLst/>
                <a:latin typeface="+mn-lt"/>
                <a:ea typeface="+mn-ea"/>
                <a:cs typeface="+mn-cs"/>
              </a:rPr>
              <a:t> browser </a:t>
            </a:r>
            <a:r>
              <a:rPr lang="ro-RO" sz="1200" b="0" i="0" u="none" strike="noStrike" kern="1200" dirty="0" err="1">
                <a:solidFill>
                  <a:schemeClr val="tx1"/>
                </a:solidFill>
                <a:effectLst/>
                <a:latin typeface="+mn-lt"/>
                <a:ea typeface="+mn-ea"/>
                <a:cs typeface="+mn-cs"/>
              </a:rPr>
              <a:t>considers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animatable</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This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includes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positions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sizes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transforms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colors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borders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and</a:t>
            </a:r>
            <a:r>
              <a:rPr lang="ro-RO" sz="1200" b="0" i="0" u="none" strike="noStrike" kern="1200" dirty="0">
                <a:solidFill>
                  <a:schemeClr val="tx1"/>
                </a:solidFill>
                <a:effectLst/>
                <a:latin typeface="+mn-lt"/>
                <a:ea typeface="+mn-ea"/>
                <a:cs typeface="+mn-cs"/>
              </a:rPr>
              <a:t> more. The W3C </a:t>
            </a:r>
            <a:r>
              <a:rPr lang="ro-RO" sz="1200" b="0" i="0" u="none" strike="noStrike" kern="1200" dirty="0" err="1">
                <a:solidFill>
                  <a:schemeClr val="tx1"/>
                </a:solidFill>
                <a:effectLst/>
                <a:latin typeface="+mn-lt"/>
                <a:ea typeface="+mn-ea"/>
                <a:cs typeface="+mn-cs"/>
              </a:rPr>
              <a:t>maintains</a:t>
            </a:r>
            <a:r>
              <a:rPr lang="ro-RO" sz="1200" b="0" i="0" u="none" strike="noStrike" kern="1200" dirty="0">
                <a:solidFill>
                  <a:schemeClr val="tx1"/>
                </a:solidFill>
                <a:effectLst/>
                <a:latin typeface="+mn-lt"/>
                <a:ea typeface="+mn-ea"/>
                <a:cs typeface="+mn-cs"/>
              </a:rPr>
              <a:t> a </a:t>
            </a:r>
            <a:r>
              <a:rPr lang="ro-RO" sz="1200" b="0" i="0" u="none" strike="noStrike" kern="1200" dirty="0" err="1">
                <a:solidFill>
                  <a:schemeClr val="tx1"/>
                </a:solidFill>
                <a:effectLst/>
                <a:latin typeface="+mn-lt"/>
                <a:ea typeface="+mn-ea"/>
                <a:cs typeface="+mn-cs"/>
              </a:rPr>
              <a:t>list</a:t>
            </a:r>
            <a:r>
              <a:rPr lang="ro-RO" sz="1200" b="0" i="0" u="none" strike="noStrike" kern="1200" dirty="0">
                <a:solidFill>
                  <a:schemeClr val="tx1"/>
                </a:solidFill>
                <a:effectLst/>
                <a:latin typeface="+mn-lt"/>
                <a:ea typeface="+mn-ea"/>
                <a:cs typeface="+mn-cs"/>
              </a:rPr>
              <a:t> of </a:t>
            </a:r>
            <a:r>
              <a:rPr lang="ro-RO" sz="1200" b="0" i="0" u="none" strike="noStrike" kern="1200" dirty="0" err="1">
                <a:solidFill>
                  <a:schemeClr val="tx1"/>
                </a:solidFill>
                <a:effectLst/>
                <a:latin typeface="+mn-lt"/>
                <a:ea typeface="+mn-ea"/>
                <a:cs typeface="+mn-cs"/>
              </a:rPr>
              <a:t>animatable</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properties</a:t>
            </a:r>
            <a:r>
              <a:rPr lang="ro-RO" sz="1200" b="0" i="0" u="none" strike="noStrike" kern="1200" dirty="0">
                <a:solidFill>
                  <a:schemeClr val="tx1"/>
                </a:solidFill>
                <a:effectLst/>
                <a:latin typeface="+mn-lt"/>
                <a:ea typeface="+mn-ea"/>
                <a:cs typeface="+mn-cs"/>
              </a:rPr>
              <a:t> on </a:t>
            </a:r>
            <a:r>
              <a:rPr lang="ro-RO" sz="1200" b="0" i="0" u="none" strike="noStrike" kern="1200" dirty="0" err="1">
                <a:solidFill>
                  <a:schemeClr val="tx1"/>
                </a:solidFill>
                <a:effectLst/>
                <a:latin typeface="+mn-lt"/>
                <a:ea typeface="+mn-ea"/>
                <a:cs typeface="+mn-cs"/>
              </a:rPr>
              <a:t>its</a:t>
            </a:r>
            <a:r>
              <a:rPr lang="ro-RO" sz="1200" b="0" i="0" u="none" strike="noStrike" kern="1200" dirty="0">
                <a:solidFill>
                  <a:schemeClr val="tx1"/>
                </a:solidFill>
                <a:effectLst/>
                <a:latin typeface="+mn-lt"/>
                <a:ea typeface="+mn-ea"/>
                <a:cs typeface="+mn-cs"/>
              </a:rPr>
              <a:t> </a:t>
            </a:r>
            <a:r>
              <a:rPr lang="ro-RO" sz="1200" b="0" i="0" u="none" strike="noStrike" kern="1200" dirty="0">
                <a:solidFill>
                  <a:schemeClr val="tx1"/>
                </a:solidFill>
                <a:effectLst/>
                <a:latin typeface="+mn-lt"/>
                <a:ea typeface="+mn-ea"/>
                <a:cs typeface="+mn-cs"/>
                <a:hlinkClick r:id="rId3"/>
              </a:rPr>
              <a:t>CSS Transitions</a:t>
            </a:r>
            <a:r>
              <a:rPr lang="ro-RO" sz="1200" b="0" i="0" u="none" strike="noStrike" kern="1200" dirty="0">
                <a:solidFill>
                  <a:schemeClr val="tx1"/>
                </a:solidFill>
                <a:effectLst/>
                <a:latin typeface="+mn-lt"/>
                <a:ea typeface="+mn-ea"/>
                <a:cs typeface="+mn-cs"/>
              </a:rPr>
              <a:t> page.</a:t>
            </a:r>
          </a:p>
          <a:p>
            <a:pPr marL="216000" indent="-216000">
              <a:lnSpc>
                <a:spcPct val="100000"/>
              </a:lnSpc>
            </a:pPr>
            <a:r>
              <a:rPr lang="en-GB" sz="1400" b="0" strike="noStrike" spc="-1" dirty="0">
                <a:latin typeface="Arial"/>
              </a:rPr>
              <a:t>Angular template-driven forms </a:t>
            </a:r>
            <a:r>
              <a:rPr lang="ro-RO" sz="1200" b="0" i="0" u="none" strike="noStrike" kern="1200" dirty="0">
                <a:solidFill>
                  <a:schemeClr val="tx1"/>
                </a:solidFill>
                <a:effectLst/>
                <a:latin typeface="+mn-lt"/>
                <a:ea typeface="+mn-ea"/>
                <a:cs typeface="+mn-cs"/>
              </a:rPr>
              <a:t>module </a:t>
            </a:r>
            <a:r>
              <a:rPr lang="ro-RO" sz="1200" b="0" i="0" u="none" strike="noStrike" kern="1200" dirty="0" err="1">
                <a:solidFill>
                  <a:schemeClr val="tx1"/>
                </a:solidFill>
                <a:effectLst/>
                <a:latin typeface="+mn-lt"/>
                <a:ea typeface="+mn-ea"/>
                <a:cs typeface="+mn-cs"/>
              </a:rPr>
              <a:t>includes</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framework</a:t>
            </a:r>
            <a:r>
              <a:rPr lang="ro-RO" sz="1200" b="0" i="0" u="none" strike="noStrike" kern="1200" dirty="0">
                <a:solidFill>
                  <a:schemeClr val="tx1"/>
                </a:solidFill>
                <a:effectLst/>
                <a:latin typeface="+mn-lt"/>
                <a:ea typeface="+mn-ea"/>
                <a:cs typeface="+mn-cs"/>
              </a:rPr>
              <a:t> </a:t>
            </a:r>
            <a:r>
              <a:rPr lang="ro-RO" sz="1200" b="0" i="0" u="none" strike="noStrike" kern="1200" dirty="0" err="1">
                <a:solidFill>
                  <a:schemeClr val="tx1"/>
                </a:solidFill>
                <a:effectLst/>
                <a:latin typeface="+mn-lt"/>
                <a:ea typeface="+mn-ea"/>
                <a:cs typeface="+mn-cs"/>
              </a:rPr>
              <a:t>support</a:t>
            </a:r>
            <a:r>
              <a:rPr lang="ro-RO" sz="1200" b="0" i="0" u="none" strike="noStrike" kern="1200" dirty="0">
                <a:solidFill>
                  <a:schemeClr val="tx1"/>
                </a:solidFill>
                <a:effectLst/>
                <a:latin typeface="+mn-lt"/>
                <a:ea typeface="+mn-ea"/>
                <a:cs typeface="+mn-cs"/>
              </a:rPr>
              <a:t> for </a:t>
            </a:r>
            <a:r>
              <a:rPr lang="ro-RO" sz="1200" b="0" i="1" u="none" strike="noStrike" kern="1200" dirty="0" err="1">
                <a:solidFill>
                  <a:schemeClr val="tx1"/>
                </a:solidFill>
                <a:effectLst/>
                <a:latin typeface="+mn-lt"/>
                <a:ea typeface="+mn-ea"/>
                <a:cs typeface="+mn-cs"/>
              </a:rPr>
              <a:t>two-way</a:t>
            </a:r>
            <a:r>
              <a:rPr lang="ro-RO" sz="1200" b="0" i="1" u="none" strike="noStrike" kern="1200" dirty="0">
                <a:solidFill>
                  <a:schemeClr val="tx1"/>
                </a:solidFill>
                <a:effectLst/>
                <a:latin typeface="+mn-lt"/>
                <a:ea typeface="+mn-ea"/>
                <a:cs typeface="+mn-cs"/>
              </a:rPr>
              <a:t> data </a:t>
            </a:r>
            <a:r>
              <a:rPr lang="ro-RO" sz="1200" b="0" i="1" u="none" strike="noStrike" kern="1200" dirty="0" err="1">
                <a:solidFill>
                  <a:schemeClr val="tx1"/>
                </a:solidFill>
                <a:effectLst/>
                <a:latin typeface="+mn-lt"/>
                <a:ea typeface="+mn-ea"/>
                <a:cs typeface="+mn-cs"/>
              </a:rPr>
              <a:t>binding</a:t>
            </a:r>
            <a:r>
              <a:rPr lang="ro-RO" sz="1200" b="0" i="1" u="none" strike="noStrike" kern="1200" dirty="0">
                <a:solidFill>
                  <a:schemeClr val="tx1"/>
                </a:solidFill>
                <a:effectLst/>
                <a:latin typeface="+mn-lt"/>
                <a:ea typeface="+mn-ea"/>
                <a:cs typeface="+mn-cs"/>
              </a:rPr>
              <a:t>, </a:t>
            </a:r>
            <a:r>
              <a:rPr lang="ro-RO" sz="1200" b="0" i="1" u="none" strike="noStrike" kern="1200" dirty="0" err="1">
                <a:solidFill>
                  <a:schemeClr val="tx1"/>
                </a:solidFill>
                <a:effectLst/>
                <a:latin typeface="+mn-lt"/>
                <a:ea typeface="+mn-ea"/>
                <a:cs typeface="+mn-cs"/>
              </a:rPr>
              <a:t>change</a:t>
            </a:r>
            <a:r>
              <a:rPr lang="ro-RO" sz="1200" b="0" i="1" u="none" strike="noStrike" kern="1200" dirty="0">
                <a:solidFill>
                  <a:schemeClr val="tx1"/>
                </a:solidFill>
                <a:effectLst/>
                <a:latin typeface="+mn-lt"/>
                <a:ea typeface="+mn-ea"/>
                <a:cs typeface="+mn-cs"/>
              </a:rPr>
              <a:t> </a:t>
            </a:r>
            <a:r>
              <a:rPr lang="ro-RO" sz="1200" b="0" i="1" u="none" strike="noStrike" kern="1200" dirty="0" err="1">
                <a:solidFill>
                  <a:schemeClr val="tx1"/>
                </a:solidFill>
                <a:effectLst/>
                <a:latin typeface="+mn-lt"/>
                <a:ea typeface="+mn-ea"/>
                <a:cs typeface="+mn-cs"/>
              </a:rPr>
              <a:t>tracking</a:t>
            </a:r>
            <a:r>
              <a:rPr lang="ro-RO" sz="1200" b="0" i="1" u="none" strike="noStrike" kern="1200" dirty="0">
                <a:solidFill>
                  <a:schemeClr val="tx1"/>
                </a:solidFill>
                <a:effectLst/>
                <a:latin typeface="+mn-lt"/>
                <a:ea typeface="+mn-ea"/>
                <a:cs typeface="+mn-cs"/>
              </a:rPr>
              <a:t>, </a:t>
            </a:r>
            <a:r>
              <a:rPr lang="ro-RO" sz="1200" b="0" i="1" u="none" strike="noStrike" kern="1200" dirty="0" err="1">
                <a:solidFill>
                  <a:schemeClr val="tx1"/>
                </a:solidFill>
                <a:effectLst/>
                <a:latin typeface="+mn-lt"/>
                <a:ea typeface="+mn-ea"/>
                <a:cs typeface="+mn-cs"/>
              </a:rPr>
              <a:t>validation</a:t>
            </a:r>
            <a:r>
              <a:rPr lang="ro-RO" sz="1200" b="0" i="1" u="none" strike="noStrike" kern="1200" dirty="0">
                <a:solidFill>
                  <a:schemeClr val="tx1"/>
                </a:solidFill>
                <a:effectLst/>
                <a:latin typeface="+mn-lt"/>
                <a:ea typeface="+mn-ea"/>
                <a:cs typeface="+mn-cs"/>
              </a:rPr>
              <a:t>, </a:t>
            </a:r>
            <a:r>
              <a:rPr lang="ro-RO" sz="1200" b="0" i="1" u="none" strike="noStrike" kern="1200" dirty="0" err="1">
                <a:solidFill>
                  <a:schemeClr val="tx1"/>
                </a:solidFill>
                <a:effectLst/>
                <a:latin typeface="+mn-lt"/>
                <a:ea typeface="+mn-ea"/>
                <a:cs typeface="+mn-cs"/>
              </a:rPr>
              <a:t>and</a:t>
            </a:r>
            <a:r>
              <a:rPr lang="ro-RO" sz="1200" b="0" i="1" u="none" strike="noStrike" kern="1200" dirty="0">
                <a:solidFill>
                  <a:schemeClr val="tx1"/>
                </a:solidFill>
                <a:effectLst/>
                <a:latin typeface="+mn-lt"/>
                <a:ea typeface="+mn-ea"/>
                <a:cs typeface="+mn-cs"/>
              </a:rPr>
              <a:t> </a:t>
            </a:r>
            <a:r>
              <a:rPr lang="ro-RO" sz="1200" b="0" i="1" u="none" strike="noStrike" kern="1200" dirty="0" err="1">
                <a:solidFill>
                  <a:schemeClr val="tx1"/>
                </a:solidFill>
                <a:effectLst/>
                <a:latin typeface="+mn-lt"/>
                <a:ea typeface="+mn-ea"/>
                <a:cs typeface="+mn-cs"/>
              </a:rPr>
              <a:t>error</a:t>
            </a:r>
            <a:r>
              <a:rPr lang="ro-RO" sz="1200" b="0" i="1" u="none" strike="noStrike" kern="1200" dirty="0">
                <a:solidFill>
                  <a:schemeClr val="tx1"/>
                </a:solidFill>
                <a:effectLst/>
                <a:latin typeface="+mn-lt"/>
                <a:ea typeface="+mn-ea"/>
                <a:cs typeface="+mn-cs"/>
              </a:rPr>
              <a:t> </a:t>
            </a:r>
            <a:r>
              <a:rPr lang="ro-RO" sz="1200" b="0" i="1" u="none" strike="noStrike" kern="1200" dirty="0" err="1">
                <a:solidFill>
                  <a:schemeClr val="tx1"/>
                </a:solidFill>
                <a:effectLst/>
                <a:latin typeface="+mn-lt"/>
                <a:ea typeface="+mn-ea"/>
                <a:cs typeface="+mn-cs"/>
              </a:rPr>
              <a:t>handling</a:t>
            </a:r>
            <a:r>
              <a:rPr lang="ro-RO" sz="1200" b="0" i="1" u="none" strike="noStrike" kern="1200" dirty="0">
                <a:solidFill>
                  <a:schemeClr val="tx1"/>
                </a:solidFill>
                <a:effectLst/>
                <a:latin typeface="+mn-lt"/>
                <a:ea typeface="+mn-ea"/>
                <a:cs typeface="+mn-cs"/>
              </a:rPr>
              <a:t>.</a:t>
            </a:r>
            <a:endParaRPr lang="en-GB" sz="1400" b="0" strike="noStrike" spc="-1" dirty="0">
              <a:latin typeface="Arial"/>
            </a:endParaRPr>
          </a:p>
        </p:txBody>
      </p:sp>
    </p:spTree>
    <p:extLst>
      <p:ext uri="{BB962C8B-B14F-4D97-AF65-F5344CB8AC3E}">
        <p14:creationId xmlns:p14="http://schemas.microsoft.com/office/powerpoint/2010/main" val="4208392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US" sz="1200" b="0" i="0" u="none" strike="noStrike" kern="1200" noProof="0" dirty="0">
                <a:solidFill>
                  <a:schemeClr val="tx1"/>
                </a:solidFill>
                <a:effectLst/>
                <a:latin typeface="+mn-lt"/>
                <a:ea typeface="+mn-ea"/>
                <a:cs typeface="+mn-cs"/>
              </a:rPr>
              <a:t>There’s one caveat however with the above Angular module setup: all </a:t>
            </a:r>
            <a:r>
              <a:rPr lang="en-US" sz="1200" b="0" i="0" u="none" strike="noStrike" kern="1200" noProof="0" dirty="0" err="1">
                <a:solidFill>
                  <a:schemeClr val="tx1"/>
                </a:solidFill>
                <a:effectLst/>
                <a:latin typeface="+mn-lt"/>
                <a:ea typeface="+mn-ea"/>
                <a:cs typeface="+mn-cs"/>
              </a:rPr>
              <a:t>PrimeNG’s</a:t>
            </a:r>
            <a:r>
              <a:rPr lang="en-US" sz="1200" b="0" i="0" u="none" strike="noStrike" kern="1200" noProof="0" dirty="0">
                <a:solidFill>
                  <a:schemeClr val="tx1"/>
                </a:solidFill>
                <a:effectLst/>
                <a:latin typeface="+mn-lt"/>
                <a:ea typeface="+mn-ea"/>
                <a:cs typeface="+mn-cs"/>
              </a:rPr>
              <a:t> components will be imported. This can bloat your bundle size unnecessarily. The solution is to import each module using the full path instead.</a:t>
            </a:r>
            <a:endParaRPr lang="en-US" sz="1400" b="0" strike="noStrike" spc="-1" noProof="0" dirty="0">
              <a:latin typeface="Arial"/>
            </a:endParaRPr>
          </a:p>
        </p:txBody>
      </p:sp>
    </p:spTree>
    <p:extLst>
      <p:ext uri="{BB962C8B-B14F-4D97-AF65-F5344CB8AC3E}">
        <p14:creationId xmlns:p14="http://schemas.microsoft.com/office/powerpoint/2010/main" val="3720788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Be specific, it unlikely you will use all components so better include only what you really use.</a:t>
            </a:r>
          </a:p>
        </p:txBody>
      </p:sp>
    </p:spTree>
    <p:extLst>
      <p:ext uri="{BB962C8B-B14F-4D97-AF65-F5344CB8AC3E}">
        <p14:creationId xmlns:p14="http://schemas.microsoft.com/office/powerpoint/2010/main" val="3952022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All </a:t>
            </a:r>
            <a:r>
              <a:rPr lang="en-GB" sz="1400" b="0" strike="noStrike" spc="-1" dirty="0" err="1">
                <a:latin typeface="Arial"/>
              </a:rPr>
              <a:t>PrimeNG</a:t>
            </a:r>
            <a:r>
              <a:rPr lang="en-GB" sz="1400" b="0" strike="noStrike" spc="-1" dirty="0">
                <a:latin typeface="Arial"/>
              </a:rPr>
              <a:t> component uses the prefix ‘p’, then is normally the component name that follows using a camel case notation. Do check </a:t>
            </a:r>
            <a:r>
              <a:rPr lang="en-GB" sz="1400" b="0" strike="noStrike" spc="-1" dirty="0" err="1">
                <a:latin typeface="Arial"/>
              </a:rPr>
              <a:t>PrimeNG</a:t>
            </a:r>
            <a:r>
              <a:rPr lang="en-GB" sz="1400" b="0" strike="noStrike" spc="-1" dirty="0">
                <a:latin typeface="Arial"/>
              </a:rPr>
              <a:t> documentation for all available properties of each components – apart standard Angular ones of course (</a:t>
            </a:r>
            <a:r>
              <a:rPr lang="en-GB" sz="1400" b="0" strike="noStrike" spc="-1" dirty="0" err="1">
                <a:latin typeface="Arial"/>
              </a:rPr>
              <a:t>ngModel</a:t>
            </a:r>
            <a:r>
              <a:rPr lang="en-GB" sz="1400" b="0" strike="noStrike" spc="-1" dirty="0">
                <a:latin typeface="Arial"/>
              </a:rPr>
              <a:t>, *</a:t>
            </a:r>
            <a:r>
              <a:rPr lang="en-GB" sz="1400" b="0" strike="noStrike" spc="-1" dirty="0" err="1">
                <a:latin typeface="Arial"/>
              </a:rPr>
              <a:t>ngIf</a:t>
            </a:r>
            <a:r>
              <a:rPr lang="en-GB" sz="1400" b="0" strike="noStrike" spc="-1" dirty="0">
                <a:latin typeface="Arial"/>
              </a:rPr>
              <a:t>).</a:t>
            </a:r>
          </a:p>
        </p:txBody>
      </p:sp>
    </p:spTree>
    <p:extLst>
      <p:ext uri="{BB962C8B-B14F-4D97-AF65-F5344CB8AC3E}">
        <p14:creationId xmlns:p14="http://schemas.microsoft.com/office/powerpoint/2010/main" val="4233813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All </a:t>
            </a:r>
            <a:r>
              <a:rPr lang="en-GB" sz="1400" b="0" strike="noStrike" spc="-1" dirty="0" err="1">
                <a:latin typeface="Arial"/>
              </a:rPr>
              <a:t>PrimeNG</a:t>
            </a:r>
            <a:r>
              <a:rPr lang="en-GB" sz="1400" b="0" strike="noStrike" spc="-1" dirty="0">
                <a:latin typeface="Arial"/>
              </a:rPr>
              <a:t> component uses the prefix ‘p’, then is normally the component name that follows using a camel case notation. Do check </a:t>
            </a:r>
            <a:r>
              <a:rPr lang="en-GB" sz="1400" b="0" strike="noStrike" spc="-1" dirty="0" err="1">
                <a:latin typeface="Arial"/>
              </a:rPr>
              <a:t>PrimeNG</a:t>
            </a:r>
            <a:r>
              <a:rPr lang="en-GB" sz="1400" b="0" strike="noStrike" spc="-1" dirty="0">
                <a:latin typeface="Arial"/>
              </a:rPr>
              <a:t> documentation for all available properties of each components – apart standard Angular ones of course (</a:t>
            </a:r>
            <a:r>
              <a:rPr lang="en-GB" sz="1400" b="0" strike="noStrike" spc="-1" dirty="0" err="1">
                <a:latin typeface="Arial"/>
              </a:rPr>
              <a:t>ngModel</a:t>
            </a:r>
            <a:r>
              <a:rPr lang="en-GB" sz="1400" b="0" strike="noStrike" spc="-1" dirty="0">
                <a:latin typeface="Arial"/>
              </a:rPr>
              <a:t>, *</a:t>
            </a:r>
            <a:r>
              <a:rPr lang="en-GB" sz="1400" b="0" strike="noStrike" spc="-1" dirty="0" err="1">
                <a:latin typeface="Arial"/>
              </a:rPr>
              <a:t>ngIf</a:t>
            </a:r>
            <a:r>
              <a:rPr lang="en-GB" sz="1400" b="0" strike="noStrike" spc="-1" dirty="0">
                <a:latin typeface="Arial"/>
              </a:rPr>
              <a:t>).</a:t>
            </a:r>
          </a:p>
        </p:txBody>
      </p:sp>
    </p:spTree>
    <p:extLst>
      <p:ext uri="{BB962C8B-B14F-4D97-AF65-F5344CB8AC3E}">
        <p14:creationId xmlns:p14="http://schemas.microsoft.com/office/powerpoint/2010/main" val="464366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endParaRPr lang="en-GB" sz="1400" b="0" strike="noStrike" spc="-1" dirty="0">
              <a:latin typeface="Arial"/>
            </a:endParaRPr>
          </a:p>
        </p:txBody>
      </p:sp>
    </p:spTree>
    <p:extLst>
      <p:ext uri="{BB962C8B-B14F-4D97-AF65-F5344CB8AC3E}">
        <p14:creationId xmlns:p14="http://schemas.microsoft.com/office/powerpoint/2010/main" val="1240032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endParaRPr lang="en-GB" sz="1400" b="0" strike="noStrike" spc="-1" dirty="0">
              <a:latin typeface="Arial"/>
            </a:endParaRPr>
          </a:p>
        </p:txBody>
      </p:sp>
    </p:spTree>
    <p:extLst>
      <p:ext uri="{BB962C8B-B14F-4D97-AF65-F5344CB8AC3E}">
        <p14:creationId xmlns:p14="http://schemas.microsoft.com/office/powerpoint/2010/main" val="1285024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endParaRPr lang="en-GB" sz="1400" b="0" strike="noStrike" spc="-1" dirty="0">
              <a:latin typeface="Arial"/>
            </a:endParaRPr>
          </a:p>
        </p:txBody>
      </p:sp>
    </p:spTree>
    <p:extLst>
      <p:ext uri="{BB962C8B-B14F-4D97-AF65-F5344CB8AC3E}">
        <p14:creationId xmlns:p14="http://schemas.microsoft.com/office/powerpoint/2010/main" val="2775442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endParaRPr lang="en-GB" sz="1400" b="0" strike="noStrike" spc="-1" dirty="0">
              <a:latin typeface="Arial"/>
            </a:endParaRPr>
          </a:p>
        </p:txBody>
      </p:sp>
    </p:spTree>
    <p:extLst>
      <p:ext uri="{BB962C8B-B14F-4D97-AF65-F5344CB8AC3E}">
        <p14:creationId xmlns:p14="http://schemas.microsoft.com/office/powerpoint/2010/main" val="2993260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US" sz="1200" b="0" i="0" u="none" strike="noStrike" kern="1200" noProof="0" dirty="0">
                <a:solidFill>
                  <a:schemeClr val="tx1"/>
                </a:solidFill>
                <a:effectLst/>
                <a:latin typeface="+mn-lt"/>
                <a:ea typeface="+mn-ea"/>
                <a:cs typeface="+mn-cs"/>
              </a:rPr>
              <a:t>As a personal preference I always create a service for each business entity even if it’s only used in one component. A service class definition is immediately preceded by the </a:t>
            </a:r>
            <a:r>
              <a:rPr lang="en-US" noProof="0" dirty="0"/>
              <a:t>@</a:t>
            </a:r>
            <a:r>
              <a:rPr lang="en-US" u="none" strike="noStrike" noProof="0" dirty="0">
                <a:effectLst/>
                <a:hlinkClick r:id="rId3"/>
              </a:rPr>
              <a:t>Injectable</a:t>
            </a:r>
            <a:r>
              <a:rPr lang="en-US" noProof="0" dirty="0"/>
              <a:t>()</a:t>
            </a:r>
            <a:r>
              <a:rPr lang="en-US" sz="1200" b="0" i="0" u="none" strike="noStrike" kern="1200" noProof="0" dirty="0">
                <a:solidFill>
                  <a:schemeClr val="tx1"/>
                </a:solidFill>
                <a:effectLst/>
                <a:latin typeface="+mn-lt"/>
                <a:ea typeface="+mn-ea"/>
                <a:cs typeface="+mn-cs"/>
              </a:rPr>
              <a:t>decorator. The decorator provides the metadata that allows your service to be </a:t>
            </a:r>
            <a:r>
              <a:rPr lang="en-US" sz="1200" b="0" i="1" u="none" strike="noStrike" kern="1200" noProof="0" dirty="0">
                <a:solidFill>
                  <a:schemeClr val="tx1"/>
                </a:solidFill>
                <a:effectLst/>
                <a:latin typeface="+mn-lt"/>
                <a:ea typeface="+mn-ea"/>
                <a:cs typeface="+mn-cs"/>
              </a:rPr>
              <a:t>injected</a:t>
            </a:r>
            <a:r>
              <a:rPr lang="en-US" sz="1200" b="0" i="0" u="none" strike="noStrike" kern="1200" noProof="0" dirty="0">
                <a:solidFill>
                  <a:schemeClr val="tx1"/>
                </a:solidFill>
                <a:effectLst/>
                <a:latin typeface="+mn-lt"/>
                <a:ea typeface="+mn-ea"/>
                <a:cs typeface="+mn-cs"/>
              </a:rPr>
              <a:t> into client components as a dependency. </a:t>
            </a:r>
            <a:r>
              <a:rPr lang="en-US" sz="1200" b="0" i="0" u="none" strike="noStrike" kern="1200" dirty="0">
                <a:solidFill>
                  <a:schemeClr val="tx1"/>
                </a:solidFill>
                <a:effectLst/>
                <a:latin typeface="+mn-lt"/>
                <a:ea typeface="+mn-ea"/>
                <a:cs typeface="+mn-cs"/>
              </a:rPr>
              <a:t>A component can delegate certain tasks to services, such as fetching data from the server.</a:t>
            </a:r>
            <a:endParaRPr lang="en-US" sz="1400" b="0" strike="noStrike" spc="-1" noProof="0" dirty="0">
              <a:latin typeface="Arial"/>
            </a:endParaRPr>
          </a:p>
        </p:txBody>
      </p:sp>
    </p:spTree>
    <p:extLst>
      <p:ext uri="{BB962C8B-B14F-4D97-AF65-F5344CB8AC3E}">
        <p14:creationId xmlns:p14="http://schemas.microsoft.com/office/powerpoint/2010/main" val="220037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marR="0" lvl="0" indent="-21600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noProof="0" dirty="0">
                <a:solidFill>
                  <a:schemeClr val="tx1"/>
                </a:solidFill>
                <a:effectLst/>
                <a:latin typeface="+mn-lt"/>
                <a:ea typeface="+mn-ea"/>
                <a:cs typeface="+mn-cs"/>
              </a:rPr>
              <a:t>This is a web framework the only way to get to your data and business logic is through micro services, so some flavor of REST. Which one exactly it might depend on your taste, who you’ve been listening to and what tooling do you have around. It can be REST mapped services, Web Handlers or use the JSDO interface.</a:t>
            </a:r>
            <a:endParaRPr lang="en-US" sz="1400" b="0" strike="noStrike" spc="-1" noProof="0" dirty="0">
              <a:latin typeface="+mn-lt"/>
            </a:endParaRPr>
          </a:p>
          <a:p>
            <a:pPr marL="216000" indent="-216000">
              <a:lnSpc>
                <a:spcPct val="100000"/>
              </a:lnSpc>
            </a:pPr>
            <a:r>
              <a:rPr lang="en-US" sz="1200" b="0" i="0" u="none" strike="noStrike" kern="1200" noProof="0" dirty="0">
                <a:solidFill>
                  <a:schemeClr val="tx1"/>
                </a:solidFill>
                <a:effectLst/>
                <a:latin typeface="+mn-lt"/>
                <a:ea typeface="+mn-ea"/>
                <a:cs typeface="+mn-cs"/>
              </a:rPr>
              <a:t>I for one like the services to be mean and lean, the KISS approach (keep it simple, stupid) – basic CRUD data access API for simple things like lookups, call business logic – like any .p you have already at hand – for more complex data services.</a:t>
            </a:r>
            <a:endParaRPr lang="en-US" sz="1400" b="0" strike="noStrike" spc="-1" noProof="0" dirty="0">
              <a:latin typeface="Arial"/>
            </a:endParaRPr>
          </a:p>
        </p:txBody>
      </p:sp>
    </p:spTree>
    <p:extLst>
      <p:ext uri="{BB962C8B-B14F-4D97-AF65-F5344CB8AC3E}">
        <p14:creationId xmlns:p14="http://schemas.microsoft.com/office/powerpoint/2010/main" val="575823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Since we’re working with Typescript and we need to define the data structure of the entities we’re going to work with, this can be done in a separate file or simply where the service class in defined.</a:t>
            </a:r>
          </a:p>
        </p:txBody>
      </p:sp>
    </p:spTree>
    <p:extLst>
      <p:ext uri="{BB962C8B-B14F-4D97-AF65-F5344CB8AC3E}">
        <p14:creationId xmlns:p14="http://schemas.microsoft.com/office/powerpoint/2010/main" val="3022397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Remember to annotate the service with the @Injectable annotation to make it visible for Angular DI.</a:t>
            </a:r>
          </a:p>
          <a:p>
            <a:pPr marL="216000" indent="-216000">
              <a:lnSpc>
                <a:spcPct val="100000"/>
              </a:lnSpc>
            </a:pPr>
            <a:r>
              <a:rPr lang="en-GB" sz="1400" b="0" strike="noStrike" spc="-1" dirty="0">
                <a:latin typeface="Arial"/>
              </a:rPr>
              <a:t>Since we’re going to fetch data in an asynchronous mode always use an observable subject – Reactive Extensions (RXJS).</a:t>
            </a:r>
          </a:p>
          <a:p>
            <a:pPr marL="216000" indent="-216000">
              <a:lnSpc>
                <a:spcPct val="100000"/>
              </a:lnSpc>
            </a:pPr>
            <a:r>
              <a:rPr lang="en-GB" sz="1400" b="0" strike="noStrike" spc="-1" dirty="0">
                <a:latin typeface="Arial"/>
              </a:rPr>
              <a:t>We know we’re going to receive an array of Customers so then we just have to let everyone subscribed to our observable that we have fresh data – the equivalent of a 4GL publish statement.</a:t>
            </a:r>
          </a:p>
        </p:txBody>
      </p:sp>
    </p:spTree>
    <p:extLst>
      <p:ext uri="{BB962C8B-B14F-4D97-AF65-F5344CB8AC3E}">
        <p14:creationId xmlns:p14="http://schemas.microsoft.com/office/powerpoint/2010/main" val="2889038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Update operations are similar – POST = Add, PUT = Update, DELETE = delete.</a:t>
            </a:r>
          </a:p>
        </p:txBody>
      </p:sp>
    </p:spTree>
    <p:extLst>
      <p:ext uri="{BB962C8B-B14F-4D97-AF65-F5344CB8AC3E}">
        <p14:creationId xmlns:p14="http://schemas.microsoft.com/office/powerpoint/2010/main" val="808158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Need some more complex data processing, prepare the data in 4GL business logic and call that though an ‘invoke’ rest </a:t>
            </a:r>
            <a:r>
              <a:rPr lang="en-GB" sz="1400" b="0" strike="noStrike" spc="-1" dirty="0" err="1">
                <a:latin typeface="Arial"/>
              </a:rPr>
              <a:t>api</a:t>
            </a:r>
            <a:r>
              <a:rPr lang="en-GB" sz="1400" b="0" strike="noStrike" spc="-1" dirty="0">
                <a:latin typeface="Arial"/>
              </a:rPr>
              <a:t> call. Any procedure, including internal entries or classes can be used. </a:t>
            </a:r>
            <a:r>
              <a:rPr lang="en-GB" sz="1400" b="0" strike="noStrike" spc="-1" dirty="0" err="1">
                <a:latin typeface="Arial"/>
              </a:rPr>
              <a:t>Temptable</a:t>
            </a:r>
            <a:r>
              <a:rPr lang="en-GB" sz="1400" b="0" strike="noStrike" spc="-1" dirty="0">
                <a:latin typeface="Arial"/>
              </a:rPr>
              <a:t> and dataset parameters are supported as output, for input is not that easy since we can’t infer the data structure from a JSON object but using JSON input as LONGCHAR works just fine.</a:t>
            </a:r>
          </a:p>
        </p:txBody>
      </p:sp>
    </p:spTree>
    <p:extLst>
      <p:ext uri="{BB962C8B-B14F-4D97-AF65-F5344CB8AC3E}">
        <p14:creationId xmlns:p14="http://schemas.microsoft.com/office/powerpoint/2010/main" val="2655268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r>
              <a:rPr lang="en-GB" sz="1400" b="0" strike="noStrike" spc="-1" dirty="0">
                <a:latin typeface="Arial"/>
              </a:rPr>
              <a:t>Need some more complex data processing, prepare the data in 4GL business logic and call that though an ‘invoke’ rest </a:t>
            </a:r>
            <a:r>
              <a:rPr lang="en-GB" sz="1400" b="0" strike="noStrike" spc="-1" dirty="0" err="1">
                <a:latin typeface="Arial"/>
              </a:rPr>
              <a:t>api</a:t>
            </a:r>
            <a:r>
              <a:rPr lang="en-GB" sz="1400" b="0" strike="noStrike" spc="-1" dirty="0">
                <a:latin typeface="Arial"/>
              </a:rPr>
              <a:t> call. Any procedure, including internal entries or classes can be used. </a:t>
            </a:r>
            <a:r>
              <a:rPr lang="en-GB" sz="1400" b="0" strike="noStrike" spc="-1" dirty="0" err="1">
                <a:latin typeface="Arial"/>
              </a:rPr>
              <a:t>Temptable</a:t>
            </a:r>
            <a:r>
              <a:rPr lang="en-GB" sz="1400" b="0" strike="noStrike" spc="-1" dirty="0">
                <a:latin typeface="Arial"/>
              </a:rPr>
              <a:t> and dataset parameters are supported as output, for input is not that easy since we can’t infer the data structure from a JSON object but using JSON input as LONGCHAR works just fine.</a:t>
            </a:r>
          </a:p>
        </p:txBody>
      </p:sp>
    </p:spTree>
    <p:extLst>
      <p:ext uri="{BB962C8B-B14F-4D97-AF65-F5344CB8AC3E}">
        <p14:creationId xmlns:p14="http://schemas.microsoft.com/office/powerpoint/2010/main" val="3396095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 name="PlaceHolder 1"/>
          <p:cNvSpPr>
            <a:spLocks noGrp="1" noRot="1" noChangeAspect="1"/>
          </p:cNvSpPr>
          <p:nvPr>
            <p:ph type="sldImg"/>
          </p:nvPr>
        </p:nvSpPr>
        <p:spPr>
          <a:xfrm>
            <a:off x="1106488" y="812800"/>
            <a:ext cx="5345112" cy="4008438"/>
          </a:xfrm>
          <a:prstGeom prst="rect">
            <a:avLst/>
          </a:prstGeom>
        </p:spPr>
      </p:sp>
      <p:sp>
        <p:nvSpPr>
          <p:cNvPr id="1335" name="PlaceHolder 2"/>
          <p:cNvSpPr>
            <a:spLocks noGrp="1"/>
          </p:cNvSpPr>
          <p:nvPr>
            <p:ph type="body"/>
          </p:nvPr>
        </p:nvSpPr>
        <p:spPr>
          <a:xfrm>
            <a:off x="756000" y="5078520"/>
            <a:ext cx="6047280" cy="4810680"/>
          </a:xfrm>
          <a:prstGeom prst="rect">
            <a:avLst/>
          </a:prstGeom>
        </p:spPr>
        <p:txBody>
          <a:bodyPr lIns="0" tIns="0" rIns="0" bIns="0"/>
          <a:lstStyle/>
          <a:p>
            <a:pPr marL="216000" indent="-216000">
              <a:lnSpc>
                <a:spcPct val="100000"/>
              </a:lnSpc>
            </a:pPr>
            <a:endParaRPr lang="en-US" sz="1400" b="0" strike="noStrike" spc="-1" noProof="0" dirty="0">
              <a:latin typeface="Arial"/>
            </a:endParaRPr>
          </a:p>
        </p:txBody>
      </p:sp>
    </p:spTree>
    <p:extLst>
      <p:ext uri="{BB962C8B-B14F-4D97-AF65-F5344CB8AC3E}">
        <p14:creationId xmlns:p14="http://schemas.microsoft.com/office/powerpoint/2010/main" val="2295992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3" name="PlaceHolder 2"/>
          <p:cNvSpPr>
            <a:spLocks noGrp="1"/>
          </p:cNvSpPr>
          <p:nvPr>
            <p:ph type="subTitle"/>
          </p:nvPr>
        </p:nvSpPr>
        <p:spPr>
          <a:xfrm>
            <a:off x="952560" y="2603520"/>
            <a:ext cx="11099160" cy="6285960"/>
          </a:xfrm>
          <a:prstGeom prst="rect">
            <a:avLst/>
          </a:prstGeom>
        </p:spPr>
        <p:txBody>
          <a:bodyPr lIns="0" tIns="0" rIns="0" bIns="0" anchor="ctr"/>
          <a:lstStyle/>
          <a:p>
            <a:pPr algn="ctr"/>
            <a:endParaRPr lang="en-GB"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5" name="PlaceHolder 2"/>
          <p:cNvSpPr>
            <a:spLocks noGrp="1"/>
          </p:cNvSpPr>
          <p:nvPr>
            <p:ph type="body"/>
          </p:nvPr>
        </p:nvSpPr>
        <p:spPr>
          <a:xfrm>
            <a:off x="952560" y="2603520"/>
            <a:ext cx="11099160" cy="628596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7" name="PlaceHolder 2"/>
          <p:cNvSpPr>
            <a:spLocks noGrp="1"/>
          </p:cNvSpPr>
          <p:nvPr>
            <p:ph type="body"/>
          </p:nvPr>
        </p:nvSpPr>
        <p:spPr>
          <a:xfrm>
            <a:off x="952560" y="2603520"/>
            <a:ext cx="5416200" cy="6285960"/>
          </a:xfrm>
          <a:prstGeom prst="rect">
            <a:avLst/>
          </a:prstGeom>
        </p:spPr>
        <p:txBody>
          <a:bodyPr lIns="0" tIns="0" rIns="0" bIns="0">
            <a:normAutofit/>
          </a:bodyPr>
          <a:lstStyle/>
          <a:p>
            <a:endParaRPr lang="en-GB" sz="3200" b="0" strike="noStrike" spc="-1">
              <a:latin typeface="Arial"/>
            </a:endParaRPr>
          </a:p>
        </p:txBody>
      </p:sp>
      <p:sp>
        <p:nvSpPr>
          <p:cNvPr id="8" name="PlaceHolder 3"/>
          <p:cNvSpPr>
            <a:spLocks noGrp="1"/>
          </p:cNvSpPr>
          <p:nvPr>
            <p:ph type="body"/>
          </p:nvPr>
        </p:nvSpPr>
        <p:spPr>
          <a:xfrm>
            <a:off x="6639840" y="2603520"/>
            <a:ext cx="5416200" cy="628596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952560" y="444600"/>
            <a:ext cx="11099160" cy="10005480"/>
          </a:xfrm>
          <a:prstGeom prst="rect">
            <a:avLst/>
          </a:prstGeom>
        </p:spPr>
        <p:txBody>
          <a:bodyPr lIns="0" tIns="0" rIns="0" bIns="0" anchor="ctr"/>
          <a:lstStyle/>
          <a:p>
            <a:pPr algn="ctr"/>
            <a:endParaRPr lang="en-GB"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12" name="PlaceHolder 2"/>
          <p:cNvSpPr>
            <a:spLocks noGrp="1"/>
          </p:cNvSpPr>
          <p:nvPr>
            <p:ph type="body"/>
          </p:nvPr>
        </p:nvSpPr>
        <p:spPr>
          <a:xfrm>
            <a:off x="952560" y="2603520"/>
            <a:ext cx="5416200" cy="2998080"/>
          </a:xfrm>
          <a:prstGeom prst="rect">
            <a:avLst/>
          </a:prstGeom>
        </p:spPr>
        <p:txBody>
          <a:bodyPr lIns="0" tIns="0" rIns="0" bIns="0">
            <a:normAutofit/>
          </a:bodyPr>
          <a:lstStyle/>
          <a:p>
            <a:endParaRPr lang="en-GB" sz="3200" b="0" strike="noStrike" spc="-1">
              <a:latin typeface="Arial"/>
            </a:endParaRPr>
          </a:p>
        </p:txBody>
      </p:sp>
      <p:sp>
        <p:nvSpPr>
          <p:cNvPr id="13" name="PlaceHolder 3"/>
          <p:cNvSpPr>
            <a:spLocks noGrp="1"/>
          </p:cNvSpPr>
          <p:nvPr>
            <p:ph type="body"/>
          </p:nvPr>
        </p:nvSpPr>
        <p:spPr>
          <a:xfrm>
            <a:off x="6639840" y="2603520"/>
            <a:ext cx="5416200" cy="6285960"/>
          </a:xfrm>
          <a:prstGeom prst="rect">
            <a:avLst/>
          </a:prstGeom>
        </p:spPr>
        <p:txBody>
          <a:bodyPr lIns="0" tIns="0" rIns="0" bIns="0">
            <a:normAutofit/>
          </a:bodyPr>
          <a:lstStyle/>
          <a:p>
            <a:endParaRPr lang="en-GB" sz="3200" b="0" strike="noStrike" spc="-1">
              <a:latin typeface="Arial"/>
            </a:endParaRPr>
          </a:p>
        </p:txBody>
      </p:sp>
      <p:sp>
        <p:nvSpPr>
          <p:cNvPr id="14" name="PlaceHolder 4"/>
          <p:cNvSpPr>
            <a:spLocks noGrp="1"/>
          </p:cNvSpPr>
          <p:nvPr>
            <p:ph type="body"/>
          </p:nvPr>
        </p:nvSpPr>
        <p:spPr>
          <a:xfrm>
            <a:off x="952560" y="5886720"/>
            <a:ext cx="541620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16" name="PlaceHolder 2"/>
          <p:cNvSpPr>
            <a:spLocks noGrp="1"/>
          </p:cNvSpPr>
          <p:nvPr>
            <p:ph type="body"/>
          </p:nvPr>
        </p:nvSpPr>
        <p:spPr>
          <a:xfrm>
            <a:off x="952560" y="2603520"/>
            <a:ext cx="5416200" cy="6285960"/>
          </a:xfrm>
          <a:prstGeom prst="rect">
            <a:avLst/>
          </a:prstGeom>
        </p:spPr>
        <p:txBody>
          <a:bodyPr lIns="0" tIns="0" rIns="0" bIns="0">
            <a:normAutofit/>
          </a:bodyPr>
          <a:lstStyle/>
          <a:p>
            <a:endParaRPr lang="en-GB" sz="3200" b="0" strike="noStrike" spc="-1">
              <a:latin typeface="Arial"/>
            </a:endParaRPr>
          </a:p>
        </p:txBody>
      </p:sp>
      <p:sp>
        <p:nvSpPr>
          <p:cNvPr id="17" name="PlaceHolder 3"/>
          <p:cNvSpPr>
            <a:spLocks noGrp="1"/>
          </p:cNvSpPr>
          <p:nvPr>
            <p:ph type="body"/>
          </p:nvPr>
        </p:nvSpPr>
        <p:spPr>
          <a:xfrm>
            <a:off x="6639840" y="2603520"/>
            <a:ext cx="5416200" cy="2998080"/>
          </a:xfrm>
          <a:prstGeom prst="rect">
            <a:avLst/>
          </a:prstGeom>
        </p:spPr>
        <p:txBody>
          <a:bodyPr lIns="0" tIns="0" rIns="0" bIns="0">
            <a:normAutofit/>
          </a:bodyPr>
          <a:lstStyle/>
          <a:p>
            <a:endParaRPr lang="en-GB" sz="3200" b="0" strike="noStrike" spc="-1">
              <a:latin typeface="Arial"/>
            </a:endParaRPr>
          </a:p>
        </p:txBody>
      </p:sp>
      <p:sp>
        <p:nvSpPr>
          <p:cNvPr id="18" name="PlaceHolder 4"/>
          <p:cNvSpPr>
            <a:spLocks noGrp="1"/>
          </p:cNvSpPr>
          <p:nvPr>
            <p:ph type="body"/>
          </p:nvPr>
        </p:nvSpPr>
        <p:spPr>
          <a:xfrm>
            <a:off x="6639840" y="5886720"/>
            <a:ext cx="541620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20" name="PlaceHolder 2"/>
          <p:cNvSpPr>
            <a:spLocks noGrp="1"/>
          </p:cNvSpPr>
          <p:nvPr>
            <p:ph type="body"/>
          </p:nvPr>
        </p:nvSpPr>
        <p:spPr>
          <a:xfrm>
            <a:off x="952560" y="2603520"/>
            <a:ext cx="5416200" cy="2998080"/>
          </a:xfrm>
          <a:prstGeom prst="rect">
            <a:avLst/>
          </a:prstGeom>
        </p:spPr>
        <p:txBody>
          <a:bodyPr lIns="0" tIns="0" rIns="0" bIns="0">
            <a:normAutofit/>
          </a:bodyPr>
          <a:lstStyle/>
          <a:p>
            <a:endParaRPr lang="en-GB" sz="3200" b="0" strike="noStrike" spc="-1">
              <a:latin typeface="Arial"/>
            </a:endParaRPr>
          </a:p>
        </p:txBody>
      </p:sp>
      <p:sp>
        <p:nvSpPr>
          <p:cNvPr id="21" name="PlaceHolder 3"/>
          <p:cNvSpPr>
            <a:spLocks noGrp="1"/>
          </p:cNvSpPr>
          <p:nvPr>
            <p:ph type="body"/>
          </p:nvPr>
        </p:nvSpPr>
        <p:spPr>
          <a:xfrm>
            <a:off x="6639840" y="2603520"/>
            <a:ext cx="5416200" cy="2998080"/>
          </a:xfrm>
          <a:prstGeom prst="rect">
            <a:avLst/>
          </a:prstGeom>
        </p:spPr>
        <p:txBody>
          <a:bodyPr lIns="0" tIns="0" rIns="0" bIns="0">
            <a:normAutofit/>
          </a:bodyPr>
          <a:lstStyle/>
          <a:p>
            <a:endParaRPr lang="en-GB" sz="3200" b="0" strike="noStrike" spc="-1">
              <a:latin typeface="Arial"/>
            </a:endParaRPr>
          </a:p>
        </p:txBody>
      </p:sp>
      <p:sp>
        <p:nvSpPr>
          <p:cNvPr id="22" name="PlaceHolder 4"/>
          <p:cNvSpPr>
            <a:spLocks noGrp="1"/>
          </p:cNvSpPr>
          <p:nvPr>
            <p:ph type="body"/>
          </p:nvPr>
        </p:nvSpPr>
        <p:spPr>
          <a:xfrm>
            <a:off x="952560" y="5886720"/>
            <a:ext cx="1109916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24" name="PlaceHolder 2"/>
          <p:cNvSpPr>
            <a:spLocks noGrp="1"/>
          </p:cNvSpPr>
          <p:nvPr>
            <p:ph type="body"/>
          </p:nvPr>
        </p:nvSpPr>
        <p:spPr>
          <a:xfrm>
            <a:off x="952560" y="2603520"/>
            <a:ext cx="11099160" cy="2998080"/>
          </a:xfrm>
          <a:prstGeom prst="rect">
            <a:avLst/>
          </a:prstGeom>
        </p:spPr>
        <p:txBody>
          <a:bodyPr lIns="0" tIns="0" rIns="0" bIns="0">
            <a:normAutofit/>
          </a:bodyPr>
          <a:lstStyle/>
          <a:p>
            <a:endParaRPr lang="en-GB" sz="3200" b="0" strike="noStrike" spc="-1">
              <a:latin typeface="Arial"/>
            </a:endParaRPr>
          </a:p>
        </p:txBody>
      </p:sp>
      <p:sp>
        <p:nvSpPr>
          <p:cNvPr id="25" name="PlaceHolder 3"/>
          <p:cNvSpPr>
            <a:spLocks noGrp="1"/>
          </p:cNvSpPr>
          <p:nvPr>
            <p:ph type="body"/>
          </p:nvPr>
        </p:nvSpPr>
        <p:spPr>
          <a:xfrm>
            <a:off x="952560" y="5886720"/>
            <a:ext cx="1109916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27" name="PlaceHolder 2"/>
          <p:cNvSpPr>
            <a:spLocks noGrp="1"/>
          </p:cNvSpPr>
          <p:nvPr>
            <p:ph type="body"/>
          </p:nvPr>
        </p:nvSpPr>
        <p:spPr>
          <a:xfrm>
            <a:off x="952560" y="2603520"/>
            <a:ext cx="5416200" cy="2998080"/>
          </a:xfrm>
          <a:prstGeom prst="rect">
            <a:avLst/>
          </a:prstGeom>
        </p:spPr>
        <p:txBody>
          <a:bodyPr lIns="0" tIns="0" rIns="0" bIns="0">
            <a:normAutofit/>
          </a:bodyPr>
          <a:lstStyle/>
          <a:p>
            <a:endParaRPr lang="en-GB" sz="3200" b="0" strike="noStrike" spc="-1">
              <a:latin typeface="Arial"/>
            </a:endParaRPr>
          </a:p>
        </p:txBody>
      </p:sp>
      <p:sp>
        <p:nvSpPr>
          <p:cNvPr id="28" name="PlaceHolder 3"/>
          <p:cNvSpPr>
            <a:spLocks noGrp="1"/>
          </p:cNvSpPr>
          <p:nvPr>
            <p:ph type="body"/>
          </p:nvPr>
        </p:nvSpPr>
        <p:spPr>
          <a:xfrm>
            <a:off x="6639840" y="2603520"/>
            <a:ext cx="5416200" cy="2998080"/>
          </a:xfrm>
          <a:prstGeom prst="rect">
            <a:avLst/>
          </a:prstGeom>
        </p:spPr>
        <p:txBody>
          <a:bodyPr lIns="0" tIns="0" rIns="0" bIns="0">
            <a:normAutofit/>
          </a:bodyPr>
          <a:lstStyle/>
          <a:p>
            <a:endParaRPr lang="en-GB" sz="3200" b="0" strike="noStrike" spc="-1">
              <a:latin typeface="Arial"/>
            </a:endParaRPr>
          </a:p>
        </p:txBody>
      </p:sp>
      <p:sp>
        <p:nvSpPr>
          <p:cNvPr id="29" name="PlaceHolder 4"/>
          <p:cNvSpPr>
            <a:spLocks noGrp="1"/>
          </p:cNvSpPr>
          <p:nvPr>
            <p:ph type="body"/>
          </p:nvPr>
        </p:nvSpPr>
        <p:spPr>
          <a:xfrm>
            <a:off x="952560" y="5886720"/>
            <a:ext cx="5416200" cy="2998080"/>
          </a:xfrm>
          <a:prstGeom prst="rect">
            <a:avLst/>
          </a:prstGeom>
        </p:spPr>
        <p:txBody>
          <a:bodyPr lIns="0" tIns="0" rIns="0" bIns="0">
            <a:normAutofit/>
          </a:bodyPr>
          <a:lstStyle/>
          <a:p>
            <a:endParaRPr lang="en-GB" sz="3200" b="0" strike="noStrike" spc="-1">
              <a:latin typeface="Arial"/>
            </a:endParaRPr>
          </a:p>
        </p:txBody>
      </p:sp>
      <p:sp>
        <p:nvSpPr>
          <p:cNvPr id="30" name="PlaceHolder 5"/>
          <p:cNvSpPr>
            <a:spLocks noGrp="1"/>
          </p:cNvSpPr>
          <p:nvPr>
            <p:ph type="body"/>
          </p:nvPr>
        </p:nvSpPr>
        <p:spPr>
          <a:xfrm>
            <a:off x="6639840" y="5886720"/>
            <a:ext cx="541620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32" name="PlaceHolder 2"/>
          <p:cNvSpPr>
            <a:spLocks noGrp="1"/>
          </p:cNvSpPr>
          <p:nvPr>
            <p:ph type="body"/>
          </p:nvPr>
        </p:nvSpPr>
        <p:spPr>
          <a:xfrm>
            <a:off x="952560" y="2603520"/>
            <a:ext cx="3573720" cy="2998080"/>
          </a:xfrm>
          <a:prstGeom prst="rect">
            <a:avLst/>
          </a:prstGeom>
        </p:spPr>
        <p:txBody>
          <a:bodyPr lIns="0" tIns="0" rIns="0" bIns="0">
            <a:normAutofit/>
          </a:bodyPr>
          <a:lstStyle/>
          <a:p>
            <a:endParaRPr lang="en-GB" sz="3200" b="0" strike="noStrike" spc="-1">
              <a:latin typeface="Arial"/>
            </a:endParaRPr>
          </a:p>
        </p:txBody>
      </p:sp>
      <p:sp>
        <p:nvSpPr>
          <p:cNvPr id="33" name="PlaceHolder 3"/>
          <p:cNvSpPr>
            <a:spLocks noGrp="1"/>
          </p:cNvSpPr>
          <p:nvPr>
            <p:ph type="body"/>
          </p:nvPr>
        </p:nvSpPr>
        <p:spPr>
          <a:xfrm>
            <a:off x="4705200" y="2603520"/>
            <a:ext cx="3573720" cy="2998080"/>
          </a:xfrm>
          <a:prstGeom prst="rect">
            <a:avLst/>
          </a:prstGeom>
        </p:spPr>
        <p:txBody>
          <a:bodyPr lIns="0" tIns="0" rIns="0" bIns="0">
            <a:normAutofit/>
          </a:bodyPr>
          <a:lstStyle/>
          <a:p>
            <a:endParaRPr lang="en-GB" sz="3200" b="0" strike="noStrike" spc="-1">
              <a:latin typeface="Arial"/>
            </a:endParaRPr>
          </a:p>
        </p:txBody>
      </p:sp>
      <p:sp>
        <p:nvSpPr>
          <p:cNvPr id="34" name="PlaceHolder 4"/>
          <p:cNvSpPr>
            <a:spLocks noGrp="1"/>
          </p:cNvSpPr>
          <p:nvPr>
            <p:ph type="body"/>
          </p:nvPr>
        </p:nvSpPr>
        <p:spPr>
          <a:xfrm>
            <a:off x="8458200" y="2603520"/>
            <a:ext cx="3573720" cy="2998080"/>
          </a:xfrm>
          <a:prstGeom prst="rect">
            <a:avLst/>
          </a:prstGeom>
        </p:spPr>
        <p:txBody>
          <a:bodyPr lIns="0" tIns="0" rIns="0" bIns="0">
            <a:normAutofit/>
          </a:bodyPr>
          <a:lstStyle/>
          <a:p>
            <a:endParaRPr lang="en-GB" sz="3200" b="0" strike="noStrike" spc="-1">
              <a:latin typeface="Arial"/>
            </a:endParaRPr>
          </a:p>
        </p:txBody>
      </p:sp>
      <p:sp>
        <p:nvSpPr>
          <p:cNvPr id="35" name="PlaceHolder 5"/>
          <p:cNvSpPr>
            <a:spLocks noGrp="1"/>
          </p:cNvSpPr>
          <p:nvPr>
            <p:ph type="body"/>
          </p:nvPr>
        </p:nvSpPr>
        <p:spPr>
          <a:xfrm>
            <a:off x="952560" y="5886720"/>
            <a:ext cx="3573720" cy="2998080"/>
          </a:xfrm>
          <a:prstGeom prst="rect">
            <a:avLst/>
          </a:prstGeom>
        </p:spPr>
        <p:txBody>
          <a:bodyPr lIns="0" tIns="0" rIns="0" bIns="0">
            <a:normAutofit/>
          </a:bodyPr>
          <a:lstStyle/>
          <a:p>
            <a:endParaRPr lang="en-GB" sz="3200" b="0" strike="noStrike" spc="-1">
              <a:latin typeface="Arial"/>
            </a:endParaRPr>
          </a:p>
        </p:txBody>
      </p:sp>
      <p:sp>
        <p:nvSpPr>
          <p:cNvPr id="36" name="PlaceHolder 6"/>
          <p:cNvSpPr>
            <a:spLocks noGrp="1"/>
          </p:cNvSpPr>
          <p:nvPr>
            <p:ph type="body"/>
          </p:nvPr>
        </p:nvSpPr>
        <p:spPr>
          <a:xfrm>
            <a:off x="4705200" y="5886720"/>
            <a:ext cx="3573720" cy="2998080"/>
          </a:xfrm>
          <a:prstGeom prst="rect">
            <a:avLst/>
          </a:prstGeom>
        </p:spPr>
        <p:txBody>
          <a:bodyPr lIns="0" tIns="0" rIns="0" bIns="0">
            <a:normAutofit/>
          </a:bodyPr>
          <a:lstStyle/>
          <a:p>
            <a:endParaRPr lang="en-GB" sz="3200" b="0" strike="noStrike" spc="-1">
              <a:latin typeface="Arial"/>
            </a:endParaRPr>
          </a:p>
        </p:txBody>
      </p:sp>
      <p:sp>
        <p:nvSpPr>
          <p:cNvPr id="37" name="PlaceHolder 7"/>
          <p:cNvSpPr>
            <a:spLocks noGrp="1"/>
          </p:cNvSpPr>
          <p:nvPr>
            <p:ph type="body"/>
          </p:nvPr>
        </p:nvSpPr>
        <p:spPr>
          <a:xfrm>
            <a:off x="8458200" y="5886720"/>
            <a:ext cx="357372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41" name="PlaceHolder 2"/>
          <p:cNvSpPr>
            <a:spLocks noGrp="1"/>
          </p:cNvSpPr>
          <p:nvPr>
            <p:ph type="subTitle"/>
          </p:nvPr>
        </p:nvSpPr>
        <p:spPr>
          <a:xfrm>
            <a:off x="952560" y="2603520"/>
            <a:ext cx="11099160" cy="6285960"/>
          </a:xfrm>
          <a:prstGeom prst="rect">
            <a:avLst/>
          </a:prstGeom>
        </p:spPr>
        <p:txBody>
          <a:bodyPr lIns="0" tIns="0" rIns="0" bIns="0" anchor="ctr"/>
          <a:lstStyle/>
          <a:p>
            <a:pPr algn="ctr"/>
            <a:endParaRPr lang="en-GB"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43" name="PlaceHolder 2"/>
          <p:cNvSpPr>
            <a:spLocks noGrp="1"/>
          </p:cNvSpPr>
          <p:nvPr>
            <p:ph type="body"/>
          </p:nvPr>
        </p:nvSpPr>
        <p:spPr>
          <a:xfrm>
            <a:off x="952560" y="2603520"/>
            <a:ext cx="11099160" cy="628596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45" name="PlaceHolder 2"/>
          <p:cNvSpPr>
            <a:spLocks noGrp="1"/>
          </p:cNvSpPr>
          <p:nvPr>
            <p:ph type="body"/>
          </p:nvPr>
        </p:nvSpPr>
        <p:spPr>
          <a:xfrm>
            <a:off x="952560" y="2603520"/>
            <a:ext cx="5416200" cy="6285960"/>
          </a:xfrm>
          <a:prstGeom prst="rect">
            <a:avLst/>
          </a:prstGeom>
        </p:spPr>
        <p:txBody>
          <a:bodyPr lIns="0" tIns="0" rIns="0" bIns="0">
            <a:normAutofit/>
          </a:bodyPr>
          <a:lstStyle/>
          <a:p>
            <a:endParaRPr lang="en-GB" sz="3200" b="0" strike="noStrike" spc="-1">
              <a:latin typeface="Arial"/>
            </a:endParaRPr>
          </a:p>
        </p:txBody>
      </p:sp>
      <p:sp>
        <p:nvSpPr>
          <p:cNvPr id="46" name="PlaceHolder 3"/>
          <p:cNvSpPr>
            <a:spLocks noGrp="1"/>
          </p:cNvSpPr>
          <p:nvPr>
            <p:ph type="body"/>
          </p:nvPr>
        </p:nvSpPr>
        <p:spPr>
          <a:xfrm>
            <a:off x="6639840" y="2603520"/>
            <a:ext cx="5416200" cy="628596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952560" y="444600"/>
            <a:ext cx="11099160" cy="10005480"/>
          </a:xfrm>
          <a:prstGeom prst="rect">
            <a:avLst/>
          </a:prstGeom>
        </p:spPr>
        <p:txBody>
          <a:bodyPr lIns="0" tIns="0" rIns="0" bIns="0" anchor="ctr"/>
          <a:lstStyle/>
          <a:p>
            <a:pPr algn="ctr"/>
            <a:endParaRPr lang="en-GB"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50" name="PlaceHolder 2"/>
          <p:cNvSpPr>
            <a:spLocks noGrp="1"/>
          </p:cNvSpPr>
          <p:nvPr>
            <p:ph type="body"/>
          </p:nvPr>
        </p:nvSpPr>
        <p:spPr>
          <a:xfrm>
            <a:off x="952560" y="2603520"/>
            <a:ext cx="5416200" cy="2998080"/>
          </a:xfrm>
          <a:prstGeom prst="rect">
            <a:avLst/>
          </a:prstGeom>
        </p:spPr>
        <p:txBody>
          <a:bodyPr lIns="0" tIns="0" rIns="0" bIns="0">
            <a:normAutofit/>
          </a:bodyPr>
          <a:lstStyle/>
          <a:p>
            <a:endParaRPr lang="en-GB" sz="3200" b="0" strike="noStrike" spc="-1">
              <a:latin typeface="Arial"/>
            </a:endParaRPr>
          </a:p>
        </p:txBody>
      </p:sp>
      <p:sp>
        <p:nvSpPr>
          <p:cNvPr id="51" name="PlaceHolder 3"/>
          <p:cNvSpPr>
            <a:spLocks noGrp="1"/>
          </p:cNvSpPr>
          <p:nvPr>
            <p:ph type="body"/>
          </p:nvPr>
        </p:nvSpPr>
        <p:spPr>
          <a:xfrm>
            <a:off x="6639840" y="2603520"/>
            <a:ext cx="5416200" cy="6285960"/>
          </a:xfrm>
          <a:prstGeom prst="rect">
            <a:avLst/>
          </a:prstGeom>
        </p:spPr>
        <p:txBody>
          <a:bodyPr lIns="0" tIns="0" rIns="0" bIns="0">
            <a:normAutofit/>
          </a:bodyPr>
          <a:lstStyle/>
          <a:p>
            <a:endParaRPr lang="en-GB" sz="3200" b="0" strike="noStrike" spc="-1">
              <a:latin typeface="Arial"/>
            </a:endParaRPr>
          </a:p>
        </p:txBody>
      </p:sp>
      <p:sp>
        <p:nvSpPr>
          <p:cNvPr id="52" name="PlaceHolder 4"/>
          <p:cNvSpPr>
            <a:spLocks noGrp="1"/>
          </p:cNvSpPr>
          <p:nvPr>
            <p:ph type="body"/>
          </p:nvPr>
        </p:nvSpPr>
        <p:spPr>
          <a:xfrm>
            <a:off x="952560" y="5886720"/>
            <a:ext cx="541620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54" name="PlaceHolder 2"/>
          <p:cNvSpPr>
            <a:spLocks noGrp="1"/>
          </p:cNvSpPr>
          <p:nvPr>
            <p:ph type="body"/>
          </p:nvPr>
        </p:nvSpPr>
        <p:spPr>
          <a:xfrm>
            <a:off x="952560" y="2603520"/>
            <a:ext cx="5416200" cy="6285960"/>
          </a:xfrm>
          <a:prstGeom prst="rect">
            <a:avLst/>
          </a:prstGeom>
        </p:spPr>
        <p:txBody>
          <a:bodyPr lIns="0" tIns="0" rIns="0" bIns="0">
            <a:normAutofit/>
          </a:bodyPr>
          <a:lstStyle/>
          <a:p>
            <a:endParaRPr lang="en-GB" sz="3200" b="0" strike="noStrike" spc="-1">
              <a:latin typeface="Arial"/>
            </a:endParaRPr>
          </a:p>
        </p:txBody>
      </p:sp>
      <p:sp>
        <p:nvSpPr>
          <p:cNvPr id="55" name="PlaceHolder 3"/>
          <p:cNvSpPr>
            <a:spLocks noGrp="1"/>
          </p:cNvSpPr>
          <p:nvPr>
            <p:ph type="body"/>
          </p:nvPr>
        </p:nvSpPr>
        <p:spPr>
          <a:xfrm>
            <a:off x="6639840" y="2603520"/>
            <a:ext cx="5416200" cy="2998080"/>
          </a:xfrm>
          <a:prstGeom prst="rect">
            <a:avLst/>
          </a:prstGeom>
        </p:spPr>
        <p:txBody>
          <a:bodyPr lIns="0" tIns="0" rIns="0" bIns="0">
            <a:normAutofit/>
          </a:bodyPr>
          <a:lstStyle/>
          <a:p>
            <a:endParaRPr lang="en-GB" sz="3200" b="0" strike="noStrike" spc="-1">
              <a:latin typeface="Arial"/>
            </a:endParaRPr>
          </a:p>
        </p:txBody>
      </p:sp>
      <p:sp>
        <p:nvSpPr>
          <p:cNvPr id="56" name="PlaceHolder 4"/>
          <p:cNvSpPr>
            <a:spLocks noGrp="1"/>
          </p:cNvSpPr>
          <p:nvPr>
            <p:ph type="body"/>
          </p:nvPr>
        </p:nvSpPr>
        <p:spPr>
          <a:xfrm>
            <a:off x="6639840" y="5886720"/>
            <a:ext cx="541620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58" name="PlaceHolder 2"/>
          <p:cNvSpPr>
            <a:spLocks noGrp="1"/>
          </p:cNvSpPr>
          <p:nvPr>
            <p:ph type="body"/>
          </p:nvPr>
        </p:nvSpPr>
        <p:spPr>
          <a:xfrm>
            <a:off x="952560" y="2603520"/>
            <a:ext cx="5416200" cy="2998080"/>
          </a:xfrm>
          <a:prstGeom prst="rect">
            <a:avLst/>
          </a:prstGeom>
        </p:spPr>
        <p:txBody>
          <a:bodyPr lIns="0" tIns="0" rIns="0" bIns="0">
            <a:normAutofit/>
          </a:bodyPr>
          <a:lstStyle/>
          <a:p>
            <a:endParaRPr lang="en-GB" sz="3200" b="0" strike="noStrike" spc="-1">
              <a:latin typeface="Arial"/>
            </a:endParaRPr>
          </a:p>
        </p:txBody>
      </p:sp>
      <p:sp>
        <p:nvSpPr>
          <p:cNvPr id="59" name="PlaceHolder 3"/>
          <p:cNvSpPr>
            <a:spLocks noGrp="1"/>
          </p:cNvSpPr>
          <p:nvPr>
            <p:ph type="body"/>
          </p:nvPr>
        </p:nvSpPr>
        <p:spPr>
          <a:xfrm>
            <a:off x="6639840" y="2603520"/>
            <a:ext cx="5416200" cy="2998080"/>
          </a:xfrm>
          <a:prstGeom prst="rect">
            <a:avLst/>
          </a:prstGeom>
        </p:spPr>
        <p:txBody>
          <a:bodyPr lIns="0" tIns="0" rIns="0" bIns="0">
            <a:normAutofit/>
          </a:bodyPr>
          <a:lstStyle/>
          <a:p>
            <a:endParaRPr lang="en-GB" sz="3200" b="0" strike="noStrike" spc="-1">
              <a:latin typeface="Arial"/>
            </a:endParaRPr>
          </a:p>
        </p:txBody>
      </p:sp>
      <p:sp>
        <p:nvSpPr>
          <p:cNvPr id="60" name="PlaceHolder 4"/>
          <p:cNvSpPr>
            <a:spLocks noGrp="1"/>
          </p:cNvSpPr>
          <p:nvPr>
            <p:ph type="body"/>
          </p:nvPr>
        </p:nvSpPr>
        <p:spPr>
          <a:xfrm>
            <a:off x="952560" y="5886720"/>
            <a:ext cx="1109916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62" name="PlaceHolder 2"/>
          <p:cNvSpPr>
            <a:spLocks noGrp="1"/>
          </p:cNvSpPr>
          <p:nvPr>
            <p:ph type="body"/>
          </p:nvPr>
        </p:nvSpPr>
        <p:spPr>
          <a:xfrm>
            <a:off x="952560" y="2603520"/>
            <a:ext cx="11099160" cy="2998080"/>
          </a:xfrm>
          <a:prstGeom prst="rect">
            <a:avLst/>
          </a:prstGeom>
        </p:spPr>
        <p:txBody>
          <a:bodyPr lIns="0" tIns="0" rIns="0" bIns="0">
            <a:normAutofit/>
          </a:bodyPr>
          <a:lstStyle/>
          <a:p>
            <a:endParaRPr lang="en-GB" sz="3200" b="0" strike="noStrike" spc="-1">
              <a:latin typeface="Arial"/>
            </a:endParaRPr>
          </a:p>
        </p:txBody>
      </p:sp>
      <p:sp>
        <p:nvSpPr>
          <p:cNvPr id="63" name="PlaceHolder 3"/>
          <p:cNvSpPr>
            <a:spLocks noGrp="1"/>
          </p:cNvSpPr>
          <p:nvPr>
            <p:ph type="body"/>
          </p:nvPr>
        </p:nvSpPr>
        <p:spPr>
          <a:xfrm>
            <a:off x="952560" y="5886720"/>
            <a:ext cx="1109916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65" name="PlaceHolder 2"/>
          <p:cNvSpPr>
            <a:spLocks noGrp="1"/>
          </p:cNvSpPr>
          <p:nvPr>
            <p:ph type="body"/>
          </p:nvPr>
        </p:nvSpPr>
        <p:spPr>
          <a:xfrm>
            <a:off x="952560" y="2603520"/>
            <a:ext cx="5416200" cy="2998080"/>
          </a:xfrm>
          <a:prstGeom prst="rect">
            <a:avLst/>
          </a:prstGeom>
        </p:spPr>
        <p:txBody>
          <a:bodyPr lIns="0" tIns="0" rIns="0" bIns="0">
            <a:normAutofit/>
          </a:bodyPr>
          <a:lstStyle/>
          <a:p>
            <a:endParaRPr lang="en-GB" sz="3200" b="0" strike="noStrike" spc="-1">
              <a:latin typeface="Arial"/>
            </a:endParaRPr>
          </a:p>
        </p:txBody>
      </p:sp>
      <p:sp>
        <p:nvSpPr>
          <p:cNvPr id="66" name="PlaceHolder 3"/>
          <p:cNvSpPr>
            <a:spLocks noGrp="1"/>
          </p:cNvSpPr>
          <p:nvPr>
            <p:ph type="body"/>
          </p:nvPr>
        </p:nvSpPr>
        <p:spPr>
          <a:xfrm>
            <a:off x="6639840" y="2603520"/>
            <a:ext cx="5416200" cy="2998080"/>
          </a:xfrm>
          <a:prstGeom prst="rect">
            <a:avLst/>
          </a:prstGeom>
        </p:spPr>
        <p:txBody>
          <a:bodyPr lIns="0" tIns="0" rIns="0" bIns="0">
            <a:normAutofit/>
          </a:bodyPr>
          <a:lstStyle/>
          <a:p>
            <a:endParaRPr lang="en-GB" sz="3200" b="0" strike="noStrike" spc="-1">
              <a:latin typeface="Arial"/>
            </a:endParaRPr>
          </a:p>
        </p:txBody>
      </p:sp>
      <p:sp>
        <p:nvSpPr>
          <p:cNvPr id="67" name="PlaceHolder 4"/>
          <p:cNvSpPr>
            <a:spLocks noGrp="1"/>
          </p:cNvSpPr>
          <p:nvPr>
            <p:ph type="body"/>
          </p:nvPr>
        </p:nvSpPr>
        <p:spPr>
          <a:xfrm>
            <a:off x="952560" y="5886720"/>
            <a:ext cx="5416200" cy="2998080"/>
          </a:xfrm>
          <a:prstGeom prst="rect">
            <a:avLst/>
          </a:prstGeom>
        </p:spPr>
        <p:txBody>
          <a:bodyPr lIns="0" tIns="0" rIns="0" bIns="0">
            <a:normAutofit/>
          </a:bodyPr>
          <a:lstStyle/>
          <a:p>
            <a:endParaRPr lang="en-GB" sz="3200" b="0" strike="noStrike" spc="-1">
              <a:latin typeface="Arial"/>
            </a:endParaRPr>
          </a:p>
        </p:txBody>
      </p:sp>
      <p:sp>
        <p:nvSpPr>
          <p:cNvPr id="68" name="PlaceHolder 5"/>
          <p:cNvSpPr>
            <a:spLocks noGrp="1"/>
          </p:cNvSpPr>
          <p:nvPr>
            <p:ph type="body"/>
          </p:nvPr>
        </p:nvSpPr>
        <p:spPr>
          <a:xfrm>
            <a:off x="6639840" y="5886720"/>
            <a:ext cx="541620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952560" y="444600"/>
            <a:ext cx="11099160" cy="2158200"/>
          </a:xfrm>
          <a:prstGeom prst="rect">
            <a:avLst/>
          </a:prstGeom>
        </p:spPr>
        <p:txBody>
          <a:bodyPr lIns="0" tIns="0" rIns="0" bIns="0" anchor="ctr"/>
          <a:lstStyle/>
          <a:p>
            <a:pPr algn="ctr"/>
            <a:endParaRPr lang="en-GB" sz="4400" b="0" strike="noStrike" spc="-1">
              <a:latin typeface="Arial"/>
            </a:endParaRPr>
          </a:p>
        </p:txBody>
      </p:sp>
      <p:sp>
        <p:nvSpPr>
          <p:cNvPr id="70" name="PlaceHolder 2"/>
          <p:cNvSpPr>
            <a:spLocks noGrp="1"/>
          </p:cNvSpPr>
          <p:nvPr>
            <p:ph type="body"/>
          </p:nvPr>
        </p:nvSpPr>
        <p:spPr>
          <a:xfrm>
            <a:off x="952560" y="2603520"/>
            <a:ext cx="3573720" cy="2998080"/>
          </a:xfrm>
          <a:prstGeom prst="rect">
            <a:avLst/>
          </a:prstGeom>
        </p:spPr>
        <p:txBody>
          <a:bodyPr lIns="0" tIns="0" rIns="0" bIns="0">
            <a:normAutofit/>
          </a:bodyPr>
          <a:lstStyle/>
          <a:p>
            <a:endParaRPr lang="en-GB" sz="3200" b="0" strike="noStrike" spc="-1">
              <a:latin typeface="Arial"/>
            </a:endParaRPr>
          </a:p>
        </p:txBody>
      </p:sp>
      <p:sp>
        <p:nvSpPr>
          <p:cNvPr id="71" name="PlaceHolder 3"/>
          <p:cNvSpPr>
            <a:spLocks noGrp="1"/>
          </p:cNvSpPr>
          <p:nvPr>
            <p:ph type="body"/>
          </p:nvPr>
        </p:nvSpPr>
        <p:spPr>
          <a:xfrm>
            <a:off x="4705200" y="2603520"/>
            <a:ext cx="3573720" cy="2998080"/>
          </a:xfrm>
          <a:prstGeom prst="rect">
            <a:avLst/>
          </a:prstGeom>
        </p:spPr>
        <p:txBody>
          <a:bodyPr lIns="0" tIns="0" rIns="0" bIns="0">
            <a:normAutofit/>
          </a:bodyPr>
          <a:lstStyle/>
          <a:p>
            <a:endParaRPr lang="en-GB" sz="3200" b="0" strike="noStrike" spc="-1">
              <a:latin typeface="Arial"/>
            </a:endParaRPr>
          </a:p>
        </p:txBody>
      </p:sp>
      <p:sp>
        <p:nvSpPr>
          <p:cNvPr id="72" name="PlaceHolder 4"/>
          <p:cNvSpPr>
            <a:spLocks noGrp="1"/>
          </p:cNvSpPr>
          <p:nvPr>
            <p:ph type="body"/>
          </p:nvPr>
        </p:nvSpPr>
        <p:spPr>
          <a:xfrm>
            <a:off x="8458200" y="2603520"/>
            <a:ext cx="3573720" cy="2998080"/>
          </a:xfrm>
          <a:prstGeom prst="rect">
            <a:avLst/>
          </a:prstGeom>
        </p:spPr>
        <p:txBody>
          <a:bodyPr lIns="0" tIns="0" rIns="0" bIns="0">
            <a:normAutofit/>
          </a:bodyPr>
          <a:lstStyle/>
          <a:p>
            <a:endParaRPr lang="en-GB" sz="3200" b="0" strike="noStrike" spc="-1">
              <a:latin typeface="Arial"/>
            </a:endParaRPr>
          </a:p>
        </p:txBody>
      </p:sp>
      <p:sp>
        <p:nvSpPr>
          <p:cNvPr id="73" name="PlaceHolder 5"/>
          <p:cNvSpPr>
            <a:spLocks noGrp="1"/>
          </p:cNvSpPr>
          <p:nvPr>
            <p:ph type="body"/>
          </p:nvPr>
        </p:nvSpPr>
        <p:spPr>
          <a:xfrm>
            <a:off x="952560" y="5886720"/>
            <a:ext cx="3573720" cy="2998080"/>
          </a:xfrm>
          <a:prstGeom prst="rect">
            <a:avLst/>
          </a:prstGeom>
        </p:spPr>
        <p:txBody>
          <a:bodyPr lIns="0" tIns="0" rIns="0" bIns="0">
            <a:normAutofit/>
          </a:bodyPr>
          <a:lstStyle/>
          <a:p>
            <a:endParaRPr lang="en-GB" sz="3200" b="0" strike="noStrike" spc="-1">
              <a:latin typeface="Arial"/>
            </a:endParaRPr>
          </a:p>
        </p:txBody>
      </p:sp>
      <p:sp>
        <p:nvSpPr>
          <p:cNvPr id="74" name="PlaceHolder 6"/>
          <p:cNvSpPr>
            <a:spLocks noGrp="1"/>
          </p:cNvSpPr>
          <p:nvPr>
            <p:ph type="body"/>
          </p:nvPr>
        </p:nvSpPr>
        <p:spPr>
          <a:xfrm>
            <a:off x="4705200" y="5886720"/>
            <a:ext cx="3573720" cy="2998080"/>
          </a:xfrm>
          <a:prstGeom prst="rect">
            <a:avLst/>
          </a:prstGeom>
        </p:spPr>
        <p:txBody>
          <a:bodyPr lIns="0" tIns="0" rIns="0" bIns="0">
            <a:normAutofit/>
          </a:bodyPr>
          <a:lstStyle/>
          <a:p>
            <a:endParaRPr lang="en-GB" sz="3200" b="0" strike="noStrike" spc="-1">
              <a:latin typeface="Arial"/>
            </a:endParaRPr>
          </a:p>
        </p:txBody>
      </p:sp>
      <p:sp>
        <p:nvSpPr>
          <p:cNvPr id="75" name="PlaceHolder 7"/>
          <p:cNvSpPr>
            <a:spLocks noGrp="1"/>
          </p:cNvSpPr>
          <p:nvPr>
            <p:ph type="body"/>
          </p:nvPr>
        </p:nvSpPr>
        <p:spPr>
          <a:xfrm>
            <a:off x="8458200" y="5886720"/>
            <a:ext cx="3573720" cy="29980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952560" y="444600"/>
            <a:ext cx="11099160" cy="2158200"/>
          </a:xfrm>
          <a:prstGeom prst="rect">
            <a:avLst/>
          </a:prstGeom>
        </p:spPr>
        <p:txBody>
          <a:bodyPr lIns="0" tIns="0" rIns="0" bIns="0" anchor="ctr"/>
          <a:lstStyle/>
          <a:p>
            <a:r>
              <a:rPr lang="en-GB" sz="1800" b="0" strike="noStrike" spc="-1">
                <a:latin typeface="Arial"/>
              </a:rPr>
              <a:t>Click to edit the title text format</a:t>
            </a:r>
          </a:p>
        </p:txBody>
      </p:sp>
      <p:sp>
        <p:nvSpPr>
          <p:cNvPr id="3" name="PlaceHolder 2"/>
          <p:cNvSpPr>
            <a:spLocks noGrp="1"/>
          </p:cNvSpPr>
          <p:nvPr>
            <p:ph type="body"/>
          </p:nvPr>
        </p:nvSpPr>
        <p:spPr>
          <a:xfrm>
            <a:off x="650160" y="2282040"/>
            <a:ext cx="11703600" cy="56563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GB"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GB" sz="2800" b="0" strike="noStrike" spc="-1">
                <a:latin typeface="Arial"/>
              </a:rPr>
              <a:t>Second Outline Level</a:t>
            </a:r>
          </a:p>
          <a:p>
            <a:pPr marL="1296000" lvl="2" indent="-288000">
              <a:spcBef>
                <a:spcPts val="850"/>
              </a:spcBef>
              <a:buClr>
                <a:srgbClr val="000000"/>
              </a:buClr>
              <a:buSzPct val="45000"/>
              <a:buFont typeface="Wingdings" charset="2"/>
              <a:buChar char=""/>
            </a:pPr>
            <a:r>
              <a:rPr lang="en-GB" sz="2400" b="0" strike="noStrike" spc="-1">
                <a:latin typeface="Arial"/>
              </a:rPr>
              <a:t>Third Outline Level</a:t>
            </a:r>
          </a:p>
          <a:p>
            <a:pPr marL="1728000" lvl="3" indent="-216000">
              <a:spcBef>
                <a:spcPts val="567"/>
              </a:spcBef>
              <a:buClr>
                <a:srgbClr val="000000"/>
              </a:buClr>
              <a:buSzPct val="75000"/>
              <a:buFont typeface="Symbol" charset="2"/>
              <a:buChar char=""/>
            </a:pPr>
            <a:r>
              <a:rPr lang="en-GB" sz="2000" b="0" strike="noStrike" spc="-1">
                <a:latin typeface="Arial"/>
              </a:rPr>
              <a:t>Fourth Outline Level</a:t>
            </a:r>
          </a:p>
          <a:p>
            <a:pPr marL="2160000" lvl="4" indent="-216000">
              <a:spcBef>
                <a:spcPts val="283"/>
              </a:spcBef>
              <a:buClr>
                <a:srgbClr val="000000"/>
              </a:buClr>
              <a:buSzPct val="45000"/>
              <a:buFont typeface="Wingdings" charset="2"/>
              <a:buChar char=""/>
            </a:pPr>
            <a:r>
              <a:rPr lang="en-GB" sz="2000" b="0" strike="noStrike" spc="-1">
                <a:latin typeface="Arial"/>
              </a:rPr>
              <a:t>Fifth Outline Level</a:t>
            </a:r>
          </a:p>
          <a:p>
            <a:pPr marL="2592000" lvl="5" indent="-216000">
              <a:spcBef>
                <a:spcPts val="283"/>
              </a:spcBef>
              <a:buClr>
                <a:srgbClr val="000000"/>
              </a:buClr>
              <a:buSzPct val="45000"/>
              <a:buFont typeface="Wingdings" charset="2"/>
              <a:buChar char=""/>
            </a:pPr>
            <a:r>
              <a:rPr lang="en-GB" sz="2000" b="0" strike="noStrike" spc="-1">
                <a:latin typeface="Arial"/>
              </a:rPr>
              <a:t>Sixth Outline Level</a:t>
            </a:r>
          </a:p>
          <a:p>
            <a:pPr marL="3024000" lvl="6" indent="-216000">
              <a:spcBef>
                <a:spcPts val="283"/>
              </a:spcBef>
              <a:buClr>
                <a:srgbClr val="000000"/>
              </a:buClr>
              <a:buSzPct val="45000"/>
              <a:buFont typeface="Wingdings" charset="2"/>
              <a:buChar char=""/>
            </a:pPr>
            <a:r>
              <a:rPr lang="en-GB"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952560" y="444600"/>
            <a:ext cx="11099160" cy="2158200"/>
          </a:xfrm>
          <a:prstGeom prst="rect">
            <a:avLst/>
          </a:prstGeom>
        </p:spPr>
        <p:txBody>
          <a:bodyPr lIns="0" tIns="0" rIns="0" bIns="0" anchor="ctr"/>
          <a:lstStyle/>
          <a:p>
            <a:r>
              <a:rPr lang="en-GB" sz="1800" b="0" strike="noStrike" spc="-1">
                <a:latin typeface="Arial"/>
              </a:rPr>
              <a:t>Click to edit the title text format</a:t>
            </a:r>
          </a:p>
        </p:txBody>
      </p:sp>
      <p:sp>
        <p:nvSpPr>
          <p:cNvPr id="39" name="PlaceHolder 2"/>
          <p:cNvSpPr>
            <a:spLocks noGrp="1"/>
          </p:cNvSpPr>
          <p:nvPr>
            <p:ph type="body"/>
          </p:nvPr>
        </p:nvSpPr>
        <p:spPr>
          <a:xfrm>
            <a:off x="952560" y="2603520"/>
            <a:ext cx="11099160" cy="6285960"/>
          </a:xfrm>
          <a:prstGeom prst="rect">
            <a:avLst/>
          </a:prstGeom>
        </p:spPr>
        <p:txBody>
          <a:bodyPr lIns="0" tIns="0" rIns="0" bIns="0" anchor="ctr">
            <a:normAutofit/>
          </a:bodyPr>
          <a:lstStyle/>
          <a:p>
            <a:pPr marL="432000" indent="-324000">
              <a:spcBef>
                <a:spcPts val="1417"/>
              </a:spcBef>
              <a:buClr>
                <a:srgbClr val="000000"/>
              </a:buClr>
              <a:buSzPct val="45000"/>
              <a:buFont typeface="Wingdings" charset="2"/>
              <a:buChar char=""/>
            </a:pPr>
            <a:r>
              <a:rPr lang="en-GB"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GB" sz="1800" b="0" strike="noStrike" spc="-1">
                <a:latin typeface="Arial"/>
              </a:rPr>
              <a:t>Second Outline Level</a:t>
            </a:r>
          </a:p>
          <a:p>
            <a:pPr marL="1296000" lvl="2" indent="-288000">
              <a:spcBef>
                <a:spcPts val="850"/>
              </a:spcBef>
              <a:buClr>
                <a:srgbClr val="000000"/>
              </a:buClr>
              <a:buSzPct val="45000"/>
              <a:buFont typeface="Wingdings" charset="2"/>
              <a:buChar char=""/>
            </a:pPr>
            <a:r>
              <a:rPr lang="en-GB" sz="1800" b="0" strike="noStrike" spc="-1">
                <a:latin typeface="Arial"/>
              </a:rPr>
              <a:t>Third Outline Level</a:t>
            </a:r>
          </a:p>
          <a:p>
            <a:pPr marL="1728000" lvl="3" indent="-216000">
              <a:spcBef>
                <a:spcPts val="567"/>
              </a:spcBef>
              <a:buClr>
                <a:srgbClr val="000000"/>
              </a:buClr>
              <a:buSzPct val="75000"/>
              <a:buFont typeface="Symbol" charset="2"/>
              <a:buChar char=""/>
            </a:pPr>
            <a:r>
              <a:rPr lang="en-GB" sz="1800" b="0" strike="noStrike" spc="-1">
                <a:latin typeface="Arial"/>
              </a:rPr>
              <a:t>Fourth Outline Level</a:t>
            </a:r>
          </a:p>
          <a:p>
            <a:pPr marL="2160000" lvl="4" indent="-216000">
              <a:spcBef>
                <a:spcPts val="283"/>
              </a:spcBef>
              <a:buClr>
                <a:srgbClr val="000000"/>
              </a:buClr>
              <a:buSzPct val="45000"/>
              <a:buFont typeface="Wingdings" charset="2"/>
              <a:buChar char=""/>
            </a:pPr>
            <a:r>
              <a:rPr lang="en-GB" sz="1800" b="0" strike="noStrike" spc="-1">
                <a:latin typeface="Arial"/>
              </a:rPr>
              <a:t>Fifth Outline Level</a:t>
            </a:r>
          </a:p>
          <a:p>
            <a:pPr marL="2592000" lvl="5" indent="-216000">
              <a:spcBef>
                <a:spcPts val="283"/>
              </a:spcBef>
              <a:buClr>
                <a:srgbClr val="000000"/>
              </a:buClr>
              <a:buSzPct val="45000"/>
              <a:buFont typeface="Wingdings" charset="2"/>
              <a:buChar char=""/>
            </a:pPr>
            <a:r>
              <a:rPr lang="en-GB" sz="1800" b="0" strike="noStrike" spc="-1">
                <a:latin typeface="Arial"/>
              </a:rPr>
              <a:t>Sixth Outline Level</a:t>
            </a:r>
          </a:p>
          <a:p>
            <a:pPr marL="3024000" lvl="6" indent="-216000">
              <a:spcBef>
                <a:spcPts val="283"/>
              </a:spcBef>
              <a:buClr>
                <a:srgbClr val="000000"/>
              </a:buClr>
              <a:buSzPct val="45000"/>
              <a:buFont typeface="Wingdings" charset="2"/>
              <a:buChar char=""/>
            </a:pPr>
            <a:r>
              <a:rPr lang="en-GB"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hyperlink" Target="http://acorn.ro"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primefaces.org/primeng/" TargetMode="External"/><Relationship Id="rId7" Type="http://schemas.openxmlformats.org/officeDocument/2006/relationships/hyperlink" Target="http://acorn.ro"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hyperlink" Target="https://github.com/primefaces/primeng" TargetMode="External"/><Relationship Id="rId7" Type="http://schemas.openxmlformats.org/officeDocument/2006/relationships/hyperlink" Target="http://acorn.ro" TargetMode="External"/><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jpeg"/><Relationship Id="rId11" Type="http://schemas.openxmlformats.org/officeDocument/2006/relationships/image" Target="../media/image7.svg"/><Relationship Id="rId5" Type="http://schemas.openxmlformats.org/officeDocument/2006/relationships/image" Target="../media/image2.png"/><Relationship Id="rId1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svg"/><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hyperlink" Target="http://acorn.ro" TargetMode="External"/><Relationship Id="rId3" Type="http://schemas.openxmlformats.org/officeDocument/2006/relationships/hyperlink" Target="http://jqueryui.com/themeroller" TargetMode="External"/><Relationship Id="rId7"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ass-lang.com/instal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acorn.ro"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acorn.ro"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tiff"/><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hyperlink" Target="http://www.akera.io/" TargetMode="External"/><Relationship Id="rId7" Type="http://schemas.openxmlformats.org/officeDocument/2006/relationships/hyperlink" Target="http://acorn.ro"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20.tiff"/><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acorn.ro"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ustomShape 1"/>
          <p:cNvSpPr/>
          <p:nvPr/>
        </p:nvSpPr>
        <p:spPr>
          <a:xfrm>
            <a:off x="1113182" y="1080000"/>
            <a:ext cx="11487177" cy="301284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a:bodyPr>
          <a:lstStyle/>
          <a:p>
            <a:pPr algn="ctr">
              <a:lnSpc>
                <a:spcPct val="100000"/>
              </a:lnSpc>
            </a:pPr>
            <a:r>
              <a:rPr lang="en-GB" sz="9600" spc="-1" dirty="0" err="1">
                <a:solidFill>
                  <a:srgbClr val="1F5282"/>
                </a:solidFill>
                <a:latin typeface="Helvetica Light"/>
                <a:ea typeface="Helvetica Light"/>
              </a:rPr>
              <a:t>PrimeNG</a:t>
            </a:r>
            <a:endParaRPr lang="en-GB" sz="8000" b="0" strike="noStrike" spc="-1" dirty="0">
              <a:latin typeface="Arial"/>
            </a:endParaRPr>
          </a:p>
        </p:txBody>
      </p:sp>
      <p:pic>
        <p:nvPicPr>
          <p:cNvPr id="83" name="image3.png"/>
          <p:cNvPicPr/>
          <p:nvPr/>
        </p:nvPicPr>
        <p:blipFill>
          <a:blip r:embed="rId2"/>
          <a:stretch/>
        </p:blipFill>
        <p:spPr>
          <a:xfrm>
            <a:off x="4057560" y="6889680"/>
            <a:ext cx="398880" cy="398880"/>
          </a:xfrm>
          <a:prstGeom prst="rect">
            <a:avLst/>
          </a:prstGeom>
          <a:ln w="12600">
            <a:noFill/>
          </a:ln>
        </p:spPr>
      </p:pic>
      <p:pic>
        <p:nvPicPr>
          <p:cNvPr id="84" name="image4.png"/>
          <p:cNvPicPr/>
          <p:nvPr/>
        </p:nvPicPr>
        <p:blipFill>
          <a:blip r:embed="rId3"/>
          <a:stretch/>
        </p:blipFill>
        <p:spPr>
          <a:xfrm>
            <a:off x="870120" y="69480"/>
            <a:ext cx="398880" cy="396720"/>
          </a:xfrm>
          <a:prstGeom prst="rect">
            <a:avLst/>
          </a:prstGeom>
          <a:ln w="12600">
            <a:noFill/>
          </a:ln>
        </p:spPr>
      </p:pic>
      <p:pic>
        <p:nvPicPr>
          <p:cNvPr id="85" name="image3.png"/>
          <p:cNvPicPr/>
          <p:nvPr/>
        </p:nvPicPr>
        <p:blipFill>
          <a:blip r:embed="rId2"/>
          <a:stretch/>
        </p:blipFill>
        <p:spPr>
          <a:xfrm>
            <a:off x="1270080" y="74160"/>
            <a:ext cx="398880" cy="398880"/>
          </a:xfrm>
          <a:prstGeom prst="rect">
            <a:avLst/>
          </a:prstGeom>
          <a:ln w="12600">
            <a:noFill/>
          </a:ln>
        </p:spPr>
      </p:pic>
      <p:pic>
        <p:nvPicPr>
          <p:cNvPr id="86" name="image4.png"/>
          <p:cNvPicPr/>
          <p:nvPr/>
        </p:nvPicPr>
        <p:blipFill>
          <a:blip r:embed="rId3"/>
          <a:stretch/>
        </p:blipFill>
        <p:spPr>
          <a:xfrm>
            <a:off x="1270080" y="474120"/>
            <a:ext cx="398880" cy="396720"/>
          </a:xfrm>
          <a:prstGeom prst="rect">
            <a:avLst/>
          </a:prstGeom>
          <a:ln w="12600">
            <a:noFill/>
          </a:ln>
        </p:spPr>
      </p:pic>
      <p:pic>
        <p:nvPicPr>
          <p:cNvPr id="87" name="image4.png"/>
          <p:cNvPicPr/>
          <p:nvPr/>
        </p:nvPicPr>
        <p:blipFill>
          <a:blip r:embed="rId3"/>
          <a:stretch/>
        </p:blipFill>
        <p:spPr>
          <a:xfrm>
            <a:off x="1270080" y="871200"/>
            <a:ext cx="398880" cy="396720"/>
          </a:xfrm>
          <a:prstGeom prst="rect">
            <a:avLst/>
          </a:prstGeom>
          <a:ln w="12600">
            <a:noFill/>
          </a:ln>
        </p:spPr>
      </p:pic>
      <p:pic>
        <p:nvPicPr>
          <p:cNvPr id="88" name="image4.png"/>
          <p:cNvPicPr/>
          <p:nvPr/>
        </p:nvPicPr>
        <p:blipFill>
          <a:blip r:embed="rId3"/>
          <a:stretch/>
        </p:blipFill>
        <p:spPr>
          <a:xfrm>
            <a:off x="1269720" y="1272600"/>
            <a:ext cx="398880" cy="396720"/>
          </a:xfrm>
          <a:prstGeom prst="rect">
            <a:avLst/>
          </a:prstGeom>
          <a:ln w="12600">
            <a:noFill/>
          </a:ln>
        </p:spPr>
      </p:pic>
      <p:pic>
        <p:nvPicPr>
          <p:cNvPr id="89" name="image4.png"/>
          <p:cNvPicPr/>
          <p:nvPr/>
        </p:nvPicPr>
        <p:blipFill>
          <a:blip r:embed="rId3"/>
          <a:stretch/>
        </p:blipFill>
        <p:spPr>
          <a:xfrm>
            <a:off x="1669680" y="1272600"/>
            <a:ext cx="398880" cy="396720"/>
          </a:xfrm>
          <a:prstGeom prst="rect">
            <a:avLst/>
          </a:prstGeom>
          <a:ln w="12600">
            <a:noFill/>
          </a:ln>
        </p:spPr>
      </p:pic>
      <p:pic>
        <p:nvPicPr>
          <p:cNvPr id="90" name="image4.png"/>
          <p:cNvPicPr/>
          <p:nvPr/>
        </p:nvPicPr>
        <p:blipFill>
          <a:blip r:embed="rId3"/>
          <a:stretch/>
        </p:blipFill>
        <p:spPr>
          <a:xfrm>
            <a:off x="1269720" y="2498400"/>
            <a:ext cx="398880" cy="396720"/>
          </a:xfrm>
          <a:prstGeom prst="rect">
            <a:avLst/>
          </a:prstGeom>
          <a:ln w="12600">
            <a:noFill/>
          </a:ln>
        </p:spPr>
      </p:pic>
      <p:pic>
        <p:nvPicPr>
          <p:cNvPr id="91" name="image3.png"/>
          <p:cNvPicPr/>
          <p:nvPr/>
        </p:nvPicPr>
        <p:blipFill>
          <a:blip r:embed="rId2"/>
          <a:stretch/>
        </p:blipFill>
        <p:spPr>
          <a:xfrm>
            <a:off x="1669680" y="871200"/>
            <a:ext cx="398880" cy="398880"/>
          </a:xfrm>
          <a:prstGeom prst="rect">
            <a:avLst/>
          </a:prstGeom>
          <a:ln w="12600">
            <a:noFill/>
          </a:ln>
        </p:spPr>
      </p:pic>
      <p:pic>
        <p:nvPicPr>
          <p:cNvPr id="92" name="image3.png"/>
          <p:cNvPicPr/>
          <p:nvPr/>
        </p:nvPicPr>
        <p:blipFill>
          <a:blip r:embed="rId2"/>
          <a:stretch/>
        </p:blipFill>
        <p:spPr>
          <a:xfrm>
            <a:off x="1270080" y="1669680"/>
            <a:ext cx="398880" cy="398880"/>
          </a:xfrm>
          <a:prstGeom prst="rect">
            <a:avLst/>
          </a:prstGeom>
          <a:ln w="12600">
            <a:noFill/>
          </a:ln>
        </p:spPr>
      </p:pic>
      <p:pic>
        <p:nvPicPr>
          <p:cNvPr id="93" name="image3.png"/>
          <p:cNvPicPr/>
          <p:nvPr/>
        </p:nvPicPr>
        <p:blipFill>
          <a:blip r:embed="rId2"/>
          <a:stretch/>
        </p:blipFill>
        <p:spPr>
          <a:xfrm>
            <a:off x="1269720" y="2069640"/>
            <a:ext cx="398880" cy="398880"/>
          </a:xfrm>
          <a:prstGeom prst="rect">
            <a:avLst/>
          </a:prstGeom>
          <a:ln w="12600">
            <a:noFill/>
          </a:ln>
        </p:spPr>
      </p:pic>
      <p:pic>
        <p:nvPicPr>
          <p:cNvPr id="94" name="image3.png"/>
          <p:cNvPicPr/>
          <p:nvPr/>
        </p:nvPicPr>
        <p:blipFill>
          <a:blip r:embed="rId2"/>
          <a:stretch/>
        </p:blipFill>
        <p:spPr>
          <a:xfrm>
            <a:off x="1270080" y="2910240"/>
            <a:ext cx="398880" cy="398880"/>
          </a:xfrm>
          <a:prstGeom prst="rect">
            <a:avLst/>
          </a:prstGeom>
          <a:ln w="12600">
            <a:noFill/>
          </a:ln>
        </p:spPr>
      </p:pic>
      <p:pic>
        <p:nvPicPr>
          <p:cNvPr id="95" name="image3.png"/>
          <p:cNvPicPr/>
          <p:nvPr/>
        </p:nvPicPr>
        <p:blipFill>
          <a:blip r:embed="rId2"/>
          <a:stretch/>
        </p:blipFill>
        <p:spPr>
          <a:xfrm>
            <a:off x="1270080" y="4114800"/>
            <a:ext cx="398880" cy="398880"/>
          </a:xfrm>
          <a:prstGeom prst="rect">
            <a:avLst/>
          </a:prstGeom>
          <a:ln w="12600">
            <a:noFill/>
          </a:ln>
        </p:spPr>
      </p:pic>
      <p:pic>
        <p:nvPicPr>
          <p:cNvPr id="96" name="image4.png"/>
          <p:cNvPicPr/>
          <p:nvPr/>
        </p:nvPicPr>
        <p:blipFill>
          <a:blip r:embed="rId3"/>
          <a:stretch/>
        </p:blipFill>
        <p:spPr>
          <a:xfrm>
            <a:off x="1269720" y="3317760"/>
            <a:ext cx="398880" cy="396720"/>
          </a:xfrm>
          <a:prstGeom prst="rect">
            <a:avLst/>
          </a:prstGeom>
          <a:ln w="12600">
            <a:noFill/>
          </a:ln>
        </p:spPr>
      </p:pic>
      <p:pic>
        <p:nvPicPr>
          <p:cNvPr id="97" name="image3.png"/>
          <p:cNvPicPr/>
          <p:nvPr/>
        </p:nvPicPr>
        <p:blipFill>
          <a:blip r:embed="rId2"/>
          <a:stretch/>
        </p:blipFill>
        <p:spPr>
          <a:xfrm>
            <a:off x="1270080" y="3714840"/>
            <a:ext cx="398880" cy="398880"/>
          </a:xfrm>
          <a:prstGeom prst="rect">
            <a:avLst/>
          </a:prstGeom>
          <a:ln w="12600">
            <a:noFill/>
          </a:ln>
        </p:spPr>
      </p:pic>
      <p:pic>
        <p:nvPicPr>
          <p:cNvPr id="98" name="image4.png"/>
          <p:cNvPicPr/>
          <p:nvPr/>
        </p:nvPicPr>
        <p:blipFill>
          <a:blip r:embed="rId3"/>
          <a:stretch/>
        </p:blipFill>
        <p:spPr>
          <a:xfrm>
            <a:off x="1280880" y="4514400"/>
            <a:ext cx="398880" cy="396720"/>
          </a:xfrm>
          <a:prstGeom prst="rect">
            <a:avLst/>
          </a:prstGeom>
          <a:ln w="12600">
            <a:noFill/>
          </a:ln>
        </p:spPr>
      </p:pic>
      <p:pic>
        <p:nvPicPr>
          <p:cNvPr id="99" name="image4.png"/>
          <p:cNvPicPr/>
          <p:nvPr/>
        </p:nvPicPr>
        <p:blipFill>
          <a:blip r:embed="rId3"/>
          <a:stretch/>
        </p:blipFill>
        <p:spPr>
          <a:xfrm>
            <a:off x="1278000" y="4911840"/>
            <a:ext cx="398880" cy="396720"/>
          </a:xfrm>
          <a:prstGeom prst="rect">
            <a:avLst/>
          </a:prstGeom>
          <a:ln w="12600">
            <a:noFill/>
          </a:ln>
        </p:spPr>
      </p:pic>
      <p:pic>
        <p:nvPicPr>
          <p:cNvPr id="100" name="image4.png"/>
          <p:cNvPicPr/>
          <p:nvPr/>
        </p:nvPicPr>
        <p:blipFill>
          <a:blip r:embed="rId3"/>
          <a:stretch/>
        </p:blipFill>
        <p:spPr>
          <a:xfrm>
            <a:off x="1269720" y="5308920"/>
            <a:ext cx="398880" cy="396720"/>
          </a:xfrm>
          <a:prstGeom prst="rect">
            <a:avLst/>
          </a:prstGeom>
          <a:ln w="12600">
            <a:noFill/>
          </a:ln>
        </p:spPr>
      </p:pic>
      <p:pic>
        <p:nvPicPr>
          <p:cNvPr id="101" name="image3.png"/>
          <p:cNvPicPr/>
          <p:nvPr/>
        </p:nvPicPr>
        <p:blipFill>
          <a:blip r:embed="rId2"/>
          <a:stretch/>
        </p:blipFill>
        <p:spPr>
          <a:xfrm>
            <a:off x="1270080" y="5706360"/>
            <a:ext cx="398880" cy="398880"/>
          </a:xfrm>
          <a:prstGeom prst="rect">
            <a:avLst/>
          </a:prstGeom>
          <a:ln w="12600">
            <a:noFill/>
          </a:ln>
        </p:spPr>
      </p:pic>
      <p:pic>
        <p:nvPicPr>
          <p:cNvPr id="102" name="image4.png"/>
          <p:cNvPicPr/>
          <p:nvPr/>
        </p:nvPicPr>
        <p:blipFill>
          <a:blip r:embed="rId3"/>
          <a:stretch/>
        </p:blipFill>
        <p:spPr>
          <a:xfrm>
            <a:off x="1269360" y="6105960"/>
            <a:ext cx="398880" cy="396720"/>
          </a:xfrm>
          <a:prstGeom prst="rect">
            <a:avLst/>
          </a:prstGeom>
          <a:ln w="12600">
            <a:noFill/>
          </a:ln>
        </p:spPr>
      </p:pic>
      <p:pic>
        <p:nvPicPr>
          <p:cNvPr id="103" name="image3.png"/>
          <p:cNvPicPr/>
          <p:nvPr/>
        </p:nvPicPr>
        <p:blipFill>
          <a:blip r:embed="rId2"/>
          <a:stretch/>
        </p:blipFill>
        <p:spPr>
          <a:xfrm>
            <a:off x="1270080" y="6890400"/>
            <a:ext cx="398880" cy="398880"/>
          </a:xfrm>
          <a:prstGeom prst="rect">
            <a:avLst/>
          </a:prstGeom>
          <a:ln w="12600">
            <a:noFill/>
          </a:ln>
        </p:spPr>
      </p:pic>
      <p:pic>
        <p:nvPicPr>
          <p:cNvPr id="104" name="image3.png"/>
          <p:cNvPicPr/>
          <p:nvPr/>
        </p:nvPicPr>
        <p:blipFill>
          <a:blip r:embed="rId2"/>
          <a:stretch/>
        </p:blipFill>
        <p:spPr>
          <a:xfrm>
            <a:off x="1280880" y="7290000"/>
            <a:ext cx="398880" cy="398880"/>
          </a:xfrm>
          <a:prstGeom prst="rect">
            <a:avLst/>
          </a:prstGeom>
          <a:ln w="12600">
            <a:noFill/>
          </a:ln>
        </p:spPr>
      </p:pic>
      <p:pic>
        <p:nvPicPr>
          <p:cNvPr id="105" name="image4.png"/>
          <p:cNvPicPr/>
          <p:nvPr/>
        </p:nvPicPr>
        <p:blipFill>
          <a:blip r:embed="rId3"/>
          <a:stretch/>
        </p:blipFill>
        <p:spPr>
          <a:xfrm>
            <a:off x="1680480" y="7290000"/>
            <a:ext cx="398880" cy="396720"/>
          </a:xfrm>
          <a:prstGeom prst="rect">
            <a:avLst/>
          </a:prstGeom>
          <a:ln w="12600">
            <a:noFill/>
          </a:ln>
        </p:spPr>
      </p:pic>
      <p:pic>
        <p:nvPicPr>
          <p:cNvPr id="106" name="image4.png"/>
          <p:cNvPicPr/>
          <p:nvPr/>
        </p:nvPicPr>
        <p:blipFill>
          <a:blip r:embed="rId3"/>
          <a:stretch/>
        </p:blipFill>
        <p:spPr>
          <a:xfrm>
            <a:off x="2069640" y="7292520"/>
            <a:ext cx="398880" cy="396720"/>
          </a:xfrm>
          <a:prstGeom prst="rect">
            <a:avLst/>
          </a:prstGeom>
          <a:ln w="12600">
            <a:noFill/>
          </a:ln>
        </p:spPr>
      </p:pic>
      <p:pic>
        <p:nvPicPr>
          <p:cNvPr id="107" name="image4.png"/>
          <p:cNvPicPr/>
          <p:nvPr/>
        </p:nvPicPr>
        <p:blipFill>
          <a:blip r:embed="rId3"/>
          <a:stretch/>
        </p:blipFill>
        <p:spPr>
          <a:xfrm>
            <a:off x="2458440" y="7295040"/>
            <a:ext cx="398880" cy="396720"/>
          </a:xfrm>
          <a:prstGeom prst="rect">
            <a:avLst/>
          </a:prstGeom>
          <a:ln w="12600">
            <a:noFill/>
          </a:ln>
        </p:spPr>
      </p:pic>
      <p:pic>
        <p:nvPicPr>
          <p:cNvPr id="108" name="image3.png"/>
          <p:cNvPicPr/>
          <p:nvPr/>
        </p:nvPicPr>
        <p:blipFill>
          <a:blip r:embed="rId2"/>
          <a:stretch/>
        </p:blipFill>
        <p:spPr>
          <a:xfrm>
            <a:off x="2858400" y="7290000"/>
            <a:ext cx="398880" cy="398880"/>
          </a:xfrm>
          <a:prstGeom prst="rect">
            <a:avLst/>
          </a:prstGeom>
          <a:ln w="12600">
            <a:noFill/>
          </a:ln>
        </p:spPr>
      </p:pic>
      <p:pic>
        <p:nvPicPr>
          <p:cNvPr id="109" name="image3.png"/>
          <p:cNvPicPr/>
          <p:nvPr/>
        </p:nvPicPr>
        <p:blipFill>
          <a:blip r:embed="rId2"/>
          <a:stretch/>
        </p:blipFill>
        <p:spPr>
          <a:xfrm>
            <a:off x="3657960" y="7287480"/>
            <a:ext cx="398880" cy="398880"/>
          </a:xfrm>
          <a:prstGeom prst="rect">
            <a:avLst/>
          </a:prstGeom>
          <a:ln w="12600">
            <a:noFill/>
          </a:ln>
        </p:spPr>
      </p:pic>
      <p:pic>
        <p:nvPicPr>
          <p:cNvPr id="110" name="image4.png"/>
          <p:cNvPicPr/>
          <p:nvPr/>
        </p:nvPicPr>
        <p:blipFill>
          <a:blip r:embed="rId3"/>
          <a:stretch/>
        </p:blipFill>
        <p:spPr>
          <a:xfrm>
            <a:off x="3258000" y="7290000"/>
            <a:ext cx="398880" cy="396720"/>
          </a:xfrm>
          <a:prstGeom prst="rect">
            <a:avLst/>
          </a:prstGeom>
          <a:ln w="12600">
            <a:noFill/>
          </a:ln>
        </p:spPr>
      </p:pic>
      <p:pic>
        <p:nvPicPr>
          <p:cNvPr id="111" name="image4.png"/>
          <p:cNvPicPr/>
          <p:nvPr/>
        </p:nvPicPr>
        <p:blipFill>
          <a:blip r:embed="rId3"/>
          <a:stretch/>
        </p:blipFill>
        <p:spPr>
          <a:xfrm>
            <a:off x="4057560" y="7287480"/>
            <a:ext cx="398880" cy="396720"/>
          </a:xfrm>
          <a:prstGeom prst="rect">
            <a:avLst/>
          </a:prstGeom>
          <a:ln w="12600">
            <a:noFill/>
          </a:ln>
        </p:spPr>
      </p:pic>
      <p:pic>
        <p:nvPicPr>
          <p:cNvPr id="112" name="image4.png"/>
          <p:cNvPicPr/>
          <p:nvPr/>
        </p:nvPicPr>
        <p:blipFill>
          <a:blip r:embed="rId3"/>
          <a:stretch/>
        </p:blipFill>
        <p:spPr>
          <a:xfrm>
            <a:off x="4457520" y="7287480"/>
            <a:ext cx="398880" cy="396720"/>
          </a:xfrm>
          <a:prstGeom prst="rect">
            <a:avLst/>
          </a:prstGeom>
          <a:ln w="12600">
            <a:noFill/>
          </a:ln>
        </p:spPr>
      </p:pic>
      <p:pic>
        <p:nvPicPr>
          <p:cNvPr id="113" name="image3.png"/>
          <p:cNvPicPr/>
          <p:nvPr/>
        </p:nvPicPr>
        <p:blipFill>
          <a:blip r:embed="rId2"/>
          <a:stretch/>
        </p:blipFill>
        <p:spPr>
          <a:xfrm>
            <a:off x="4857120" y="7295040"/>
            <a:ext cx="398880" cy="398880"/>
          </a:xfrm>
          <a:prstGeom prst="rect">
            <a:avLst/>
          </a:prstGeom>
          <a:ln w="12600">
            <a:noFill/>
          </a:ln>
        </p:spPr>
      </p:pic>
      <p:pic>
        <p:nvPicPr>
          <p:cNvPr id="114" name="image3.png"/>
          <p:cNvPicPr/>
          <p:nvPr/>
        </p:nvPicPr>
        <p:blipFill>
          <a:blip r:embed="rId2"/>
          <a:stretch/>
        </p:blipFill>
        <p:spPr>
          <a:xfrm>
            <a:off x="5257080" y="7284960"/>
            <a:ext cx="398880" cy="398880"/>
          </a:xfrm>
          <a:prstGeom prst="rect">
            <a:avLst/>
          </a:prstGeom>
          <a:ln w="12600">
            <a:noFill/>
          </a:ln>
        </p:spPr>
      </p:pic>
      <p:pic>
        <p:nvPicPr>
          <p:cNvPr id="115" name="image3.png"/>
          <p:cNvPicPr/>
          <p:nvPr/>
        </p:nvPicPr>
        <p:blipFill>
          <a:blip r:embed="rId2"/>
          <a:stretch/>
        </p:blipFill>
        <p:spPr>
          <a:xfrm>
            <a:off x="6056640" y="7295040"/>
            <a:ext cx="398880" cy="398880"/>
          </a:xfrm>
          <a:prstGeom prst="rect">
            <a:avLst/>
          </a:prstGeom>
          <a:ln w="12600">
            <a:noFill/>
          </a:ln>
        </p:spPr>
      </p:pic>
      <p:pic>
        <p:nvPicPr>
          <p:cNvPr id="116" name="image4.png"/>
          <p:cNvPicPr/>
          <p:nvPr/>
        </p:nvPicPr>
        <p:blipFill>
          <a:blip r:embed="rId3"/>
          <a:stretch/>
        </p:blipFill>
        <p:spPr>
          <a:xfrm>
            <a:off x="5656680" y="7287480"/>
            <a:ext cx="398880" cy="396720"/>
          </a:xfrm>
          <a:prstGeom prst="rect">
            <a:avLst/>
          </a:prstGeom>
          <a:ln w="12600">
            <a:noFill/>
          </a:ln>
        </p:spPr>
      </p:pic>
      <p:pic>
        <p:nvPicPr>
          <p:cNvPr id="117" name="image4.png"/>
          <p:cNvPicPr/>
          <p:nvPr/>
        </p:nvPicPr>
        <p:blipFill>
          <a:blip r:embed="rId3"/>
          <a:stretch/>
        </p:blipFill>
        <p:spPr>
          <a:xfrm>
            <a:off x="6456240" y="7286400"/>
            <a:ext cx="398880" cy="396720"/>
          </a:xfrm>
          <a:prstGeom prst="rect">
            <a:avLst/>
          </a:prstGeom>
          <a:ln w="12600">
            <a:noFill/>
          </a:ln>
        </p:spPr>
      </p:pic>
      <p:pic>
        <p:nvPicPr>
          <p:cNvPr id="118" name="image4.png"/>
          <p:cNvPicPr/>
          <p:nvPr/>
        </p:nvPicPr>
        <p:blipFill>
          <a:blip r:embed="rId3"/>
          <a:stretch/>
        </p:blipFill>
        <p:spPr>
          <a:xfrm>
            <a:off x="6853680" y="7286400"/>
            <a:ext cx="398880" cy="396720"/>
          </a:xfrm>
          <a:prstGeom prst="rect">
            <a:avLst/>
          </a:prstGeom>
          <a:ln w="12600">
            <a:noFill/>
          </a:ln>
        </p:spPr>
      </p:pic>
      <p:pic>
        <p:nvPicPr>
          <p:cNvPr id="119" name="image4.png"/>
          <p:cNvPicPr/>
          <p:nvPr/>
        </p:nvPicPr>
        <p:blipFill>
          <a:blip r:embed="rId3"/>
          <a:stretch/>
        </p:blipFill>
        <p:spPr>
          <a:xfrm>
            <a:off x="7255080" y="7286760"/>
            <a:ext cx="398880" cy="396720"/>
          </a:xfrm>
          <a:prstGeom prst="rect">
            <a:avLst/>
          </a:prstGeom>
          <a:ln w="12600">
            <a:noFill/>
          </a:ln>
        </p:spPr>
      </p:pic>
      <p:pic>
        <p:nvPicPr>
          <p:cNvPr id="120" name="image4.png"/>
          <p:cNvPicPr/>
          <p:nvPr/>
        </p:nvPicPr>
        <p:blipFill>
          <a:blip r:embed="rId3"/>
          <a:stretch/>
        </p:blipFill>
        <p:spPr>
          <a:xfrm>
            <a:off x="8852760" y="7286760"/>
            <a:ext cx="398880" cy="396720"/>
          </a:xfrm>
          <a:prstGeom prst="rect">
            <a:avLst/>
          </a:prstGeom>
          <a:ln w="12600">
            <a:noFill/>
          </a:ln>
        </p:spPr>
      </p:pic>
      <p:pic>
        <p:nvPicPr>
          <p:cNvPr id="121" name="image3.png"/>
          <p:cNvPicPr/>
          <p:nvPr/>
        </p:nvPicPr>
        <p:blipFill>
          <a:blip r:embed="rId2"/>
          <a:stretch/>
        </p:blipFill>
        <p:spPr>
          <a:xfrm>
            <a:off x="7653600" y="7284960"/>
            <a:ext cx="398880" cy="398880"/>
          </a:xfrm>
          <a:prstGeom prst="rect">
            <a:avLst/>
          </a:prstGeom>
          <a:ln w="12600">
            <a:noFill/>
          </a:ln>
        </p:spPr>
      </p:pic>
      <p:pic>
        <p:nvPicPr>
          <p:cNvPr id="122" name="image3.png"/>
          <p:cNvPicPr/>
          <p:nvPr/>
        </p:nvPicPr>
        <p:blipFill>
          <a:blip r:embed="rId2"/>
          <a:stretch/>
        </p:blipFill>
        <p:spPr>
          <a:xfrm>
            <a:off x="8053200" y="7285680"/>
            <a:ext cx="398880" cy="398880"/>
          </a:xfrm>
          <a:prstGeom prst="rect">
            <a:avLst/>
          </a:prstGeom>
          <a:ln w="12600">
            <a:noFill/>
          </a:ln>
        </p:spPr>
      </p:pic>
      <p:pic>
        <p:nvPicPr>
          <p:cNvPr id="123" name="image3.png"/>
          <p:cNvPicPr/>
          <p:nvPr/>
        </p:nvPicPr>
        <p:blipFill>
          <a:blip r:embed="rId2"/>
          <a:stretch/>
        </p:blipFill>
        <p:spPr>
          <a:xfrm>
            <a:off x="8453160" y="7284960"/>
            <a:ext cx="398880" cy="398880"/>
          </a:xfrm>
          <a:prstGeom prst="rect">
            <a:avLst/>
          </a:prstGeom>
          <a:ln w="12600">
            <a:noFill/>
          </a:ln>
        </p:spPr>
      </p:pic>
      <p:pic>
        <p:nvPicPr>
          <p:cNvPr id="124" name="image3.png"/>
          <p:cNvPicPr/>
          <p:nvPr/>
        </p:nvPicPr>
        <p:blipFill>
          <a:blip r:embed="rId2"/>
          <a:stretch/>
        </p:blipFill>
        <p:spPr>
          <a:xfrm>
            <a:off x="9252720" y="7284960"/>
            <a:ext cx="398880" cy="398880"/>
          </a:xfrm>
          <a:prstGeom prst="rect">
            <a:avLst/>
          </a:prstGeom>
          <a:ln w="12600">
            <a:noFill/>
          </a:ln>
        </p:spPr>
      </p:pic>
      <p:pic>
        <p:nvPicPr>
          <p:cNvPr id="125" name="image4.png"/>
          <p:cNvPicPr/>
          <p:nvPr/>
        </p:nvPicPr>
        <p:blipFill>
          <a:blip r:embed="rId3"/>
          <a:stretch/>
        </p:blipFill>
        <p:spPr>
          <a:xfrm>
            <a:off x="9652320" y="7286760"/>
            <a:ext cx="398880" cy="396720"/>
          </a:xfrm>
          <a:prstGeom prst="rect">
            <a:avLst/>
          </a:prstGeom>
          <a:ln w="12600">
            <a:noFill/>
          </a:ln>
        </p:spPr>
      </p:pic>
      <p:pic>
        <p:nvPicPr>
          <p:cNvPr id="126" name="image3.png"/>
          <p:cNvPicPr/>
          <p:nvPr/>
        </p:nvPicPr>
        <p:blipFill>
          <a:blip r:embed="rId2"/>
          <a:stretch/>
        </p:blipFill>
        <p:spPr>
          <a:xfrm>
            <a:off x="10050840" y="7284960"/>
            <a:ext cx="398880" cy="398880"/>
          </a:xfrm>
          <a:prstGeom prst="rect">
            <a:avLst/>
          </a:prstGeom>
          <a:ln w="12600">
            <a:noFill/>
          </a:ln>
        </p:spPr>
      </p:pic>
      <p:pic>
        <p:nvPicPr>
          <p:cNvPr id="127" name="image3.png"/>
          <p:cNvPicPr/>
          <p:nvPr/>
        </p:nvPicPr>
        <p:blipFill>
          <a:blip r:embed="rId2"/>
          <a:stretch/>
        </p:blipFill>
        <p:spPr>
          <a:xfrm>
            <a:off x="10450800" y="7285680"/>
            <a:ext cx="398880" cy="398880"/>
          </a:xfrm>
          <a:prstGeom prst="rect">
            <a:avLst/>
          </a:prstGeom>
          <a:ln w="12600">
            <a:noFill/>
          </a:ln>
        </p:spPr>
      </p:pic>
      <p:pic>
        <p:nvPicPr>
          <p:cNvPr id="128" name="image4.png"/>
          <p:cNvPicPr/>
          <p:nvPr/>
        </p:nvPicPr>
        <p:blipFill>
          <a:blip r:embed="rId3"/>
          <a:stretch/>
        </p:blipFill>
        <p:spPr>
          <a:xfrm>
            <a:off x="10850400" y="7286400"/>
            <a:ext cx="398880" cy="396720"/>
          </a:xfrm>
          <a:prstGeom prst="rect">
            <a:avLst/>
          </a:prstGeom>
          <a:ln w="12600">
            <a:noFill/>
          </a:ln>
        </p:spPr>
      </p:pic>
      <p:pic>
        <p:nvPicPr>
          <p:cNvPr id="129" name="image4.png"/>
          <p:cNvPicPr/>
          <p:nvPr/>
        </p:nvPicPr>
        <p:blipFill>
          <a:blip r:embed="rId3"/>
          <a:stretch/>
        </p:blipFill>
        <p:spPr>
          <a:xfrm>
            <a:off x="11247840" y="7286400"/>
            <a:ext cx="398880" cy="396720"/>
          </a:xfrm>
          <a:prstGeom prst="rect">
            <a:avLst/>
          </a:prstGeom>
          <a:ln w="12600">
            <a:noFill/>
          </a:ln>
        </p:spPr>
      </p:pic>
      <p:pic>
        <p:nvPicPr>
          <p:cNvPr id="130" name="image4.png"/>
          <p:cNvPicPr/>
          <p:nvPr/>
        </p:nvPicPr>
        <p:blipFill>
          <a:blip r:embed="rId3"/>
          <a:stretch/>
        </p:blipFill>
        <p:spPr>
          <a:xfrm>
            <a:off x="11647440" y="7284960"/>
            <a:ext cx="398880" cy="396720"/>
          </a:xfrm>
          <a:prstGeom prst="rect">
            <a:avLst/>
          </a:prstGeom>
          <a:ln w="12600">
            <a:noFill/>
          </a:ln>
        </p:spPr>
      </p:pic>
      <p:pic>
        <p:nvPicPr>
          <p:cNvPr id="131" name="image4.png"/>
          <p:cNvPicPr/>
          <p:nvPr/>
        </p:nvPicPr>
        <p:blipFill>
          <a:blip r:embed="rId3"/>
          <a:stretch/>
        </p:blipFill>
        <p:spPr>
          <a:xfrm>
            <a:off x="11250360" y="7682400"/>
            <a:ext cx="398880" cy="396720"/>
          </a:xfrm>
          <a:prstGeom prst="rect">
            <a:avLst/>
          </a:prstGeom>
          <a:ln w="12600">
            <a:noFill/>
          </a:ln>
        </p:spPr>
      </p:pic>
      <p:pic>
        <p:nvPicPr>
          <p:cNvPr id="132" name="image4.png"/>
          <p:cNvPicPr/>
          <p:nvPr/>
        </p:nvPicPr>
        <p:blipFill>
          <a:blip r:embed="rId3"/>
          <a:stretch/>
        </p:blipFill>
        <p:spPr>
          <a:xfrm>
            <a:off x="11250360" y="8079480"/>
            <a:ext cx="398880" cy="396720"/>
          </a:xfrm>
          <a:prstGeom prst="rect">
            <a:avLst/>
          </a:prstGeom>
          <a:ln w="12600">
            <a:noFill/>
          </a:ln>
        </p:spPr>
      </p:pic>
      <p:pic>
        <p:nvPicPr>
          <p:cNvPr id="133" name="image3.png"/>
          <p:cNvPicPr/>
          <p:nvPr/>
        </p:nvPicPr>
        <p:blipFill>
          <a:blip r:embed="rId2"/>
          <a:stretch/>
        </p:blipFill>
        <p:spPr>
          <a:xfrm>
            <a:off x="10850400" y="7695000"/>
            <a:ext cx="398880" cy="398880"/>
          </a:xfrm>
          <a:prstGeom prst="rect">
            <a:avLst/>
          </a:prstGeom>
          <a:ln w="12600">
            <a:noFill/>
          </a:ln>
        </p:spPr>
      </p:pic>
      <p:pic>
        <p:nvPicPr>
          <p:cNvPr id="134" name="image3.png"/>
          <p:cNvPicPr/>
          <p:nvPr/>
        </p:nvPicPr>
        <p:blipFill>
          <a:blip r:embed="rId2"/>
          <a:stretch/>
        </p:blipFill>
        <p:spPr>
          <a:xfrm>
            <a:off x="11647440" y="8076960"/>
            <a:ext cx="398880" cy="398880"/>
          </a:xfrm>
          <a:prstGeom prst="rect">
            <a:avLst/>
          </a:prstGeom>
          <a:ln w="12600">
            <a:noFill/>
          </a:ln>
        </p:spPr>
      </p:pic>
      <p:pic>
        <p:nvPicPr>
          <p:cNvPr id="135" name="image3.png"/>
          <p:cNvPicPr/>
          <p:nvPr/>
        </p:nvPicPr>
        <p:blipFill>
          <a:blip r:embed="rId2"/>
          <a:stretch/>
        </p:blipFill>
        <p:spPr>
          <a:xfrm>
            <a:off x="11248920" y="8476920"/>
            <a:ext cx="398880" cy="398880"/>
          </a:xfrm>
          <a:prstGeom prst="rect">
            <a:avLst/>
          </a:prstGeom>
          <a:ln w="12600">
            <a:noFill/>
          </a:ln>
        </p:spPr>
      </p:pic>
      <p:pic>
        <p:nvPicPr>
          <p:cNvPr id="136" name="image3.png"/>
          <p:cNvPicPr/>
          <p:nvPr/>
        </p:nvPicPr>
        <p:blipFill>
          <a:blip r:embed="rId2"/>
          <a:stretch/>
        </p:blipFill>
        <p:spPr>
          <a:xfrm>
            <a:off x="11248920" y="8876520"/>
            <a:ext cx="398880" cy="398880"/>
          </a:xfrm>
          <a:prstGeom prst="rect">
            <a:avLst/>
          </a:prstGeom>
          <a:ln w="12600">
            <a:noFill/>
          </a:ln>
        </p:spPr>
      </p:pic>
      <p:pic>
        <p:nvPicPr>
          <p:cNvPr id="137" name="image4.png"/>
          <p:cNvPicPr/>
          <p:nvPr/>
        </p:nvPicPr>
        <p:blipFill>
          <a:blip r:embed="rId3"/>
          <a:stretch/>
        </p:blipFill>
        <p:spPr>
          <a:xfrm>
            <a:off x="11247840" y="9276480"/>
            <a:ext cx="398880" cy="396720"/>
          </a:xfrm>
          <a:prstGeom prst="rect">
            <a:avLst/>
          </a:prstGeom>
          <a:ln w="12600">
            <a:noFill/>
          </a:ln>
        </p:spPr>
      </p:pic>
      <p:pic>
        <p:nvPicPr>
          <p:cNvPr id="138" name="image4.png"/>
          <p:cNvPicPr/>
          <p:nvPr/>
        </p:nvPicPr>
        <p:blipFill>
          <a:blip r:embed="rId3"/>
          <a:stretch/>
        </p:blipFill>
        <p:spPr>
          <a:xfrm>
            <a:off x="869760" y="2095200"/>
            <a:ext cx="398880" cy="396720"/>
          </a:xfrm>
          <a:prstGeom prst="rect">
            <a:avLst/>
          </a:prstGeom>
          <a:ln w="12600">
            <a:noFill/>
          </a:ln>
        </p:spPr>
      </p:pic>
      <p:pic>
        <p:nvPicPr>
          <p:cNvPr id="139" name="image4.png"/>
          <p:cNvPicPr/>
          <p:nvPr/>
        </p:nvPicPr>
        <p:blipFill>
          <a:blip r:embed="rId3"/>
          <a:stretch/>
        </p:blipFill>
        <p:spPr>
          <a:xfrm>
            <a:off x="870120" y="3317760"/>
            <a:ext cx="398880" cy="396720"/>
          </a:xfrm>
          <a:prstGeom prst="rect">
            <a:avLst/>
          </a:prstGeom>
          <a:ln w="12600">
            <a:noFill/>
          </a:ln>
        </p:spPr>
      </p:pic>
      <p:pic>
        <p:nvPicPr>
          <p:cNvPr id="140" name="image3.png"/>
          <p:cNvPicPr/>
          <p:nvPr/>
        </p:nvPicPr>
        <p:blipFill>
          <a:blip r:embed="rId2"/>
          <a:stretch/>
        </p:blipFill>
        <p:spPr>
          <a:xfrm>
            <a:off x="878040" y="1270080"/>
            <a:ext cx="398880" cy="398880"/>
          </a:xfrm>
          <a:prstGeom prst="rect">
            <a:avLst/>
          </a:prstGeom>
          <a:ln w="12600">
            <a:noFill/>
          </a:ln>
        </p:spPr>
      </p:pic>
      <p:pic>
        <p:nvPicPr>
          <p:cNvPr id="141" name="image3.png"/>
          <p:cNvPicPr/>
          <p:nvPr/>
        </p:nvPicPr>
        <p:blipFill>
          <a:blip r:embed="rId2"/>
          <a:stretch/>
        </p:blipFill>
        <p:spPr>
          <a:xfrm>
            <a:off x="1669320" y="2495880"/>
            <a:ext cx="398880" cy="398880"/>
          </a:xfrm>
          <a:prstGeom prst="rect">
            <a:avLst/>
          </a:prstGeom>
          <a:ln w="12600">
            <a:noFill/>
          </a:ln>
        </p:spPr>
      </p:pic>
      <p:pic>
        <p:nvPicPr>
          <p:cNvPr id="142" name="image3.png"/>
          <p:cNvPicPr/>
          <p:nvPr/>
        </p:nvPicPr>
        <p:blipFill>
          <a:blip r:embed="rId2"/>
          <a:stretch/>
        </p:blipFill>
        <p:spPr>
          <a:xfrm>
            <a:off x="880920" y="4909320"/>
            <a:ext cx="398880" cy="398880"/>
          </a:xfrm>
          <a:prstGeom prst="rect">
            <a:avLst/>
          </a:prstGeom>
          <a:ln w="12600">
            <a:noFill/>
          </a:ln>
        </p:spPr>
      </p:pic>
      <p:pic>
        <p:nvPicPr>
          <p:cNvPr id="143" name="image3.png"/>
          <p:cNvPicPr/>
          <p:nvPr/>
        </p:nvPicPr>
        <p:blipFill>
          <a:blip r:embed="rId2"/>
          <a:stretch/>
        </p:blipFill>
        <p:spPr>
          <a:xfrm>
            <a:off x="1669320" y="5308920"/>
            <a:ext cx="398880" cy="398880"/>
          </a:xfrm>
          <a:prstGeom prst="rect">
            <a:avLst/>
          </a:prstGeom>
          <a:ln w="12600">
            <a:noFill/>
          </a:ln>
        </p:spPr>
      </p:pic>
      <p:pic>
        <p:nvPicPr>
          <p:cNvPr id="144" name="image4.png"/>
          <p:cNvPicPr/>
          <p:nvPr/>
        </p:nvPicPr>
        <p:blipFill>
          <a:blip r:embed="rId3"/>
          <a:stretch/>
        </p:blipFill>
        <p:spPr>
          <a:xfrm>
            <a:off x="1669320" y="5706360"/>
            <a:ext cx="398880" cy="396720"/>
          </a:xfrm>
          <a:prstGeom prst="rect">
            <a:avLst/>
          </a:prstGeom>
          <a:ln w="12600">
            <a:noFill/>
          </a:ln>
        </p:spPr>
      </p:pic>
      <p:pic>
        <p:nvPicPr>
          <p:cNvPr id="145" name="image4.png"/>
          <p:cNvPicPr/>
          <p:nvPr/>
        </p:nvPicPr>
        <p:blipFill>
          <a:blip r:embed="rId3"/>
          <a:stretch/>
        </p:blipFill>
        <p:spPr>
          <a:xfrm>
            <a:off x="880920" y="6105960"/>
            <a:ext cx="398880" cy="396720"/>
          </a:xfrm>
          <a:prstGeom prst="rect">
            <a:avLst/>
          </a:prstGeom>
          <a:ln w="12600">
            <a:noFill/>
          </a:ln>
        </p:spPr>
      </p:pic>
      <p:pic>
        <p:nvPicPr>
          <p:cNvPr id="146" name="image3.png"/>
          <p:cNvPicPr/>
          <p:nvPr/>
        </p:nvPicPr>
        <p:blipFill>
          <a:blip r:embed="rId2"/>
          <a:stretch/>
        </p:blipFill>
        <p:spPr>
          <a:xfrm>
            <a:off x="1669320" y="6885360"/>
            <a:ext cx="398880" cy="398880"/>
          </a:xfrm>
          <a:prstGeom prst="rect">
            <a:avLst/>
          </a:prstGeom>
          <a:ln w="12600">
            <a:noFill/>
          </a:ln>
        </p:spPr>
      </p:pic>
      <p:pic>
        <p:nvPicPr>
          <p:cNvPr id="147" name="image4.png"/>
          <p:cNvPicPr/>
          <p:nvPr/>
        </p:nvPicPr>
        <p:blipFill>
          <a:blip r:embed="rId3"/>
          <a:stretch/>
        </p:blipFill>
        <p:spPr>
          <a:xfrm>
            <a:off x="880920" y="6885360"/>
            <a:ext cx="398880" cy="396720"/>
          </a:xfrm>
          <a:prstGeom prst="rect">
            <a:avLst/>
          </a:prstGeom>
          <a:ln w="12600">
            <a:noFill/>
          </a:ln>
        </p:spPr>
      </p:pic>
      <p:pic>
        <p:nvPicPr>
          <p:cNvPr id="148" name="image4.png"/>
          <p:cNvPicPr/>
          <p:nvPr/>
        </p:nvPicPr>
        <p:blipFill>
          <a:blip r:embed="rId3"/>
          <a:stretch/>
        </p:blipFill>
        <p:spPr>
          <a:xfrm>
            <a:off x="1280880" y="7684200"/>
            <a:ext cx="398880" cy="396720"/>
          </a:xfrm>
          <a:prstGeom prst="rect">
            <a:avLst/>
          </a:prstGeom>
          <a:ln w="12600">
            <a:noFill/>
          </a:ln>
        </p:spPr>
      </p:pic>
      <p:pic>
        <p:nvPicPr>
          <p:cNvPr id="149" name="image3.png"/>
          <p:cNvPicPr/>
          <p:nvPr/>
        </p:nvPicPr>
        <p:blipFill>
          <a:blip r:embed="rId2"/>
          <a:stretch/>
        </p:blipFill>
        <p:spPr>
          <a:xfrm>
            <a:off x="2069640" y="7689960"/>
            <a:ext cx="398880" cy="398880"/>
          </a:xfrm>
          <a:prstGeom prst="rect">
            <a:avLst/>
          </a:prstGeom>
          <a:ln w="12600">
            <a:noFill/>
          </a:ln>
        </p:spPr>
      </p:pic>
      <p:pic>
        <p:nvPicPr>
          <p:cNvPr id="150" name="image4.png"/>
          <p:cNvPicPr/>
          <p:nvPr/>
        </p:nvPicPr>
        <p:blipFill>
          <a:blip r:embed="rId3"/>
          <a:stretch/>
        </p:blipFill>
        <p:spPr>
          <a:xfrm>
            <a:off x="2458440" y="6897960"/>
            <a:ext cx="398880" cy="396720"/>
          </a:xfrm>
          <a:prstGeom prst="rect">
            <a:avLst/>
          </a:prstGeom>
          <a:ln w="12600">
            <a:noFill/>
          </a:ln>
        </p:spPr>
      </p:pic>
      <p:pic>
        <p:nvPicPr>
          <p:cNvPr id="151" name="image4.png"/>
          <p:cNvPicPr/>
          <p:nvPr/>
        </p:nvPicPr>
        <p:blipFill>
          <a:blip r:embed="rId3"/>
          <a:stretch/>
        </p:blipFill>
        <p:spPr>
          <a:xfrm>
            <a:off x="2858400" y="6895440"/>
            <a:ext cx="398880" cy="396720"/>
          </a:xfrm>
          <a:prstGeom prst="rect">
            <a:avLst/>
          </a:prstGeom>
          <a:ln w="12600">
            <a:noFill/>
          </a:ln>
        </p:spPr>
      </p:pic>
      <p:pic>
        <p:nvPicPr>
          <p:cNvPr id="152" name="image3.png"/>
          <p:cNvPicPr/>
          <p:nvPr/>
        </p:nvPicPr>
        <p:blipFill>
          <a:blip r:embed="rId2"/>
          <a:stretch/>
        </p:blipFill>
        <p:spPr>
          <a:xfrm>
            <a:off x="3258000" y="7695000"/>
            <a:ext cx="398880" cy="398880"/>
          </a:xfrm>
          <a:prstGeom prst="rect">
            <a:avLst/>
          </a:prstGeom>
          <a:ln w="12600">
            <a:noFill/>
          </a:ln>
        </p:spPr>
      </p:pic>
      <p:pic>
        <p:nvPicPr>
          <p:cNvPr id="153" name="image4.png"/>
          <p:cNvPicPr/>
          <p:nvPr/>
        </p:nvPicPr>
        <p:blipFill>
          <a:blip r:embed="rId3"/>
          <a:stretch/>
        </p:blipFill>
        <p:spPr>
          <a:xfrm>
            <a:off x="3657960" y="7695720"/>
            <a:ext cx="398880" cy="396720"/>
          </a:xfrm>
          <a:prstGeom prst="rect">
            <a:avLst/>
          </a:prstGeom>
          <a:ln w="12600">
            <a:noFill/>
          </a:ln>
        </p:spPr>
      </p:pic>
      <p:pic>
        <p:nvPicPr>
          <p:cNvPr id="154" name="image4.png"/>
          <p:cNvPicPr/>
          <p:nvPr/>
        </p:nvPicPr>
        <p:blipFill>
          <a:blip r:embed="rId3"/>
          <a:stretch/>
        </p:blipFill>
        <p:spPr>
          <a:xfrm>
            <a:off x="4857120" y="6897960"/>
            <a:ext cx="398880" cy="396720"/>
          </a:xfrm>
          <a:prstGeom prst="rect">
            <a:avLst/>
          </a:prstGeom>
          <a:ln w="12600">
            <a:noFill/>
          </a:ln>
        </p:spPr>
      </p:pic>
      <p:pic>
        <p:nvPicPr>
          <p:cNvPr id="155" name="image4.png"/>
          <p:cNvPicPr/>
          <p:nvPr/>
        </p:nvPicPr>
        <p:blipFill>
          <a:blip r:embed="rId3"/>
          <a:stretch/>
        </p:blipFill>
        <p:spPr>
          <a:xfrm>
            <a:off x="4457520" y="7695000"/>
            <a:ext cx="398880" cy="396720"/>
          </a:xfrm>
          <a:prstGeom prst="rect">
            <a:avLst/>
          </a:prstGeom>
          <a:ln w="12600">
            <a:noFill/>
          </a:ln>
        </p:spPr>
      </p:pic>
      <p:pic>
        <p:nvPicPr>
          <p:cNvPr id="156" name="image3.png"/>
          <p:cNvPicPr/>
          <p:nvPr/>
        </p:nvPicPr>
        <p:blipFill>
          <a:blip r:embed="rId2"/>
          <a:stretch/>
        </p:blipFill>
        <p:spPr>
          <a:xfrm>
            <a:off x="5257080" y="7687440"/>
            <a:ext cx="398880" cy="398880"/>
          </a:xfrm>
          <a:prstGeom prst="rect">
            <a:avLst/>
          </a:prstGeom>
          <a:ln w="12600">
            <a:noFill/>
          </a:ln>
        </p:spPr>
      </p:pic>
      <p:pic>
        <p:nvPicPr>
          <p:cNvPr id="157" name="image3.png"/>
          <p:cNvPicPr/>
          <p:nvPr/>
        </p:nvPicPr>
        <p:blipFill>
          <a:blip r:embed="rId2"/>
          <a:stretch/>
        </p:blipFill>
        <p:spPr>
          <a:xfrm>
            <a:off x="6453720" y="6890400"/>
            <a:ext cx="398880" cy="398880"/>
          </a:xfrm>
          <a:prstGeom prst="rect">
            <a:avLst/>
          </a:prstGeom>
          <a:ln w="12600">
            <a:noFill/>
          </a:ln>
        </p:spPr>
      </p:pic>
      <p:pic>
        <p:nvPicPr>
          <p:cNvPr id="158" name="image4.png"/>
          <p:cNvPicPr/>
          <p:nvPr/>
        </p:nvPicPr>
        <p:blipFill>
          <a:blip r:embed="rId3"/>
          <a:stretch/>
        </p:blipFill>
        <p:spPr>
          <a:xfrm>
            <a:off x="6853680" y="7685280"/>
            <a:ext cx="398880" cy="396720"/>
          </a:xfrm>
          <a:prstGeom prst="rect">
            <a:avLst/>
          </a:prstGeom>
          <a:ln w="12600">
            <a:noFill/>
          </a:ln>
        </p:spPr>
      </p:pic>
      <p:pic>
        <p:nvPicPr>
          <p:cNvPr id="159" name="image4.png"/>
          <p:cNvPicPr/>
          <p:nvPr/>
        </p:nvPicPr>
        <p:blipFill>
          <a:blip r:embed="rId3"/>
          <a:stretch/>
        </p:blipFill>
        <p:spPr>
          <a:xfrm>
            <a:off x="6456240" y="7685280"/>
            <a:ext cx="398880" cy="396720"/>
          </a:xfrm>
          <a:prstGeom prst="rect">
            <a:avLst/>
          </a:prstGeom>
          <a:ln w="12600">
            <a:noFill/>
          </a:ln>
        </p:spPr>
      </p:pic>
      <p:pic>
        <p:nvPicPr>
          <p:cNvPr id="160" name="image3.png"/>
          <p:cNvPicPr/>
          <p:nvPr/>
        </p:nvPicPr>
        <p:blipFill>
          <a:blip r:embed="rId2"/>
          <a:stretch/>
        </p:blipFill>
        <p:spPr>
          <a:xfrm>
            <a:off x="7653600" y="6897960"/>
            <a:ext cx="398880" cy="398880"/>
          </a:xfrm>
          <a:prstGeom prst="rect">
            <a:avLst/>
          </a:prstGeom>
          <a:ln w="12600">
            <a:noFill/>
          </a:ln>
        </p:spPr>
      </p:pic>
      <p:pic>
        <p:nvPicPr>
          <p:cNvPr id="161" name="image4.png"/>
          <p:cNvPicPr/>
          <p:nvPr/>
        </p:nvPicPr>
        <p:blipFill>
          <a:blip r:embed="rId3"/>
          <a:stretch/>
        </p:blipFill>
        <p:spPr>
          <a:xfrm>
            <a:off x="8053200" y="6885360"/>
            <a:ext cx="398880" cy="396720"/>
          </a:xfrm>
          <a:prstGeom prst="rect">
            <a:avLst/>
          </a:prstGeom>
          <a:ln w="12600">
            <a:noFill/>
          </a:ln>
        </p:spPr>
      </p:pic>
      <p:pic>
        <p:nvPicPr>
          <p:cNvPr id="162" name="image4.png"/>
          <p:cNvPicPr/>
          <p:nvPr/>
        </p:nvPicPr>
        <p:blipFill>
          <a:blip r:embed="rId3"/>
          <a:stretch/>
        </p:blipFill>
        <p:spPr>
          <a:xfrm>
            <a:off x="8453160" y="7685280"/>
            <a:ext cx="398880" cy="396720"/>
          </a:xfrm>
          <a:prstGeom prst="rect">
            <a:avLst/>
          </a:prstGeom>
          <a:ln w="12600">
            <a:noFill/>
          </a:ln>
        </p:spPr>
      </p:pic>
      <p:pic>
        <p:nvPicPr>
          <p:cNvPr id="163" name="image4.png"/>
          <p:cNvPicPr/>
          <p:nvPr/>
        </p:nvPicPr>
        <p:blipFill>
          <a:blip r:embed="rId3"/>
          <a:stretch/>
        </p:blipFill>
        <p:spPr>
          <a:xfrm>
            <a:off x="8852760" y="6900840"/>
            <a:ext cx="398880" cy="396720"/>
          </a:xfrm>
          <a:prstGeom prst="rect">
            <a:avLst/>
          </a:prstGeom>
          <a:ln w="12600">
            <a:noFill/>
          </a:ln>
        </p:spPr>
      </p:pic>
      <p:pic>
        <p:nvPicPr>
          <p:cNvPr id="164" name="image4.png"/>
          <p:cNvPicPr/>
          <p:nvPr/>
        </p:nvPicPr>
        <p:blipFill>
          <a:blip r:embed="rId3"/>
          <a:stretch/>
        </p:blipFill>
        <p:spPr>
          <a:xfrm>
            <a:off x="8852760" y="7679880"/>
            <a:ext cx="398880" cy="396720"/>
          </a:xfrm>
          <a:prstGeom prst="rect">
            <a:avLst/>
          </a:prstGeom>
          <a:ln w="12600">
            <a:noFill/>
          </a:ln>
        </p:spPr>
      </p:pic>
      <p:pic>
        <p:nvPicPr>
          <p:cNvPr id="165" name="image3.png"/>
          <p:cNvPicPr/>
          <p:nvPr/>
        </p:nvPicPr>
        <p:blipFill>
          <a:blip r:embed="rId2"/>
          <a:stretch/>
        </p:blipFill>
        <p:spPr>
          <a:xfrm>
            <a:off x="9651240" y="6897960"/>
            <a:ext cx="398880" cy="398880"/>
          </a:xfrm>
          <a:prstGeom prst="rect">
            <a:avLst/>
          </a:prstGeom>
          <a:ln w="12600">
            <a:noFill/>
          </a:ln>
        </p:spPr>
      </p:pic>
      <p:pic>
        <p:nvPicPr>
          <p:cNvPr id="166" name="image3.png"/>
          <p:cNvPicPr/>
          <p:nvPr/>
        </p:nvPicPr>
        <p:blipFill>
          <a:blip r:embed="rId2"/>
          <a:stretch/>
        </p:blipFill>
        <p:spPr>
          <a:xfrm>
            <a:off x="10052280" y="7682400"/>
            <a:ext cx="398880" cy="398880"/>
          </a:xfrm>
          <a:prstGeom prst="rect">
            <a:avLst/>
          </a:prstGeom>
          <a:ln w="12600">
            <a:noFill/>
          </a:ln>
        </p:spPr>
      </p:pic>
      <p:pic>
        <p:nvPicPr>
          <p:cNvPr id="167" name="image4.png"/>
          <p:cNvPicPr/>
          <p:nvPr/>
        </p:nvPicPr>
        <p:blipFill>
          <a:blip r:embed="rId3"/>
          <a:stretch/>
        </p:blipFill>
        <p:spPr>
          <a:xfrm>
            <a:off x="10850400" y="8476920"/>
            <a:ext cx="398880" cy="396720"/>
          </a:xfrm>
          <a:prstGeom prst="rect">
            <a:avLst/>
          </a:prstGeom>
          <a:ln w="12600">
            <a:noFill/>
          </a:ln>
        </p:spPr>
      </p:pic>
      <p:pic>
        <p:nvPicPr>
          <p:cNvPr id="168" name="image3.png"/>
          <p:cNvPicPr/>
          <p:nvPr/>
        </p:nvPicPr>
        <p:blipFill>
          <a:blip r:embed="rId2"/>
          <a:stretch/>
        </p:blipFill>
        <p:spPr>
          <a:xfrm>
            <a:off x="10849320" y="8874000"/>
            <a:ext cx="398880" cy="398880"/>
          </a:xfrm>
          <a:prstGeom prst="rect">
            <a:avLst/>
          </a:prstGeom>
          <a:ln w="12600">
            <a:noFill/>
          </a:ln>
        </p:spPr>
      </p:pic>
      <p:pic>
        <p:nvPicPr>
          <p:cNvPr id="169" name="image4.png"/>
          <p:cNvPicPr/>
          <p:nvPr/>
        </p:nvPicPr>
        <p:blipFill>
          <a:blip r:embed="rId3"/>
          <a:stretch/>
        </p:blipFill>
        <p:spPr>
          <a:xfrm>
            <a:off x="11649960" y="9276480"/>
            <a:ext cx="398880" cy="396720"/>
          </a:xfrm>
          <a:prstGeom prst="rect">
            <a:avLst/>
          </a:prstGeom>
          <a:ln w="12600">
            <a:noFill/>
          </a:ln>
        </p:spPr>
      </p:pic>
      <p:sp>
        <p:nvSpPr>
          <p:cNvPr id="170" name="CustomShape 2"/>
          <p:cNvSpPr/>
          <p:nvPr/>
        </p:nvSpPr>
        <p:spPr>
          <a:xfrm>
            <a:off x="0" y="4129200"/>
            <a:ext cx="13003920" cy="1522440"/>
          </a:xfrm>
          <a:prstGeom prst="rect">
            <a:avLst/>
          </a:prstGeom>
          <a:solidFill>
            <a:srgbClr val="1F5282"/>
          </a:solidFill>
          <a:ln w="12600">
            <a:noFill/>
          </a:ln>
          <a:effectLst>
            <a:outerShdw blurRad="38100" dist="25560" dir="5400000" rotWithShape="0">
              <a:srgbClr val="000000">
                <a:alpha val="50000"/>
              </a:srgbClr>
            </a:outerShdw>
          </a:effectLst>
        </p:spPr>
        <p:style>
          <a:lnRef idx="0">
            <a:scrgbClr r="0" g="0" b="0"/>
          </a:lnRef>
          <a:fillRef idx="0">
            <a:scrgbClr r="0" g="0" b="0"/>
          </a:fillRef>
          <a:effectRef idx="0">
            <a:scrgbClr r="0" g="0" b="0"/>
          </a:effectRef>
          <a:fontRef idx="minor"/>
        </p:style>
      </p:sp>
      <p:sp>
        <p:nvSpPr>
          <p:cNvPr id="171" name="CustomShape 3"/>
          <p:cNvSpPr/>
          <p:nvPr/>
        </p:nvSpPr>
        <p:spPr>
          <a:xfrm>
            <a:off x="360" y="4444680"/>
            <a:ext cx="13003920" cy="120696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lstStyle/>
          <a:p>
            <a:pPr algn="ctr">
              <a:lnSpc>
                <a:spcPct val="100000"/>
              </a:lnSpc>
            </a:pPr>
            <a:r>
              <a:rPr lang="en-GB" sz="4800" spc="-1" dirty="0">
                <a:solidFill>
                  <a:srgbClr val="FFFFFF"/>
                </a:solidFill>
              </a:rPr>
              <a:t>an open source Web UI library for Angular.</a:t>
            </a:r>
            <a:endParaRPr lang="en-GB" sz="4800" b="0" strike="noStrike" spc="-1" dirty="0">
              <a:latin typeface="Arial"/>
            </a:endParaRPr>
          </a:p>
        </p:txBody>
      </p:sp>
      <p:pic>
        <p:nvPicPr>
          <p:cNvPr id="172" name="image4.png"/>
          <p:cNvPicPr/>
          <p:nvPr/>
        </p:nvPicPr>
        <p:blipFill>
          <a:blip r:embed="rId3"/>
          <a:stretch/>
        </p:blipFill>
        <p:spPr>
          <a:xfrm>
            <a:off x="1270080" y="6503760"/>
            <a:ext cx="398880" cy="396720"/>
          </a:xfrm>
          <a:prstGeom prst="rect">
            <a:avLst/>
          </a:prstGeom>
          <a:ln w="12600">
            <a:noFill/>
          </a:ln>
        </p:spPr>
      </p:pic>
      <p:sp>
        <p:nvSpPr>
          <p:cNvPr id="173" name="CustomShape 4"/>
          <p:cNvSpPr/>
          <p:nvPr/>
        </p:nvSpPr>
        <p:spPr>
          <a:xfrm>
            <a:off x="4213440" y="8540280"/>
            <a:ext cx="5437080" cy="6505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3600" b="0" strike="noStrike" spc="-1" dirty="0">
                <a:solidFill>
                  <a:srgbClr val="000000"/>
                </a:solidFill>
                <a:latin typeface="Helvetica Light"/>
                <a:ea typeface="Helvetica Light"/>
              </a:rPr>
              <a:t>Marian Edu, Acorn IT</a:t>
            </a:r>
            <a:endParaRPr lang="en-GB" sz="3600" b="0" strike="noStrike" spc="-1" dirty="0">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5600" b="0" strike="noStrike" spc="-1" dirty="0">
                <a:solidFill>
                  <a:srgbClr val="000000"/>
                </a:solidFill>
                <a:latin typeface="Helvetica Light"/>
                <a:ea typeface="Helvetica Light"/>
              </a:rPr>
              <a:t>About me</a:t>
            </a:r>
            <a:endParaRPr lang="en-GB" sz="5600" b="0" strike="noStrike" spc="-1" dirty="0">
              <a:latin typeface="Arial"/>
            </a:endParaRPr>
          </a:p>
        </p:txBody>
      </p:sp>
      <p:sp>
        <p:nvSpPr>
          <p:cNvPr id="175" name="CustomShape 2"/>
          <p:cNvSpPr/>
          <p:nvPr/>
        </p:nvSpPr>
        <p:spPr>
          <a:xfrm>
            <a:off x="1187640" y="2557080"/>
            <a:ext cx="1062864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20000"/>
              </a:lnSpc>
              <a:spcBef>
                <a:spcPts val="567"/>
              </a:spcBef>
            </a:pPr>
            <a:r>
              <a:rPr lang="en-GB" sz="4370" b="0" strike="noStrike" spc="-1" dirty="0">
                <a:solidFill>
                  <a:srgbClr val="000000"/>
                </a:solidFill>
                <a:latin typeface="Helvetica Light"/>
                <a:ea typeface="Helvetica Light"/>
              </a:rPr>
              <a:t>Working with Progress since 1998</a:t>
            </a:r>
            <a:endParaRPr lang="en-GB" sz="4370" b="0" strike="noStrike" spc="-1" dirty="0">
              <a:latin typeface="Arial"/>
            </a:endParaRPr>
          </a:p>
          <a:p>
            <a:pPr algn="ctr">
              <a:lnSpc>
                <a:spcPct val="120000"/>
              </a:lnSpc>
              <a:spcBef>
                <a:spcPts val="567"/>
              </a:spcBef>
            </a:pPr>
            <a:r>
              <a:rPr lang="en-GB" sz="4370" b="0" strike="noStrike" spc="-1" dirty="0">
                <a:solidFill>
                  <a:srgbClr val="000000"/>
                </a:solidFill>
                <a:latin typeface="Helvetica Light"/>
                <a:ea typeface="Helvetica Light"/>
              </a:rPr>
              <a:t>4GL &amp; OO, AppServer</a:t>
            </a:r>
            <a:endParaRPr lang="en-GB" sz="4370" b="0" strike="noStrike" spc="-1" dirty="0">
              <a:latin typeface="Arial"/>
            </a:endParaRPr>
          </a:p>
          <a:p>
            <a:pPr algn="ctr">
              <a:lnSpc>
                <a:spcPct val="120000"/>
              </a:lnSpc>
              <a:spcBef>
                <a:spcPts val="1984"/>
              </a:spcBef>
              <a:spcAft>
                <a:spcPts val="850"/>
              </a:spcAft>
            </a:pPr>
            <a:r>
              <a:rPr lang="en-GB" sz="4370" b="0" strike="noStrike" spc="-1" dirty="0">
                <a:solidFill>
                  <a:srgbClr val="000000"/>
                </a:solidFill>
                <a:latin typeface="Helvetica Light"/>
                <a:ea typeface="Helvetica Light"/>
              </a:rPr>
              <a:t>Architecture &amp; Integration</a:t>
            </a:r>
            <a:endParaRPr lang="en-GB" sz="4370" b="0" strike="noStrike" spc="-1" dirty="0">
              <a:latin typeface="Arial"/>
            </a:endParaRPr>
          </a:p>
          <a:p>
            <a:pPr algn="ctr">
              <a:lnSpc>
                <a:spcPct val="120000"/>
              </a:lnSpc>
              <a:spcBef>
                <a:spcPts val="567"/>
              </a:spcBef>
            </a:pPr>
            <a:r>
              <a:rPr lang="en-GB" sz="4370" b="0" strike="noStrike" spc="-1" dirty="0">
                <a:solidFill>
                  <a:srgbClr val="000000"/>
                </a:solidFill>
                <a:latin typeface="Helvetica Light"/>
                <a:ea typeface="Helvetica Light"/>
              </a:rPr>
              <a:t>Java, .NET</a:t>
            </a:r>
            <a:endParaRPr lang="en-GB" sz="4370" b="0" strike="noStrike" spc="-1" dirty="0">
              <a:latin typeface="Arial"/>
            </a:endParaRPr>
          </a:p>
          <a:p>
            <a:pPr algn="ctr">
              <a:lnSpc>
                <a:spcPct val="120000"/>
              </a:lnSpc>
              <a:spcBef>
                <a:spcPts val="567"/>
              </a:spcBef>
            </a:pPr>
            <a:r>
              <a:rPr lang="en-GB" sz="4370" b="0" strike="noStrike" spc="-1" dirty="0">
                <a:solidFill>
                  <a:srgbClr val="000000"/>
                </a:solidFill>
                <a:latin typeface="Helvetica Light"/>
                <a:ea typeface="Helvetica Light"/>
              </a:rPr>
              <a:t>node.js, javascript, typescript</a:t>
            </a:r>
            <a:endParaRPr lang="en-GB" sz="4370" b="0" strike="noStrike" spc="-1" dirty="0">
              <a:latin typeface="Arial"/>
            </a:endParaRPr>
          </a:p>
          <a:p>
            <a:pPr algn="ctr">
              <a:lnSpc>
                <a:spcPct val="120000"/>
              </a:lnSpc>
              <a:spcBef>
                <a:spcPts val="567"/>
              </a:spcBef>
            </a:pPr>
            <a:r>
              <a:rPr lang="en-GB" sz="4370" b="0" strike="noStrike" spc="-1" dirty="0">
                <a:solidFill>
                  <a:srgbClr val="000000"/>
                </a:solidFill>
                <a:latin typeface="Helvetica Light"/>
                <a:ea typeface="Helvetica Light"/>
              </a:rPr>
              <a:t>angular, nativescript</a:t>
            </a:r>
            <a:endParaRPr lang="en-GB" sz="4370" b="0" strike="noStrike" spc="-1" dirty="0">
              <a:latin typeface="Arial"/>
            </a:endParaRPr>
          </a:p>
        </p:txBody>
      </p:sp>
      <p:pic>
        <p:nvPicPr>
          <p:cNvPr id="176" name="image3.png"/>
          <p:cNvPicPr/>
          <p:nvPr/>
        </p:nvPicPr>
        <p:blipFill>
          <a:blip r:embed="rId2"/>
          <a:stretch/>
        </p:blipFill>
        <p:spPr>
          <a:xfrm>
            <a:off x="3176640" y="1062000"/>
            <a:ext cx="398880" cy="398880"/>
          </a:xfrm>
          <a:prstGeom prst="rect">
            <a:avLst/>
          </a:prstGeom>
          <a:ln w="12600">
            <a:noFill/>
          </a:ln>
        </p:spPr>
      </p:pic>
      <p:pic>
        <p:nvPicPr>
          <p:cNvPr id="177" name="image3.png"/>
          <p:cNvPicPr/>
          <p:nvPr/>
        </p:nvPicPr>
        <p:blipFill>
          <a:blip r:embed="rId2"/>
          <a:stretch/>
        </p:blipFill>
        <p:spPr>
          <a:xfrm>
            <a:off x="399600" y="1462320"/>
            <a:ext cx="398880" cy="398880"/>
          </a:xfrm>
          <a:prstGeom prst="rect">
            <a:avLst/>
          </a:prstGeom>
          <a:ln w="12600">
            <a:noFill/>
          </a:ln>
        </p:spPr>
      </p:pic>
      <p:pic>
        <p:nvPicPr>
          <p:cNvPr id="178" name="image4.png"/>
          <p:cNvPicPr/>
          <p:nvPr/>
        </p:nvPicPr>
        <p:blipFill>
          <a:blip r:embed="rId3"/>
          <a:stretch/>
        </p:blipFill>
        <p:spPr>
          <a:xfrm>
            <a:off x="799560" y="1462320"/>
            <a:ext cx="398880" cy="396720"/>
          </a:xfrm>
          <a:prstGeom prst="rect">
            <a:avLst/>
          </a:prstGeom>
          <a:ln w="12600">
            <a:noFill/>
          </a:ln>
        </p:spPr>
      </p:pic>
      <p:pic>
        <p:nvPicPr>
          <p:cNvPr id="179" name="image4.png"/>
          <p:cNvPicPr/>
          <p:nvPr/>
        </p:nvPicPr>
        <p:blipFill>
          <a:blip r:embed="rId3"/>
          <a:stretch/>
        </p:blipFill>
        <p:spPr>
          <a:xfrm>
            <a:off x="1188720" y="1464840"/>
            <a:ext cx="398880" cy="396720"/>
          </a:xfrm>
          <a:prstGeom prst="rect">
            <a:avLst/>
          </a:prstGeom>
          <a:ln w="12600">
            <a:noFill/>
          </a:ln>
        </p:spPr>
      </p:pic>
      <p:pic>
        <p:nvPicPr>
          <p:cNvPr id="180" name="image4.png"/>
          <p:cNvPicPr/>
          <p:nvPr/>
        </p:nvPicPr>
        <p:blipFill>
          <a:blip r:embed="rId3"/>
          <a:stretch/>
        </p:blipFill>
        <p:spPr>
          <a:xfrm>
            <a:off x="1577520" y="1467360"/>
            <a:ext cx="398880" cy="396720"/>
          </a:xfrm>
          <a:prstGeom prst="rect">
            <a:avLst/>
          </a:prstGeom>
          <a:ln w="12600">
            <a:noFill/>
          </a:ln>
        </p:spPr>
      </p:pic>
      <p:pic>
        <p:nvPicPr>
          <p:cNvPr id="181" name="image3.png"/>
          <p:cNvPicPr/>
          <p:nvPr/>
        </p:nvPicPr>
        <p:blipFill>
          <a:blip r:embed="rId2"/>
          <a:stretch/>
        </p:blipFill>
        <p:spPr>
          <a:xfrm>
            <a:off x="1977480" y="1462320"/>
            <a:ext cx="398880" cy="398880"/>
          </a:xfrm>
          <a:prstGeom prst="rect">
            <a:avLst/>
          </a:prstGeom>
          <a:ln w="12600">
            <a:noFill/>
          </a:ln>
        </p:spPr>
      </p:pic>
      <p:pic>
        <p:nvPicPr>
          <p:cNvPr id="182" name="image3.png"/>
          <p:cNvPicPr/>
          <p:nvPr/>
        </p:nvPicPr>
        <p:blipFill>
          <a:blip r:embed="rId2"/>
          <a:stretch/>
        </p:blipFill>
        <p:spPr>
          <a:xfrm>
            <a:off x="2777040" y="1459800"/>
            <a:ext cx="398880" cy="398880"/>
          </a:xfrm>
          <a:prstGeom prst="rect">
            <a:avLst/>
          </a:prstGeom>
          <a:ln w="12600">
            <a:noFill/>
          </a:ln>
        </p:spPr>
      </p:pic>
      <p:pic>
        <p:nvPicPr>
          <p:cNvPr id="183" name="image4.png"/>
          <p:cNvPicPr/>
          <p:nvPr/>
        </p:nvPicPr>
        <p:blipFill>
          <a:blip r:embed="rId3"/>
          <a:stretch/>
        </p:blipFill>
        <p:spPr>
          <a:xfrm>
            <a:off x="2377080" y="1462320"/>
            <a:ext cx="398880" cy="396720"/>
          </a:xfrm>
          <a:prstGeom prst="rect">
            <a:avLst/>
          </a:prstGeom>
          <a:ln w="12600">
            <a:noFill/>
          </a:ln>
        </p:spPr>
      </p:pic>
      <p:pic>
        <p:nvPicPr>
          <p:cNvPr id="184" name="image4.png"/>
          <p:cNvPicPr/>
          <p:nvPr/>
        </p:nvPicPr>
        <p:blipFill>
          <a:blip r:embed="rId3"/>
          <a:stretch/>
        </p:blipFill>
        <p:spPr>
          <a:xfrm>
            <a:off x="3176640" y="1459800"/>
            <a:ext cx="398880" cy="396720"/>
          </a:xfrm>
          <a:prstGeom prst="rect">
            <a:avLst/>
          </a:prstGeom>
          <a:ln w="12600">
            <a:noFill/>
          </a:ln>
        </p:spPr>
      </p:pic>
      <p:pic>
        <p:nvPicPr>
          <p:cNvPr id="185" name="image4.png"/>
          <p:cNvPicPr/>
          <p:nvPr/>
        </p:nvPicPr>
        <p:blipFill>
          <a:blip r:embed="rId3"/>
          <a:stretch/>
        </p:blipFill>
        <p:spPr>
          <a:xfrm>
            <a:off x="3576600" y="1459800"/>
            <a:ext cx="398880" cy="396720"/>
          </a:xfrm>
          <a:prstGeom prst="rect">
            <a:avLst/>
          </a:prstGeom>
          <a:ln w="12600">
            <a:noFill/>
          </a:ln>
        </p:spPr>
      </p:pic>
      <p:pic>
        <p:nvPicPr>
          <p:cNvPr id="186" name="image3.png"/>
          <p:cNvPicPr/>
          <p:nvPr/>
        </p:nvPicPr>
        <p:blipFill>
          <a:blip r:embed="rId2"/>
          <a:stretch/>
        </p:blipFill>
        <p:spPr>
          <a:xfrm>
            <a:off x="8981640" y="1467360"/>
            <a:ext cx="398880" cy="398880"/>
          </a:xfrm>
          <a:prstGeom prst="rect">
            <a:avLst/>
          </a:prstGeom>
          <a:ln w="12600">
            <a:noFill/>
          </a:ln>
        </p:spPr>
      </p:pic>
      <p:pic>
        <p:nvPicPr>
          <p:cNvPr id="187" name="image3.png"/>
          <p:cNvPicPr/>
          <p:nvPr/>
        </p:nvPicPr>
        <p:blipFill>
          <a:blip r:embed="rId2"/>
          <a:stretch/>
        </p:blipFill>
        <p:spPr>
          <a:xfrm>
            <a:off x="9381240" y="1457280"/>
            <a:ext cx="398880" cy="398880"/>
          </a:xfrm>
          <a:prstGeom prst="rect">
            <a:avLst/>
          </a:prstGeom>
          <a:ln w="12600">
            <a:noFill/>
          </a:ln>
        </p:spPr>
      </p:pic>
      <p:pic>
        <p:nvPicPr>
          <p:cNvPr id="188" name="image3.png"/>
          <p:cNvPicPr/>
          <p:nvPr/>
        </p:nvPicPr>
        <p:blipFill>
          <a:blip r:embed="rId2"/>
          <a:stretch/>
        </p:blipFill>
        <p:spPr>
          <a:xfrm>
            <a:off x="10180800" y="1467360"/>
            <a:ext cx="398880" cy="398880"/>
          </a:xfrm>
          <a:prstGeom prst="rect">
            <a:avLst/>
          </a:prstGeom>
          <a:ln w="12600">
            <a:noFill/>
          </a:ln>
        </p:spPr>
      </p:pic>
      <p:pic>
        <p:nvPicPr>
          <p:cNvPr id="189" name="image4.png"/>
          <p:cNvPicPr/>
          <p:nvPr/>
        </p:nvPicPr>
        <p:blipFill>
          <a:blip r:embed="rId3"/>
          <a:stretch/>
        </p:blipFill>
        <p:spPr>
          <a:xfrm>
            <a:off x="9781200" y="1459800"/>
            <a:ext cx="398880" cy="396720"/>
          </a:xfrm>
          <a:prstGeom prst="rect">
            <a:avLst/>
          </a:prstGeom>
          <a:ln w="12600">
            <a:noFill/>
          </a:ln>
        </p:spPr>
      </p:pic>
      <p:pic>
        <p:nvPicPr>
          <p:cNvPr id="190" name="image3.png"/>
          <p:cNvPicPr/>
          <p:nvPr/>
        </p:nvPicPr>
        <p:blipFill>
          <a:blip r:embed="rId2"/>
          <a:stretch/>
        </p:blipFill>
        <p:spPr>
          <a:xfrm>
            <a:off x="788400" y="1057680"/>
            <a:ext cx="398880" cy="398880"/>
          </a:xfrm>
          <a:prstGeom prst="rect">
            <a:avLst/>
          </a:prstGeom>
          <a:ln w="12600">
            <a:noFill/>
          </a:ln>
        </p:spPr>
      </p:pic>
      <p:pic>
        <p:nvPicPr>
          <p:cNvPr id="191" name="image4.png"/>
          <p:cNvPicPr/>
          <p:nvPr/>
        </p:nvPicPr>
        <p:blipFill>
          <a:blip r:embed="rId3"/>
          <a:stretch/>
        </p:blipFill>
        <p:spPr>
          <a:xfrm>
            <a:off x="0" y="1457280"/>
            <a:ext cx="398880" cy="396720"/>
          </a:xfrm>
          <a:prstGeom prst="rect">
            <a:avLst/>
          </a:prstGeom>
          <a:ln w="12600">
            <a:noFill/>
          </a:ln>
        </p:spPr>
      </p:pic>
      <p:pic>
        <p:nvPicPr>
          <p:cNvPr id="192" name="image4.png"/>
          <p:cNvPicPr/>
          <p:nvPr/>
        </p:nvPicPr>
        <p:blipFill>
          <a:blip r:embed="rId3"/>
          <a:stretch/>
        </p:blipFill>
        <p:spPr>
          <a:xfrm>
            <a:off x="399600" y="1856520"/>
            <a:ext cx="398880" cy="396720"/>
          </a:xfrm>
          <a:prstGeom prst="rect">
            <a:avLst/>
          </a:prstGeom>
          <a:ln w="12600">
            <a:noFill/>
          </a:ln>
        </p:spPr>
      </p:pic>
      <p:pic>
        <p:nvPicPr>
          <p:cNvPr id="193" name="image3.png"/>
          <p:cNvPicPr/>
          <p:nvPr/>
        </p:nvPicPr>
        <p:blipFill>
          <a:blip r:embed="rId2"/>
          <a:stretch/>
        </p:blipFill>
        <p:spPr>
          <a:xfrm>
            <a:off x="1577520" y="1862280"/>
            <a:ext cx="398880" cy="398880"/>
          </a:xfrm>
          <a:prstGeom prst="rect">
            <a:avLst/>
          </a:prstGeom>
          <a:ln w="12600">
            <a:noFill/>
          </a:ln>
        </p:spPr>
      </p:pic>
      <p:pic>
        <p:nvPicPr>
          <p:cNvPr id="194" name="image4.png"/>
          <p:cNvPicPr/>
          <p:nvPr/>
        </p:nvPicPr>
        <p:blipFill>
          <a:blip r:embed="rId3"/>
          <a:stretch/>
        </p:blipFill>
        <p:spPr>
          <a:xfrm>
            <a:off x="1977480" y="1067760"/>
            <a:ext cx="398880" cy="396720"/>
          </a:xfrm>
          <a:prstGeom prst="rect">
            <a:avLst/>
          </a:prstGeom>
          <a:ln w="12600">
            <a:noFill/>
          </a:ln>
        </p:spPr>
      </p:pic>
      <p:pic>
        <p:nvPicPr>
          <p:cNvPr id="195" name="image4.png"/>
          <p:cNvPicPr/>
          <p:nvPr/>
        </p:nvPicPr>
        <p:blipFill>
          <a:blip r:embed="rId3"/>
          <a:stretch/>
        </p:blipFill>
        <p:spPr>
          <a:xfrm>
            <a:off x="8981640" y="1070280"/>
            <a:ext cx="398880" cy="396720"/>
          </a:xfrm>
          <a:prstGeom prst="rect">
            <a:avLst/>
          </a:prstGeom>
          <a:ln w="12600">
            <a:noFill/>
          </a:ln>
        </p:spPr>
      </p:pic>
      <p:pic>
        <p:nvPicPr>
          <p:cNvPr id="196" name="image3.png"/>
          <p:cNvPicPr/>
          <p:nvPr/>
        </p:nvPicPr>
        <p:blipFill>
          <a:blip r:embed="rId2"/>
          <a:stretch/>
        </p:blipFill>
        <p:spPr>
          <a:xfrm>
            <a:off x="9381240" y="1859760"/>
            <a:ext cx="398880" cy="398880"/>
          </a:xfrm>
          <a:prstGeom prst="rect">
            <a:avLst/>
          </a:prstGeom>
          <a:ln w="12600">
            <a:noFill/>
          </a:ln>
        </p:spPr>
      </p:pic>
      <p:pic>
        <p:nvPicPr>
          <p:cNvPr id="197" name="image3.png"/>
          <p:cNvPicPr/>
          <p:nvPr/>
        </p:nvPicPr>
        <p:blipFill>
          <a:blip r:embed="rId2"/>
          <a:stretch/>
        </p:blipFill>
        <p:spPr>
          <a:xfrm>
            <a:off x="10980360" y="1062000"/>
            <a:ext cx="398880" cy="398880"/>
          </a:xfrm>
          <a:prstGeom prst="rect">
            <a:avLst/>
          </a:prstGeom>
          <a:ln w="12600">
            <a:noFill/>
          </a:ln>
        </p:spPr>
      </p:pic>
      <p:pic>
        <p:nvPicPr>
          <p:cNvPr id="198" name="image3.png"/>
          <p:cNvPicPr/>
          <p:nvPr/>
        </p:nvPicPr>
        <p:blipFill>
          <a:blip r:embed="rId2"/>
          <a:stretch/>
        </p:blipFill>
        <p:spPr>
          <a:xfrm>
            <a:off x="10580760" y="1459800"/>
            <a:ext cx="398880" cy="398880"/>
          </a:xfrm>
          <a:prstGeom prst="rect">
            <a:avLst/>
          </a:prstGeom>
          <a:ln w="12600">
            <a:noFill/>
          </a:ln>
        </p:spPr>
      </p:pic>
      <p:pic>
        <p:nvPicPr>
          <p:cNvPr id="199" name="image4.png"/>
          <p:cNvPicPr/>
          <p:nvPr/>
        </p:nvPicPr>
        <p:blipFill>
          <a:blip r:embed="rId3"/>
          <a:stretch/>
        </p:blipFill>
        <p:spPr>
          <a:xfrm>
            <a:off x="10980360" y="1459800"/>
            <a:ext cx="398880" cy="396720"/>
          </a:xfrm>
          <a:prstGeom prst="rect">
            <a:avLst/>
          </a:prstGeom>
          <a:ln w="12600">
            <a:noFill/>
          </a:ln>
        </p:spPr>
      </p:pic>
      <p:pic>
        <p:nvPicPr>
          <p:cNvPr id="200" name="image4.png"/>
          <p:cNvPicPr/>
          <p:nvPr/>
        </p:nvPicPr>
        <p:blipFill>
          <a:blip r:embed="rId3"/>
          <a:stretch/>
        </p:blipFill>
        <p:spPr>
          <a:xfrm>
            <a:off x="11380320" y="1459800"/>
            <a:ext cx="398880" cy="396720"/>
          </a:xfrm>
          <a:prstGeom prst="rect">
            <a:avLst/>
          </a:prstGeom>
          <a:ln w="12600">
            <a:noFill/>
          </a:ln>
        </p:spPr>
      </p:pic>
      <p:pic>
        <p:nvPicPr>
          <p:cNvPr id="201" name="image3.png"/>
          <p:cNvPicPr/>
          <p:nvPr/>
        </p:nvPicPr>
        <p:blipFill>
          <a:blip r:embed="rId2"/>
          <a:stretch/>
        </p:blipFill>
        <p:spPr>
          <a:xfrm>
            <a:off x="11779920" y="1458000"/>
            <a:ext cx="398880" cy="398880"/>
          </a:xfrm>
          <a:prstGeom prst="rect">
            <a:avLst/>
          </a:prstGeom>
          <a:ln w="12600">
            <a:noFill/>
          </a:ln>
        </p:spPr>
      </p:pic>
      <p:pic>
        <p:nvPicPr>
          <p:cNvPr id="202" name="image4.png"/>
          <p:cNvPicPr/>
          <p:nvPr/>
        </p:nvPicPr>
        <p:blipFill>
          <a:blip r:embed="rId3"/>
          <a:stretch/>
        </p:blipFill>
        <p:spPr>
          <a:xfrm>
            <a:off x="12179880" y="1460520"/>
            <a:ext cx="398880" cy="396720"/>
          </a:xfrm>
          <a:prstGeom prst="rect">
            <a:avLst/>
          </a:prstGeom>
          <a:ln w="12600">
            <a:noFill/>
          </a:ln>
        </p:spPr>
      </p:pic>
      <p:pic>
        <p:nvPicPr>
          <p:cNvPr id="203" name="image3.png"/>
          <p:cNvPicPr/>
          <p:nvPr/>
        </p:nvPicPr>
        <p:blipFill>
          <a:blip r:embed="rId2"/>
          <a:stretch/>
        </p:blipFill>
        <p:spPr>
          <a:xfrm>
            <a:off x="12579480" y="1458000"/>
            <a:ext cx="398880" cy="398880"/>
          </a:xfrm>
          <a:prstGeom prst="rect">
            <a:avLst/>
          </a:prstGeom>
          <a:ln w="12600">
            <a:noFill/>
          </a:ln>
        </p:spPr>
      </p:pic>
      <p:pic>
        <p:nvPicPr>
          <p:cNvPr id="204" name="image4.png"/>
          <p:cNvPicPr/>
          <p:nvPr/>
        </p:nvPicPr>
        <p:blipFill>
          <a:blip r:embed="rId3"/>
          <a:stretch/>
        </p:blipFill>
        <p:spPr>
          <a:xfrm>
            <a:off x="11380320" y="1875240"/>
            <a:ext cx="398880" cy="396720"/>
          </a:xfrm>
          <a:prstGeom prst="rect">
            <a:avLst/>
          </a:prstGeom>
          <a:ln w="12600">
            <a:noFill/>
          </a:ln>
        </p:spPr>
      </p:pic>
      <p:pic>
        <p:nvPicPr>
          <p:cNvPr id="205" name="image3.png"/>
          <p:cNvPicPr/>
          <p:nvPr/>
        </p:nvPicPr>
        <p:blipFill>
          <a:blip r:embed="rId2"/>
          <a:stretch/>
        </p:blipFill>
        <p:spPr>
          <a:xfrm>
            <a:off x="10580760" y="1875240"/>
            <a:ext cx="398880" cy="398880"/>
          </a:xfrm>
          <a:prstGeom prst="rect">
            <a:avLst/>
          </a:prstGeom>
          <a:ln w="12600">
            <a:noFill/>
          </a:ln>
        </p:spPr>
      </p:pic>
      <p:pic>
        <p:nvPicPr>
          <p:cNvPr id="206" name="Logo 2 - Acorn - It.jpg"/>
          <p:cNvPicPr/>
          <p:nvPr/>
        </p:nvPicPr>
        <p:blipFill>
          <a:blip r:embed="rId4"/>
          <a:srcRect t="21354" b="21354"/>
          <a:stretch/>
        </p:blipFill>
        <p:spPr>
          <a:xfrm>
            <a:off x="464400" y="8991720"/>
            <a:ext cx="2151000" cy="615600"/>
          </a:xfrm>
          <a:prstGeom prst="rect">
            <a:avLst/>
          </a:prstGeom>
          <a:ln w="12600">
            <a:noFill/>
          </a:ln>
        </p:spPr>
      </p:pic>
      <p:sp>
        <p:nvSpPr>
          <p:cNvPr id="207"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08"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5"/>
              </a:rPr>
              <a:t>acorn.ro</a:t>
            </a:r>
            <a:endParaRPr lang="en-GB" sz="3000" b="0" strike="noStrike" spc="-1" dirty="0">
              <a:latin typeface="Arial"/>
            </a:endParaRPr>
          </a:p>
        </p:txBody>
      </p:sp>
      <p:sp>
        <p:nvSpPr>
          <p:cNvPr id="209"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err="1">
                <a:solidFill>
                  <a:srgbClr val="000000"/>
                </a:solidFill>
                <a:latin typeface="Helvetica Light"/>
                <a:ea typeface="Helvetica Light"/>
              </a:rPr>
              <a:t>PrimeNG</a:t>
            </a:r>
            <a:endParaRPr lang="en-GB" sz="4800" b="0" strike="noStrike" spc="-1" dirty="0">
              <a:latin typeface="Arial"/>
            </a:endParaRPr>
          </a:p>
        </p:txBody>
      </p:sp>
      <p:sp>
        <p:nvSpPr>
          <p:cNvPr id="211" name="CustomShape 2"/>
          <p:cNvSpPr/>
          <p:nvPr/>
        </p:nvSpPr>
        <p:spPr>
          <a:xfrm>
            <a:off x="720000" y="2568960"/>
            <a:ext cx="1062864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marL="571500" indent="-571500">
              <a:buFont typeface="Arial" panose="020B0604020202020204" pitchFamily="34" charset="0"/>
              <a:buChar char="•"/>
            </a:pPr>
            <a:r>
              <a:rPr lang="en-GB" sz="3200" i="1" spc="-1" dirty="0">
                <a:solidFill>
                  <a:srgbClr val="1A1A1A"/>
                </a:solidFill>
                <a:latin typeface="Helvetica Neue"/>
                <a:ea typeface="Arial"/>
              </a:rPr>
              <a:t>A collection of rich UI components for Angular.</a:t>
            </a:r>
          </a:p>
          <a:p>
            <a:pPr marL="571500" indent="-571500">
              <a:buFont typeface="Arial" panose="020B0604020202020204" pitchFamily="34" charset="0"/>
              <a:buChar char="•"/>
            </a:pPr>
            <a:endParaRPr lang="en-GB" sz="3200" i="1" spc="-1" dirty="0">
              <a:solidFill>
                <a:srgbClr val="1A1A1A"/>
              </a:solidFill>
              <a:latin typeface="Helvetica Neue"/>
              <a:ea typeface="Arial"/>
            </a:endParaRPr>
          </a:p>
          <a:p>
            <a:pPr marL="571500" indent="-571500">
              <a:buFont typeface="Arial" panose="020B0604020202020204" pitchFamily="34" charset="0"/>
              <a:buChar char="•"/>
            </a:pPr>
            <a:r>
              <a:rPr lang="en-GB" sz="3200" i="1" spc="-1" dirty="0">
                <a:solidFill>
                  <a:srgbClr val="1A1A1A"/>
                </a:solidFill>
                <a:latin typeface="Helvetica Neue"/>
                <a:ea typeface="Arial"/>
              </a:rPr>
              <a:t>All widgets are open source and free to use under MIT License. </a:t>
            </a:r>
          </a:p>
          <a:p>
            <a:pPr marL="571500" indent="-571500">
              <a:buFont typeface="Arial" panose="020B0604020202020204" pitchFamily="34" charset="0"/>
              <a:buChar char="•"/>
            </a:pPr>
            <a:endParaRPr lang="en-GB" sz="3200" i="1" spc="-1" dirty="0">
              <a:solidFill>
                <a:srgbClr val="1A1A1A"/>
              </a:solidFill>
              <a:latin typeface="Helvetica Neue"/>
              <a:ea typeface="Arial"/>
            </a:endParaRPr>
          </a:p>
          <a:p>
            <a:pPr marL="571500" indent="-571500">
              <a:buFont typeface="Arial" panose="020B0604020202020204" pitchFamily="34" charset="0"/>
              <a:buChar char="•"/>
            </a:pPr>
            <a:r>
              <a:rPr lang="en-GB" sz="3200" i="1" spc="-1" dirty="0">
                <a:solidFill>
                  <a:srgbClr val="1A1A1A"/>
                </a:solidFill>
                <a:latin typeface="Helvetica Neue"/>
                <a:ea typeface="Arial"/>
              </a:rPr>
              <a:t>Developed by </a:t>
            </a:r>
            <a:r>
              <a:rPr lang="en-GB" sz="3200" i="1" spc="-1" dirty="0" err="1">
                <a:solidFill>
                  <a:srgbClr val="1A1A1A"/>
                </a:solidFill>
                <a:latin typeface="Helvetica Neue"/>
                <a:ea typeface="Arial"/>
              </a:rPr>
              <a:t>PrimeTek</a:t>
            </a:r>
            <a:r>
              <a:rPr lang="en-GB" sz="3200" i="1" spc="-1" dirty="0">
                <a:solidFill>
                  <a:srgbClr val="1A1A1A"/>
                </a:solidFill>
                <a:latin typeface="Helvetica Neue"/>
                <a:ea typeface="Arial"/>
              </a:rPr>
              <a:t> Informatics, a vendor with years of expertise in developing open source UI solutions.</a:t>
            </a:r>
          </a:p>
          <a:p>
            <a:pPr marL="571500" indent="-571500">
              <a:buFont typeface="Arial" panose="020B0604020202020204" pitchFamily="34" charset="0"/>
              <a:buChar char="•"/>
            </a:pPr>
            <a:endParaRPr lang="en-GB" sz="4400" i="1" spc="-1" dirty="0">
              <a:solidFill>
                <a:srgbClr val="1A1A1A"/>
              </a:solidFill>
              <a:latin typeface="Helvetica Neue"/>
              <a:ea typeface="Arial"/>
            </a:endParaRPr>
          </a:p>
          <a:p>
            <a:pPr marL="571500" indent="-571500">
              <a:buFont typeface="Arial" panose="020B0604020202020204" pitchFamily="34" charset="0"/>
              <a:buChar char="•"/>
            </a:pPr>
            <a:r>
              <a:rPr lang="en-GB" sz="4400" i="1" spc="-1" dirty="0">
                <a:latin typeface="Helvetica Neue"/>
                <a:ea typeface="Arial"/>
                <a:hlinkClick r:id="rId3">
                  <a:extLst>
                    <a:ext uri="{A12FA001-AC4F-418D-AE19-62706E023703}">
                      <ahyp:hlinkClr xmlns:ahyp="http://schemas.microsoft.com/office/drawing/2018/hyperlinkcolor" val="tx"/>
                    </a:ext>
                  </a:extLst>
                </a:hlinkClick>
              </a:rPr>
              <a:t>https://</a:t>
            </a:r>
            <a:r>
              <a:rPr lang="en-GB" sz="4400" i="1" spc="-1" dirty="0" err="1">
                <a:latin typeface="Helvetica Neue"/>
                <a:ea typeface="Arial"/>
                <a:hlinkClick r:id="rId3">
                  <a:extLst>
                    <a:ext uri="{A12FA001-AC4F-418D-AE19-62706E023703}">
                      <ahyp:hlinkClr xmlns:ahyp="http://schemas.microsoft.com/office/drawing/2018/hyperlinkcolor" val="tx"/>
                    </a:ext>
                  </a:extLst>
                </a:hlinkClick>
              </a:rPr>
              <a:t>www.primefaces.org</a:t>
            </a:r>
            <a:r>
              <a:rPr lang="en-GB" sz="4400" i="1" spc="-1" dirty="0">
                <a:latin typeface="Helvetica Neue"/>
                <a:ea typeface="Arial"/>
                <a:hlinkClick r:id="rId3">
                  <a:extLst>
                    <a:ext uri="{A12FA001-AC4F-418D-AE19-62706E023703}">
                      <ahyp:hlinkClr xmlns:ahyp="http://schemas.microsoft.com/office/drawing/2018/hyperlinkcolor" val="tx"/>
                    </a:ext>
                  </a:extLst>
                </a:hlinkClick>
              </a:rPr>
              <a:t>/</a:t>
            </a:r>
            <a:r>
              <a:rPr lang="en-GB" sz="4400" i="1" spc="-1" dirty="0" err="1">
                <a:latin typeface="Helvetica Neue"/>
                <a:ea typeface="Arial"/>
                <a:hlinkClick r:id="rId3">
                  <a:extLst>
                    <a:ext uri="{A12FA001-AC4F-418D-AE19-62706E023703}">
                      <ahyp:hlinkClr xmlns:ahyp="http://schemas.microsoft.com/office/drawing/2018/hyperlinkcolor" val="tx"/>
                    </a:ext>
                  </a:extLst>
                </a:hlinkClick>
              </a:rPr>
              <a:t>primeng</a:t>
            </a:r>
            <a:r>
              <a:rPr lang="en-GB" sz="4400" i="1" spc="-1" dirty="0">
                <a:latin typeface="Helvetica Neue"/>
                <a:ea typeface="Arial"/>
                <a:hlinkClick r:id="rId3">
                  <a:extLst>
                    <a:ext uri="{A12FA001-AC4F-418D-AE19-62706E023703}">
                      <ahyp:hlinkClr xmlns:ahyp="http://schemas.microsoft.com/office/drawing/2018/hyperlinkcolor" val="tx"/>
                    </a:ext>
                  </a:extLst>
                </a:hlinkClick>
              </a:rPr>
              <a:t>/ </a:t>
            </a:r>
            <a:endParaRPr lang="en-GB" sz="2000" b="0" i="1" strike="noStrike" spc="-1" dirty="0">
              <a:latin typeface="Arial"/>
            </a:endParaRPr>
          </a:p>
        </p:txBody>
      </p:sp>
      <p:pic>
        <p:nvPicPr>
          <p:cNvPr id="212" name="image3.png"/>
          <p:cNvPicPr/>
          <p:nvPr/>
        </p:nvPicPr>
        <p:blipFill>
          <a:blip r:embed="rId4"/>
          <a:stretch/>
        </p:blipFill>
        <p:spPr>
          <a:xfrm>
            <a:off x="3176640" y="1062000"/>
            <a:ext cx="398880" cy="398880"/>
          </a:xfrm>
          <a:prstGeom prst="rect">
            <a:avLst/>
          </a:prstGeom>
          <a:ln w="12600">
            <a:noFill/>
          </a:ln>
        </p:spPr>
      </p:pic>
      <p:pic>
        <p:nvPicPr>
          <p:cNvPr id="213" name="image3.png"/>
          <p:cNvPicPr/>
          <p:nvPr/>
        </p:nvPicPr>
        <p:blipFill>
          <a:blip r:embed="rId4"/>
          <a:stretch/>
        </p:blipFill>
        <p:spPr>
          <a:xfrm>
            <a:off x="399600" y="1462320"/>
            <a:ext cx="398880" cy="398880"/>
          </a:xfrm>
          <a:prstGeom prst="rect">
            <a:avLst/>
          </a:prstGeom>
          <a:ln w="12600">
            <a:noFill/>
          </a:ln>
        </p:spPr>
      </p:pic>
      <p:pic>
        <p:nvPicPr>
          <p:cNvPr id="214" name="image4.png"/>
          <p:cNvPicPr/>
          <p:nvPr/>
        </p:nvPicPr>
        <p:blipFill>
          <a:blip r:embed="rId5"/>
          <a:stretch/>
        </p:blipFill>
        <p:spPr>
          <a:xfrm>
            <a:off x="799560" y="1462320"/>
            <a:ext cx="398880" cy="396720"/>
          </a:xfrm>
          <a:prstGeom prst="rect">
            <a:avLst/>
          </a:prstGeom>
          <a:ln w="12600">
            <a:noFill/>
          </a:ln>
        </p:spPr>
      </p:pic>
      <p:pic>
        <p:nvPicPr>
          <p:cNvPr id="215" name="image4.png"/>
          <p:cNvPicPr/>
          <p:nvPr/>
        </p:nvPicPr>
        <p:blipFill>
          <a:blip r:embed="rId5"/>
          <a:stretch/>
        </p:blipFill>
        <p:spPr>
          <a:xfrm>
            <a:off x="1188720" y="1464840"/>
            <a:ext cx="398880" cy="396720"/>
          </a:xfrm>
          <a:prstGeom prst="rect">
            <a:avLst/>
          </a:prstGeom>
          <a:ln w="12600">
            <a:noFill/>
          </a:ln>
        </p:spPr>
      </p:pic>
      <p:pic>
        <p:nvPicPr>
          <p:cNvPr id="216" name="image4.png"/>
          <p:cNvPicPr/>
          <p:nvPr/>
        </p:nvPicPr>
        <p:blipFill>
          <a:blip r:embed="rId5"/>
          <a:stretch/>
        </p:blipFill>
        <p:spPr>
          <a:xfrm>
            <a:off x="1577520" y="1467360"/>
            <a:ext cx="398880" cy="396720"/>
          </a:xfrm>
          <a:prstGeom prst="rect">
            <a:avLst/>
          </a:prstGeom>
          <a:ln w="12600">
            <a:noFill/>
          </a:ln>
        </p:spPr>
      </p:pic>
      <p:pic>
        <p:nvPicPr>
          <p:cNvPr id="217" name="image3.png"/>
          <p:cNvPicPr/>
          <p:nvPr/>
        </p:nvPicPr>
        <p:blipFill>
          <a:blip r:embed="rId4"/>
          <a:stretch/>
        </p:blipFill>
        <p:spPr>
          <a:xfrm>
            <a:off x="1977480" y="1462320"/>
            <a:ext cx="398880" cy="398880"/>
          </a:xfrm>
          <a:prstGeom prst="rect">
            <a:avLst/>
          </a:prstGeom>
          <a:ln w="12600">
            <a:noFill/>
          </a:ln>
        </p:spPr>
      </p:pic>
      <p:pic>
        <p:nvPicPr>
          <p:cNvPr id="218" name="image3.png"/>
          <p:cNvPicPr/>
          <p:nvPr/>
        </p:nvPicPr>
        <p:blipFill>
          <a:blip r:embed="rId4"/>
          <a:stretch/>
        </p:blipFill>
        <p:spPr>
          <a:xfrm>
            <a:off x="2777040" y="1459800"/>
            <a:ext cx="398880" cy="398880"/>
          </a:xfrm>
          <a:prstGeom prst="rect">
            <a:avLst/>
          </a:prstGeom>
          <a:ln w="12600">
            <a:noFill/>
          </a:ln>
        </p:spPr>
      </p:pic>
      <p:pic>
        <p:nvPicPr>
          <p:cNvPr id="219" name="image4.png"/>
          <p:cNvPicPr/>
          <p:nvPr/>
        </p:nvPicPr>
        <p:blipFill>
          <a:blip r:embed="rId5"/>
          <a:stretch/>
        </p:blipFill>
        <p:spPr>
          <a:xfrm>
            <a:off x="2377080" y="1462320"/>
            <a:ext cx="398880" cy="396720"/>
          </a:xfrm>
          <a:prstGeom prst="rect">
            <a:avLst/>
          </a:prstGeom>
          <a:ln w="12600">
            <a:noFill/>
          </a:ln>
        </p:spPr>
      </p:pic>
      <p:pic>
        <p:nvPicPr>
          <p:cNvPr id="220" name="image4.png"/>
          <p:cNvPicPr/>
          <p:nvPr/>
        </p:nvPicPr>
        <p:blipFill>
          <a:blip r:embed="rId5"/>
          <a:stretch/>
        </p:blipFill>
        <p:spPr>
          <a:xfrm>
            <a:off x="3176640" y="1459800"/>
            <a:ext cx="398880" cy="396720"/>
          </a:xfrm>
          <a:prstGeom prst="rect">
            <a:avLst/>
          </a:prstGeom>
          <a:ln w="12600">
            <a:noFill/>
          </a:ln>
        </p:spPr>
      </p:pic>
      <p:pic>
        <p:nvPicPr>
          <p:cNvPr id="221" name="image4.png"/>
          <p:cNvPicPr/>
          <p:nvPr/>
        </p:nvPicPr>
        <p:blipFill>
          <a:blip r:embed="rId5"/>
          <a:stretch/>
        </p:blipFill>
        <p:spPr>
          <a:xfrm>
            <a:off x="3576600" y="1459800"/>
            <a:ext cx="398880" cy="396720"/>
          </a:xfrm>
          <a:prstGeom prst="rect">
            <a:avLst/>
          </a:prstGeom>
          <a:ln w="12600">
            <a:noFill/>
          </a:ln>
        </p:spPr>
      </p:pic>
      <p:pic>
        <p:nvPicPr>
          <p:cNvPr id="222" name="image3.png"/>
          <p:cNvPicPr/>
          <p:nvPr/>
        </p:nvPicPr>
        <p:blipFill>
          <a:blip r:embed="rId4"/>
          <a:stretch/>
        </p:blipFill>
        <p:spPr>
          <a:xfrm>
            <a:off x="8981640" y="1467360"/>
            <a:ext cx="398880" cy="398880"/>
          </a:xfrm>
          <a:prstGeom prst="rect">
            <a:avLst/>
          </a:prstGeom>
          <a:ln w="12600">
            <a:noFill/>
          </a:ln>
        </p:spPr>
      </p:pic>
      <p:pic>
        <p:nvPicPr>
          <p:cNvPr id="223" name="image3.png"/>
          <p:cNvPicPr/>
          <p:nvPr/>
        </p:nvPicPr>
        <p:blipFill>
          <a:blip r:embed="rId4"/>
          <a:stretch/>
        </p:blipFill>
        <p:spPr>
          <a:xfrm>
            <a:off x="9381240" y="1457280"/>
            <a:ext cx="398880" cy="398880"/>
          </a:xfrm>
          <a:prstGeom prst="rect">
            <a:avLst/>
          </a:prstGeom>
          <a:ln w="12600">
            <a:noFill/>
          </a:ln>
        </p:spPr>
      </p:pic>
      <p:pic>
        <p:nvPicPr>
          <p:cNvPr id="224" name="image3.png"/>
          <p:cNvPicPr/>
          <p:nvPr/>
        </p:nvPicPr>
        <p:blipFill>
          <a:blip r:embed="rId4"/>
          <a:stretch/>
        </p:blipFill>
        <p:spPr>
          <a:xfrm>
            <a:off x="10180800" y="1467360"/>
            <a:ext cx="398880" cy="398880"/>
          </a:xfrm>
          <a:prstGeom prst="rect">
            <a:avLst/>
          </a:prstGeom>
          <a:ln w="12600">
            <a:noFill/>
          </a:ln>
        </p:spPr>
      </p:pic>
      <p:pic>
        <p:nvPicPr>
          <p:cNvPr id="225" name="image4.png"/>
          <p:cNvPicPr/>
          <p:nvPr/>
        </p:nvPicPr>
        <p:blipFill>
          <a:blip r:embed="rId5"/>
          <a:stretch/>
        </p:blipFill>
        <p:spPr>
          <a:xfrm>
            <a:off x="9781200" y="1459800"/>
            <a:ext cx="398880" cy="396720"/>
          </a:xfrm>
          <a:prstGeom prst="rect">
            <a:avLst/>
          </a:prstGeom>
          <a:ln w="12600">
            <a:noFill/>
          </a:ln>
        </p:spPr>
      </p:pic>
      <p:pic>
        <p:nvPicPr>
          <p:cNvPr id="226" name="image3.png"/>
          <p:cNvPicPr/>
          <p:nvPr/>
        </p:nvPicPr>
        <p:blipFill>
          <a:blip r:embed="rId4"/>
          <a:stretch/>
        </p:blipFill>
        <p:spPr>
          <a:xfrm>
            <a:off x="788400" y="1057680"/>
            <a:ext cx="398880" cy="398880"/>
          </a:xfrm>
          <a:prstGeom prst="rect">
            <a:avLst/>
          </a:prstGeom>
          <a:ln w="12600">
            <a:noFill/>
          </a:ln>
        </p:spPr>
      </p:pic>
      <p:pic>
        <p:nvPicPr>
          <p:cNvPr id="227" name="image4.png"/>
          <p:cNvPicPr/>
          <p:nvPr/>
        </p:nvPicPr>
        <p:blipFill>
          <a:blip r:embed="rId5"/>
          <a:stretch/>
        </p:blipFill>
        <p:spPr>
          <a:xfrm>
            <a:off x="0" y="1457280"/>
            <a:ext cx="398880" cy="396720"/>
          </a:xfrm>
          <a:prstGeom prst="rect">
            <a:avLst/>
          </a:prstGeom>
          <a:ln w="12600">
            <a:noFill/>
          </a:ln>
        </p:spPr>
      </p:pic>
      <p:pic>
        <p:nvPicPr>
          <p:cNvPr id="228" name="image4.png"/>
          <p:cNvPicPr/>
          <p:nvPr/>
        </p:nvPicPr>
        <p:blipFill>
          <a:blip r:embed="rId5"/>
          <a:stretch/>
        </p:blipFill>
        <p:spPr>
          <a:xfrm>
            <a:off x="399600" y="1856520"/>
            <a:ext cx="398880" cy="396720"/>
          </a:xfrm>
          <a:prstGeom prst="rect">
            <a:avLst/>
          </a:prstGeom>
          <a:ln w="12600">
            <a:noFill/>
          </a:ln>
        </p:spPr>
      </p:pic>
      <p:pic>
        <p:nvPicPr>
          <p:cNvPr id="229" name="image3.png"/>
          <p:cNvPicPr/>
          <p:nvPr/>
        </p:nvPicPr>
        <p:blipFill>
          <a:blip r:embed="rId4"/>
          <a:stretch/>
        </p:blipFill>
        <p:spPr>
          <a:xfrm>
            <a:off x="1577520" y="1862280"/>
            <a:ext cx="398880" cy="398880"/>
          </a:xfrm>
          <a:prstGeom prst="rect">
            <a:avLst/>
          </a:prstGeom>
          <a:ln w="12600">
            <a:noFill/>
          </a:ln>
        </p:spPr>
      </p:pic>
      <p:pic>
        <p:nvPicPr>
          <p:cNvPr id="230" name="image4.png"/>
          <p:cNvPicPr/>
          <p:nvPr/>
        </p:nvPicPr>
        <p:blipFill>
          <a:blip r:embed="rId5"/>
          <a:stretch/>
        </p:blipFill>
        <p:spPr>
          <a:xfrm>
            <a:off x="1977480" y="1067760"/>
            <a:ext cx="398880" cy="396720"/>
          </a:xfrm>
          <a:prstGeom prst="rect">
            <a:avLst/>
          </a:prstGeom>
          <a:ln w="12600">
            <a:noFill/>
          </a:ln>
        </p:spPr>
      </p:pic>
      <p:pic>
        <p:nvPicPr>
          <p:cNvPr id="231" name="image4.png"/>
          <p:cNvPicPr/>
          <p:nvPr/>
        </p:nvPicPr>
        <p:blipFill>
          <a:blip r:embed="rId5"/>
          <a:stretch/>
        </p:blipFill>
        <p:spPr>
          <a:xfrm>
            <a:off x="8981640" y="1070280"/>
            <a:ext cx="398880" cy="396720"/>
          </a:xfrm>
          <a:prstGeom prst="rect">
            <a:avLst/>
          </a:prstGeom>
          <a:ln w="12600">
            <a:noFill/>
          </a:ln>
        </p:spPr>
      </p:pic>
      <p:pic>
        <p:nvPicPr>
          <p:cNvPr id="232" name="image3.png"/>
          <p:cNvPicPr/>
          <p:nvPr/>
        </p:nvPicPr>
        <p:blipFill>
          <a:blip r:embed="rId4"/>
          <a:stretch/>
        </p:blipFill>
        <p:spPr>
          <a:xfrm>
            <a:off x="9381240" y="1859760"/>
            <a:ext cx="398880" cy="398880"/>
          </a:xfrm>
          <a:prstGeom prst="rect">
            <a:avLst/>
          </a:prstGeom>
          <a:ln w="12600">
            <a:noFill/>
          </a:ln>
        </p:spPr>
      </p:pic>
      <p:pic>
        <p:nvPicPr>
          <p:cNvPr id="233" name="image3.png"/>
          <p:cNvPicPr/>
          <p:nvPr/>
        </p:nvPicPr>
        <p:blipFill>
          <a:blip r:embed="rId4"/>
          <a:stretch/>
        </p:blipFill>
        <p:spPr>
          <a:xfrm>
            <a:off x="10980360" y="1062000"/>
            <a:ext cx="398880" cy="398880"/>
          </a:xfrm>
          <a:prstGeom prst="rect">
            <a:avLst/>
          </a:prstGeom>
          <a:ln w="12600">
            <a:noFill/>
          </a:ln>
        </p:spPr>
      </p:pic>
      <p:pic>
        <p:nvPicPr>
          <p:cNvPr id="234" name="image3.png"/>
          <p:cNvPicPr/>
          <p:nvPr/>
        </p:nvPicPr>
        <p:blipFill>
          <a:blip r:embed="rId4"/>
          <a:stretch/>
        </p:blipFill>
        <p:spPr>
          <a:xfrm>
            <a:off x="10580760" y="1459800"/>
            <a:ext cx="398880" cy="398880"/>
          </a:xfrm>
          <a:prstGeom prst="rect">
            <a:avLst/>
          </a:prstGeom>
          <a:ln w="12600">
            <a:noFill/>
          </a:ln>
        </p:spPr>
      </p:pic>
      <p:pic>
        <p:nvPicPr>
          <p:cNvPr id="235" name="image4.png"/>
          <p:cNvPicPr/>
          <p:nvPr/>
        </p:nvPicPr>
        <p:blipFill>
          <a:blip r:embed="rId5"/>
          <a:stretch/>
        </p:blipFill>
        <p:spPr>
          <a:xfrm>
            <a:off x="10980360" y="1459800"/>
            <a:ext cx="398880" cy="396720"/>
          </a:xfrm>
          <a:prstGeom prst="rect">
            <a:avLst/>
          </a:prstGeom>
          <a:ln w="12600">
            <a:noFill/>
          </a:ln>
        </p:spPr>
      </p:pic>
      <p:pic>
        <p:nvPicPr>
          <p:cNvPr id="236" name="image4.png"/>
          <p:cNvPicPr/>
          <p:nvPr/>
        </p:nvPicPr>
        <p:blipFill>
          <a:blip r:embed="rId5"/>
          <a:stretch/>
        </p:blipFill>
        <p:spPr>
          <a:xfrm>
            <a:off x="11380320" y="1459800"/>
            <a:ext cx="398880" cy="396720"/>
          </a:xfrm>
          <a:prstGeom prst="rect">
            <a:avLst/>
          </a:prstGeom>
          <a:ln w="12600">
            <a:noFill/>
          </a:ln>
        </p:spPr>
      </p:pic>
      <p:pic>
        <p:nvPicPr>
          <p:cNvPr id="237" name="image3.png"/>
          <p:cNvPicPr/>
          <p:nvPr/>
        </p:nvPicPr>
        <p:blipFill>
          <a:blip r:embed="rId4"/>
          <a:stretch/>
        </p:blipFill>
        <p:spPr>
          <a:xfrm>
            <a:off x="11779920" y="1458000"/>
            <a:ext cx="398880" cy="398880"/>
          </a:xfrm>
          <a:prstGeom prst="rect">
            <a:avLst/>
          </a:prstGeom>
          <a:ln w="12600">
            <a:noFill/>
          </a:ln>
        </p:spPr>
      </p:pic>
      <p:pic>
        <p:nvPicPr>
          <p:cNvPr id="238" name="image4.png"/>
          <p:cNvPicPr/>
          <p:nvPr/>
        </p:nvPicPr>
        <p:blipFill>
          <a:blip r:embed="rId5"/>
          <a:stretch/>
        </p:blipFill>
        <p:spPr>
          <a:xfrm>
            <a:off x="12179880" y="1460520"/>
            <a:ext cx="398880" cy="396720"/>
          </a:xfrm>
          <a:prstGeom prst="rect">
            <a:avLst/>
          </a:prstGeom>
          <a:ln w="12600">
            <a:noFill/>
          </a:ln>
        </p:spPr>
      </p:pic>
      <p:pic>
        <p:nvPicPr>
          <p:cNvPr id="239" name="image3.png"/>
          <p:cNvPicPr/>
          <p:nvPr/>
        </p:nvPicPr>
        <p:blipFill>
          <a:blip r:embed="rId4"/>
          <a:stretch/>
        </p:blipFill>
        <p:spPr>
          <a:xfrm>
            <a:off x="12579480" y="1458000"/>
            <a:ext cx="398880" cy="398880"/>
          </a:xfrm>
          <a:prstGeom prst="rect">
            <a:avLst/>
          </a:prstGeom>
          <a:ln w="12600">
            <a:noFill/>
          </a:ln>
        </p:spPr>
      </p:pic>
      <p:pic>
        <p:nvPicPr>
          <p:cNvPr id="240" name="image4.png"/>
          <p:cNvPicPr/>
          <p:nvPr/>
        </p:nvPicPr>
        <p:blipFill>
          <a:blip r:embed="rId5"/>
          <a:stretch/>
        </p:blipFill>
        <p:spPr>
          <a:xfrm>
            <a:off x="11380320" y="1875240"/>
            <a:ext cx="398880" cy="396720"/>
          </a:xfrm>
          <a:prstGeom prst="rect">
            <a:avLst/>
          </a:prstGeom>
          <a:ln w="12600">
            <a:noFill/>
          </a:ln>
        </p:spPr>
      </p:pic>
      <p:pic>
        <p:nvPicPr>
          <p:cNvPr id="241" name="image3.png"/>
          <p:cNvPicPr/>
          <p:nvPr/>
        </p:nvPicPr>
        <p:blipFill>
          <a:blip r:embed="rId4"/>
          <a:stretch/>
        </p:blipFill>
        <p:spPr>
          <a:xfrm>
            <a:off x="10580760" y="1875240"/>
            <a:ext cx="398880" cy="398880"/>
          </a:xfrm>
          <a:prstGeom prst="rect">
            <a:avLst/>
          </a:prstGeom>
          <a:ln w="12600">
            <a:noFill/>
          </a:ln>
        </p:spPr>
      </p:pic>
      <p:pic>
        <p:nvPicPr>
          <p:cNvPr id="242" name="Logo 2 - Acorn - It.jpg"/>
          <p:cNvPicPr/>
          <p:nvPr/>
        </p:nvPicPr>
        <p:blipFill>
          <a:blip r:embed="rId6"/>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7"/>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Highlights</a:t>
            </a:r>
            <a:endParaRPr lang="en-GB" sz="4800" b="0" strike="noStrike" spc="-1" dirty="0">
              <a:latin typeface="Arial"/>
            </a:endParaRPr>
          </a:p>
        </p:txBody>
      </p:sp>
      <p:sp>
        <p:nvSpPr>
          <p:cNvPr id="211" name="CustomShape 2"/>
          <p:cNvSpPr/>
          <p:nvPr/>
        </p:nvSpPr>
        <p:spPr>
          <a:xfrm>
            <a:off x="1976400" y="2568960"/>
            <a:ext cx="937224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r>
              <a:rPr lang="en-GB" sz="3200" i="1" spc="-1" dirty="0">
                <a:solidFill>
                  <a:srgbClr val="1A1A1A"/>
                </a:solidFill>
                <a:latin typeface="Helvetica Neue"/>
                <a:ea typeface="Arial"/>
              </a:rPr>
              <a:t>A complete set of native widgets featuring 80+ easy to use components for all your UI requirements.</a:t>
            </a:r>
          </a:p>
          <a:p>
            <a:endParaRPr lang="en-GB" sz="3200" i="1" spc="-1" dirty="0">
              <a:solidFill>
                <a:srgbClr val="1A1A1A"/>
              </a:solidFill>
              <a:latin typeface="Helvetica Neue"/>
              <a:ea typeface="Arial"/>
            </a:endParaRPr>
          </a:p>
          <a:p>
            <a:r>
              <a:rPr lang="en-GB" sz="3200" i="1" spc="-1" dirty="0">
                <a:solidFill>
                  <a:srgbClr val="1A1A1A"/>
                </a:solidFill>
                <a:latin typeface="Helvetica Neue"/>
                <a:ea typeface="Arial"/>
              </a:rPr>
              <a:t>Hosted at </a:t>
            </a:r>
            <a:r>
              <a:rPr lang="en-GB" sz="3200" i="1" spc="-1" dirty="0">
                <a:latin typeface="Helvetica Neue"/>
                <a:ea typeface="Arial"/>
                <a:hlinkClick r:id="rId3">
                  <a:extLst>
                    <a:ext uri="{A12FA001-AC4F-418D-AE19-62706E023703}">
                      <ahyp:hlinkClr xmlns:ahyp="http://schemas.microsoft.com/office/drawing/2018/hyperlinkcolor" val="tx"/>
                    </a:ext>
                  </a:extLst>
                </a:hlinkClick>
              </a:rPr>
              <a:t>GitHub</a:t>
            </a:r>
            <a:r>
              <a:rPr lang="en-GB" sz="3200" i="1" spc="-1" dirty="0">
                <a:solidFill>
                  <a:srgbClr val="1A1A1A"/>
                </a:solidFill>
                <a:latin typeface="Helvetica Neue"/>
                <a:ea typeface="Arial"/>
              </a:rPr>
              <a:t>, all widgets are open source and free to use under MIT license.</a:t>
            </a:r>
          </a:p>
          <a:p>
            <a:endParaRPr lang="en-GB" sz="3200" i="1" spc="-1" dirty="0">
              <a:solidFill>
                <a:srgbClr val="1A1A1A"/>
              </a:solidFill>
              <a:latin typeface="Helvetica Neue"/>
              <a:ea typeface="Arial"/>
            </a:endParaRPr>
          </a:p>
          <a:p>
            <a:r>
              <a:rPr lang="en-GB" sz="3200" i="1" spc="-1" dirty="0">
                <a:solidFill>
                  <a:srgbClr val="1A1A1A"/>
                </a:solidFill>
                <a:latin typeface="Helvetica Neue"/>
                <a:ea typeface="Arial"/>
              </a:rPr>
              <a:t>Choose from a variety of themes including material and flat design. </a:t>
            </a:r>
          </a:p>
          <a:p>
            <a:endParaRPr lang="en-GB" sz="3200" i="1" spc="-1" dirty="0">
              <a:solidFill>
                <a:srgbClr val="1A1A1A"/>
              </a:solidFill>
              <a:latin typeface="Helvetica Neue"/>
              <a:ea typeface="Arial"/>
            </a:endParaRPr>
          </a:p>
          <a:p>
            <a:r>
              <a:rPr lang="en-GB" sz="3200" i="1" spc="-1" dirty="0">
                <a:solidFill>
                  <a:srgbClr val="1A1A1A"/>
                </a:solidFill>
                <a:latin typeface="Helvetica Neue"/>
                <a:ea typeface="Arial"/>
              </a:rPr>
              <a:t>Professionally designed highly customizable native Angular CLI application templates.</a:t>
            </a:r>
          </a:p>
        </p:txBody>
      </p:sp>
      <p:pic>
        <p:nvPicPr>
          <p:cNvPr id="212" name="image3.png"/>
          <p:cNvPicPr/>
          <p:nvPr/>
        </p:nvPicPr>
        <p:blipFill>
          <a:blip r:embed="rId4"/>
          <a:stretch/>
        </p:blipFill>
        <p:spPr>
          <a:xfrm>
            <a:off x="3176640" y="1062000"/>
            <a:ext cx="398880" cy="398880"/>
          </a:xfrm>
          <a:prstGeom prst="rect">
            <a:avLst/>
          </a:prstGeom>
          <a:ln w="12600">
            <a:noFill/>
          </a:ln>
        </p:spPr>
      </p:pic>
      <p:pic>
        <p:nvPicPr>
          <p:cNvPr id="213" name="image3.png"/>
          <p:cNvPicPr/>
          <p:nvPr/>
        </p:nvPicPr>
        <p:blipFill>
          <a:blip r:embed="rId4"/>
          <a:stretch/>
        </p:blipFill>
        <p:spPr>
          <a:xfrm>
            <a:off x="399600" y="1462320"/>
            <a:ext cx="398880" cy="398880"/>
          </a:xfrm>
          <a:prstGeom prst="rect">
            <a:avLst/>
          </a:prstGeom>
          <a:ln w="12600">
            <a:noFill/>
          </a:ln>
        </p:spPr>
      </p:pic>
      <p:pic>
        <p:nvPicPr>
          <p:cNvPr id="214" name="image4.png"/>
          <p:cNvPicPr/>
          <p:nvPr/>
        </p:nvPicPr>
        <p:blipFill>
          <a:blip r:embed="rId5"/>
          <a:stretch/>
        </p:blipFill>
        <p:spPr>
          <a:xfrm>
            <a:off x="799560" y="1462320"/>
            <a:ext cx="398880" cy="396720"/>
          </a:xfrm>
          <a:prstGeom prst="rect">
            <a:avLst/>
          </a:prstGeom>
          <a:ln w="12600">
            <a:noFill/>
          </a:ln>
        </p:spPr>
      </p:pic>
      <p:pic>
        <p:nvPicPr>
          <p:cNvPr id="215" name="image4.png"/>
          <p:cNvPicPr/>
          <p:nvPr/>
        </p:nvPicPr>
        <p:blipFill>
          <a:blip r:embed="rId5"/>
          <a:stretch/>
        </p:blipFill>
        <p:spPr>
          <a:xfrm>
            <a:off x="1188720" y="1464840"/>
            <a:ext cx="398880" cy="396720"/>
          </a:xfrm>
          <a:prstGeom prst="rect">
            <a:avLst/>
          </a:prstGeom>
          <a:ln w="12600">
            <a:noFill/>
          </a:ln>
        </p:spPr>
      </p:pic>
      <p:pic>
        <p:nvPicPr>
          <p:cNvPr id="216" name="image4.png"/>
          <p:cNvPicPr/>
          <p:nvPr/>
        </p:nvPicPr>
        <p:blipFill>
          <a:blip r:embed="rId5"/>
          <a:stretch/>
        </p:blipFill>
        <p:spPr>
          <a:xfrm>
            <a:off x="1577520" y="1467360"/>
            <a:ext cx="398880" cy="396720"/>
          </a:xfrm>
          <a:prstGeom prst="rect">
            <a:avLst/>
          </a:prstGeom>
          <a:ln w="12600">
            <a:noFill/>
          </a:ln>
        </p:spPr>
      </p:pic>
      <p:pic>
        <p:nvPicPr>
          <p:cNvPr id="217" name="image3.png"/>
          <p:cNvPicPr/>
          <p:nvPr/>
        </p:nvPicPr>
        <p:blipFill>
          <a:blip r:embed="rId4"/>
          <a:stretch/>
        </p:blipFill>
        <p:spPr>
          <a:xfrm>
            <a:off x="1977480" y="1462320"/>
            <a:ext cx="398880" cy="398880"/>
          </a:xfrm>
          <a:prstGeom prst="rect">
            <a:avLst/>
          </a:prstGeom>
          <a:ln w="12600">
            <a:noFill/>
          </a:ln>
        </p:spPr>
      </p:pic>
      <p:pic>
        <p:nvPicPr>
          <p:cNvPr id="218" name="image3.png"/>
          <p:cNvPicPr/>
          <p:nvPr/>
        </p:nvPicPr>
        <p:blipFill>
          <a:blip r:embed="rId4"/>
          <a:stretch/>
        </p:blipFill>
        <p:spPr>
          <a:xfrm>
            <a:off x="2777040" y="1459800"/>
            <a:ext cx="398880" cy="398880"/>
          </a:xfrm>
          <a:prstGeom prst="rect">
            <a:avLst/>
          </a:prstGeom>
          <a:ln w="12600">
            <a:noFill/>
          </a:ln>
        </p:spPr>
      </p:pic>
      <p:pic>
        <p:nvPicPr>
          <p:cNvPr id="219" name="image4.png"/>
          <p:cNvPicPr/>
          <p:nvPr/>
        </p:nvPicPr>
        <p:blipFill>
          <a:blip r:embed="rId5"/>
          <a:stretch/>
        </p:blipFill>
        <p:spPr>
          <a:xfrm>
            <a:off x="2377080" y="1462320"/>
            <a:ext cx="398880" cy="396720"/>
          </a:xfrm>
          <a:prstGeom prst="rect">
            <a:avLst/>
          </a:prstGeom>
          <a:ln w="12600">
            <a:noFill/>
          </a:ln>
        </p:spPr>
      </p:pic>
      <p:pic>
        <p:nvPicPr>
          <p:cNvPr id="220" name="image4.png"/>
          <p:cNvPicPr/>
          <p:nvPr/>
        </p:nvPicPr>
        <p:blipFill>
          <a:blip r:embed="rId5"/>
          <a:stretch/>
        </p:blipFill>
        <p:spPr>
          <a:xfrm>
            <a:off x="3176640" y="1459800"/>
            <a:ext cx="398880" cy="396720"/>
          </a:xfrm>
          <a:prstGeom prst="rect">
            <a:avLst/>
          </a:prstGeom>
          <a:ln w="12600">
            <a:noFill/>
          </a:ln>
        </p:spPr>
      </p:pic>
      <p:pic>
        <p:nvPicPr>
          <p:cNvPr id="221" name="image4.png"/>
          <p:cNvPicPr/>
          <p:nvPr/>
        </p:nvPicPr>
        <p:blipFill>
          <a:blip r:embed="rId5"/>
          <a:stretch/>
        </p:blipFill>
        <p:spPr>
          <a:xfrm>
            <a:off x="3576600" y="1459800"/>
            <a:ext cx="398880" cy="396720"/>
          </a:xfrm>
          <a:prstGeom prst="rect">
            <a:avLst/>
          </a:prstGeom>
          <a:ln w="12600">
            <a:noFill/>
          </a:ln>
        </p:spPr>
      </p:pic>
      <p:pic>
        <p:nvPicPr>
          <p:cNvPr id="222" name="image3.png"/>
          <p:cNvPicPr/>
          <p:nvPr/>
        </p:nvPicPr>
        <p:blipFill>
          <a:blip r:embed="rId4"/>
          <a:stretch/>
        </p:blipFill>
        <p:spPr>
          <a:xfrm>
            <a:off x="8981640" y="1467360"/>
            <a:ext cx="398880" cy="398880"/>
          </a:xfrm>
          <a:prstGeom prst="rect">
            <a:avLst/>
          </a:prstGeom>
          <a:ln w="12600">
            <a:noFill/>
          </a:ln>
        </p:spPr>
      </p:pic>
      <p:pic>
        <p:nvPicPr>
          <p:cNvPr id="223" name="image3.png"/>
          <p:cNvPicPr/>
          <p:nvPr/>
        </p:nvPicPr>
        <p:blipFill>
          <a:blip r:embed="rId4"/>
          <a:stretch/>
        </p:blipFill>
        <p:spPr>
          <a:xfrm>
            <a:off x="9381240" y="1457280"/>
            <a:ext cx="398880" cy="398880"/>
          </a:xfrm>
          <a:prstGeom prst="rect">
            <a:avLst/>
          </a:prstGeom>
          <a:ln w="12600">
            <a:noFill/>
          </a:ln>
        </p:spPr>
      </p:pic>
      <p:pic>
        <p:nvPicPr>
          <p:cNvPr id="224" name="image3.png"/>
          <p:cNvPicPr/>
          <p:nvPr/>
        </p:nvPicPr>
        <p:blipFill>
          <a:blip r:embed="rId4"/>
          <a:stretch/>
        </p:blipFill>
        <p:spPr>
          <a:xfrm>
            <a:off x="10180800" y="1467360"/>
            <a:ext cx="398880" cy="398880"/>
          </a:xfrm>
          <a:prstGeom prst="rect">
            <a:avLst/>
          </a:prstGeom>
          <a:ln w="12600">
            <a:noFill/>
          </a:ln>
        </p:spPr>
      </p:pic>
      <p:pic>
        <p:nvPicPr>
          <p:cNvPr id="225" name="image4.png"/>
          <p:cNvPicPr/>
          <p:nvPr/>
        </p:nvPicPr>
        <p:blipFill>
          <a:blip r:embed="rId5"/>
          <a:stretch/>
        </p:blipFill>
        <p:spPr>
          <a:xfrm>
            <a:off x="9781200" y="1459800"/>
            <a:ext cx="398880" cy="396720"/>
          </a:xfrm>
          <a:prstGeom prst="rect">
            <a:avLst/>
          </a:prstGeom>
          <a:ln w="12600">
            <a:noFill/>
          </a:ln>
        </p:spPr>
      </p:pic>
      <p:pic>
        <p:nvPicPr>
          <p:cNvPr id="226" name="image3.png"/>
          <p:cNvPicPr/>
          <p:nvPr/>
        </p:nvPicPr>
        <p:blipFill>
          <a:blip r:embed="rId4"/>
          <a:stretch/>
        </p:blipFill>
        <p:spPr>
          <a:xfrm>
            <a:off x="788400" y="1057680"/>
            <a:ext cx="398880" cy="398880"/>
          </a:xfrm>
          <a:prstGeom prst="rect">
            <a:avLst/>
          </a:prstGeom>
          <a:ln w="12600">
            <a:noFill/>
          </a:ln>
        </p:spPr>
      </p:pic>
      <p:pic>
        <p:nvPicPr>
          <p:cNvPr id="227" name="image4.png"/>
          <p:cNvPicPr/>
          <p:nvPr/>
        </p:nvPicPr>
        <p:blipFill>
          <a:blip r:embed="rId5"/>
          <a:stretch/>
        </p:blipFill>
        <p:spPr>
          <a:xfrm>
            <a:off x="0" y="1457280"/>
            <a:ext cx="398880" cy="396720"/>
          </a:xfrm>
          <a:prstGeom prst="rect">
            <a:avLst/>
          </a:prstGeom>
          <a:ln w="12600">
            <a:noFill/>
          </a:ln>
        </p:spPr>
      </p:pic>
      <p:pic>
        <p:nvPicPr>
          <p:cNvPr id="228" name="image4.png"/>
          <p:cNvPicPr/>
          <p:nvPr/>
        </p:nvPicPr>
        <p:blipFill>
          <a:blip r:embed="rId5"/>
          <a:stretch/>
        </p:blipFill>
        <p:spPr>
          <a:xfrm>
            <a:off x="399600" y="1856520"/>
            <a:ext cx="398880" cy="396720"/>
          </a:xfrm>
          <a:prstGeom prst="rect">
            <a:avLst/>
          </a:prstGeom>
          <a:ln w="12600">
            <a:noFill/>
          </a:ln>
        </p:spPr>
      </p:pic>
      <p:pic>
        <p:nvPicPr>
          <p:cNvPr id="229" name="image3.png"/>
          <p:cNvPicPr/>
          <p:nvPr/>
        </p:nvPicPr>
        <p:blipFill>
          <a:blip r:embed="rId4"/>
          <a:stretch/>
        </p:blipFill>
        <p:spPr>
          <a:xfrm>
            <a:off x="1577520" y="1862280"/>
            <a:ext cx="398880" cy="398880"/>
          </a:xfrm>
          <a:prstGeom prst="rect">
            <a:avLst/>
          </a:prstGeom>
          <a:ln w="12600">
            <a:noFill/>
          </a:ln>
        </p:spPr>
      </p:pic>
      <p:pic>
        <p:nvPicPr>
          <p:cNvPr id="230" name="image4.png"/>
          <p:cNvPicPr/>
          <p:nvPr/>
        </p:nvPicPr>
        <p:blipFill>
          <a:blip r:embed="rId5"/>
          <a:stretch/>
        </p:blipFill>
        <p:spPr>
          <a:xfrm>
            <a:off x="1977480" y="1067760"/>
            <a:ext cx="398880" cy="396720"/>
          </a:xfrm>
          <a:prstGeom prst="rect">
            <a:avLst/>
          </a:prstGeom>
          <a:ln w="12600">
            <a:noFill/>
          </a:ln>
        </p:spPr>
      </p:pic>
      <p:pic>
        <p:nvPicPr>
          <p:cNvPr id="231" name="image4.png"/>
          <p:cNvPicPr/>
          <p:nvPr/>
        </p:nvPicPr>
        <p:blipFill>
          <a:blip r:embed="rId5"/>
          <a:stretch/>
        </p:blipFill>
        <p:spPr>
          <a:xfrm>
            <a:off x="8981640" y="1070280"/>
            <a:ext cx="398880" cy="396720"/>
          </a:xfrm>
          <a:prstGeom prst="rect">
            <a:avLst/>
          </a:prstGeom>
          <a:ln w="12600">
            <a:noFill/>
          </a:ln>
        </p:spPr>
      </p:pic>
      <p:pic>
        <p:nvPicPr>
          <p:cNvPr id="232" name="image3.png"/>
          <p:cNvPicPr/>
          <p:nvPr/>
        </p:nvPicPr>
        <p:blipFill>
          <a:blip r:embed="rId4"/>
          <a:stretch/>
        </p:blipFill>
        <p:spPr>
          <a:xfrm>
            <a:off x="9381240" y="1859760"/>
            <a:ext cx="398880" cy="398880"/>
          </a:xfrm>
          <a:prstGeom prst="rect">
            <a:avLst/>
          </a:prstGeom>
          <a:ln w="12600">
            <a:noFill/>
          </a:ln>
        </p:spPr>
      </p:pic>
      <p:pic>
        <p:nvPicPr>
          <p:cNvPr id="233" name="image3.png"/>
          <p:cNvPicPr/>
          <p:nvPr/>
        </p:nvPicPr>
        <p:blipFill>
          <a:blip r:embed="rId4"/>
          <a:stretch/>
        </p:blipFill>
        <p:spPr>
          <a:xfrm>
            <a:off x="10980360" y="1062000"/>
            <a:ext cx="398880" cy="398880"/>
          </a:xfrm>
          <a:prstGeom prst="rect">
            <a:avLst/>
          </a:prstGeom>
          <a:ln w="12600">
            <a:noFill/>
          </a:ln>
        </p:spPr>
      </p:pic>
      <p:pic>
        <p:nvPicPr>
          <p:cNvPr id="234" name="image3.png"/>
          <p:cNvPicPr/>
          <p:nvPr/>
        </p:nvPicPr>
        <p:blipFill>
          <a:blip r:embed="rId4"/>
          <a:stretch/>
        </p:blipFill>
        <p:spPr>
          <a:xfrm>
            <a:off x="10580760" y="1459800"/>
            <a:ext cx="398880" cy="398880"/>
          </a:xfrm>
          <a:prstGeom prst="rect">
            <a:avLst/>
          </a:prstGeom>
          <a:ln w="12600">
            <a:noFill/>
          </a:ln>
        </p:spPr>
      </p:pic>
      <p:pic>
        <p:nvPicPr>
          <p:cNvPr id="235" name="image4.png"/>
          <p:cNvPicPr/>
          <p:nvPr/>
        </p:nvPicPr>
        <p:blipFill>
          <a:blip r:embed="rId5"/>
          <a:stretch/>
        </p:blipFill>
        <p:spPr>
          <a:xfrm>
            <a:off x="10980360" y="1459800"/>
            <a:ext cx="398880" cy="396720"/>
          </a:xfrm>
          <a:prstGeom prst="rect">
            <a:avLst/>
          </a:prstGeom>
          <a:ln w="12600">
            <a:noFill/>
          </a:ln>
        </p:spPr>
      </p:pic>
      <p:pic>
        <p:nvPicPr>
          <p:cNvPr id="236" name="image4.png"/>
          <p:cNvPicPr/>
          <p:nvPr/>
        </p:nvPicPr>
        <p:blipFill>
          <a:blip r:embed="rId5"/>
          <a:stretch/>
        </p:blipFill>
        <p:spPr>
          <a:xfrm>
            <a:off x="11380320" y="1459800"/>
            <a:ext cx="398880" cy="396720"/>
          </a:xfrm>
          <a:prstGeom prst="rect">
            <a:avLst/>
          </a:prstGeom>
          <a:ln w="12600">
            <a:noFill/>
          </a:ln>
        </p:spPr>
      </p:pic>
      <p:pic>
        <p:nvPicPr>
          <p:cNvPr id="237" name="image3.png"/>
          <p:cNvPicPr/>
          <p:nvPr/>
        </p:nvPicPr>
        <p:blipFill>
          <a:blip r:embed="rId4"/>
          <a:stretch/>
        </p:blipFill>
        <p:spPr>
          <a:xfrm>
            <a:off x="11779920" y="1458000"/>
            <a:ext cx="398880" cy="398880"/>
          </a:xfrm>
          <a:prstGeom prst="rect">
            <a:avLst/>
          </a:prstGeom>
          <a:ln w="12600">
            <a:noFill/>
          </a:ln>
        </p:spPr>
      </p:pic>
      <p:pic>
        <p:nvPicPr>
          <p:cNvPr id="238" name="image4.png"/>
          <p:cNvPicPr/>
          <p:nvPr/>
        </p:nvPicPr>
        <p:blipFill>
          <a:blip r:embed="rId5"/>
          <a:stretch/>
        </p:blipFill>
        <p:spPr>
          <a:xfrm>
            <a:off x="12179880" y="1460520"/>
            <a:ext cx="398880" cy="396720"/>
          </a:xfrm>
          <a:prstGeom prst="rect">
            <a:avLst/>
          </a:prstGeom>
          <a:ln w="12600">
            <a:noFill/>
          </a:ln>
        </p:spPr>
      </p:pic>
      <p:pic>
        <p:nvPicPr>
          <p:cNvPr id="239" name="image3.png"/>
          <p:cNvPicPr/>
          <p:nvPr/>
        </p:nvPicPr>
        <p:blipFill>
          <a:blip r:embed="rId4"/>
          <a:stretch/>
        </p:blipFill>
        <p:spPr>
          <a:xfrm>
            <a:off x="12579480" y="1458000"/>
            <a:ext cx="398880" cy="398880"/>
          </a:xfrm>
          <a:prstGeom prst="rect">
            <a:avLst/>
          </a:prstGeom>
          <a:ln w="12600">
            <a:noFill/>
          </a:ln>
        </p:spPr>
      </p:pic>
      <p:pic>
        <p:nvPicPr>
          <p:cNvPr id="240" name="image4.png"/>
          <p:cNvPicPr/>
          <p:nvPr/>
        </p:nvPicPr>
        <p:blipFill>
          <a:blip r:embed="rId5"/>
          <a:stretch/>
        </p:blipFill>
        <p:spPr>
          <a:xfrm>
            <a:off x="11380320" y="1875240"/>
            <a:ext cx="398880" cy="396720"/>
          </a:xfrm>
          <a:prstGeom prst="rect">
            <a:avLst/>
          </a:prstGeom>
          <a:ln w="12600">
            <a:noFill/>
          </a:ln>
        </p:spPr>
      </p:pic>
      <p:pic>
        <p:nvPicPr>
          <p:cNvPr id="241" name="image3.png"/>
          <p:cNvPicPr/>
          <p:nvPr/>
        </p:nvPicPr>
        <p:blipFill>
          <a:blip r:embed="rId4"/>
          <a:stretch/>
        </p:blipFill>
        <p:spPr>
          <a:xfrm>
            <a:off x="10580760" y="1875240"/>
            <a:ext cx="398880" cy="398880"/>
          </a:xfrm>
          <a:prstGeom prst="rect">
            <a:avLst/>
          </a:prstGeom>
          <a:ln w="12600">
            <a:noFill/>
          </a:ln>
        </p:spPr>
      </p:pic>
      <p:pic>
        <p:nvPicPr>
          <p:cNvPr id="242" name="Logo 2 - Acorn - It.jpg"/>
          <p:cNvPicPr/>
          <p:nvPr/>
        </p:nvPicPr>
        <p:blipFill>
          <a:blip r:embed="rId6"/>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7"/>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pic>
        <p:nvPicPr>
          <p:cNvPr id="41" name="Graphic 40">
            <a:extLst>
              <a:ext uri="{FF2B5EF4-FFF2-40B4-BE49-F238E27FC236}">
                <a16:creationId xmlns:a16="http://schemas.microsoft.com/office/drawing/2014/main" id="{CDB59C28-8837-834F-A911-D819CE66ACB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87840" y="2738298"/>
            <a:ext cx="891485" cy="955163"/>
          </a:xfrm>
          <a:prstGeom prst="rect">
            <a:avLst/>
          </a:prstGeom>
        </p:spPr>
      </p:pic>
      <p:pic>
        <p:nvPicPr>
          <p:cNvPr id="6" name="Graphic 5">
            <a:extLst>
              <a:ext uri="{FF2B5EF4-FFF2-40B4-BE49-F238E27FC236}">
                <a16:creationId xmlns:a16="http://schemas.microsoft.com/office/drawing/2014/main" id="{5FD5DA57-D20C-1240-9F9C-E99DF421FD4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2227" y="4740478"/>
            <a:ext cx="891485" cy="932949"/>
          </a:xfrm>
          <a:prstGeom prst="rect">
            <a:avLst/>
          </a:prstGeom>
        </p:spPr>
      </p:pic>
      <p:pic>
        <p:nvPicPr>
          <p:cNvPr id="8" name="Graphic 7">
            <a:extLst>
              <a:ext uri="{FF2B5EF4-FFF2-40B4-BE49-F238E27FC236}">
                <a16:creationId xmlns:a16="http://schemas.microsoft.com/office/drawing/2014/main" id="{7B109987-3D67-4F4A-AF87-590C8916F6A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88396" y="6217852"/>
            <a:ext cx="891485" cy="932949"/>
          </a:xfrm>
          <a:prstGeom prst="rect">
            <a:avLst/>
          </a:prstGeom>
        </p:spPr>
      </p:pic>
      <p:pic>
        <p:nvPicPr>
          <p:cNvPr id="10" name="Graphic 9">
            <a:extLst>
              <a:ext uri="{FF2B5EF4-FFF2-40B4-BE49-F238E27FC236}">
                <a16:creationId xmlns:a16="http://schemas.microsoft.com/office/drawing/2014/main" id="{E5158865-11C6-0B49-BF23-88AE7A67BBD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12227" y="7679786"/>
            <a:ext cx="867097" cy="929033"/>
          </a:xfrm>
          <a:prstGeom prst="rect">
            <a:avLst/>
          </a:prstGeom>
        </p:spPr>
      </p:pic>
    </p:spTree>
    <p:extLst>
      <p:ext uri="{BB962C8B-B14F-4D97-AF65-F5344CB8AC3E}">
        <p14:creationId xmlns:p14="http://schemas.microsoft.com/office/powerpoint/2010/main" val="28067993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Key Users</a:t>
            </a:r>
            <a:endParaRPr lang="en-GB" sz="4800" b="0" strike="noStrike" spc="-1" dirty="0">
              <a:latin typeface="Arial"/>
            </a:endParaRP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pic>
        <p:nvPicPr>
          <p:cNvPr id="16" name="Picture 15">
            <a:extLst>
              <a:ext uri="{FF2B5EF4-FFF2-40B4-BE49-F238E27FC236}">
                <a16:creationId xmlns:a16="http://schemas.microsoft.com/office/drawing/2014/main" id="{A0347E3A-7F75-3648-A022-593E8382BDAA}"/>
              </a:ext>
            </a:extLst>
          </p:cNvPr>
          <p:cNvPicPr>
            <a:picLocks noChangeAspect="1"/>
          </p:cNvPicPr>
          <p:nvPr/>
        </p:nvPicPr>
        <p:blipFill>
          <a:blip r:embed="rId7"/>
          <a:stretch>
            <a:fillRect/>
          </a:stretch>
        </p:blipFill>
        <p:spPr>
          <a:xfrm>
            <a:off x="2576520" y="2508310"/>
            <a:ext cx="7312402" cy="2645270"/>
          </a:xfrm>
          <a:prstGeom prst="rect">
            <a:avLst/>
          </a:prstGeom>
        </p:spPr>
      </p:pic>
      <p:pic>
        <p:nvPicPr>
          <p:cNvPr id="17" name="Picture 16">
            <a:extLst>
              <a:ext uri="{FF2B5EF4-FFF2-40B4-BE49-F238E27FC236}">
                <a16:creationId xmlns:a16="http://schemas.microsoft.com/office/drawing/2014/main" id="{8756818A-7732-9041-87A4-5434B43F41B4}"/>
              </a:ext>
            </a:extLst>
          </p:cNvPr>
          <p:cNvPicPr>
            <a:picLocks noChangeAspect="1"/>
          </p:cNvPicPr>
          <p:nvPr/>
        </p:nvPicPr>
        <p:blipFill>
          <a:blip r:embed="rId8"/>
          <a:stretch>
            <a:fillRect/>
          </a:stretch>
        </p:blipFill>
        <p:spPr>
          <a:xfrm>
            <a:off x="2576520" y="5121630"/>
            <a:ext cx="7312402" cy="2503740"/>
          </a:xfrm>
          <a:prstGeom prst="rect">
            <a:avLst/>
          </a:prstGeom>
        </p:spPr>
      </p:pic>
      <p:sp>
        <p:nvSpPr>
          <p:cNvPr id="18" name="TextBox 17">
            <a:extLst>
              <a:ext uri="{FF2B5EF4-FFF2-40B4-BE49-F238E27FC236}">
                <a16:creationId xmlns:a16="http://schemas.microsoft.com/office/drawing/2014/main" id="{0DFEAC2E-4A3C-F849-8487-3F902FFEEF63}"/>
              </a:ext>
            </a:extLst>
          </p:cNvPr>
          <p:cNvSpPr txBox="1"/>
          <p:nvPr/>
        </p:nvSpPr>
        <p:spPr>
          <a:xfrm>
            <a:off x="1187281" y="7854330"/>
            <a:ext cx="10991520" cy="954107"/>
          </a:xfrm>
          <a:prstGeom prst="rect">
            <a:avLst/>
          </a:prstGeom>
          <a:noFill/>
        </p:spPr>
        <p:txBody>
          <a:bodyPr wrap="square" rtlCol="0">
            <a:spAutoFit/>
          </a:bodyPr>
          <a:lstStyle/>
          <a:p>
            <a:r>
              <a:rPr lang="en-US" sz="2800" dirty="0"/>
              <a:t>Used all around the world by 1M+ developers in Fortune 500 companies, corporations, government and educational institutions.</a:t>
            </a:r>
          </a:p>
        </p:txBody>
      </p:sp>
    </p:spTree>
    <p:extLst>
      <p:ext uri="{BB962C8B-B14F-4D97-AF65-F5344CB8AC3E}">
        <p14:creationId xmlns:p14="http://schemas.microsoft.com/office/powerpoint/2010/main" val="345974167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Get Started</a:t>
            </a:r>
            <a:endParaRPr lang="en-GB" sz="4800" b="0" strike="noStrike" spc="-1" dirty="0">
              <a:latin typeface="Arial"/>
            </a:endParaRPr>
          </a:p>
        </p:txBody>
      </p:sp>
      <p:sp>
        <p:nvSpPr>
          <p:cNvPr id="211" name="CustomShape 2"/>
          <p:cNvSpPr/>
          <p:nvPr/>
        </p:nvSpPr>
        <p:spPr>
          <a:xfrm>
            <a:off x="952560" y="2568960"/>
            <a:ext cx="1039608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marL="571500" indent="-571500">
              <a:lnSpc>
                <a:spcPct val="150000"/>
              </a:lnSpc>
              <a:buFont typeface="Arial" panose="020B0604020202020204" pitchFamily="34" charset="0"/>
              <a:buChar char="•"/>
            </a:pPr>
            <a:r>
              <a:rPr lang="en-US" sz="4400" dirty="0"/>
              <a:t>Installation &amp; Setup</a:t>
            </a:r>
          </a:p>
          <a:p>
            <a:pPr marL="571500" indent="-571500">
              <a:lnSpc>
                <a:spcPct val="150000"/>
              </a:lnSpc>
              <a:buFont typeface="Arial" panose="020B0604020202020204" pitchFamily="34" charset="0"/>
              <a:buChar char="•"/>
            </a:pPr>
            <a:r>
              <a:rPr lang="en-US" sz="4400" dirty="0"/>
              <a:t>Styles</a:t>
            </a:r>
          </a:p>
          <a:p>
            <a:pPr marL="571500" indent="-571500">
              <a:lnSpc>
                <a:spcPct val="150000"/>
              </a:lnSpc>
              <a:buFont typeface="Arial" panose="020B0604020202020204" pitchFamily="34" charset="0"/>
              <a:buChar char="•"/>
            </a:pPr>
            <a:r>
              <a:rPr lang="en-US" sz="4400" dirty="0"/>
              <a:t>App Module Setup</a:t>
            </a:r>
          </a:p>
          <a:p>
            <a:pPr marL="571500" indent="-571500">
              <a:lnSpc>
                <a:spcPct val="150000"/>
              </a:lnSpc>
              <a:buFont typeface="Arial" panose="020B0604020202020204" pitchFamily="34" charset="0"/>
              <a:buChar char="•"/>
            </a:pPr>
            <a:r>
              <a:rPr lang="en-US" sz="4400" dirty="0"/>
              <a:t>Using the Components</a:t>
            </a:r>
          </a:p>
          <a:p>
            <a:pPr marL="571500" indent="-571500">
              <a:lnSpc>
                <a:spcPct val="150000"/>
              </a:lnSpc>
              <a:buFont typeface="Arial" panose="020B0604020202020204" pitchFamily="34" charset="0"/>
              <a:buChar char="•"/>
            </a:pPr>
            <a:r>
              <a:rPr lang="en-US" sz="4400" dirty="0"/>
              <a:t>Services</a:t>
            </a:r>
            <a:endParaRPr lang="en-US" sz="3600" dirty="0"/>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89200440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Install</a:t>
            </a:r>
            <a:endParaRPr lang="en-GB" sz="4800" b="0" strike="noStrike" spc="-1" dirty="0">
              <a:latin typeface="Arial"/>
            </a:endParaRPr>
          </a:p>
        </p:txBody>
      </p:sp>
      <p:sp>
        <p:nvSpPr>
          <p:cNvPr id="211" name="CustomShape 2"/>
          <p:cNvSpPr/>
          <p:nvPr/>
        </p:nvSpPr>
        <p:spPr>
          <a:xfrm>
            <a:off x="952560" y="2568960"/>
            <a:ext cx="1039608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3600" dirty="0">
                <a:latin typeface="Courier New" panose="02070309020205020404" pitchFamily="49" charset="0"/>
                <a:cs typeface="Courier New" panose="02070309020205020404" pitchFamily="49" charset="0"/>
              </a:rPr>
              <a:t>$ </a:t>
            </a:r>
            <a:r>
              <a:rPr lang="ro-RO" sz="3600" dirty="0" err="1">
                <a:latin typeface="Courier New" panose="02070309020205020404" pitchFamily="49" charset="0"/>
                <a:cs typeface="Courier New" panose="02070309020205020404" pitchFamily="49" charset="0"/>
              </a:rPr>
              <a:t>npm</a:t>
            </a:r>
            <a:r>
              <a:rPr lang="ro-RO" sz="3600" dirty="0">
                <a:latin typeface="Courier New" panose="02070309020205020404" pitchFamily="49" charset="0"/>
                <a:cs typeface="Courier New" panose="02070309020205020404" pitchFamily="49" charset="0"/>
              </a:rPr>
              <a:t> </a:t>
            </a:r>
            <a:r>
              <a:rPr lang="ro-RO" sz="3600" dirty="0" err="1">
                <a:latin typeface="Courier New" panose="02070309020205020404" pitchFamily="49" charset="0"/>
                <a:cs typeface="Courier New" panose="02070309020205020404" pitchFamily="49" charset="0"/>
              </a:rPr>
              <a:t>install</a:t>
            </a:r>
            <a:r>
              <a:rPr lang="ro-RO" sz="3600" dirty="0">
                <a:latin typeface="Courier New" panose="02070309020205020404" pitchFamily="49" charset="0"/>
                <a:cs typeface="Courier New" panose="02070309020205020404" pitchFamily="49" charset="0"/>
              </a:rPr>
              <a:t> </a:t>
            </a:r>
            <a:r>
              <a:rPr lang="ro-RO" sz="3600" dirty="0" err="1">
                <a:latin typeface="Courier New" panose="02070309020205020404" pitchFamily="49" charset="0"/>
                <a:cs typeface="Courier New" panose="02070309020205020404" pitchFamily="49" charset="0"/>
              </a:rPr>
              <a:t>primeng</a:t>
            </a:r>
            <a:r>
              <a:rPr lang="ro-RO" sz="3600" dirty="0">
                <a:latin typeface="Courier New" panose="02070309020205020404" pitchFamily="49" charset="0"/>
                <a:cs typeface="Courier New" panose="02070309020205020404" pitchFamily="49" charset="0"/>
              </a:rPr>
              <a:t> font-</a:t>
            </a:r>
            <a:r>
              <a:rPr lang="ro-RO" sz="3600" dirty="0" err="1">
                <a:latin typeface="Courier New" panose="02070309020205020404" pitchFamily="49" charset="0"/>
                <a:cs typeface="Courier New" panose="02070309020205020404" pitchFamily="49" charset="0"/>
              </a:rPr>
              <a:t>awesome</a:t>
            </a:r>
            <a:endParaRPr lang="ro-RO" sz="3600" dirty="0">
              <a:latin typeface="Courier New" panose="02070309020205020404" pitchFamily="49" charset="0"/>
              <a:cs typeface="Courier New" panose="02070309020205020404" pitchFamily="49" charset="0"/>
            </a:endParaRPr>
          </a:p>
          <a:p>
            <a:pPr lvl="1"/>
            <a:endParaRPr lang="ro-RO" sz="3600" dirty="0">
              <a:latin typeface="Courier New" panose="02070309020205020404" pitchFamily="49" charset="0"/>
              <a:cs typeface="Courier New" panose="02070309020205020404" pitchFamily="49" charset="0"/>
            </a:endParaRPr>
          </a:p>
          <a:p>
            <a:pPr lvl="1"/>
            <a:r>
              <a:rPr lang="ro-RO" sz="3600" dirty="0">
                <a:latin typeface="Courier New" panose="02070309020205020404" pitchFamily="49" charset="0"/>
                <a:cs typeface="Courier New" panose="02070309020205020404" pitchFamily="49" charset="0"/>
              </a:rPr>
              <a:t>$ </a:t>
            </a:r>
            <a:r>
              <a:rPr lang="ro-RO" sz="3600" dirty="0" err="1">
                <a:latin typeface="Courier New" panose="02070309020205020404" pitchFamily="49" charset="0"/>
                <a:cs typeface="Courier New" panose="02070309020205020404" pitchFamily="49" charset="0"/>
              </a:rPr>
              <a:t>yarn</a:t>
            </a:r>
            <a:r>
              <a:rPr lang="ro-RO" sz="3600" dirty="0">
                <a:latin typeface="Courier New" panose="02070309020205020404" pitchFamily="49" charset="0"/>
                <a:cs typeface="Courier New" panose="02070309020205020404" pitchFamily="49" charset="0"/>
              </a:rPr>
              <a:t> </a:t>
            </a:r>
            <a:r>
              <a:rPr lang="ro-RO" sz="3600" dirty="0" err="1">
                <a:latin typeface="Courier New" panose="02070309020205020404" pitchFamily="49" charset="0"/>
                <a:cs typeface="Courier New" panose="02070309020205020404" pitchFamily="49" charset="0"/>
              </a:rPr>
              <a:t>add</a:t>
            </a:r>
            <a:r>
              <a:rPr lang="ro-RO" sz="3600" dirty="0">
                <a:latin typeface="Courier New" panose="02070309020205020404" pitchFamily="49" charset="0"/>
                <a:cs typeface="Courier New" panose="02070309020205020404" pitchFamily="49" charset="0"/>
              </a:rPr>
              <a:t> </a:t>
            </a:r>
            <a:r>
              <a:rPr lang="ro-RO" sz="3600" dirty="0" err="1">
                <a:latin typeface="Courier New" panose="02070309020205020404" pitchFamily="49" charset="0"/>
                <a:cs typeface="Courier New" panose="02070309020205020404" pitchFamily="49" charset="0"/>
              </a:rPr>
              <a:t>primeng</a:t>
            </a:r>
            <a:r>
              <a:rPr lang="ro-RO" sz="3600" dirty="0">
                <a:latin typeface="Courier New" panose="02070309020205020404" pitchFamily="49" charset="0"/>
                <a:cs typeface="Courier New" panose="02070309020205020404" pitchFamily="49" charset="0"/>
              </a:rPr>
              <a:t> font-</a:t>
            </a:r>
            <a:r>
              <a:rPr lang="ro-RO" sz="3600" dirty="0" err="1">
                <a:latin typeface="Courier New" panose="02070309020205020404" pitchFamily="49" charset="0"/>
                <a:cs typeface="Courier New" panose="02070309020205020404" pitchFamily="49" charset="0"/>
              </a:rPr>
              <a:t>awesome</a:t>
            </a:r>
            <a:r>
              <a:rPr lang="ro-RO" sz="3600" dirty="0">
                <a:latin typeface="Courier New" panose="02070309020205020404" pitchFamily="49" charset="0"/>
                <a:cs typeface="Courier New" panose="02070309020205020404" pitchFamily="49" charset="0"/>
              </a:rPr>
              <a:t> </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406016992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Styles</a:t>
            </a:r>
            <a:endParaRPr lang="en-GB" sz="4800" b="0" strike="noStrike" spc="-1" dirty="0">
              <a:latin typeface="Arial"/>
            </a:endParaRPr>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lgn="ctr"/>
            <a:r>
              <a:rPr lang="ro-RO" sz="4000" dirty="0"/>
              <a:t>angular-</a:t>
            </a:r>
            <a:r>
              <a:rPr lang="ro-RO" sz="4000" dirty="0" err="1"/>
              <a:t>cli.json</a:t>
            </a:r>
            <a:endParaRPr lang="ro-RO" sz="4000" dirty="0">
              <a:cs typeface="Courier New" panose="02070309020205020404" pitchFamily="49" charset="0"/>
            </a:endParaRP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styles</a:t>
            </a:r>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styles.css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node_modules</a:t>
            </a:r>
            <a:r>
              <a:rPr lang="ro-RO" sz="2400" dirty="0">
                <a:latin typeface="Courier New" panose="02070309020205020404" pitchFamily="49" charset="0"/>
                <a:cs typeface="Courier New" panose="02070309020205020404" pitchFamily="49" charset="0"/>
              </a:rPr>
              <a:t>/font-</a:t>
            </a:r>
            <a:r>
              <a:rPr lang="ro-RO" sz="2400" dirty="0" err="1">
                <a:latin typeface="Courier New" panose="02070309020205020404" pitchFamily="49" charset="0"/>
                <a:cs typeface="Courier New" panose="02070309020205020404" pitchFamily="49" charset="0"/>
              </a:rPr>
              <a:t>awesome</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css</a:t>
            </a:r>
            <a:r>
              <a:rPr lang="ro-RO" sz="2400" dirty="0">
                <a:latin typeface="Courier New" panose="02070309020205020404" pitchFamily="49" charset="0"/>
                <a:cs typeface="Courier New" panose="02070309020205020404" pitchFamily="49" charset="0"/>
              </a:rPr>
              <a:t>/font-</a:t>
            </a:r>
            <a:r>
              <a:rPr lang="ro-RO" sz="2400" dirty="0" err="1">
                <a:latin typeface="Courier New" panose="02070309020205020404" pitchFamily="49" charset="0"/>
                <a:cs typeface="Courier New" panose="02070309020205020404" pitchFamily="49" charset="0"/>
              </a:rPr>
              <a:t>awesome.min.css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node_modules</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resources</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primeng.min.css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b="1" dirty="0" err="1">
                <a:latin typeface="Courier New" panose="02070309020205020404" pitchFamily="49" charset="0"/>
                <a:cs typeface="Courier New" panose="02070309020205020404" pitchFamily="49" charset="0"/>
              </a:rPr>
              <a:t>node_modules</a:t>
            </a:r>
            <a:r>
              <a:rPr lang="ro-RO" sz="2400" b="1" dirty="0">
                <a:latin typeface="Courier New" panose="02070309020205020404" pitchFamily="49" charset="0"/>
                <a:cs typeface="Courier New" panose="02070309020205020404" pitchFamily="49" charset="0"/>
              </a:rPr>
              <a:t>/</a:t>
            </a:r>
            <a:r>
              <a:rPr lang="ro-RO" sz="2400" b="1" dirty="0" err="1">
                <a:latin typeface="Courier New" panose="02070309020205020404" pitchFamily="49" charset="0"/>
                <a:cs typeface="Courier New" panose="02070309020205020404" pitchFamily="49" charset="0"/>
              </a:rPr>
              <a:t>primeng</a:t>
            </a:r>
            <a:r>
              <a:rPr lang="ro-RO" sz="2400" b="1" dirty="0">
                <a:latin typeface="Courier New" panose="02070309020205020404" pitchFamily="49" charset="0"/>
                <a:cs typeface="Courier New" panose="02070309020205020404" pitchFamily="49" charset="0"/>
              </a:rPr>
              <a:t>/</a:t>
            </a:r>
            <a:r>
              <a:rPr lang="ro-RO" sz="2400" b="1" dirty="0" err="1">
                <a:latin typeface="Courier New" panose="02070309020205020404" pitchFamily="49" charset="0"/>
                <a:cs typeface="Courier New" panose="02070309020205020404" pitchFamily="49" charset="0"/>
              </a:rPr>
              <a:t>resources</a:t>
            </a:r>
            <a:r>
              <a:rPr lang="ro-RO" sz="2400" b="1" dirty="0">
                <a:latin typeface="Courier New" panose="02070309020205020404" pitchFamily="49" charset="0"/>
                <a:cs typeface="Courier New" panose="02070309020205020404" pitchFamily="49" charset="0"/>
              </a:rPr>
              <a:t>/</a:t>
            </a:r>
            <a:r>
              <a:rPr lang="ro-RO" sz="2400" b="1" dirty="0" err="1">
                <a:latin typeface="Courier New" panose="02070309020205020404" pitchFamily="49" charset="0"/>
                <a:cs typeface="Courier New" panose="02070309020205020404" pitchFamily="49" charset="0"/>
              </a:rPr>
              <a:t>themes</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darkness</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theme.css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a:t>
            </a:r>
            <a:endParaRPr lang="en-US" sz="2400" dirty="0">
              <a:latin typeface="Courier New" panose="02070309020205020404" pitchFamily="49" charset="0"/>
              <a:cs typeface="Courier New" panose="02070309020205020404" pitchFamily="49" charset="0"/>
            </a:endParaRPr>
          </a:p>
          <a:p>
            <a:pPr lvl="1"/>
            <a:endParaRPr lang="en-US" sz="2400" dirty="0">
              <a:latin typeface="Courier New" panose="02070309020205020404" pitchFamily="49" charset="0"/>
              <a:cs typeface="Courier New" panose="02070309020205020404" pitchFamily="49" charset="0"/>
            </a:endParaRPr>
          </a:p>
          <a:p>
            <a:pPr marL="800100" lvl="1" indent="-342900">
              <a:buFont typeface="Arial" panose="020B0604020202020204" pitchFamily="34" charset="0"/>
              <a:buChar char="•"/>
            </a:pPr>
            <a:r>
              <a:rPr lang="en-US" sz="3200" dirty="0">
                <a:cs typeface="Courier New" panose="02070309020205020404" pitchFamily="49" charset="0"/>
              </a:rPr>
              <a:t>17 style themes included</a:t>
            </a:r>
          </a:p>
          <a:p>
            <a:pPr marL="800100" lvl="1" indent="-342900">
              <a:buFont typeface="Arial" panose="020B0604020202020204" pitchFamily="34" charset="0"/>
              <a:buChar char="•"/>
            </a:pPr>
            <a:r>
              <a:rPr lang="en-US" sz="3200" dirty="0">
                <a:cs typeface="Courier New" panose="02070309020205020404" pitchFamily="49" charset="0"/>
              </a:rPr>
              <a:t>Lots of premium ones available</a:t>
            </a:r>
          </a:p>
          <a:p>
            <a:pPr marL="800100" lvl="1" indent="-342900">
              <a:buFont typeface="Arial" panose="020B0604020202020204" pitchFamily="34" charset="0"/>
              <a:buChar char="•"/>
            </a:pPr>
            <a:r>
              <a:rPr lang="en-US" sz="3200" dirty="0">
                <a:cs typeface="Courier New" panose="02070309020205020404" pitchFamily="49" charset="0"/>
              </a:rPr>
              <a:t>Build your own -  </a:t>
            </a:r>
            <a:r>
              <a:rPr lang="en-US" sz="3200" dirty="0">
                <a:cs typeface="Courier New" panose="02070309020205020404" pitchFamily="49" charset="0"/>
                <a:hlinkClick r:id="rId3"/>
              </a:rPr>
              <a:t>ThemeRoller CSS Framework</a:t>
            </a:r>
            <a:r>
              <a:rPr lang="en-US" sz="3200" dirty="0">
                <a:cs typeface="Courier New" panose="02070309020205020404" pitchFamily="49" charset="0"/>
              </a:rPr>
              <a:t> / </a:t>
            </a:r>
            <a:r>
              <a:rPr lang="en-US" sz="3200" dirty="0">
                <a:cs typeface="Courier New" panose="02070309020205020404" pitchFamily="49" charset="0"/>
                <a:hlinkClick r:id="rId4"/>
              </a:rPr>
              <a:t>Sass</a:t>
            </a:r>
            <a:endParaRPr lang="en-US" sz="3200" dirty="0">
              <a:cs typeface="Courier New" panose="02070309020205020404" pitchFamily="49" charset="0"/>
            </a:endParaRPr>
          </a:p>
        </p:txBody>
      </p:sp>
      <p:pic>
        <p:nvPicPr>
          <p:cNvPr id="212" name="image3.png"/>
          <p:cNvPicPr/>
          <p:nvPr/>
        </p:nvPicPr>
        <p:blipFill>
          <a:blip r:embed="rId5"/>
          <a:stretch/>
        </p:blipFill>
        <p:spPr>
          <a:xfrm>
            <a:off x="3176640" y="1062000"/>
            <a:ext cx="398880" cy="398880"/>
          </a:xfrm>
          <a:prstGeom prst="rect">
            <a:avLst/>
          </a:prstGeom>
          <a:ln w="12600">
            <a:noFill/>
          </a:ln>
        </p:spPr>
      </p:pic>
      <p:pic>
        <p:nvPicPr>
          <p:cNvPr id="213" name="image3.png"/>
          <p:cNvPicPr/>
          <p:nvPr/>
        </p:nvPicPr>
        <p:blipFill>
          <a:blip r:embed="rId5"/>
          <a:stretch/>
        </p:blipFill>
        <p:spPr>
          <a:xfrm>
            <a:off x="399600" y="1462320"/>
            <a:ext cx="398880" cy="398880"/>
          </a:xfrm>
          <a:prstGeom prst="rect">
            <a:avLst/>
          </a:prstGeom>
          <a:ln w="12600">
            <a:noFill/>
          </a:ln>
        </p:spPr>
      </p:pic>
      <p:pic>
        <p:nvPicPr>
          <p:cNvPr id="214" name="image4.png"/>
          <p:cNvPicPr/>
          <p:nvPr/>
        </p:nvPicPr>
        <p:blipFill>
          <a:blip r:embed="rId6"/>
          <a:stretch/>
        </p:blipFill>
        <p:spPr>
          <a:xfrm>
            <a:off x="799560" y="1462320"/>
            <a:ext cx="398880" cy="396720"/>
          </a:xfrm>
          <a:prstGeom prst="rect">
            <a:avLst/>
          </a:prstGeom>
          <a:ln w="12600">
            <a:noFill/>
          </a:ln>
        </p:spPr>
      </p:pic>
      <p:pic>
        <p:nvPicPr>
          <p:cNvPr id="215" name="image4.png"/>
          <p:cNvPicPr/>
          <p:nvPr/>
        </p:nvPicPr>
        <p:blipFill>
          <a:blip r:embed="rId6"/>
          <a:stretch/>
        </p:blipFill>
        <p:spPr>
          <a:xfrm>
            <a:off x="1188720" y="1464840"/>
            <a:ext cx="398880" cy="396720"/>
          </a:xfrm>
          <a:prstGeom prst="rect">
            <a:avLst/>
          </a:prstGeom>
          <a:ln w="12600">
            <a:noFill/>
          </a:ln>
        </p:spPr>
      </p:pic>
      <p:pic>
        <p:nvPicPr>
          <p:cNvPr id="216" name="image4.png"/>
          <p:cNvPicPr/>
          <p:nvPr/>
        </p:nvPicPr>
        <p:blipFill>
          <a:blip r:embed="rId6"/>
          <a:stretch/>
        </p:blipFill>
        <p:spPr>
          <a:xfrm>
            <a:off x="1577520" y="1467360"/>
            <a:ext cx="398880" cy="396720"/>
          </a:xfrm>
          <a:prstGeom prst="rect">
            <a:avLst/>
          </a:prstGeom>
          <a:ln w="12600">
            <a:noFill/>
          </a:ln>
        </p:spPr>
      </p:pic>
      <p:pic>
        <p:nvPicPr>
          <p:cNvPr id="217" name="image3.png"/>
          <p:cNvPicPr/>
          <p:nvPr/>
        </p:nvPicPr>
        <p:blipFill>
          <a:blip r:embed="rId5"/>
          <a:stretch/>
        </p:blipFill>
        <p:spPr>
          <a:xfrm>
            <a:off x="1977480" y="1462320"/>
            <a:ext cx="398880" cy="398880"/>
          </a:xfrm>
          <a:prstGeom prst="rect">
            <a:avLst/>
          </a:prstGeom>
          <a:ln w="12600">
            <a:noFill/>
          </a:ln>
        </p:spPr>
      </p:pic>
      <p:pic>
        <p:nvPicPr>
          <p:cNvPr id="218" name="image3.png"/>
          <p:cNvPicPr/>
          <p:nvPr/>
        </p:nvPicPr>
        <p:blipFill>
          <a:blip r:embed="rId5"/>
          <a:stretch/>
        </p:blipFill>
        <p:spPr>
          <a:xfrm>
            <a:off x="2777040" y="1459800"/>
            <a:ext cx="398880" cy="398880"/>
          </a:xfrm>
          <a:prstGeom prst="rect">
            <a:avLst/>
          </a:prstGeom>
          <a:ln w="12600">
            <a:noFill/>
          </a:ln>
        </p:spPr>
      </p:pic>
      <p:pic>
        <p:nvPicPr>
          <p:cNvPr id="219" name="image4.png"/>
          <p:cNvPicPr/>
          <p:nvPr/>
        </p:nvPicPr>
        <p:blipFill>
          <a:blip r:embed="rId6"/>
          <a:stretch/>
        </p:blipFill>
        <p:spPr>
          <a:xfrm>
            <a:off x="2377080" y="1462320"/>
            <a:ext cx="398880" cy="396720"/>
          </a:xfrm>
          <a:prstGeom prst="rect">
            <a:avLst/>
          </a:prstGeom>
          <a:ln w="12600">
            <a:noFill/>
          </a:ln>
        </p:spPr>
      </p:pic>
      <p:pic>
        <p:nvPicPr>
          <p:cNvPr id="220" name="image4.png"/>
          <p:cNvPicPr/>
          <p:nvPr/>
        </p:nvPicPr>
        <p:blipFill>
          <a:blip r:embed="rId6"/>
          <a:stretch/>
        </p:blipFill>
        <p:spPr>
          <a:xfrm>
            <a:off x="3176640" y="1459800"/>
            <a:ext cx="398880" cy="396720"/>
          </a:xfrm>
          <a:prstGeom prst="rect">
            <a:avLst/>
          </a:prstGeom>
          <a:ln w="12600">
            <a:noFill/>
          </a:ln>
        </p:spPr>
      </p:pic>
      <p:pic>
        <p:nvPicPr>
          <p:cNvPr id="221" name="image4.png"/>
          <p:cNvPicPr/>
          <p:nvPr/>
        </p:nvPicPr>
        <p:blipFill>
          <a:blip r:embed="rId6"/>
          <a:stretch/>
        </p:blipFill>
        <p:spPr>
          <a:xfrm>
            <a:off x="3576600" y="1459800"/>
            <a:ext cx="398880" cy="396720"/>
          </a:xfrm>
          <a:prstGeom prst="rect">
            <a:avLst/>
          </a:prstGeom>
          <a:ln w="12600">
            <a:noFill/>
          </a:ln>
        </p:spPr>
      </p:pic>
      <p:pic>
        <p:nvPicPr>
          <p:cNvPr id="222" name="image3.png"/>
          <p:cNvPicPr/>
          <p:nvPr/>
        </p:nvPicPr>
        <p:blipFill>
          <a:blip r:embed="rId5"/>
          <a:stretch/>
        </p:blipFill>
        <p:spPr>
          <a:xfrm>
            <a:off x="8981640" y="1467360"/>
            <a:ext cx="398880" cy="398880"/>
          </a:xfrm>
          <a:prstGeom prst="rect">
            <a:avLst/>
          </a:prstGeom>
          <a:ln w="12600">
            <a:noFill/>
          </a:ln>
        </p:spPr>
      </p:pic>
      <p:pic>
        <p:nvPicPr>
          <p:cNvPr id="223" name="image3.png"/>
          <p:cNvPicPr/>
          <p:nvPr/>
        </p:nvPicPr>
        <p:blipFill>
          <a:blip r:embed="rId5"/>
          <a:stretch/>
        </p:blipFill>
        <p:spPr>
          <a:xfrm>
            <a:off x="9381240" y="1457280"/>
            <a:ext cx="398880" cy="398880"/>
          </a:xfrm>
          <a:prstGeom prst="rect">
            <a:avLst/>
          </a:prstGeom>
          <a:ln w="12600">
            <a:noFill/>
          </a:ln>
        </p:spPr>
      </p:pic>
      <p:pic>
        <p:nvPicPr>
          <p:cNvPr id="224" name="image3.png"/>
          <p:cNvPicPr/>
          <p:nvPr/>
        </p:nvPicPr>
        <p:blipFill>
          <a:blip r:embed="rId5"/>
          <a:stretch/>
        </p:blipFill>
        <p:spPr>
          <a:xfrm>
            <a:off x="10180800" y="1467360"/>
            <a:ext cx="398880" cy="398880"/>
          </a:xfrm>
          <a:prstGeom prst="rect">
            <a:avLst/>
          </a:prstGeom>
          <a:ln w="12600">
            <a:noFill/>
          </a:ln>
        </p:spPr>
      </p:pic>
      <p:pic>
        <p:nvPicPr>
          <p:cNvPr id="225" name="image4.png"/>
          <p:cNvPicPr/>
          <p:nvPr/>
        </p:nvPicPr>
        <p:blipFill>
          <a:blip r:embed="rId6"/>
          <a:stretch/>
        </p:blipFill>
        <p:spPr>
          <a:xfrm>
            <a:off x="9781200" y="1459800"/>
            <a:ext cx="398880" cy="396720"/>
          </a:xfrm>
          <a:prstGeom prst="rect">
            <a:avLst/>
          </a:prstGeom>
          <a:ln w="12600">
            <a:noFill/>
          </a:ln>
        </p:spPr>
      </p:pic>
      <p:pic>
        <p:nvPicPr>
          <p:cNvPr id="226" name="image3.png"/>
          <p:cNvPicPr/>
          <p:nvPr/>
        </p:nvPicPr>
        <p:blipFill>
          <a:blip r:embed="rId5"/>
          <a:stretch/>
        </p:blipFill>
        <p:spPr>
          <a:xfrm>
            <a:off x="788400" y="1057680"/>
            <a:ext cx="398880" cy="398880"/>
          </a:xfrm>
          <a:prstGeom prst="rect">
            <a:avLst/>
          </a:prstGeom>
          <a:ln w="12600">
            <a:noFill/>
          </a:ln>
        </p:spPr>
      </p:pic>
      <p:pic>
        <p:nvPicPr>
          <p:cNvPr id="227" name="image4.png"/>
          <p:cNvPicPr/>
          <p:nvPr/>
        </p:nvPicPr>
        <p:blipFill>
          <a:blip r:embed="rId6"/>
          <a:stretch/>
        </p:blipFill>
        <p:spPr>
          <a:xfrm>
            <a:off x="0" y="1457280"/>
            <a:ext cx="398880" cy="396720"/>
          </a:xfrm>
          <a:prstGeom prst="rect">
            <a:avLst/>
          </a:prstGeom>
          <a:ln w="12600">
            <a:noFill/>
          </a:ln>
        </p:spPr>
      </p:pic>
      <p:pic>
        <p:nvPicPr>
          <p:cNvPr id="228" name="image4.png"/>
          <p:cNvPicPr/>
          <p:nvPr/>
        </p:nvPicPr>
        <p:blipFill>
          <a:blip r:embed="rId6"/>
          <a:stretch/>
        </p:blipFill>
        <p:spPr>
          <a:xfrm>
            <a:off x="399600" y="1856520"/>
            <a:ext cx="398880" cy="396720"/>
          </a:xfrm>
          <a:prstGeom prst="rect">
            <a:avLst/>
          </a:prstGeom>
          <a:ln w="12600">
            <a:noFill/>
          </a:ln>
        </p:spPr>
      </p:pic>
      <p:pic>
        <p:nvPicPr>
          <p:cNvPr id="229" name="image3.png"/>
          <p:cNvPicPr/>
          <p:nvPr/>
        </p:nvPicPr>
        <p:blipFill>
          <a:blip r:embed="rId5"/>
          <a:stretch/>
        </p:blipFill>
        <p:spPr>
          <a:xfrm>
            <a:off x="1577520" y="1862280"/>
            <a:ext cx="398880" cy="398880"/>
          </a:xfrm>
          <a:prstGeom prst="rect">
            <a:avLst/>
          </a:prstGeom>
          <a:ln w="12600">
            <a:noFill/>
          </a:ln>
        </p:spPr>
      </p:pic>
      <p:pic>
        <p:nvPicPr>
          <p:cNvPr id="230" name="image4.png"/>
          <p:cNvPicPr/>
          <p:nvPr/>
        </p:nvPicPr>
        <p:blipFill>
          <a:blip r:embed="rId6"/>
          <a:stretch/>
        </p:blipFill>
        <p:spPr>
          <a:xfrm>
            <a:off x="1977480" y="1067760"/>
            <a:ext cx="398880" cy="396720"/>
          </a:xfrm>
          <a:prstGeom prst="rect">
            <a:avLst/>
          </a:prstGeom>
          <a:ln w="12600">
            <a:noFill/>
          </a:ln>
        </p:spPr>
      </p:pic>
      <p:pic>
        <p:nvPicPr>
          <p:cNvPr id="231" name="image4.png"/>
          <p:cNvPicPr/>
          <p:nvPr/>
        </p:nvPicPr>
        <p:blipFill>
          <a:blip r:embed="rId6"/>
          <a:stretch/>
        </p:blipFill>
        <p:spPr>
          <a:xfrm>
            <a:off x="8981640" y="1070280"/>
            <a:ext cx="398880" cy="396720"/>
          </a:xfrm>
          <a:prstGeom prst="rect">
            <a:avLst/>
          </a:prstGeom>
          <a:ln w="12600">
            <a:noFill/>
          </a:ln>
        </p:spPr>
      </p:pic>
      <p:pic>
        <p:nvPicPr>
          <p:cNvPr id="232" name="image3.png"/>
          <p:cNvPicPr/>
          <p:nvPr/>
        </p:nvPicPr>
        <p:blipFill>
          <a:blip r:embed="rId5"/>
          <a:stretch/>
        </p:blipFill>
        <p:spPr>
          <a:xfrm>
            <a:off x="9381240" y="1859760"/>
            <a:ext cx="398880" cy="398880"/>
          </a:xfrm>
          <a:prstGeom prst="rect">
            <a:avLst/>
          </a:prstGeom>
          <a:ln w="12600">
            <a:noFill/>
          </a:ln>
        </p:spPr>
      </p:pic>
      <p:pic>
        <p:nvPicPr>
          <p:cNvPr id="233" name="image3.png"/>
          <p:cNvPicPr/>
          <p:nvPr/>
        </p:nvPicPr>
        <p:blipFill>
          <a:blip r:embed="rId5"/>
          <a:stretch/>
        </p:blipFill>
        <p:spPr>
          <a:xfrm>
            <a:off x="10980360" y="1062000"/>
            <a:ext cx="398880" cy="398880"/>
          </a:xfrm>
          <a:prstGeom prst="rect">
            <a:avLst/>
          </a:prstGeom>
          <a:ln w="12600">
            <a:noFill/>
          </a:ln>
        </p:spPr>
      </p:pic>
      <p:pic>
        <p:nvPicPr>
          <p:cNvPr id="234" name="image3.png"/>
          <p:cNvPicPr/>
          <p:nvPr/>
        </p:nvPicPr>
        <p:blipFill>
          <a:blip r:embed="rId5"/>
          <a:stretch/>
        </p:blipFill>
        <p:spPr>
          <a:xfrm>
            <a:off x="10580760" y="1459800"/>
            <a:ext cx="398880" cy="398880"/>
          </a:xfrm>
          <a:prstGeom prst="rect">
            <a:avLst/>
          </a:prstGeom>
          <a:ln w="12600">
            <a:noFill/>
          </a:ln>
        </p:spPr>
      </p:pic>
      <p:pic>
        <p:nvPicPr>
          <p:cNvPr id="235" name="image4.png"/>
          <p:cNvPicPr/>
          <p:nvPr/>
        </p:nvPicPr>
        <p:blipFill>
          <a:blip r:embed="rId6"/>
          <a:stretch/>
        </p:blipFill>
        <p:spPr>
          <a:xfrm>
            <a:off x="10980360" y="1459800"/>
            <a:ext cx="398880" cy="396720"/>
          </a:xfrm>
          <a:prstGeom prst="rect">
            <a:avLst/>
          </a:prstGeom>
          <a:ln w="12600">
            <a:noFill/>
          </a:ln>
        </p:spPr>
      </p:pic>
      <p:pic>
        <p:nvPicPr>
          <p:cNvPr id="236" name="image4.png"/>
          <p:cNvPicPr/>
          <p:nvPr/>
        </p:nvPicPr>
        <p:blipFill>
          <a:blip r:embed="rId6"/>
          <a:stretch/>
        </p:blipFill>
        <p:spPr>
          <a:xfrm>
            <a:off x="11380320" y="1459800"/>
            <a:ext cx="398880" cy="396720"/>
          </a:xfrm>
          <a:prstGeom prst="rect">
            <a:avLst/>
          </a:prstGeom>
          <a:ln w="12600">
            <a:noFill/>
          </a:ln>
        </p:spPr>
      </p:pic>
      <p:pic>
        <p:nvPicPr>
          <p:cNvPr id="237" name="image3.png"/>
          <p:cNvPicPr/>
          <p:nvPr/>
        </p:nvPicPr>
        <p:blipFill>
          <a:blip r:embed="rId5"/>
          <a:stretch/>
        </p:blipFill>
        <p:spPr>
          <a:xfrm>
            <a:off x="11779920" y="1458000"/>
            <a:ext cx="398880" cy="398880"/>
          </a:xfrm>
          <a:prstGeom prst="rect">
            <a:avLst/>
          </a:prstGeom>
          <a:ln w="12600">
            <a:noFill/>
          </a:ln>
        </p:spPr>
      </p:pic>
      <p:pic>
        <p:nvPicPr>
          <p:cNvPr id="238" name="image4.png"/>
          <p:cNvPicPr/>
          <p:nvPr/>
        </p:nvPicPr>
        <p:blipFill>
          <a:blip r:embed="rId6"/>
          <a:stretch/>
        </p:blipFill>
        <p:spPr>
          <a:xfrm>
            <a:off x="12179880" y="1460520"/>
            <a:ext cx="398880" cy="396720"/>
          </a:xfrm>
          <a:prstGeom prst="rect">
            <a:avLst/>
          </a:prstGeom>
          <a:ln w="12600">
            <a:noFill/>
          </a:ln>
        </p:spPr>
      </p:pic>
      <p:pic>
        <p:nvPicPr>
          <p:cNvPr id="239" name="image3.png"/>
          <p:cNvPicPr/>
          <p:nvPr/>
        </p:nvPicPr>
        <p:blipFill>
          <a:blip r:embed="rId5"/>
          <a:stretch/>
        </p:blipFill>
        <p:spPr>
          <a:xfrm>
            <a:off x="12579480" y="1458000"/>
            <a:ext cx="398880" cy="398880"/>
          </a:xfrm>
          <a:prstGeom prst="rect">
            <a:avLst/>
          </a:prstGeom>
          <a:ln w="12600">
            <a:noFill/>
          </a:ln>
        </p:spPr>
      </p:pic>
      <p:pic>
        <p:nvPicPr>
          <p:cNvPr id="240" name="image4.png"/>
          <p:cNvPicPr/>
          <p:nvPr/>
        </p:nvPicPr>
        <p:blipFill>
          <a:blip r:embed="rId6"/>
          <a:stretch/>
        </p:blipFill>
        <p:spPr>
          <a:xfrm>
            <a:off x="11380320" y="1875240"/>
            <a:ext cx="398880" cy="396720"/>
          </a:xfrm>
          <a:prstGeom prst="rect">
            <a:avLst/>
          </a:prstGeom>
          <a:ln w="12600">
            <a:noFill/>
          </a:ln>
        </p:spPr>
      </p:pic>
      <p:pic>
        <p:nvPicPr>
          <p:cNvPr id="241" name="image3.png"/>
          <p:cNvPicPr/>
          <p:nvPr/>
        </p:nvPicPr>
        <p:blipFill>
          <a:blip r:embed="rId5"/>
          <a:stretch/>
        </p:blipFill>
        <p:spPr>
          <a:xfrm>
            <a:off x="10580760" y="1875240"/>
            <a:ext cx="398880" cy="398880"/>
          </a:xfrm>
          <a:prstGeom prst="rect">
            <a:avLst/>
          </a:prstGeom>
          <a:ln w="12600">
            <a:noFill/>
          </a:ln>
        </p:spPr>
      </p:pic>
      <p:pic>
        <p:nvPicPr>
          <p:cNvPr id="242" name="Logo 2 - Acorn - It.jpg"/>
          <p:cNvPicPr/>
          <p:nvPr/>
        </p:nvPicPr>
        <p:blipFill>
          <a:blip r:embed="rId7"/>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8"/>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88395622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Styles - Sass</a:t>
            </a:r>
            <a:endParaRPr lang="en-GB" sz="4800" b="0" strike="noStrike" spc="-1" dirty="0">
              <a:latin typeface="Arial"/>
            </a:endParaRPr>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lgn="ctr"/>
            <a:r>
              <a:rPr lang="ro-RO" sz="2800" dirty="0" err="1"/>
              <a:t>variables.scss</a:t>
            </a:r>
            <a:endParaRPr lang="ro-RO" sz="2800" dirty="0">
              <a:cs typeface="Courier New" panose="02070309020205020404" pitchFamily="49" charset="0"/>
            </a:endParaRP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a:t>
            </a:r>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headerGradientStart</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fffcfc</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headerGradientEnd</a:t>
            </a:r>
            <a:r>
              <a:rPr lang="ro-RO" sz="2400" dirty="0">
                <a:latin typeface="Courier New" panose="02070309020205020404" pitchFamily="49" charset="0"/>
                <a:cs typeface="Courier New" panose="02070309020205020404" pitchFamily="49" charset="0"/>
              </a:rPr>
              <a:t>: #f0a9df;</a:t>
            </a:r>
          </a:p>
          <a:p>
            <a:pPr lvl="1" algn="ctr"/>
            <a:endParaRPr lang="ro-RO" sz="4000" dirty="0"/>
          </a:p>
          <a:p>
            <a:pPr lvl="1" algn="ctr"/>
            <a:r>
              <a:rPr lang="ro-RO" sz="2800" dirty="0" err="1"/>
              <a:t>theme.scss</a:t>
            </a:r>
            <a:endParaRPr lang="ro-RO" sz="2800" dirty="0">
              <a:cs typeface="Courier New" panose="02070309020205020404" pitchFamily="49" charset="0"/>
            </a:endParaRP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@import '</a:t>
            </a:r>
            <a:r>
              <a:rPr lang="ro-RO" sz="2400" dirty="0" err="1">
                <a:latin typeface="Courier New" panose="02070309020205020404" pitchFamily="49" charset="0"/>
                <a:cs typeface="Courier New" panose="02070309020205020404" pitchFamily="49" charset="0"/>
              </a:rPr>
              <a:t>variables</a:t>
            </a:r>
            <a:r>
              <a:rPr lang="ro-RO" sz="2400" dirty="0">
                <a:latin typeface="Courier New" panose="02070309020205020404" pitchFamily="49" charset="0"/>
                <a:cs typeface="Courier New" panose="02070309020205020404" pitchFamily="49" charset="0"/>
              </a:rPr>
              <a:t>';</a:t>
            </a: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.ui-</a:t>
            </a:r>
            <a:r>
              <a:rPr lang="ro-RO" sz="2400" dirty="0" err="1">
                <a:latin typeface="Courier New" panose="02070309020205020404" pitchFamily="49" charset="0"/>
                <a:cs typeface="Courier New" panose="02070309020205020404" pitchFamily="49" charset="0"/>
              </a:rPr>
              <a:t>widget</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header</a:t>
            </a:r>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  background: linear-gradient(</a:t>
            </a:r>
            <a:r>
              <a:rPr lang="ro-RO" sz="2400" dirty="0" err="1">
                <a:latin typeface="Courier New" panose="02070309020205020404" pitchFamily="49" charset="0"/>
                <a:cs typeface="Courier New" panose="02070309020205020404" pitchFamily="49" charset="0"/>
              </a:rPr>
              <a:t>to</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bottom</a:t>
            </a:r>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headerGradientStart</a:t>
            </a:r>
            <a:r>
              <a:rPr lang="ro-RO" sz="2400" dirty="0">
                <a:latin typeface="Courier New" panose="02070309020205020404" pitchFamily="49" charset="0"/>
                <a:cs typeface="Courier New" panose="02070309020205020404" pitchFamily="49" charset="0"/>
              </a:rPr>
              <a:t> 0%,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headerGradientEnd</a:t>
            </a:r>
            <a:r>
              <a:rPr lang="ro-RO" sz="2400" dirty="0">
                <a:latin typeface="Courier New" panose="02070309020205020404" pitchFamily="49" charset="0"/>
                <a:cs typeface="Courier New" panose="02070309020205020404" pitchFamily="49" charset="0"/>
              </a:rPr>
              <a:t> 100%);</a:t>
            </a:r>
          </a:p>
          <a:p>
            <a:pPr lvl="1"/>
            <a:r>
              <a:rPr lang="ro-RO" sz="2400" dirty="0">
                <a:latin typeface="Courier New" panose="02070309020205020404" pitchFamily="49" charset="0"/>
                <a:cs typeface="Courier New" panose="02070309020205020404" pitchFamily="49" charset="0"/>
              </a:rPr>
              <a:t>}</a:t>
            </a:r>
          </a:p>
          <a:p>
            <a:pPr lvl="1"/>
            <a:endParaRPr lang="en-US" sz="2400" dirty="0">
              <a:latin typeface="Courier New" panose="02070309020205020404" pitchFamily="49" charset="0"/>
              <a:cs typeface="Courier New" panose="02070309020205020404" pitchFamily="49" charset="0"/>
            </a:endParaRP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56613206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Module Setup</a:t>
            </a:r>
            <a:endParaRPr lang="en-GB" sz="4800" b="0" strike="noStrike" spc="-1" dirty="0">
              <a:latin typeface="Arial"/>
            </a:endParaRPr>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4000" dirty="0"/>
              <a:t>Include </a:t>
            </a:r>
            <a:r>
              <a:rPr lang="ro-RO" sz="4000" dirty="0" err="1"/>
              <a:t>the</a:t>
            </a:r>
            <a:r>
              <a:rPr lang="ro-RO" sz="4000" dirty="0"/>
              <a:t> UI </a:t>
            </a:r>
            <a:r>
              <a:rPr lang="ro-RO" sz="4000" dirty="0" err="1"/>
              <a:t>components</a:t>
            </a:r>
            <a:r>
              <a:rPr lang="ro-RO" sz="4000" dirty="0"/>
              <a:t> </a:t>
            </a:r>
            <a:r>
              <a:rPr lang="ro-RO" sz="4000" dirty="0" err="1"/>
              <a:t>you</a:t>
            </a:r>
            <a:r>
              <a:rPr lang="ro-RO" sz="4000" dirty="0"/>
              <a:t> </a:t>
            </a:r>
            <a:r>
              <a:rPr lang="ro-RO" sz="4000" dirty="0" err="1"/>
              <a:t>want</a:t>
            </a:r>
            <a:r>
              <a:rPr lang="ro-RO" sz="4000" dirty="0"/>
              <a:t>:</a:t>
            </a:r>
          </a:p>
          <a:p>
            <a:pPr marL="742950" lvl="1" indent="-285750">
              <a:lnSpc>
                <a:spcPct val="150000"/>
              </a:lnSpc>
              <a:buFont typeface="Arial" panose="020B0604020202020204" pitchFamily="34" charset="0"/>
              <a:buChar char="•"/>
            </a:pPr>
            <a:r>
              <a:rPr lang="ro-RO" sz="4000" b="1" dirty="0" err="1"/>
              <a:t>app.module.ts</a:t>
            </a:r>
            <a:endParaRPr lang="ro-RO" sz="4000" b="1" dirty="0"/>
          </a:p>
          <a:p>
            <a:pPr marL="742950" lvl="1" indent="-285750">
              <a:lnSpc>
                <a:spcPct val="150000"/>
              </a:lnSpc>
              <a:buFont typeface="Arial" panose="020B0604020202020204" pitchFamily="34" charset="0"/>
              <a:buChar char="•"/>
            </a:pPr>
            <a:r>
              <a:rPr lang="ro-RO" sz="4000" dirty="0"/>
              <a:t>Include </a:t>
            </a:r>
            <a:r>
              <a:rPr lang="ro-RO" sz="4000" dirty="0" err="1"/>
              <a:t>PrimeNG</a:t>
            </a:r>
            <a:r>
              <a:rPr lang="ro-RO" sz="4000" dirty="0"/>
              <a:t> </a:t>
            </a:r>
            <a:r>
              <a:rPr lang="ro-RO" sz="4000" dirty="0" err="1"/>
              <a:t>modules</a:t>
            </a:r>
            <a:r>
              <a:rPr lang="ro-RO" sz="4000" dirty="0"/>
              <a:t> </a:t>
            </a:r>
            <a:r>
              <a:rPr lang="ro-RO" sz="4000" dirty="0" err="1"/>
              <a:t>needed</a:t>
            </a:r>
            <a:endParaRPr lang="ro-RO" sz="4000" dirty="0"/>
          </a:p>
          <a:p>
            <a:pPr marL="742950" lvl="1" indent="-285750">
              <a:buFont typeface="Arial" panose="020B0604020202020204" pitchFamily="34" charset="0"/>
              <a:buChar char="•"/>
            </a:pPr>
            <a:r>
              <a:rPr lang="ro-RO" sz="4000" dirty="0" err="1"/>
              <a:t>Make</a:t>
            </a:r>
            <a:r>
              <a:rPr lang="ro-RO" sz="4000" dirty="0"/>
              <a:t> sure </a:t>
            </a:r>
            <a:r>
              <a:rPr lang="ro-RO" sz="4000" dirty="0" err="1"/>
              <a:t>to</a:t>
            </a:r>
            <a:r>
              <a:rPr lang="ro-RO" sz="4000" dirty="0"/>
              <a:t> include ‘</a:t>
            </a:r>
            <a:r>
              <a:rPr lang="ro-RO" sz="4000" dirty="0" err="1"/>
              <a:t>BrowserAnimation</a:t>
            </a:r>
            <a:r>
              <a:rPr lang="ro-RO" sz="4000" dirty="0"/>
              <a:t>’ module </a:t>
            </a:r>
            <a:r>
              <a:rPr lang="ro-RO" sz="4000" dirty="0" err="1"/>
              <a:t>used</a:t>
            </a:r>
            <a:r>
              <a:rPr lang="ro-RO" sz="4000" dirty="0"/>
              <a:t> </a:t>
            </a:r>
            <a:r>
              <a:rPr lang="ro-RO" sz="4000" dirty="0" err="1"/>
              <a:t>by</a:t>
            </a:r>
            <a:r>
              <a:rPr lang="ro-RO" sz="4000" dirty="0"/>
              <a:t> </a:t>
            </a:r>
            <a:r>
              <a:rPr lang="ro-RO" sz="4000" dirty="0" err="1"/>
              <a:t>many</a:t>
            </a:r>
            <a:r>
              <a:rPr lang="ro-RO" sz="4000" dirty="0"/>
              <a:t> </a:t>
            </a:r>
            <a:r>
              <a:rPr lang="ro-RO" sz="4000" dirty="0" err="1"/>
              <a:t>PrimeNG</a:t>
            </a:r>
            <a:r>
              <a:rPr lang="ro-RO" sz="4000" dirty="0"/>
              <a:t> </a:t>
            </a:r>
            <a:r>
              <a:rPr lang="ro-RO" sz="4000" dirty="0" err="1"/>
              <a:t>components</a:t>
            </a:r>
            <a:endParaRPr lang="ro-RO" sz="4000" dirty="0"/>
          </a:p>
          <a:p>
            <a:pPr marL="742950" lvl="1" indent="-285750">
              <a:buFont typeface="Arial" panose="020B0604020202020204" pitchFamily="34" charset="0"/>
              <a:buChar char="•"/>
            </a:pPr>
            <a:r>
              <a:rPr lang="ro-RO" sz="4000" dirty="0" err="1"/>
              <a:t>Since</a:t>
            </a:r>
            <a:r>
              <a:rPr lang="ro-RO" sz="4000" dirty="0"/>
              <a:t> </a:t>
            </a:r>
            <a:r>
              <a:rPr lang="ro-RO" sz="4000" dirty="0" err="1"/>
              <a:t>forms</a:t>
            </a:r>
            <a:r>
              <a:rPr lang="ro-RO" sz="4000" dirty="0"/>
              <a:t> are </a:t>
            </a:r>
            <a:r>
              <a:rPr lang="ro-RO" sz="4000" dirty="0" err="1"/>
              <a:t>the</a:t>
            </a:r>
            <a:r>
              <a:rPr lang="ro-RO" sz="4000" dirty="0"/>
              <a:t> </a:t>
            </a:r>
            <a:r>
              <a:rPr lang="ro-RO" sz="4000" dirty="0" err="1"/>
              <a:t>mainstay</a:t>
            </a:r>
            <a:r>
              <a:rPr lang="ro-RO" sz="4000" dirty="0"/>
              <a:t> of business </a:t>
            </a:r>
            <a:r>
              <a:rPr lang="ro-RO" sz="4000" dirty="0" err="1"/>
              <a:t>applications</a:t>
            </a:r>
            <a:r>
              <a:rPr lang="ro-RO" sz="4000" dirty="0"/>
              <a:t> do include ‘</a:t>
            </a:r>
            <a:r>
              <a:rPr lang="ro-RO" sz="4000" dirty="0" err="1"/>
              <a:t>FormsModule</a:t>
            </a:r>
            <a:r>
              <a:rPr lang="ro-RO" sz="4000" dirty="0"/>
              <a:t>’ </a:t>
            </a:r>
            <a:r>
              <a:rPr lang="ro-RO" sz="4000" dirty="0" err="1"/>
              <a:t>upfront</a:t>
            </a:r>
            <a:r>
              <a:rPr lang="ro-RO" sz="4000" dirty="0"/>
              <a: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47599794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Module Setup</a:t>
            </a:r>
          </a:p>
          <a:p>
            <a:pPr algn="ctr">
              <a:lnSpc>
                <a:spcPct val="100000"/>
              </a:lnSpc>
            </a:pPr>
            <a:r>
              <a:rPr lang="en-GB" sz="3600" spc="-1" dirty="0" err="1">
                <a:solidFill>
                  <a:srgbClr val="000000"/>
                </a:solidFill>
                <a:latin typeface="Helvetica Light"/>
              </a:rPr>
              <a:t>app.module.ts</a:t>
            </a:r>
            <a:endParaRPr lang="en-GB" sz="3600" spc="-1" dirty="0"/>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400" dirty="0">
                <a:latin typeface="Courier New" panose="02070309020205020404" pitchFamily="49" charset="0"/>
                <a:cs typeface="Courier New" panose="02070309020205020404" pitchFamily="49" charset="0"/>
              </a:rPr>
              <a:t>import { </a:t>
            </a:r>
            <a:r>
              <a:rPr lang="ro-RO" sz="2400" dirty="0" err="1">
                <a:latin typeface="Courier New" panose="02070309020205020404" pitchFamily="49" charset="0"/>
                <a:cs typeface="Courier New" panose="02070309020205020404" pitchFamily="49" charset="0"/>
              </a:rPr>
              <a:t>AccordionModule</a:t>
            </a:r>
            <a:r>
              <a:rPr lang="ro-RO" sz="2400" dirty="0">
                <a:latin typeface="Courier New" panose="02070309020205020404" pitchFamily="49" charset="0"/>
                <a:cs typeface="Courier New" panose="02070309020205020404" pitchFamily="49" charset="0"/>
              </a:rPr>
              <a:t> }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import { </a:t>
            </a:r>
            <a:r>
              <a:rPr lang="ro-RO" sz="2400" dirty="0" err="1">
                <a:latin typeface="Courier New" panose="02070309020205020404" pitchFamily="49" charset="0"/>
                <a:cs typeface="Courier New" panose="02070309020205020404" pitchFamily="49" charset="0"/>
              </a:rPr>
              <a:t>PanelModule</a:t>
            </a:r>
            <a:r>
              <a:rPr lang="ro-RO" sz="2400" dirty="0">
                <a:latin typeface="Courier New" panose="02070309020205020404" pitchFamily="49" charset="0"/>
                <a:cs typeface="Courier New" panose="02070309020205020404" pitchFamily="49" charset="0"/>
              </a:rPr>
              <a:t> }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import { </a:t>
            </a:r>
            <a:r>
              <a:rPr lang="ro-RO" sz="2400" dirty="0" err="1">
                <a:latin typeface="Courier New" panose="02070309020205020404" pitchFamily="49" charset="0"/>
                <a:cs typeface="Courier New" panose="02070309020205020404" pitchFamily="49" charset="0"/>
              </a:rPr>
              <a:t>ButtonModule</a:t>
            </a:r>
            <a:r>
              <a:rPr lang="ro-RO" sz="2400" dirty="0">
                <a:latin typeface="Courier New" panose="02070309020205020404" pitchFamily="49" charset="0"/>
                <a:cs typeface="Courier New" panose="02070309020205020404" pitchFamily="49" charset="0"/>
              </a:rPr>
              <a:t> }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import { </a:t>
            </a:r>
            <a:r>
              <a:rPr lang="ro-RO" sz="2400" dirty="0" err="1">
                <a:latin typeface="Courier New" panose="02070309020205020404" pitchFamily="49" charset="0"/>
                <a:cs typeface="Courier New" panose="02070309020205020404" pitchFamily="49" charset="0"/>
              </a:rPr>
              <a:t>BrowserAnimationsModule</a:t>
            </a:r>
            <a:r>
              <a:rPr lang="ro-RO" sz="2400" dirty="0">
                <a:latin typeface="Courier New" panose="02070309020205020404" pitchFamily="49" charset="0"/>
                <a:cs typeface="Courier New" panose="02070309020205020404" pitchFamily="49" charset="0"/>
              </a:rPr>
              <a:t> }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'@angular/</a:t>
            </a:r>
            <a:r>
              <a:rPr lang="ro-RO" sz="2400" dirty="0" err="1">
                <a:latin typeface="Courier New" panose="02070309020205020404" pitchFamily="49" charset="0"/>
                <a:cs typeface="Courier New" panose="02070309020205020404" pitchFamily="49" charset="0"/>
              </a:rPr>
              <a:t>platform</a:t>
            </a:r>
            <a:r>
              <a:rPr lang="ro-RO" sz="2400" dirty="0">
                <a:latin typeface="Courier New" panose="02070309020205020404" pitchFamily="49" charset="0"/>
                <a:cs typeface="Courier New" panose="02070309020205020404" pitchFamily="49" charset="0"/>
              </a:rPr>
              <a:t>-browser/</a:t>
            </a:r>
            <a:r>
              <a:rPr lang="ro-RO" sz="2400" dirty="0" err="1">
                <a:latin typeface="Courier New" panose="02070309020205020404" pitchFamily="49" charset="0"/>
                <a:cs typeface="Courier New" panose="02070309020205020404" pitchFamily="49" charset="0"/>
              </a:rPr>
              <a:t>animations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import { </a:t>
            </a:r>
            <a:r>
              <a:rPr lang="ro-RO" sz="2400" dirty="0" err="1">
                <a:latin typeface="Courier New" panose="02070309020205020404" pitchFamily="49" charset="0"/>
                <a:cs typeface="Courier New" panose="02070309020205020404" pitchFamily="49" charset="0"/>
              </a:rPr>
              <a:t>FormsModule</a:t>
            </a:r>
            <a:r>
              <a:rPr lang="ro-RO" sz="2400" dirty="0">
                <a:latin typeface="Courier New" panose="02070309020205020404" pitchFamily="49" charset="0"/>
                <a:cs typeface="Courier New" panose="02070309020205020404" pitchFamily="49" charset="0"/>
              </a:rPr>
              <a:t> }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'@angular/</a:t>
            </a:r>
            <a:r>
              <a:rPr lang="ro-RO" sz="2400" dirty="0" err="1">
                <a:latin typeface="Courier New" panose="02070309020205020404" pitchFamily="49" charset="0"/>
                <a:cs typeface="Courier New" panose="02070309020205020404" pitchFamily="49" charset="0"/>
              </a:rPr>
              <a:t>forms</a:t>
            </a:r>
            <a:r>
              <a:rPr lang="ro-RO" sz="2400" dirty="0">
                <a:latin typeface="Courier New" panose="02070309020205020404" pitchFamily="49" charset="0"/>
                <a:cs typeface="Courier New" panose="02070309020205020404" pitchFamily="49" charset="0"/>
              </a:rPr>
              <a:t>’;</a:t>
            </a: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NgModule</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imports</a:t>
            </a:r>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AccordionModule</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PanelModule</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ButtonModule</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876951861"/>
      </p:ext>
    </p:extLst>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 calcmode="lin" valueType="num">
                                      <p:cBhvr additive="base">
                                        <p:cTn id="7" dur="500" fill="hold"/>
                                        <p:tgtEl>
                                          <p:spTgt spid="2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500"/>
                                  </p:stCondLst>
                                  <p:childTnLst>
                                    <p:set>
                                      <p:cBhvr>
                                        <p:cTn id="11" dur="1" fill="hold">
                                          <p:stCondLst>
                                            <p:cond delay="0"/>
                                          </p:stCondLst>
                                        </p:cTn>
                                        <p:tgtEl>
                                          <p:spTgt spid="211">
                                            <p:txEl>
                                              <p:pRg st="1" end="1"/>
                                            </p:txEl>
                                          </p:spTgt>
                                        </p:tgtEl>
                                        <p:attrNameLst>
                                          <p:attrName>style.visibility</p:attrName>
                                        </p:attrNameLst>
                                      </p:cBhvr>
                                      <p:to>
                                        <p:strVal val="visible"/>
                                      </p:to>
                                    </p:set>
                                    <p:anim calcmode="lin" valueType="num">
                                      <p:cBhvr additive="base">
                                        <p:cTn id="12" dur="500" fill="hold"/>
                                        <p:tgtEl>
                                          <p:spTgt spid="211">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11">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 calcmode="lin" valueType="num">
                                      <p:cBhvr additive="base">
                                        <p:cTn id="17" dur="500" fill="hold"/>
                                        <p:tgtEl>
                                          <p:spTgt spid="21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anim calcmode="lin" valueType="num">
                                      <p:cBhvr additive="base">
                                        <p:cTn id="23" dur="500" fill="hold"/>
                                        <p:tgtEl>
                                          <p:spTgt spid="21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11">
                                            <p:txEl>
                                              <p:pRg st="5" end="5"/>
                                            </p:txEl>
                                          </p:spTgt>
                                        </p:tgtEl>
                                        <p:attrNameLst>
                                          <p:attrName>style.visibility</p:attrName>
                                        </p:attrNameLst>
                                      </p:cBhvr>
                                      <p:to>
                                        <p:strVal val="visible"/>
                                      </p:to>
                                    </p:set>
                                    <p:anim calcmode="lin" valueType="num">
                                      <p:cBhvr additive="base">
                                        <p:cTn id="29" dur="500" fill="hold"/>
                                        <p:tgtEl>
                                          <p:spTgt spid="211">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11">
                                            <p:txEl>
                                              <p:pRg st="5" end="5"/>
                                            </p:txEl>
                                          </p:spTgt>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4" fill="hold" nodeType="afterEffect">
                                  <p:stCondLst>
                                    <p:cond delay="500"/>
                                  </p:stCondLst>
                                  <p:childTnLst>
                                    <p:set>
                                      <p:cBhvr>
                                        <p:cTn id="33" dur="1" fill="hold">
                                          <p:stCondLst>
                                            <p:cond delay="0"/>
                                          </p:stCondLst>
                                        </p:cTn>
                                        <p:tgtEl>
                                          <p:spTgt spid="211">
                                            <p:txEl>
                                              <p:pRg st="7" end="7"/>
                                            </p:txEl>
                                          </p:spTgt>
                                        </p:tgtEl>
                                        <p:attrNameLst>
                                          <p:attrName>style.visibility</p:attrName>
                                        </p:attrNameLst>
                                      </p:cBhvr>
                                      <p:to>
                                        <p:strVal val="visible"/>
                                      </p:to>
                                    </p:set>
                                    <p:anim calcmode="lin" valueType="num">
                                      <p:cBhvr additive="base">
                                        <p:cTn id="34" dur="500" fill="hold"/>
                                        <p:tgtEl>
                                          <p:spTgt spid="211">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11">
                                            <p:txEl>
                                              <p:pRg st="7" end="7"/>
                                            </p:txEl>
                                          </p:spTgt>
                                        </p:tgtEl>
                                        <p:attrNameLst>
                                          <p:attrName>ppt_y</p:attrName>
                                        </p:attrNameLst>
                                      </p:cBhvr>
                                      <p:tavLst>
                                        <p:tav tm="0">
                                          <p:val>
                                            <p:strVal val="1+#ppt_h/2"/>
                                          </p:val>
                                        </p:tav>
                                        <p:tav tm="100000">
                                          <p:val>
                                            <p:strVal val="#ppt_y"/>
                                          </p:val>
                                        </p:tav>
                                      </p:tavLst>
                                    </p:anim>
                                  </p:childTnLst>
                                </p:cTn>
                              </p:par>
                            </p:childTnLst>
                          </p:cTn>
                        </p:par>
                        <p:par>
                          <p:cTn id="36" fill="hold">
                            <p:stCondLst>
                              <p:cond delay="1500"/>
                            </p:stCondLst>
                            <p:childTnLst>
                              <p:par>
                                <p:cTn id="37" presetID="2" presetClass="entr" presetSubtype="4" fill="hold" nodeType="afterEffect">
                                  <p:stCondLst>
                                    <p:cond delay="500"/>
                                  </p:stCondLst>
                                  <p:childTnLst>
                                    <p:set>
                                      <p:cBhvr>
                                        <p:cTn id="38" dur="1" fill="hold">
                                          <p:stCondLst>
                                            <p:cond delay="0"/>
                                          </p:stCondLst>
                                        </p:cTn>
                                        <p:tgtEl>
                                          <p:spTgt spid="211">
                                            <p:txEl>
                                              <p:pRg st="8" end="8"/>
                                            </p:txEl>
                                          </p:spTgt>
                                        </p:tgtEl>
                                        <p:attrNameLst>
                                          <p:attrName>style.visibility</p:attrName>
                                        </p:attrNameLst>
                                      </p:cBhvr>
                                      <p:to>
                                        <p:strVal val="visible"/>
                                      </p:to>
                                    </p:set>
                                    <p:anim calcmode="lin" valueType="num">
                                      <p:cBhvr additive="base">
                                        <p:cTn id="39" dur="500" fill="hold"/>
                                        <p:tgtEl>
                                          <p:spTgt spid="211">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11">
                                            <p:txEl>
                                              <p:pRg st="8" end="8"/>
                                            </p:txEl>
                                          </p:spTgt>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2" presetClass="entr" presetSubtype="4" fill="hold" nodeType="afterEffect">
                                  <p:stCondLst>
                                    <p:cond delay="500"/>
                                  </p:stCondLst>
                                  <p:childTnLst>
                                    <p:set>
                                      <p:cBhvr>
                                        <p:cTn id="43" dur="1" fill="hold">
                                          <p:stCondLst>
                                            <p:cond delay="0"/>
                                          </p:stCondLst>
                                        </p:cTn>
                                        <p:tgtEl>
                                          <p:spTgt spid="211">
                                            <p:txEl>
                                              <p:pRg st="9" end="9"/>
                                            </p:txEl>
                                          </p:spTgt>
                                        </p:tgtEl>
                                        <p:attrNameLst>
                                          <p:attrName>style.visibility</p:attrName>
                                        </p:attrNameLst>
                                      </p:cBhvr>
                                      <p:to>
                                        <p:strVal val="visible"/>
                                      </p:to>
                                    </p:set>
                                    <p:anim calcmode="lin" valueType="num">
                                      <p:cBhvr additive="base">
                                        <p:cTn id="44" dur="500" fill="hold"/>
                                        <p:tgtEl>
                                          <p:spTgt spid="211">
                                            <p:txEl>
                                              <p:pRg st="9" end="9"/>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11">
                                            <p:txEl>
                                              <p:pRg st="9" end="9"/>
                                            </p:txEl>
                                          </p:spTgt>
                                        </p:tgtEl>
                                        <p:attrNameLst>
                                          <p:attrName>ppt_y</p:attrName>
                                        </p:attrNameLst>
                                      </p:cBhvr>
                                      <p:tavLst>
                                        <p:tav tm="0">
                                          <p:val>
                                            <p:strVal val="1+#ppt_h/2"/>
                                          </p:val>
                                        </p:tav>
                                        <p:tav tm="100000">
                                          <p:val>
                                            <p:strVal val="#ppt_y"/>
                                          </p:val>
                                        </p:tav>
                                      </p:tavLst>
                                    </p:anim>
                                  </p:childTnLst>
                                </p:cTn>
                              </p:par>
                            </p:childTnLst>
                          </p:cTn>
                        </p:par>
                        <p:par>
                          <p:cTn id="46" fill="hold">
                            <p:stCondLst>
                              <p:cond delay="3500"/>
                            </p:stCondLst>
                            <p:childTnLst>
                              <p:par>
                                <p:cTn id="47" presetID="2" presetClass="entr" presetSubtype="4" fill="hold" nodeType="afterEffect">
                                  <p:stCondLst>
                                    <p:cond delay="500"/>
                                  </p:stCondLst>
                                  <p:childTnLst>
                                    <p:set>
                                      <p:cBhvr>
                                        <p:cTn id="48" dur="1" fill="hold">
                                          <p:stCondLst>
                                            <p:cond delay="0"/>
                                          </p:stCondLst>
                                        </p:cTn>
                                        <p:tgtEl>
                                          <p:spTgt spid="211">
                                            <p:txEl>
                                              <p:pRg st="10" end="10"/>
                                            </p:txEl>
                                          </p:spTgt>
                                        </p:tgtEl>
                                        <p:attrNameLst>
                                          <p:attrName>style.visibility</p:attrName>
                                        </p:attrNameLst>
                                      </p:cBhvr>
                                      <p:to>
                                        <p:strVal val="visible"/>
                                      </p:to>
                                    </p:set>
                                    <p:anim calcmode="lin" valueType="num">
                                      <p:cBhvr additive="base">
                                        <p:cTn id="49" dur="500" fill="hold"/>
                                        <p:tgtEl>
                                          <p:spTgt spid="211">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11">
                                            <p:txEl>
                                              <p:pRg st="10" end="10"/>
                                            </p:txEl>
                                          </p:spTgt>
                                        </p:tgtEl>
                                        <p:attrNameLst>
                                          <p:attrName>ppt_y</p:attrName>
                                        </p:attrNameLst>
                                      </p:cBhvr>
                                      <p:tavLst>
                                        <p:tav tm="0">
                                          <p:val>
                                            <p:strVal val="1+#ppt_h/2"/>
                                          </p:val>
                                        </p:tav>
                                        <p:tav tm="100000">
                                          <p:val>
                                            <p:strVal val="#ppt_y"/>
                                          </p:val>
                                        </p:tav>
                                      </p:tavLst>
                                    </p:anim>
                                  </p:childTnLst>
                                </p:cTn>
                              </p:par>
                            </p:childTnLst>
                          </p:cTn>
                        </p:par>
                        <p:par>
                          <p:cTn id="51" fill="hold">
                            <p:stCondLst>
                              <p:cond delay="4500"/>
                            </p:stCondLst>
                            <p:childTnLst>
                              <p:par>
                                <p:cTn id="52" presetID="2" presetClass="entr" presetSubtype="4" fill="hold" nodeType="afterEffect">
                                  <p:stCondLst>
                                    <p:cond delay="500"/>
                                  </p:stCondLst>
                                  <p:childTnLst>
                                    <p:set>
                                      <p:cBhvr>
                                        <p:cTn id="53" dur="1" fill="hold">
                                          <p:stCondLst>
                                            <p:cond delay="0"/>
                                          </p:stCondLst>
                                        </p:cTn>
                                        <p:tgtEl>
                                          <p:spTgt spid="211">
                                            <p:txEl>
                                              <p:pRg st="11" end="11"/>
                                            </p:txEl>
                                          </p:spTgt>
                                        </p:tgtEl>
                                        <p:attrNameLst>
                                          <p:attrName>style.visibility</p:attrName>
                                        </p:attrNameLst>
                                      </p:cBhvr>
                                      <p:to>
                                        <p:strVal val="visible"/>
                                      </p:to>
                                    </p:set>
                                    <p:anim calcmode="lin" valueType="num">
                                      <p:cBhvr additive="base">
                                        <p:cTn id="54" dur="500" fill="hold"/>
                                        <p:tgtEl>
                                          <p:spTgt spid="211">
                                            <p:txEl>
                                              <p:pRg st="11" end="11"/>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11">
                                            <p:txEl>
                                              <p:pRg st="11" end="11"/>
                                            </p:txEl>
                                          </p:spTgt>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2" presetClass="entr" presetSubtype="4" fill="hold" nodeType="afterEffect">
                                  <p:stCondLst>
                                    <p:cond delay="500"/>
                                  </p:stCondLst>
                                  <p:childTnLst>
                                    <p:set>
                                      <p:cBhvr>
                                        <p:cTn id="58" dur="1" fill="hold">
                                          <p:stCondLst>
                                            <p:cond delay="0"/>
                                          </p:stCondLst>
                                        </p:cTn>
                                        <p:tgtEl>
                                          <p:spTgt spid="211">
                                            <p:txEl>
                                              <p:pRg st="12" end="12"/>
                                            </p:txEl>
                                          </p:spTgt>
                                        </p:tgtEl>
                                        <p:attrNameLst>
                                          <p:attrName>style.visibility</p:attrName>
                                        </p:attrNameLst>
                                      </p:cBhvr>
                                      <p:to>
                                        <p:strVal val="visible"/>
                                      </p:to>
                                    </p:set>
                                    <p:anim calcmode="lin" valueType="num">
                                      <p:cBhvr additive="base">
                                        <p:cTn id="59" dur="500" fill="hold"/>
                                        <p:tgtEl>
                                          <p:spTgt spid="211">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11">
                                            <p:txEl>
                                              <p:pRg st="12" end="12"/>
                                            </p:txEl>
                                          </p:spTgt>
                                        </p:tgtEl>
                                        <p:attrNameLst>
                                          <p:attrName>ppt_y</p:attrName>
                                        </p:attrNameLst>
                                      </p:cBhvr>
                                      <p:tavLst>
                                        <p:tav tm="0">
                                          <p:val>
                                            <p:strVal val="1+#ppt_h/2"/>
                                          </p:val>
                                        </p:tav>
                                        <p:tav tm="100000">
                                          <p:val>
                                            <p:strVal val="#ppt_y"/>
                                          </p:val>
                                        </p:tav>
                                      </p:tavLst>
                                    </p:anim>
                                  </p:childTnLst>
                                </p:cTn>
                              </p:par>
                            </p:childTnLst>
                          </p:cTn>
                        </p:par>
                        <p:par>
                          <p:cTn id="61" fill="hold">
                            <p:stCondLst>
                              <p:cond delay="6500"/>
                            </p:stCondLst>
                            <p:childTnLst>
                              <p:par>
                                <p:cTn id="62" presetID="2" presetClass="entr" presetSubtype="4" fill="hold" nodeType="afterEffect">
                                  <p:stCondLst>
                                    <p:cond delay="500"/>
                                  </p:stCondLst>
                                  <p:childTnLst>
                                    <p:set>
                                      <p:cBhvr>
                                        <p:cTn id="63" dur="1" fill="hold">
                                          <p:stCondLst>
                                            <p:cond delay="0"/>
                                          </p:stCondLst>
                                        </p:cTn>
                                        <p:tgtEl>
                                          <p:spTgt spid="211">
                                            <p:txEl>
                                              <p:pRg st="13" end="13"/>
                                            </p:txEl>
                                          </p:spTgt>
                                        </p:tgtEl>
                                        <p:attrNameLst>
                                          <p:attrName>style.visibility</p:attrName>
                                        </p:attrNameLst>
                                      </p:cBhvr>
                                      <p:to>
                                        <p:strVal val="visible"/>
                                      </p:to>
                                    </p:set>
                                    <p:anim calcmode="lin" valueType="num">
                                      <p:cBhvr additive="base">
                                        <p:cTn id="64" dur="500" fill="hold"/>
                                        <p:tgtEl>
                                          <p:spTgt spid="211">
                                            <p:txEl>
                                              <p:pRg st="13" end="13"/>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11">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Module Setup</a:t>
            </a:r>
          </a:p>
          <a:p>
            <a:pPr algn="ctr">
              <a:lnSpc>
                <a:spcPct val="100000"/>
              </a:lnSpc>
            </a:pPr>
            <a:r>
              <a:rPr lang="en-GB" sz="3600" spc="-1" dirty="0" err="1">
                <a:solidFill>
                  <a:srgbClr val="000000"/>
                </a:solidFill>
                <a:latin typeface="Helvetica Light"/>
              </a:rPr>
              <a:t>app.module.ts</a:t>
            </a:r>
            <a:endParaRPr lang="en-GB" sz="3600" spc="-1" dirty="0"/>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400" dirty="0">
                <a:latin typeface="Courier New" panose="02070309020205020404" pitchFamily="49" charset="0"/>
                <a:cs typeface="Courier New" panose="02070309020205020404" pitchFamily="49" charset="0"/>
              </a:rPr>
              <a:t>import {</a:t>
            </a:r>
            <a:r>
              <a:rPr lang="ro-RO" sz="2400" dirty="0" err="1">
                <a:latin typeface="Courier New" panose="02070309020205020404" pitchFamily="49" charset="0"/>
                <a:cs typeface="Courier New" panose="02070309020205020404" pitchFamily="49" charset="0"/>
              </a:rPr>
              <a:t>PanelModule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components</a:t>
            </a:r>
            <a:r>
              <a:rPr lang="ro-RO" sz="2400" dirty="0">
                <a:latin typeface="Courier New" panose="02070309020205020404" pitchFamily="49" charset="0"/>
                <a:cs typeface="Courier New" panose="02070309020205020404" pitchFamily="49" charset="0"/>
              </a:rPr>
              <a:t>/panel/panel’;</a:t>
            </a: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import {</a:t>
            </a:r>
            <a:r>
              <a:rPr lang="ro-RO" sz="2400" dirty="0" err="1">
                <a:latin typeface="Courier New" panose="02070309020205020404" pitchFamily="49" charset="0"/>
                <a:cs typeface="Courier New" panose="02070309020205020404" pitchFamily="49" charset="0"/>
              </a:rPr>
              <a:t>PanelModule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components</a:t>
            </a:r>
            <a:r>
              <a:rPr lang="ro-RO" sz="2400" dirty="0">
                <a:latin typeface="Courier New" panose="02070309020205020404" pitchFamily="49" charset="0"/>
                <a:cs typeface="Courier New" panose="02070309020205020404" pitchFamily="49" charset="0"/>
              </a:rPr>
              <a:t>/panel’;</a:t>
            </a: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import {</a:t>
            </a:r>
            <a:r>
              <a:rPr lang="ro-RO" sz="2400" dirty="0" err="1">
                <a:latin typeface="Courier New" panose="02070309020205020404" pitchFamily="49" charset="0"/>
                <a:cs typeface="Courier New" panose="02070309020205020404" pitchFamily="49" charset="0"/>
              </a:rPr>
              <a:t>PanelModule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from</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primeng</a:t>
            </a:r>
            <a:r>
              <a:rPr lang="ro-RO" sz="2400" dirty="0">
                <a:latin typeface="Courier New" panose="02070309020205020404" pitchFamily="49" charset="0"/>
                <a:cs typeface="Courier New" panose="02070309020205020404" pitchFamily="49" charset="0"/>
              </a:rPr>
              <a:t>/panel';</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26483511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Sampling</a:t>
            </a:r>
            <a:endParaRPr lang="en-GB" sz="3600" spc="-1" dirty="0"/>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400" dirty="0">
                <a:latin typeface="Courier New" panose="02070309020205020404" pitchFamily="49" charset="0"/>
                <a:cs typeface="Courier New" panose="02070309020205020404" pitchFamily="49" charset="0"/>
              </a:rPr>
              <a:t>&lt;p-</a:t>
            </a:r>
            <a:r>
              <a:rPr lang="ro-RO" sz="2400" dirty="0" err="1">
                <a:latin typeface="Courier New" panose="02070309020205020404" pitchFamily="49" charset="0"/>
                <a:cs typeface="Courier New" panose="02070309020205020404" pitchFamily="49" charset="0"/>
              </a:rPr>
              <a:t>accordion</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accordionTab</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Salads</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Salads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accordionTab</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accordionTab</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a:t>
            </a:r>
            <a:r>
              <a:rPr lang="ro-RO" sz="2400" dirty="0">
                <a:latin typeface="Courier New" panose="02070309020205020404" pitchFamily="49" charset="0"/>
                <a:cs typeface="Courier New" panose="02070309020205020404" pitchFamily="49" charset="0"/>
              </a:rPr>
              <a:t>="Pasta"&gt;</a:t>
            </a:r>
          </a:p>
          <a:p>
            <a:pPr lvl="1"/>
            <a:r>
              <a:rPr lang="ro-RO" sz="2400" dirty="0">
                <a:latin typeface="Courier New" panose="02070309020205020404" pitchFamily="49" charset="0"/>
                <a:cs typeface="Courier New" panose="02070309020205020404" pitchFamily="49" charset="0"/>
              </a:rPr>
              <a:t>    Pasta...</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accordionTab</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accordionTab</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a:t>
            </a:r>
            <a:r>
              <a:rPr lang="ro-RO" sz="2400" dirty="0">
                <a:latin typeface="Courier New" panose="02070309020205020404" pitchFamily="49" charset="0"/>
                <a:cs typeface="Courier New" panose="02070309020205020404" pitchFamily="49" charset="0"/>
              </a:rPr>
              <a:t>="Pizza" [</a:t>
            </a:r>
            <a:r>
              <a:rPr lang="ro-RO" sz="2400" dirty="0" err="1">
                <a:latin typeface="Courier New" panose="02070309020205020404" pitchFamily="49" charset="0"/>
                <a:cs typeface="Courier New" panose="02070309020205020404" pitchFamily="49" charset="0"/>
              </a:rPr>
              <a:t>selected</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true</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radioButton</a:t>
            </a:r>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label</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Double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cheese</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name</a:t>
            </a:r>
            <a:r>
              <a:rPr lang="ro-RO" sz="2400" dirty="0">
                <a:latin typeface="Courier New" panose="02070309020205020404" pitchFamily="49" charset="0"/>
                <a:cs typeface="Courier New" panose="02070309020205020404" pitchFamily="49" charset="0"/>
              </a:rPr>
              <a:t>="pizza"</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value</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double-cheese</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ngModel</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pizzaSelection</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radioButton</a:t>
            </a:r>
            <a:r>
              <a:rPr lang="ro-RO" sz="2400" dirty="0">
                <a:latin typeface="Courier New" panose="02070309020205020404" pitchFamily="49" charset="0"/>
                <a:cs typeface="Courier New" panose="02070309020205020404" pitchFamily="49" charset="0"/>
              </a:rPr>
              <a:t>&gt;&lt;</a:t>
            </a:r>
            <a:r>
              <a:rPr lang="ro-RO" sz="2400" dirty="0" err="1">
                <a:latin typeface="Courier New" panose="02070309020205020404" pitchFamily="49" charset="0"/>
                <a:cs typeface="Courier New" panose="02070309020205020404" pitchFamily="49" charset="0"/>
              </a:rPr>
              <a:t>br</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  &lt;/p-</a:t>
            </a:r>
            <a:r>
              <a:rPr lang="ro-RO" sz="2400" dirty="0" err="1">
                <a:latin typeface="Courier New" panose="02070309020205020404" pitchFamily="49" charset="0"/>
                <a:cs typeface="Courier New" panose="02070309020205020404" pitchFamily="49" charset="0"/>
              </a:rPr>
              <a:t>accordionTab</a:t>
            </a:r>
            <a:r>
              <a:rPr lang="ro-RO" sz="2400" dirty="0">
                <a:latin typeface="Courier New" panose="02070309020205020404" pitchFamily="49" charset="0"/>
                <a:cs typeface="Courier New" panose="02070309020205020404" pitchFamily="49" charset="0"/>
              </a:rPr>
              <a:t>&gt;</a:t>
            </a:r>
          </a:p>
          <a:p>
            <a:pPr lvl="1"/>
            <a:r>
              <a:rPr lang="ro-RO" sz="2400" dirty="0">
                <a:latin typeface="Courier New" panose="02070309020205020404" pitchFamily="49" charset="0"/>
                <a:cs typeface="Courier New" panose="02070309020205020404" pitchFamily="49" charset="0"/>
              </a:rPr>
              <a:t>&lt;/p-</a:t>
            </a:r>
            <a:r>
              <a:rPr lang="ro-RO" sz="2400" dirty="0" err="1">
                <a:latin typeface="Courier New" panose="02070309020205020404" pitchFamily="49" charset="0"/>
                <a:cs typeface="Courier New" panose="02070309020205020404" pitchFamily="49" charset="0"/>
              </a:rPr>
              <a:t>accordion</a:t>
            </a:r>
            <a:r>
              <a:rPr lang="ro-RO" sz="2400" dirty="0">
                <a:latin typeface="Courier New" panose="02070309020205020404" pitchFamily="49" charset="0"/>
                <a:cs typeface="Courier New" panose="02070309020205020404" pitchFamily="49" charset="0"/>
              </a:rPr>
              <a:t>&gt;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47080727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Components</a:t>
            </a:r>
            <a:endParaRPr lang="en-GB" sz="3600" spc="-1" dirty="0"/>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pic>
        <p:nvPicPr>
          <p:cNvPr id="2" name="Picture 1">
            <a:extLst>
              <a:ext uri="{FF2B5EF4-FFF2-40B4-BE49-F238E27FC236}">
                <a16:creationId xmlns:a16="http://schemas.microsoft.com/office/drawing/2014/main" id="{CB01A3A2-AD6B-554F-9421-42137CDFCE1E}"/>
              </a:ext>
            </a:extLst>
          </p:cNvPr>
          <p:cNvPicPr>
            <a:picLocks noChangeAspect="1"/>
          </p:cNvPicPr>
          <p:nvPr/>
        </p:nvPicPr>
        <p:blipFill>
          <a:blip r:embed="rId7"/>
          <a:stretch>
            <a:fillRect/>
          </a:stretch>
        </p:blipFill>
        <p:spPr>
          <a:xfrm>
            <a:off x="321560" y="2386080"/>
            <a:ext cx="12540400" cy="6275164"/>
          </a:xfrm>
          <a:prstGeom prst="rect">
            <a:avLst/>
          </a:prstGeom>
        </p:spPr>
      </p:pic>
    </p:spTree>
    <p:extLst>
      <p:ext uri="{BB962C8B-B14F-4D97-AF65-F5344CB8AC3E}">
        <p14:creationId xmlns:p14="http://schemas.microsoft.com/office/powerpoint/2010/main" val="224339835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Components</a:t>
            </a:r>
            <a:endParaRPr lang="en-GB" sz="3600" spc="-1" dirty="0"/>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pic>
        <p:nvPicPr>
          <p:cNvPr id="3" name="Picture 2">
            <a:extLst>
              <a:ext uri="{FF2B5EF4-FFF2-40B4-BE49-F238E27FC236}">
                <a16:creationId xmlns:a16="http://schemas.microsoft.com/office/drawing/2014/main" id="{4C6EA8B0-F28E-0F44-9F65-66D9FBC8D4DA}"/>
              </a:ext>
            </a:extLst>
          </p:cNvPr>
          <p:cNvPicPr>
            <a:picLocks noChangeAspect="1"/>
          </p:cNvPicPr>
          <p:nvPr/>
        </p:nvPicPr>
        <p:blipFill>
          <a:blip r:embed="rId7"/>
          <a:stretch>
            <a:fillRect/>
          </a:stretch>
        </p:blipFill>
        <p:spPr>
          <a:xfrm>
            <a:off x="317560" y="2382120"/>
            <a:ext cx="12475520" cy="6277302"/>
          </a:xfrm>
          <a:prstGeom prst="rect">
            <a:avLst/>
          </a:prstGeom>
        </p:spPr>
      </p:pic>
    </p:spTree>
    <p:extLst>
      <p:ext uri="{BB962C8B-B14F-4D97-AF65-F5344CB8AC3E}">
        <p14:creationId xmlns:p14="http://schemas.microsoft.com/office/powerpoint/2010/main" val="34466612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22EBBA-51A4-0C45-ADA4-1ABF3E254CC7}"/>
              </a:ext>
            </a:extLst>
          </p:cNvPr>
          <p:cNvPicPr>
            <a:picLocks noChangeAspect="1"/>
          </p:cNvPicPr>
          <p:nvPr/>
        </p:nvPicPr>
        <p:blipFill>
          <a:blip r:embed="rId3"/>
          <a:stretch>
            <a:fillRect/>
          </a:stretch>
        </p:blipFill>
        <p:spPr>
          <a:xfrm>
            <a:off x="341840" y="2385542"/>
            <a:ext cx="12451240" cy="6190738"/>
          </a:xfrm>
          <a:prstGeom prst="rect">
            <a:avLst/>
          </a:prstGeom>
        </p:spPr>
      </p:pic>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Components</a:t>
            </a:r>
            <a:endParaRPr lang="en-GB" sz="3600" spc="-1" dirty="0"/>
          </a:p>
        </p:txBody>
      </p:sp>
      <p:pic>
        <p:nvPicPr>
          <p:cNvPr id="212" name="image3.png"/>
          <p:cNvPicPr/>
          <p:nvPr/>
        </p:nvPicPr>
        <p:blipFill>
          <a:blip r:embed="rId4"/>
          <a:stretch/>
        </p:blipFill>
        <p:spPr>
          <a:xfrm>
            <a:off x="3176640" y="1062000"/>
            <a:ext cx="398880" cy="398880"/>
          </a:xfrm>
          <a:prstGeom prst="rect">
            <a:avLst/>
          </a:prstGeom>
          <a:ln w="12600">
            <a:noFill/>
          </a:ln>
        </p:spPr>
      </p:pic>
      <p:pic>
        <p:nvPicPr>
          <p:cNvPr id="213" name="image3.png"/>
          <p:cNvPicPr/>
          <p:nvPr/>
        </p:nvPicPr>
        <p:blipFill>
          <a:blip r:embed="rId4"/>
          <a:stretch/>
        </p:blipFill>
        <p:spPr>
          <a:xfrm>
            <a:off x="399600" y="1462320"/>
            <a:ext cx="398880" cy="398880"/>
          </a:xfrm>
          <a:prstGeom prst="rect">
            <a:avLst/>
          </a:prstGeom>
          <a:ln w="12600">
            <a:noFill/>
          </a:ln>
        </p:spPr>
      </p:pic>
      <p:pic>
        <p:nvPicPr>
          <p:cNvPr id="214" name="image4.png"/>
          <p:cNvPicPr/>
          <p:nvPr/>
        </p:nvPicPr>
        <p:blipFill>
          <a:blip r:embed="rId5"/>
          <a:stretch/>
        </p:blipFill>
        <p:spPr>
          <a:xfrm>
            <a:off x="799560" y="1462320"/>
            <a:ext cx="398880" cy="396720"/>
          </a:xfrm>
          <a:prstGeom prst="rect">
            <a:avLst/>
          </a:prstGeom>
          <a:ln w="12600">
            <a:noFill/>
          </a:ln>
        </p:spPr>
      </p:pic>
      <p:pic>
        <p:nvPicPr>
          <p:cNvPr id="215" name="image4.png"/>
          <p:cNvPicPr/>
          <p:nvPr/>
        </p:nvPicPr>
        <p:blipFill>
          <a:blip r:embed="rId5"/>
          <a:stretch/>
        </p:blipFill>
        <p:spPr>
          <a:xfrm>
            <a:off x="1188720" y="1464840"/>
            <a:ext cx="398880" cy="396720"/>
          </a:xfrm>
          <a:prstGeom prst="rect">
            <a:avLst/>
          </a:prstGeom>
          <a:ln w="12600">
            <a:noFill/>
          </a:ln>
        </p:spPr>
      </p:pic>
      <p:pic>
        <p:nvPicPr>
          <p:cNvPr id="216" name="image4.png"/>
          <p:cNvPicPr/>
          <p:nvPr/>
        </p:nvPicPr>
        <p:blipFill>
          <a:blip r:embed="rId5"/>
          <a:stretch/>
        </p:blipFill>
        <p:spPr>
          <a:xfrm>
            <a:off x="1577520" y="1467360"/>
            <a:ext cx="398880" cy="396720"/>
          </a:xfrm>
          <a:prstGeom prst="rect">
            <a:avLst/>
          </a:prstGeom>
          <a:ln w="12600">
            <a:noFill/>
          </a:ln>
        </p:spPr>
      </p:pic>
      <p:pic>
        <p:nvPicPr>
          <p:cNvPr id="217" name="image3.png"/>
          <p:cNvPicPr/>
          <p:nvPr/>
        </p:nvPicPr>
        <p:blipFill>
          <a:blip r:embed="rId4"/>
          <a:stretch/>
        </p:blipFill>
        <p:spPr>
          <a:xfrm>
            <a:off x="1977480" y="1462320"/>
            <a:ext cx="398880" cy="398880"/>
          </a:xfrm>
          <a:prstGeom prst="rect">
            <a:avLst/>
          </a:prstGeom>
          <a:ln w="12600">
            <a:noFill/>
          </a:ln>
        </p:spPr>
      </p:pic>
      <p:pic>
        <p:nvPicPr>
          <p:cNvPr id="218" name="image3.png"/>
          <p:cNvPicPr/>
          <p:nvPr/>
        </p:nvPicPr>
        <p:blipFill>
          <a:blip r:embed="rId4"/>
          <a:stretch/>
        </p:blipFill>
        <p:spPr>
          <a:xfrm>
            <a:off x="2777040" y="1459800"/>
            <a:ext cx="398880" cy="398880"/>
          </a:xfrm>
          <a:prstGeom prst="rect">
            <a:avLst/>
          </a:prstGeom>
          <a:ln w="12600">
            <a:noFill/>
          </a:ln>
        </p:spPr>
      </p:pic>
      <p:pic>
        <p:nvPicPr>
          <p:cNvPr id="219" name="image4.png"/>
          <p:cNvPicPr/>
          <p:nvPr/>
        </p:nvPicPr>
        <p:blipFill>
          <a:blip r:embed="rId5"/>
          <a:stretch/>
        </p:blipFill>
        <p:spPr>
          <a:xfrm>
            <a:off x="2377080" y="1462320"/>
            <a:ext cx="398880" cy="396720"/>
          </a:xfrm>
          <a:prstGeom prst="rect">
            <a:avLst/>
          </a:prstGeom>
          <a:ln w="12600">
            <a:noFill/>
          </a:ln>
        </p:spPr>
      </p:pic>
      <p:pic>
        <p:nvPicPr>
          <p:cNvPr id="220" name="image4.png"/>
          <p:cNvPicPr/>
          <p:nvPr/>
        </p:nvPicPr>
        <p:blipFill>
          <a:blip r:embed="rId5"/>
          <a:stretch/>
        </p:blipFill>
        <p:spPr>
          <a:xfrm>
            <a:off x="3176640" y="1459800"/>
            <a:ext cx="398880" cy="396720"/>
          </a:xfrm>
          <a:prstGeom prst="rect">
            <a:avLst/>
          </a:prstGeom>
          <a:ln w="12600">
            <a:noFill/>
          </a:ln>
        </p:spPr>
      </p:pic>
      <p:pic>
        <p:nvPicPr>
          <p:cNvPr id="221" name="image4.png"/>
          <p:cNvPicPr/>
          <p:nvPr/>
        </p:nvPicPr>
        <p:blipFill>
          <a:blip r:embed="rId5"/>
          <a:stretch/>
        </p:blipFill>
        <p:spPr>
          <a:xfrm>
            <a:off x="3576600" y="1459800"/>
            <a:ext cx="398880" cy="396720"/>
          </a:xfrm>
          <a:prstGeom prst="rect">
            <a:avLst/>
          </a:prstGeom>
          <a:ln w="12600">
            <a:noFill/>
          </a:ln>
        </p:spPr>
      </p:pic>
      <p:pic>
        <p:nvPicPr>
          <p:cNvPr id="222" name="image3.png"/>
          <p:cNvPicPr/>
          <p:nvPr/>
        </p:nvPicPr>
        <p:blipFill>
          <a:blip r:embed="rId4"/>
          <a:stretch/>
        </p:blipFill>
        <p:spPr>
          <a:xfrm>
            <a:off x="8981640" y="1467360"/>
            <a:ext cx="398880" cy="398880"/>
          </a:xfrm>
          <a:prstGeom prst="rect">
            <a:avLst/>
          </a:prstGeom>
          <a:ln w="12600">
            <a:noFill/>
          </a:ln>
        </p:spPr>
      </p:pic>
      <p:pic>
        <p:nvPicPr>
          <p:cNvPr id="223" name="image3.png"/>
          <p:cNvPicPr/>
          <p:nvPr/>
        </p:nvPicPr>
        <p:blipFill>
          <a:blip r:embed="rId4"/>
          <a:stretch/>
        </p:blipFill>
        <p:spPr>
          <a:xfrm>
            <a:off x="9381240" y="1457280"/>
            <a:ext cx="398880" cy="398880"/>
          </a:xfrm>
          <a:prstGeom prst="rect">
            <a:avLst/>
          </a:prstGeom>
          <a:ln w="12600">
            <a:noFill/>
          </a:ln>
        </p:spPr>
      </p:pic>
      <p:pic>
        <p:nvPicPr>
          <p:cNvPr id="224" name="image3.png"/>
          <p:cNvPicPr/>
          <p:nvPr/>
        </p:nvPicPr>
        <p:blipFill>
          <a:blip r:embed="rId4"/>
          <a:stretch/>
        </p:blipFill>
        <p:spPr>
          <a:xfrm>
            <a:off x="10180800" y="1467360"/>
            <a:ext cx="398880" cy="398880"/>
          </a:xfrm>
          <a:prstGeom prst="rect">
            <a:avLst/>
          </a:prstGeom>
          <a:ln w="12600">
            <a:noFill/>
          </a:ln>
        </p:spPr>
      </p:pic>
      <p:pic>
        <p:nvPicPr>
          <p:cNvPr id="225" name="image4.png"/>
          <p:cNvPicPr/>
          <p:nvPr/>
        </p:nvPicPr>
        <p:blipFill>
          <a:blip r:embed="rId5"/>
          <a:stretch/>
        </p:blipFill>
        <p:spPr>
          <a:xfrm>
            <a:off x="9781200" y="1459800"/>
            <a:ext cx="398880" cy="396720"/>
          </a:xfrm>
          <a:prstGeom prst="rect">
            <a:avLst/>
          </a:prstGeom>
          <a:ln w="12600">
            <a:noFill/>
          </a:ln>
        </p:spPr>
      </p:pic>
      <p:pic>
        <p:nvPicPr>
          <p:cNvPr id="226" name="image3.png"/>
          <p:cNvPicPr/>
          <p:nvPr/>
        </p:nvPicPr>
        <p:blipFill>
          <a:blip r:embed="rId4"/>
          <a:stretch/>
        </p:blipFill>
        <p:spPr>
          <a:xfrm>
            <a:off x="788400" y="1057680"/>
            <a:ext cx="398880" cy="398880"/>
          </a:xfrm>
          <a:prstGeom prst="rect">
            <a:avLst/>
          </a:prstGeom>
          <a:ln w="12600">
            <a:noFill/>
          </a:ln>
        </p:spPr>
      </p:pic>
      <p:pic>
        <p:nvPicPr>
          <p:cNvPr id="227" name="image4.png"/>
          <p:cNvPicPr/>
          <p:nvPr/>
        </p:nvPicPr>
        <p:blipFill>
          <a:blip r:embed="rId5"/>
          <a:stretch/>
        </p:blipFill>
        <p:spPr>
          <a:xfrm>
            <a:off x="0" y="1457280"/>
            <a:ext cx="398880" cy="396720"/>
          </a:xfrm>
          <a:prstGeom prst="rect">
            <a:avLst/>
          </a:prstGeom>
          <a:ln w="12600">
            <a:noFill/>
          </a:ln>
        </p:spPr>
      </p:pic>
      <p:pic>
        <p:nvPicPr>
          <p:cNvPr id="228" name="image4.png"/>
          <p:cNvPicPr/>
          <p:nvPr/>
        </p:nvPicPr>
        <p:blipFill>
          <a:blip r:embed="rId5"/>
          <a:stretch/>
        </p:blipFill>
        <p:spPr>
          <a:xfrm>
            <a:off x="399600" y="1856520"/>
            <a:ext cx="398880" cy="396720"/>
          </a:xfrm>
          <a:prstGeom prst="rect">
            <a:avLst/>
          </a:prstGeom>
          <a:ln w="12600">
            <a:noFill/>
          </a:ln>
        </p:spPr>
      </p:pic>
      <p:pic>
        <p:nvPicPr>
          <p:cNvPr id="229" name="image3.png"/>
          <p:cNvPicPr/>
          <p:nvPr/>
        </p:nvPicPr>
        <p:blipFill>
          <a:blip r:embed="rId4"/>
          <a:stretch/>
        </p:blipFill>
        <p:spPr>
          <a:xfrm>
            <a:off x="1577520" y="1862280"/>
            <a:ext cx="398880" cy="398880"/>
          </a:xfrm>
          <a:prstGeom prst="rect">
            <a:avLst/>
          </a:prstGeom>
          <a:ln w="12600">
            <a:noFill/>
          </a:ln>
        </p:spPr>
      </p:pic>
      <p:pic>
        <p:nvPicPr>
          <p:cNvPr id="230" name="image4.png"/>
          <p:cNvPicPr/>
          <p:nvPr/>
        </p:nvPicPr>
        <p:blipFill>
          <a:blip r:embed="rId5"/>
          <a:stretch/>
        </p:blipFill>
        <p:spPr>
          <a:xfrm>
            <a:off x="1977480" y="1067760"/>
            <a:ext cx="398880" cy="396720"/>
          </a:xfrm>
          <a:prstGeom prst="rect">
            <a:avLst/>
          </a:prstGeom>
          <a:ln w="12600">
            <a:noFill/>
          </a:ln>
        </p:spPr>
      </p:pic>
      <p:pic>
        <p:nvPicPr>
          <p:cNvPr id="231" name="image4.png"/>
          <p:cNvPicPr/>
          <p:nvPr/>
        </p:nvPicPr>
        <p:blipFill>
          <a:blip r:embed="rId5"/>
          <a:stretch/>
        </p:blipFill>
        <p:spPr>
          <a:xfrm>
            <a:off x="8981640" y="1070280"/>
            <a:ext cx="398880" cy="396720"/>
          </a:xfrm>
          <a:prstGeom prst="rect">
            <a:avLst/>
          </a:prstGeom>
          <a:ln w="12600">
            <a:noFill/>
          </a:ln>
        </p:spPr>
      </p:pic>
      <p:pic>
        <p:nvPicPr>
          <p:cNvPr id="232" name="image3.png"/>
          <p:cNvPicPr/>
          <p:nvPr/>
        </p:nvPicPr>
        <p:blipFill>
          <a:blip r:embed="rId4"/>
          <a:stretch/>
        </p:blipFill>
        <p:spPr>
          <a:xfrm>
            <a:off x="9381240" y="1859760"/>
            <a:ext cx="398880" cy="398880"/>
          </a:xfrm>
          <a:prstGeom prst="rect">
            <a:avLst/>
          </a:prstGeom>
          <a:ln w="12600">
            <a:noFill/>
          </a:ln>
        </p:spPr>
      </p:pic>
      <p:pic>
        <p:nvPicPr>
          <p:cNvPr id="233" name="image3.png"/>
          <p:cNvPicPr/>
          <p:nvPr/>
        </p:nvPicPr>
        <p:blipFill>
          <a:blip r:embed="rId4"/>
          <a:stretch/>
        </p:blipFill>
        <p:spPr>
          <a:xfrm>
            <a:off x="10980360" y="1062000"/>
            <a:ext cx="398880" cy="398880"/>
          </a:xfrm>
          <a:prstGeom prst="rect">
            <a:avLst/>
          </a:prstGeom>
          <a:ln w="12600">
            <a:noFill/>
          </a:ln>
        </p:spPr>
      </p:pic>
      <p:pic>
        <p:nvPicPr>
          <p:cNvPr id="234" name="image3.png"/>
          <p:cNvPicPr/>
          <p:nvPr/>
        </p:nvPicPr>
        <p:blipFill>
          <a:blip r:embed="rId4"/>
          <a:stretch/>
        </p:blipFill>
        <p:spPr>
          <a:xfrm>
            <a:off x="10580760" y="1459800"/>
            <a:ext cx="398880" cy="398880"/>
          </a:xfrm>
          <a:prstGeom prst="rect">
            <a:avLst/>
          </a:prstGeom>
          <a:ln w="12600">
            <a:noFill/>
          </a:ln>
        </p:spPr>
      </p:pic>
      <p:pic>
        <p:nvPicPr>
          <p:cNvPr id="235" name="image4.png"/>
          <p:cNvPicPr/>
          <p:nvPr/>
        </p:nvPicPr>
        <p:blipFill>
          <a:blip r:embed="rId5"/>
          <a:stretch/>
        </p:blipFill>
        <p:spPr>
          <a:xfrm>
            <a:off x="10980360" y="1459800"/>
            <a:ext cx="398880" cy="396720"/>
          </a:xfrm>
          <a:prstGeom prst="rect">
            <a:avLst/>
          </a:prstGeom>
          <a:ln w="12600">
            <a:noFill/>
          </a:ln>
        </p:spPr>
      </p:pic>
      <p:pic>
        <p:nvPicPr>
          <p:cNvPr id="236" name="image4.png"/>
          <p:cNvPicPr/>
          <p:nvPr/>
        </p:nvPicPr>
        <p:blipFill>
          <a:blip r:embed="rId5"/>
          <a:stretch/>
        </p:blipFill>
        <p:spPr>
          <a:xfrm>
            <a:off x="11380320" y="1459800"/>
            <a:ext cx="398880" cy="396720"/>
          </a:xfrm>
          <a:prstGeom prst="rect">
            <a:avLst/>
          </a:prstGeom>
          <a:ln w="12600">
            <a:noFill/>
          </a:ln>
        </p:spPr>
      </p:pic>
      <p:pic>
        <p:nvPicPr>
          <p:cNvPr id="237" name="image3.png"/>
          <p:cNvPicPr/>
          <p:nvPr/>
        </p:nvPicPr>
        <p:blipFill>
          <a:blip r:embed="rId4"/>
          <a:stretch/>
        </p:blipFill>
        <p:spPr>
          <a:xfrm>
            <a:off x="11779920" y="1458000"/>
            <a:ext cx="398880" cy="398880"/>
          </a:xfrm>
          <a:prstGeom prst="rect">
            <a:avLst/>
          </a:prstGeom>
          <a:ln w="12600">
            <a:noFill/>
          </a:ln>
        </p:spPr>
      </p:pic>
      <p:pic>
        <p:nvPicPr>
          <p:cNvPr id="238" name="image4.png"/>
          <p:cNvPicPr/>
          <p:nvPr/>
        </p:nvPicPr>
        <p:blipFill>
          <a:blip r:embed="rId5"/>
          <a:stretch/>
        </p:blipFill>
        <p:spPr>
          <a:xfrm>
            <a:off x="12179880" y="1460520"/>
            <a:ext cx="398880" cy="396720"/>
          </a:xfrm>
          <a:prstGeom prst="rect">
            <a:avLst/>
          </a:prstGeom>
          <a:ln w="12600">
            <a:noFill/>
          </a:ln>
        </p:spPr>
      </p:pic>
      <p:pic>
        <p:nvPicPr>
          <p:cNvPr id="239" name="image3.png"/>
          <p:cNvPicPr/>
          <p:nvPr/>
        </p:nvPicPr>
        <p:blipFill>
          <a:blip r:embed="rId4"/>
          <a:stretch/>
        </p:blipFill>
        <p:spPr>
          <a:xfrm>
            <a:off x="12579480" y="1458000"/>
            <a:ext cx="398880" cy="398880"/>
          </a:xfrm>
          <a:prstGeom prst="rect">
            <a:avLst/>
          </a:prstGeom>
          <a:ln w="12600">
            <a:noFill/>
          </a:ln>
        </p:spPr>
      </p:pic>
      <p:pic>
        <p:nvPicPr>
          <p:cNvPr id="240" name="image4.png"/>
          <p:cNvPicPr/>
          <p:nvPr/>
        </p:nvPicPr>
        <p:blipFill>
          <a:blip r:embed="rId5"/>
          <a:stretch/>
        </p:blipFill>
        <p:spPr>
          <a:xfrm>
            <a:off x="11380320" y="1875240"/>
            <a:ext cx="398880" cy="396720"/>
          </a:xfrm>
          <a:prstGeom prst="rect">
            <a:avLst/>
          </a:prstGeom>
          <a:ln w="12600">
            <a:noFill/>
          </a:ln>
        </p:spPr>
      </p:pic>
      <p:pic>
        <p:nvPicPr>
          <p:cNvPr id="241" name="image3.png"/>
          <p:cNvPicPr/>
          <p:nvPr/>
        </p:nvPicPr>
        <p:blipFill>
          <a:blip r:embed="rId4"/>
          <a:stretch/>
        </p:blipFill>
        <p:spPr>
          <a:xfrm>
            <a:off x="10580760" y="1875240"/>
            <a:ext cx="398880" cy="398880"/>
          </a:xfrm>
          <a:prstGeom prst="rect">
            <a:avLst/>
          </a:prstGeom>
          <a:ln w="12600">
            <a:noFill/>
          </a:ln>
        </p:spPr>
      </p:pic>
      <p:pic>
        <p:nvPicPr>
          <p:cNvPr id="242" name="Logo 2 - Acorn - It.jpg"/>
          <p:cNvPicPr/>
          <p:nvPr/>
        </p:nvPicPr>
        <p:blipFill>
          <a:blip r:embed="rId6"/>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7"/>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76213033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51AEFC-14E7-6B4D-87B4-44D6A244116A}"/>
              </a:ext>
            </a:extLst>
          </p:cNvPr>
          <p:cNvPicPr>
            <a:picLocks noChangeAspect="1"/>
          </p:cNvPicPr>
          <p:nvPr/>
        </p:nvPicPr>
        <p:blipFill>
          <a:blip r:embed="rId3"/>
          <a:stretch>
            <a:fillRect/>
          </a:stretch>
        </p:blipFill>
        <p:spPr>
          <a:xfrm>
            <a:off x="317560" y="2381582"/>
            <a:ext cx="12475520" cy="6239698"/>
          </a:xfrm>
          <a:prstGeom prst="rect">
            <a:avLst/>
          </a:prstGeom>
        </p:spPr>
      </p:pic>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Components</a:t>
            </a:r>
            <a:endParaRPr lang="en-GB" sz="3600" spc="-1" dirty="0"/>
          </a:p>
        </p:txBody>
      </p:sp>
      <p:pic>
        <p:nvPicPr>
          <p:cNvPr id="212" name="image3.png"/>
          <p:cNvPicPr/>
          <p:nvPr/>
        </p:nvPicPr>
        <p:blipFill>
          <a:blip r:embed="rId4"/>
          <a:stretch/>
        </p:blipFill>
        <p:spPr>
          <a:xfrm>
            <a:off x="3176640" y="1062000"/>
            <a:ext cx="398880" cy="398880"/>
          </a:xfrm>
          <a:prstGeom prst="rect">
            <a:avLst/>
          </a:prstGeom>
          <a:ln w="12600">
            <a:noFill/>
          </a:ln>
        </p:spPr>
      </p:pic>
      <p:pic>
        <p:nvPicPr>
          <p:cNvPr id="213" name="image3.png"/>
          <p:cNvPicPr/>
          <p:nvPr/>
        </p:nvPicPr>
        <p:blipFill>
          <a:blip r:embed="rId4"/>
          <a:stretch/>
        </p:blipFill>
        <p:spPr>
          <a:xfrm>
            <a:off x="399600" y="1462320"/>
            <a:ext cx="398880" cy="398880"/>
          </a:xfrm>
          <a:prstGeom prst="rect">
            <a:avLst/>
          </a:prstGeom>
          <a:ln w="12600">
            <a:noFill/>
          </a:ln>
        </p:spPr>
      </p:pic>
      <p:pic>
        <p:nvPicPr>
          <p:cNvPr id="214" name="image4.png"/>
          <p:cNvPicPr/>
          <p:nvPr/>
        </p:nvPicPr>
        <p:blipFill>
          <a:blip r:embed="rId5"/>
          <a:stretch/>
        </p:blipFill>
        <p:spPr>
          <a:xfrm>
            <a:off x="799560" y="1462320"/>
            <a:ext cx="398880" cy="396720"/>
          </a:xfrm>
          <a:prstGeom prst="rect">
            <a:avLst/>
          </a:prstGeom>
          <a:ln w="12600">
            <a:noFill/>
          </a:ln>
        </p:spPr>
      </p:pic>
      <p:pic>
        <p:nvPicPr>
          <p:cNvPr id="215" name="image4.png"/>
          <p:cNvPicPr/>
          <p:nvPr/>
        </p:nvPicPr>
        <p:blipFill>
          <a:blip r:embed="rId5"/>
          <a:stretch/>
        </p:blipFill>
        <p:spPr>
          <a:xfrm>
            <a:off x="1188720" y="1464840"/>
            <a:ext cx="398880" cy="396720"/>
          </a:xfrm>
          <a:prstGeom prst="rect">
            <a:avLst/>
          </a:prstGeom>
          <a:ln w="12600">
            <a:noFill/>
          </a:ln>
        </p:spPr>
      </p:pic>
      <p:pic>
        <p:nvPicPr>
          <p:cNvPr id="216" name="image4.png"/>
          <p:cNvPicPr/>
          <p:nvPr/>
        </p:nvPicPr>
        <p:blipFill>
          <a:blip r:embed="rId5"/>
          <a:stretch/>
        </p:blipFill>
        <p:spPr>
          <a:xfrm>
            <a:off x="1577520" y="1467360"/>
            <a:ext cx="398880" cy="396720"/>
          </a:xfrm>
          <a:prstGeom prst="rect">
            <a:avLst/>
          </a:prstGeom>
          <a:ln w="12600">
            <a:noFill/>
          </a:ln>
        </p:spPr>
      </p:pic>
      <p:pic>
        <p:nvPicPr>
          <p:cNvPr id="217" name="image3.png"/>
          <p:cNvPicPr/>
          <p:nvPr/>
        </p:nvPicPr>
        <p:blipFill>
          <a:blip r:embed="rId4"/>
          <a:stretch/>
        </p:blipFill>
        <p:spPr>
          <a:xfrm>
            <a:off x="1977480" y="1462320"/>
            <a:ext cx="398880" cy="398880"/>
          </a:xfrm>
          <a:prstGeom prst="rect">
            <a:avLst/>
          </a:prstGeom>
          <a:ln w="12600">
            <a:noFill/>
          </a:ln>
        </p:spPr>
      </p:pic>
      <p:pic>
        <p:nvPicPr>
          <p:cNvPr id="218" name="image3.png"/>
          <p:cNvPicPr/>
          <p:nvPr/>
        </p:nvPicPr>
        <p:blipFill>
          <a:blip r:embed="rId4"/>
          <a:stretch/>
        </p:blipFill>
        <p:spPr>
          <a:xfrm>
            <a:off x="2777040" y="1459800"/>
            <a:ext cx="398880" cy="398880"/>
          </a:xfrm>
          <a:prstGeom prst="rect">
            <a:avLst/>
          </a:prstGeom>
          <a:ln w="12600">
            <a:noFill/>
          </a:ln>
        </p:spPr>
      </p:pic>
      <p:pic>
        <p:nvPicPr>
          <p:cNvPr id="219" name="image4.png"/>
          <p:cNvPicPr/>
          <p:nvPr/>
        </p:nvPicPr>
        <p:blipFill>
          <a:blip r:embed="rId5"/>
          <a:stretch/>
        </p:blipFill>
        <p:spPr>
          <a:xfrm>
            <a:off x="2377080" y="1462320"/>
            <a:ext cx="398880" cy="396720"/>
          </a:xfrm>
          <a:prstGeom prst="rect">
            <a:avLst/>
          </a:prstGeom>
          <a:ln w="12600">
            <a:noFill/>
          </a:ln>
        </p:spPr>
      </p:pic>
      <p:pic>
        <p:nvPicPr>
          <p:cNvPr id="220" name="image4.png"/>
          <p:cNvPicPr/>
          <p:nvPr/>
        </p:nvPicPr>
        <p:blipFill>
          <a:blip r:embed="rId5"/>
          <a:stretch/>
        </p:blipFill>
        <p:spPr>
          <a:xfrm>
            <a:off x="3176640" y="1459800"/>
            <a:ext cx="398880" cy="396720"/>
          </a:xfrm>
          <a:prstGeom prst="rect">
            <a:avLst/>
          </a:prstGeom>
          <a:ln w="12600">
            <a:noFill/>
          </a:ln>
        </p:spPr>
      </p:pic>
      <p:pic>
        <p:nvPicPr>
          <p:cNvPr id="221" name="image4.png"/>
          <p:cNvPicPr/>
          <p:nvPr/>
        </p:nvPicPr>
        <p:blipFill>
          <a:blip r:embed="rId5"/>
          <a:stretch/>
        </p:blipFill>
        <p:spPr>
          <a:xfrm>
            <a:off x="3576600" y="1459800"/>
            <a:ext cx="398880" cy="396720"/>
          </a:xfrm>
          <a:prstGeom prst="rect">
            <a:avLst/>
          </a:prstGeom>
          <a:ln w="12600">
            <a:noFill/>
          </a:ln>
        </p:spPr>
      </p:pic>
      <p:pic>
        <p:nvPicPr>
          <p:cNvPr id="222" name="image3.png"/>
          <p:cNvPicPr/>
          <p:nvPr/>
        </p:nvPicPr>
        <p:blipFill>
          <a:blip r:embed="rId4"/>
          <a:stretch/>
        </p:blipFill>
        <p:spPr>
          <a:xfrm>
            <a:off x="8981640" y="1467360"/>
            <a:ext cx="398880" cy="398880"/>
          </a:xfrm>
          <a:prstGeom prst="rect">
            <a:avLst/>
          </a:prstGeom>
          <a:ln w="12600">
            <a:noFill/>
          </a:ln>
        </p:spPr>
      </p:pic>
      <p:pic>
        <p:nvPicPr>
          <p:cNvPr id="223" name="image3.png"/>
          <p:cNvPicPr/>
          <p:nvPr/>
        </p:nvPicPr>
        <p:blipFill>
          <a:blip r:embed="rId4"/>
          <a:stretch/>
        </p:blipFill>
        <p:spPr>
          <a:xfrm>
            <a:off x="9381240" y="1457280"/>
            <a:ext cx="398880" cy="398880"/>
          </a:xfrm>
          <a:prstGeom prst="rect">
            <a:avLst/>
          </a:prstGeom>
          <a:ln w="12600">
            <a:noFill/>
          </a:ln>
        </p:spPr>
      </p:pic>
      <p:pic>
        <p:nvPicPr>
          <p:cNvPr id="224" name="image3.png"/>
          <p:cNvPicPr/>
          <p:nvPr/>
        </p:nvPicPr>
        <p:blipFill>
          <a:blip r:embed="rId4"/>
          <a:stretch/>
        </p:blipFill>
        <p:spPr>
          <a:xfrm>
            <a:off x="10180800" y="1467360"/>
            <a:ext cx="398880" cy="398880"/>
          </a:xfrm>
          <a:prstGeom prst="rect">
            <a:avLst/>
          </a:prstGeom>
          <a:ln w="12600">
            <a:noFill/>
          </a:ln>
        </p:spPr>
      </p:pic>
      <p:pic>
        <p:nvPicPr>
          <p:cNvPr id="225" name="image4.png"/>
          <p:cNvPicPr/>
          <p:nvPr/>
        </p:nvPicPr>
        <p:blipFill>
          <a:blip r:embed="rId5"/>
          <a:stretch/>
        </p:blipFill>
        <p:spPr>
          <a:xfrm>
            <a:off x="9781200" y="1459800"/>
            <a:ext cx="398880" cy="396720"/>
          </a:xfrm>
          <a:prstGeom prst="rect">
            <a:avLst/>
          </a:prstGeom>
          <a:ln w="12600">
            <a:noFill/>
          </a:ln>
        </p:spPr>
      </p:pic>
      <p:pic>
        <p:nvPicPr>
          <p:cNvPr id="226" name="image3.png"/>
          <p:cNvPicPr/>
          <p:nvPr/>
        </p:nvPicPr>
        <p:blipFill>
          <a:blip r:embed="rId4"/>
          <a:stretch/>
        </p:blipFill>
        <p:spPr>
          <a:xfrm>
            <a:off x="788400" y="1057680"/>
            <a:ext cx="398880" cy="398880"/>
          </a:xfrm>
          <a:prstGeom prst="rect">
            <a:avLst/>
          </a:prstGeom>
          <a:ln w="12600">
            <a:noFill/>
          </a:ln>
        </p:spPr>
      </p:pic>
      <p:pic>
        <p:nvPicPr>
          <p:cNvPr id="227" name="image4.png"/>
          <p:cNvPicPr/>
          <p:nvPr/>
        </p:nvPicPr>
        <p:blipFill>
          <a:blip r:embed="rId5"/>
          <a:stretch/>
        </p:blipFill>
        <p:spPr>
          <a:xfrm>
            <a:off x="0" y="1457280"/>
            <a:ext cx="398880" cy="396720"/>
          </a:xfrm>
          <a:prstGeom prst="rect">
            <a:avLst/>
          </a:prstGeom>
          <a:ln w="12600">
            <a:noFill/>
          </a:ln>
        </p:spPr>
      </p:pic>
      <p:pic>
        <p:nvPicPr>
          <p:cNvPr id="228" name="image4.png"/>
          <p:cNvPicPr/>
          <p:nvPr/>
        </p:nvPicPr>
        <p:blipFill>
          <a:blip r:embed="rId5"/>
          <a:stretch/>
        </p:blipFill>
        <p:spPr>
          <a:xfrm>
            <a:off x="399600" y="1856520"/>
            <a:ext cx="398880" cy="396720"/>
          </a:xfrm>
          <a:prstGeom prst="rect">
            <a:avLst/>
          </a:prstGeom>
          <a:ln w="12600">
            <a:noFill/>
          </a:ln>
        </p:spPr>
      </p:pic>
      <p:pic>
        <p:nvPicPr>
          <p:cNvPr id="229" name="image3.png"/>
          <p:cNvPicPr/>
          <p:nvPr/>
        </p:nvPicPr>
        <p:blipFill>
          <a:blip r:embed="rId4"/>
          <a:stretch/>
        </p:blipFill>
        <p:spPr>
          <a:xfrm>
            <a:off x="1577520" y="1862280"/>
            <a:ext cx="398880" cy="398880"/>
          </a:xfrm>
          <a:prstGeom prst="rect">
            <a:avLst/>
          </a:prstGeom>
          <a:ln w="12600">
            <a:noFill/>
          </a:ln>
        </p:spPr>
      </p:pic>
      <p:pic>
        <p:nvPicPr>
          <p:cNvPr id="230" name="image4.png"/>
          <p:cNvPicPr/>
          <p:nvPr/>
        </p:nvPicPr>
        <p:blipFill>
          <a:blip r:embed="rId5"/>
          <a:stretch/>
        </p:blipFill>
        <p:spPr>
          <a:xfrm>
            <a:off x="1977480" y="1067760"/>
            <a:ext cx="398880" cy="396720"/>
          </a:xfrm>
          <a:prstGeom prst="rect">
            <a:avLst/>
          </a:prstGeom>
          <a:ln w="12600">
            <a:noFill/>
          </a:ln>
        </p:spPr>
      </p:pic>
      <p:pic>
        <p:nvPicPr>
          <p:cNvPr id="231" name="image4.png"/>
          <p:cNvPicPr/>
          <p:nvPr/>
        </p:nvPicPr>
        <p:blipFill>
          <a:blip r:embed="rId5"/>
          <a:stretch/>
        </p:blipFill>
        <p:spPr>
          <a:xfrm>
            <a:off x="8981640" y="1070280"/>
            <a:ext cx="398880" cy="396720"/>
          </a:xfrm>
          <a:prstGeom prst="rect">
            <a:avLst/>
          </a:prstGeom>
          <a:ln w="12600">
            <a:noFill/>
          </a:ln>
        </p:spPr>
      </p:pic>
      <p:pic>
        <p:nvPicPr>
          <p:cNvPr id="232" name="image3.png"/>
          <p:cNvPicPr/>
          <p:nvPr/>
        </p:nvPicPr>
        <p:blipFill>
          <a:blip r:embed="rId4"/>
          <a:stretch/>
        </p:blipFill>
        <p:spPr>
          <a:xfrm>
            <a:off x="9381240" y="1859760"/>
            <a:ext cx="398880" cy="398880"/>
          </a:xfrm>
          <a:prstGeom prst="rect">
            <a:avLst/>
          </a:prstGeom>
          <a:ln w="12600">
            <a:noFill/>
          </a:ln>
        </p:spPr>
      </p:pic>
      <p:pic>
        <p:nvPicPr>
          <p:cNvPr id="233" name="image3.png"/>
          <p:cNvPicPr/>
          <p:nvPr/>
        </p:nvPicPr>
        <p:blipFill>
          <a:blip r:embed="rId4"/>
          <a:stretch/>
        </p:blipFill>
        <p:spPr>
          <a:xfrm>
            <a:off x="10980360" y="1062000"/>
            <a:ext cx="398880" cy="398880"/>
          </a:xfrm>
          <a:prstGeom prst="rect">
            <a:avLst/>
          </a:prstGeom>
          <a:ln w="12600">
            <a:noFill/>
          </a:ln>
        </p:spPr>
      </p:pic>
      <p:pic>
        <p:nvPicPr>
          <p:cNvPr id="234" name="image3.png"/>
          <p:cNvPicPr/>
          <p:nvPr/>
        </p:nvPicPr>
        <p:blipFill>
          <a:blip r:embed="rId4"/>
          <a:stretch/>
        </p:blipFill>
        <p:spPr>
          <a:xfrm>
            <a:off x="10580760" y="1459800"/>
            <a:ext cx="398880" cy="398880"/>
          </a:xfrm>
          <a:prstGeom prst="rect">
            <a:avLst/>
          </a:prstGeom>
          <a:ln w="12600">
            <a:noFill/>
          </a:ln>
        </p:spPr>
      </p:pic>
      <p:pic>
        <p:nvPicPr>
          <p:cNvPr id="235" name="image4.png"/>
          <p:cNvPicPr/>
          <p:nvPr/>
        </p:nvPicPr>
        <p:blipFill>
          <a:blip r:embed="rId5"/>
          <a:stretch/>
        </p:blipFill>
        <p:spPr>
          <a:xfrm>
            <a:off x="10980360" y="1459800"/>
            <a:ext cx="398880" cy="396720"/>
          </a:xfrm>
          <a:prstGeom prst="rect">
            <a:avLst/>
          </a:prstGeom>
          <a:ln w="12600">
            <a:noFill/>
          </a:ln>
        </p:spPr>
      </p:pic>
      <p:pic>
        <p:nvPicPr>
          <p:cNvPr id="236" name="image4.png"/>
          <p:cNvPicPr/>
          <p:nvPr/>
        </p:nvPicPr>
        <p:blipFill>
          <a:blip r:embed="rId5"/>
          <a:stretch/>
        </p:blipFill>
        <p:spPr>
          <a:xfrm>
            <a:off x="11380320" y="1459800"/>
            <a:ext cx="398880" cy="396720"/>
          </a:xfrm>
          <a:prstGeom prst="rect">
            <a:avLst/>
          </a:prstGeom>
          <a:ln w="12600">
            <a:noFill/>
          </a:ln>
        </p:spPr>
      </p:pic>
      <p:pic>
        <p:nvPicPr>
          <p:cNvPr id="237" name="image3.png"/>
          <p:cNvPicPr/>
          <p:nvPr/>
        </p:nvPicPr>
        <p:blipFill>
          <a:blip r:embed="rId4"/>
          <a:stretch/>
        </p:blipFill>
        <p:spPr>
          <a:xfrm>
            <a:off x="11779920" y="1458000"/>
            <a:ext cx="398880" cy="398880"/>
          </a:xfrm>
          <a:prstGeom prst="rect">
            <a:avLst/>
          </a:prstGeom>
          <a:ln w="12600">
            <a:noFill/>
          </a:ln>
        </p:spPr>
      </p:pic>
      <p:pic>
        <p:nvPicPr>
          <p:cNvPr id="238" name="image4.png"/>
          <p:cNvPicPr/>
          <p:nvPr/>
        </p:nvPicPr>
        <p:blipFill>
          <a:blip r:embed="rId5"/>
          <a:stretch/>
        </p:blipFill>
        <p:spPr>
          <a:xfrm>
            <a:off x="12179880" y="1460520"/>
            <a:ext cx="398880" cy="396720"/>
          </a:xfrm>
          <a:prstGeom prst="rect">
            <a:avLst/>
          </a:prstGeom>
          <a:ln w="12600">
            <a:noFill/>
          </a:ln>
        </p:spPr>
      </p:pic>
      <p:pic>
        <p:nvPicPr>
          <p:cNvPr id="239" name="image3.png"/>
          <p:cNvPicPr/>
          <p:nvPr/>
        </p:nvPicPr>
        <p:blipFill>
          <a:blip r:embed="rId4"/>
          <a:stretch/>
        </p:blipFill>
        <p:spPr>
          <a:xfrm>
            <a:off x="12579480" y="1458000"/>
            <a:ext cx="398880" cy="398880"/>
          </a:xfrm>
          <a:prstGeom prst="rect">
            <a:avLst/>
          </a:prstGeom>
          <a:ln w="12600">
            <a:noFill/>
          </a:ln>
        </p:spPr>
      </p:pic>
      <p:pic>
        <p:nvPicPr>
          <p:cNvPr id="240" name="image4.png"/>
          <p:cNvPicPr/>
          <p:nvPr/>
        </p:nvPicPr>
        <p:blipFill>
          <a:blip r:embed="rId5"/>
          <a:stretch/>
        </p:blipFill>
        <p:spPr>
          <a:xfrm>
            <a:off x="11380320" y="1875240"/>
            <a:ext cx="398880" cy="396720"/>
          </a:xfrm>
          <a:prstGeom prst="rect">
            <a:avLst/>
          </a:prstGeom>
          <a:ln w="12600">
            <a:noFill/>
          </a:ln>
        </p:spPr>
      </p:pic>
      <p:pic>
        <p:nvPicPr>
          <p:cNvPr id="241" name="image3.png"/>
          <p:cNvPicPr/>
          <p:nvPr/>
        </p:nvPicPr>
        <p:blipFill>
          <a:blip r:embed="rId4"/>
          <a:stretch/>
        </p:blipFill>
        <p:spPr>
          <a:xfrm>
            <a:off x="10580760" y="1875240"/>
            <a:ext cx="398880" cy="398880"/>
          </a:xfrm>
          <a:prstGeom prst="rect">
            <a:avLst/>
          </a:prstGeom>
          <a:ln w="12600">
            <a:noFill/>
          </a:ln>
        </p:spPr>
      </p:pic>
      <p:pic>
        <p:nvPicPr>
          <p:cNvPr id="242" name="Logo 2 - Acorn - It.jpg"/>
          <p:cNvPicPr/>
          <p:nvPr/>
        </p:nvPicPr>
        <p:blipFill>
          <a:blip r:embed="rId6"/>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7"/>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14894893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Angular Puzzle</a:t>
            </a:r>
            <a:endParaRPr lang="en-GB" sz="3600" spc="-1" dirty="0"/>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pic>
        <p:nvPicPr>
          <p:cNvPr id="3" name="Picture 2">
            <a:extLst>
              <a:ext uri="{FF2B5EF4-FFF2-40B4-BE49-F238E27FC236}">
                <a16:creationId xmlns:a16="http://schemas.microsoft.com/office/drawing/2014/main" id="{ED5694E0-C360-BC48-9462-6EB198367D8D}"/>
              </a:ext>
            </a:extLst>
          </p:cNvPr>
          <p:cNvPicPr>
            <a:picLocks noChangeAspect="1"/>
          </p:cNvPicPr>
          <p:nvPr/>
        </p:nvPicPr>
        <p:blipFill>
          <a:blip r:embed="rId7"/>
          <a:stretch>
            <a:fillRect/>
          </a:stretch>
        </p:blipFill>
        <p:spPr>
          <a:xfrm>
            <a:off x="1288800" y="2876040"/>
            <a:ext cx="10553600" cy="5367260"/>
          </a:xfrm>
          <a:prstGeom prst="rect">
            <a:avLst/>
          </a:prstGeom>
        </p:spPr>
      </p:pic>
    </p:spTree>
    <p:extLst>
      <p:ext uri="{BB962C8B-B14F-4D97-AF65-F5344CB8AC3E}">
        <p14:creationId xmlns:p14="http://schemas.microsoft.com/office/powerpoint/2010/main" val="139915085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Data Services</a:t>
            </a:r>
            <a:endParaRPr lang="en-GB" sz="4800" b="0" strike="noStrike" spc="-1" dirty="0">
              <a:latin typeface="Arial"/>
            </a:endParaRPr>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marL="1028700" lvl="1" indent="-571500">
              <a:buFont typeface="Arial" panose="020B0604020202020204" pitchFamily="34" charset="0"/>
              <a:buChar char="•"/>
            </a:pPr>
            <a:r>
              <a:rPr lang="ro-RO" sz="4000" dirty="0"/>
              <a:t>For data or logic </a:t>
            </a:r>
            <a:r>
              <a:rPr lang="ro-RO" sz="4000" dirty="0" err="1"/>
              <a:t>that</a:t>
            </a:r>
            <a:r>
              <a:rPr lang="ro-RO" sz="4000" dirty="0"/>
              <a:t> </a:t>
            </a:r>
            <a:r>
              <a:rPr lang="ro-RO" sz="4000" dirty="0" err="1"/>
              <a:t>isn't</a:t>
            </a:r>
            <a:r>
              <a:rPr lang="ro-RO" sz="4000" dirty="0"/>
              <a:t> </a:t>
            </a:r>
            <a:r>
              <a:rPr lang="ro-RO" sz="4000" dirty="0" err="1"/>
              <a:t>associated</a:t>
            </a:r>
            <a:r>
              <a:rPr lang="ro-RO" sz="4000" dirty="0"/>
              <a:t> </a:t>
            </a:r>
            <a:r>
              <a:rPr lang="ro-RO" sz="4000" dirty="0" err="1"/>
              <a:t>with</a:t>
            </a:r>
            <a:r>
              <a:rPr lang="ro-RO" sz="4000" dirty="0"/>
              <a:t> a specific </a:t>
            </a:r>
            <a:r>
              <a:rPr lang="ro-RO" sz="4000" dirty="0" err="1"/>
              <a:t>view</a:t>
            </a:r>
            <a:r>
              <a:rPr lang="ro-RO" sz="4000" dirty="0"/>
              <a:t>, </a:t>
            </a:r>
            <a:r>
              <a:rPr lang="ro-RO" sz="4000" dirty="0" err="1"/>
              <a:t>and</a:t>
            </a:r>
            <a:r>
              <a:rPr lang="ro-RO" sz="4000" dirty="0"/>
              <a:t> </a:t>
            </a:r>
            <a:r>
              <a:rPr lang="ro-RO" sz="4000" dirty="0" err="1"/>
              <a:t>that</a:t>
            </a:r>
            <a:r>
              <a:rPr lang="ro-RO" sz="4000" dirty="0"/>
              <a:t> </a:t>
            </a:r>
            <a:r>
              <a:rPr lang="ro-RO" sz="4000" dirty="0" err="1"/>
              <a:t>you</a:t>
            </a:r>
            <a:r>
              <a:rPr lang="ro-RO" sz="4000" dirty="0"/>
              <a:t> </a:t>
            </a:r>
            <a:r>
              <a:rPr lang="ro-RO" sz="4000" dirty="0" err="1"/>
              <a:t>want</a:t>
            </a:r>
            <a:r>
              <a:rPr lang="ro-RO" sz="4000" dirty="0"/>
              <a:t> </a:t>
            </a:r>
            <a:r>
              <a:rPr lang="ro-RO" sz="4000" dirty="0" err="1"/>
              <a:t>to</a:t>
            </a:r>
            <a:r>
              <a:rPr lang="ro-RO" sz="4000" dirty="0"/>
              <a:t> </a:t>
            </a:r>
            <a:r>
              <a:rPr lang="ro-RO" sz="4000" dirty="0" err="1"/>
              <a:t>share</a:t>
            </a:r>
            <a:r>
              <a:rPr lang="ro-RO" sz="4000" dirty="0"/>
              <a:t> </a:t>
            </a:r>
            <a:r>
              <a:rPr lang="ro-RO" sz="4000" dirty="0" err="1"/>
              <a:t>across</a:t>
            </a:r>
            <a:r>
              <a:rPr lang="ro-RO" sz="4000" dirty="0"/>
              <a:t> </a:t>
            </a:r>
            <a:r>
              <a:rPr lang="ro-RO" sz="4000" dirty="0" err="1"/>
              <a:t>components</a:t>
            </a:r>
            <a:r>
              <a:rPr lang="ro-RO" sz="4000" dirty="0"/>
              <a:t>, </a:t>
            </a:r>
            <a:r>
              <a:rPr lang="ro-RO" sz="4000" dirty="0" err="1"/>
              <a:t>you</a:t>
            </a:r>
            <a:r>
              <a:rPr lang="ro-RO" sz="4000" dirty="0"/>
              <a:t> create a service </a:t>
            </a:r>
            <a:r>
              <a:rPr lang="ro-RO" sz="4000" dirty="0" err="1"/>
              <a:t>class</a:t>
            </a:r>
            <a:r>
              <a:rPr lang="ro-RO" sz="4000" dirty="0"/>
              <a:t>.</a:t>
            </a:r>
          </a:p>
          <a:p>
            <a:pPr marL="1028700" lvl="1" indent="-571500">
              <a:lnSpc>
                <a:spcPct val="150000"/>
              </a:lnSpc>
              <a:buFont typeface="Arial" panose="020B0604020202020204" pitchFamily="34" charset="0"/>
              <a:buChar char="•"/>
            </a:pPr>
            <a:r>
              <a:rPr lang="ro-RO" sz="4000" dirty="0"/>
              <a:t>@</a:t>
            </a:r>
            <a:r>
              <a:rPr lang="ro-RO" sz="4000" b="1" dirty="0" err="1"/>
              <a:t>Injectable</a:t>
            </a:r>
            <a:r>
              <a:rPr lang="ro-RO" sz="4000" dirty="0"/>
              <a:t>() decorator.</a:t>
            </a:r>
          </a:p>
          <a:p>
            <a:pPr marL="1028700" lvl="1" indent="-571500">
              <a:lnSpc>
                <a:spcPct val="150000"/>
              </a:lnSpc>
              <a:buFont typeface="Arial" panose="020B0604020202020204" pitchFamily="34" charset="0"/>
              <a:buChar char="•"/>
            </a:pPr>
            <a:r>
              <a:rPr lang="ro-RO" sz="4000" dirty="0" err="1"/>
              <a:t>Dependency</a:t>
            </a:r>
            <a:r>
              <a:rPr lang="ro-RO" sz="4000" dirty="0"/>
              <a:t> </a:t>
            </a:r>
            <a:r>
              <a:rPr lang="ro-RO" sz="4000" dirty="0" err="1"/>
              <a:t>injection</a:t>
            </a:r>
            <a:r>
              <a:rPr lang="ro-RO" sz="4000" dirty="0"/>
              <a:t> (DI) </a:t>
            </a:r>
          </a:p>
          <a:p>
            <a:pPr marL="1028700" lvl="1" indent="-571500">
              <a:lnSpc>
                <a:spcPct val="150000"/>
              </a:lnSpc>
              <a:buFont typeface="Arial" panose="020B0604020202020204" pitchFamily="34" charset="0"/>
              <a:buChar char="•"/>
            </a:pPr>
            <a:r>
              <a:rPr lang="ro-RO" sz="4000" dirty="0"/>
              <a:t>Delegate data </a:t>
            </a:r>
            <a:r>
              <a:rPr lang="ro-RO" sz="4000" dirty="0" err="1"/>
              <a:t>access</a:t>
            </a:r>
            <a:endParaRPr lang="ro-RO" sz="4000" dirty="0"/>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50932165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OpenEdge </a:t>
            </a:r>
          </a:p>
          <a:p>
            <a:pPr algn="ctr">
              <a:lnSpc>
                <a:spcPct val="100000"/>
              </a:lnSpc>
            </a:pPr>
            <a:r>
              <a:rPr lang="en-GB" sz="4800" b="0" strike="noStrike" spc="-1" dirty="0">
                <a:solidFill>
                  <a:srgbClr val="000000"/>
                </a:solidFill>
                <a:latin typeface="Helvetica Light"/>
                <a:ea typeface="Helvetica Light"/>
              </a:rPr>
              <a:t>Integration</a:t>
            </a:r>
            <a:endParaRPr lang="en-GB" sz="4800" b="0" strike="noStrike" spc="-1" dirty="0">
              <a:latin typeface="Arial"/>
            </a:endParaRPr>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marL="571500" indent="-571500">
              <a:buFont typeface="Arial" panose="020B0604020202020204" pitchFamily="34" charset="0"/>
              <a:buChar char="•"/>
            </a:pPr>
            <a:r>
              <a:rPr lang="en-GB" sz="4400" spc="-1" dirty="0">
                <a:solidFill>
                  <a:srgbClr val="1A1A1A"/>
                </a:solidFill>
                <a:latin typeface="Helvetica Neue"/>
              </a:rPr>
              <a:t>REST</a:t>
            </a:r>
            <a:endParaRPr lang="en-GB" sz="4400" spc="-1" dirty="0">
              <a:solidFill>
                <a:srgbClr val="000000"/>
              </a:solidFill>
              <a:latin typeface="Helvetica Light"/>
            </a:endParaRPr>
          </a:p>
          <a:p>
            <a:pPr marL="571500" indent="-571500">
              <a:buFont typeface="Arial" panose="020B0604020202020204" pitchFamily="34" charset="0"/>
              <a:buChar char="•"/>
            </a:pPr>
            <a:endParaRPr lang="en-GB" sz="4400" spc="-1" dirty="0">
              <a:solidFill>
                <a:srgbClr val="000000"/>
              </a:solidFill>
              <a:latin typeface="Helvetica Light"/>
            </a:endParaRPr>
          </a:p>
          <a:p>
            <a:pPr marL="571500" indent="-571500">
              <a:buFont typeface="Arial" panose="020B0604020202020204" pitchFamily="34" charset="0"/>
              <a:buChar char="•"/>
            </a:pPr>
            <a:r>
              <a:rPr lang="en-GB" sz="4400" spc="-1" dirty="0">
                <a:solidFill>
                  <a:srgbClr val="1A1A1A"/>
                </a:solidFill>
                <a:latin typeface="Helvetica Neue"/>
              </a:rPr>
              <a:t>What kind of flavour?</a:t>
            </a:r>
            <a:endParaRPr lang="en-GB" sz="4400" spc="-1" dirty="0">
              <a:solidFill>
                <a:srgbClr val="000000"/>
              </a:solidFill>
              <a:latin typeface="Helvetica Light"/>
            </a:endParaRPr>
          </a:p>
          <a:p>
            <a:pPr marL="571500" indent="-571500">
              <a:buFont typeface="Arial" panose="020B0604020202020204" pitchFamily="34" charset="0"/>
              <a:buChar char="•"/>
            </a:pPr>
            <a:endParaRPr lang="en-GB" sz="4400" spc="-1" dirty="0">
              <a:solidFill>
                <a:srgbClr val="000000"/>
              </a:solidFill>
              <a:latin typeface="Helvetica Light"/>
            </a:endParaRPr>
          </a:p>
          <a:p>
            <a:pPr marL="571500" indent="-571500">
              <a:buFont typeface="Arial" panose="020B0604020202020204" pitchFamily="34" charset="0"/>
              <a:buChar char="•"/>
            </a:pPr>
            <a:r>
              <a:rPr lang="en-GB" sz="4400" spc="-1" dirty="0">
                <a:solidFill>
                  <a:srgbClr val="1A1A1A"/>
                </a:solidFill>
                <a:latin typeface="Helvetica Neue"/>
              </a:rPr>
              <a:t>JSDO</a:t>
            </a:r>
            <a:endParaRPr lang="en-GB" sz="4400" spc="-1" dirty="0">
              <a:solidFill>
                <a:srgbClr val="000000"/>
              </a:solidFill>
              <a:latin typeface="Helvetica Light"/>
            </a:endParaRPr>
          </a:p>
          <a:p>
            <a:pPr marL="571500" indent="-571500">
              <a:buFont typeface="Arial" panose="020B0604020202020204" pitchFamily="34" charset="0"/>
              <a:buChar char="•"/>
            </a:pPr>
            <a:endParaRPr lang="en-GB" sz="4400" spc="-1" dirty="0">
              <a:solidFill>
                <a:srgbClr val="000000"/>
              </a:solidFill>
              <a:latin typeface="Helvetica Light"/>
            </a:endParaRPr>
          </a:p>
          <a:p>
            <a:pPr marL="571500" indent="-571500">
              <a:buFont typeface="Arial" panose="020B0604020202020204" pitchFamily="34" charset="0"/>
              <a:buChar char="•"/>
            </a:pPr>
            <a:r>
              <a:rPr lang="en-GB" sz="4400" spc="-1" dirty="0">
                <a:solidFill>
                  <a:srgbClr val="1A1A1A"/>
                </a:solidFill>
                <a:latin typeface="Helvetica Neue"/>
                <a:hlinkClick r:id="rId3"/>
              </a:rPr>
              <a:t>akera.io</a:t>
            </a:r>
            <a:r>
              <a:rPr lang="en-GB" sz="4400" spc="-1" dirty="0">
                <a:solidFill>
                  <a:srgbClr val="1A1A1A"/>
                </a:solidFill>
                <a:latin typeface="Helvetica Neue"/>
              </a:rPr>
              <a:t> – we’re just happy with node.js</a:t>
            </a:r>
            <a:endParaRPr lang="en-GB" sz="4400" spc="-1" dirty="0">
              <a:solidFill>
                <a:srgbClr val="000000"/>
              </a:solidFill>
              <a:latin typeface="Helvetica Light"/>
            </a:endParaRPr>
          </a:p>
        </p:txBody>
      </p:sp>
      <p:pic>
        <p:nvPicPr>
          <p:cNvPr id="212" name="image3.png"/>
          <p:cNvPicPr/>
          <p:nvPr/>
        </p:nvPicPr>
        <p:blipFill>
          <a:blip r:embed="rId4"/>
          <a:stretch/>
        </p:blipFill>
        <p:spPr>
          <a:xfrm>
            <a:off x="3176640" y="1062000"/>
            <a:ext cx="398880" cy="398880"/>
          </a:xfrm>
          <a:prstGeom prst="rect">
            <a:avLst/>
          </a:prstGeom>
          <a:ln w="12600">
            <a:noFill/>
          </a:ln>
        </p:spPr>
      </p:pic>
      <p:pic>
        <p:nvPicPr>
          <p:cNvPr id="213" name="image3.png"/>
          <p:cNvPicPr/>
          <p:nvPr/>
        </p:nvPicPr>
        <p:blipFill>
          <a:blip r:embed="rId4"/>
          <a:stretch/>
        </p:blipFill>
        <p:spPr>
          <a:xfrm>
            <a:off x="399600" y="1462320"/>
            <a:ext cx="398880" cy="398880"/>
          </a:xfrm>
          <a:prstGeom prst="rect">
            <a:avLst/>
          </a:prstGeom>
          <a:ln w="12600">
            <a:noFill/>
          </a:ln>
        </p:spPr>
      </p:pic>
      <p:pic>
        <p:nvPicPr>
          <p:cNvPr id="214" name="image4.png"/>
          <p:cNvPicPr/>
          <p:nvPr/>
        </p:nvPicPr>
        <p:blipFill>
          <a:blip r:embed="rId5"/>
          <a:stretch/>
        </p:blipFill>
        <p:spPr>
          <a:xfrm>
            <a:off x="799560" y="1462320"/>
            <a:ext cx="398880" cy="396720"/>
          </a:xfrm>
          <a:prstGeom prst="rect">
            <a:avLst/>
          </a:prstGeom>
          <a:ln w="12600">
            <a:noFill/>
          </a:ln>
        </p:spPr>
      </p:pic>
      <p:pic>
        <p:nvPicPr>
          <p:cNvPr id="215" name="image4.png"/>
          <p:cNvPicPr/>
          <p:nvPr/>
        </p:nvPicPr>
        <p:blipFill>
          <a:blip r:embed="rId5"/>
          <a:stretch/>
        </p:blipFill>
        <p:spPr>
          <a:xfrm>
            <a:off x="1188720" y="1464840"/>
            <a:ext cx="398880" cy="396720"/>
          </a:xfrm>
          <a:prstGeom prst="rect">
            <a:avLst/>
          </a:prstGeom>
          <a:ln w="12600">
            <a:noFill/>
          </a:ln>
        </p:spPr>
      </p:pic>
      <p:pic>
        <p:nvPicPr>
          <p:cNvPr id="216" name="image4.png"/>
          <p:cNvPicPr/>
          <p:nvPr/>
        </p:nvPicPr>
        <p:blipFill>
          <a:blip r:embed="rId5"/>
          <a:stretch/>
        </p:blipFill>
        <p:spPr>
          <a:xfrm>
            <a:off x="1577520" y="1467360"/>
            <a:ext cx="398880" cy="396720"/>
          </a:xfrm>
          <a:prstGeom prst="rect">
            <a:avLst/>
          </a:prstGeom>
          <a:ln w="12600">
            <a:noFill/>
          </a:ln>
        </p:spPr>
      </p:pic>
      <p:pic>
        <p:nvPicPr>
          <p:cNvPr id="217" name="image3.png"/>
          <p:cNvPicPr/>
          <p:nvPr/>
        </p:nvPicPr>
        <p:blipFill>
          <a:blip r:embed="rId4"/>
          <a:stretch/>
        </p:blipFill>
        <p:spPr>
          <a:xfrm>
            <a:off x="1977480" y="1462320"/>
            <a:ext cx="398880" cy="398880"/>
          </a:xfrm>
          <a:prstGeom prst="rect">
            <a:avLst/>
          </a:prstGeom>
          <a:ln w="12600">
            <a:noFill/>
          </a:ln>
        </p:spPr>
      </p:pic>
      <p:pic>
        <p:nvPicPr>
          <p:cNvPr id="218" name="image3.png"/>
          <p:cNvPicPr/>
          <p:nvPr/>
        </p:nvPicPr>
        <p:blipFill>
          <a:blip r:embed="rId4"/>
          <a:stretch/>
        </p:blipFill>
        <p:spPr>
          <a:xfrm>
            <a:off x="2777040" y="1459800"/>
            <a:ext cx="398880" cy="398880"/>
          </a:xfrm>
          <a:prstGeom prst="rect">
            <a:avLst/>
          </a:prstGeom>
          <a:ln w="12600">
            <a:noFill/>
          </a:ln>
        </p:spPr>
      </p:pic>
      <p:pic>
        <p:nvPicPr>
          <p:cNvPr id="219" name="image4.png"/>
          <p:cNvPicPr/>
          <p:nvPr/>
        </p:nvPicPr>
        <p:blipFill>
          <a:blip r:embed="rId5"/>
          <a:stretch/>
        </p:blipFill>
        <p:spPr>
          <a:xfrm>
            <a:off x="2377080" y="1462320"/>
            <a:ext cx="398880" cy="396720"/>
          </a:xfrm>
          <a:prstGeom prst="rect">
            <a:avLst/>
          </a:prstGeom>
          <a:ln w="12600">
            <a:noFill/>
          </a:ln>
        </p:spPr>
      </p:pic>
      <p:pic>
        <p:nvPicPr>
          <p:cNvPr id="220" name="image4.png"/>
          <p:cNvPicPr/>
          <p:nvPr/>
        </p:nvPicPr>
        <p:blipFill>
          <a:blip r:embed="rId5"/>
          <a:stretch/>
        </p:blipFill>
        <p:spPr>
          <a:xfrm>
            <a:off x="3176640" y="1459800"/>
            <a:ext cx="398880" cy="396720"/>
          </a:xfrm>
          <a:prstGeom prst="rect">
            <a:avLst/>
          </a:prstGeom>
          <a:ln w="12600">
            <a:noFill/>
          </a:ln>
        </p:spPr>
      </p:pic>
      <p:pic>
        <p:nvPicPr>
          <p:cNvPr id="221" name="image4.png"/>
          <p:cNvPicPr/>
          <p:nvPr/>
        </p:nvPicPr>
        <p:blipFill>
          <a:blip r:embed="rId5"/>
          <a:stretch/>
        </p:blipFill>
        <p:spPr>
          <a:xfrm>
            <a:off x="3576600" y="1459800"/>
            <a:ext cx="398880" cy="396720"/>
          </a:xfrm>
          <a:prstGeom prst="rect">
            <a:avLst/>
          </a:prstGeom>
          <a:ln w="12600">
            <a:noFill/>
          </a:ln>
        </p:spPr>
      </p:pic>
      <p:pic>
        <p:nvPicPr>
          <p:cNvPr id="222" name="image3.png"/>
          <p:cNvPicPr/>
          <p:nvPr/>
        </p:nvPicPr>
        <p:blipFill>
          <a:blip r:embed="rId4"/>
          <a:stretch/>
        </p:blipFill>
        <p:spPr>
          <a:xfrm>
            <a:off x="8981640" y="1467360"/>
            <a:ext cx="398880" cy="398880"/>
          </a:xfrm>
          <a:prstGeom prst="rect">
            <a:avLst/>
          </a:prstGeom>
          <a:ln w="12600">
            <a:noFill/>
          </a:ln>
        </p:spPr>
      </p:pic>
      <p:pic>
        <p:nvPicPr>
          <p:cNvPr id="223" name="image3.png"/>
          <p:cNvPicPr/>
          <p:nvPr/>
        </p:nvPicPr>
        <p:blipFill>
          <a:blip r:embed="rId4"/>
          <a:stretch/>
        </p:blipFill>
        <p:spPr>
          <a:xfrm>
            <a:off x="9381240" y="1457280"/>
            <a:ext cx="398880" cy="398880"/>
          </a:xfrm>
          <a:prstGeom prst="rect">
            <a:avLst/>
          </a:prstGeom>
          <a:ln w="12600">
            <a:noFill/>
          </a:ln>
        </p:spPr>
      </p:pic>
      <p:pic>
        <p:nvPicPr>
          <p:cNvPr id="224" name="image3.png"/>
          <p:cNvPicPr/>
          <p:nvPr/>
        </p:nvPicPr>
        <p:blipFill>
          <a:blip r:embed="rId4"/>
          <a:stretch/>
        </p:blipFill>
        <p:spPr>
          <a:xfrm>
            <a:off x="10180800" y="1467360"/>
            <a:ext cx="398880" cy="398880"/>
          </a:xfrm>
          <a:prstGeom prst="rect">
            <a:avLst/>
          </a:prstGeom>
          <a:ln w="12600">
            <a:noFill/>
          </a:ln>
        </p:spPr>
      </p:pic>
      <p:pic>
        <p:nvPicPr>
          <p:cNvPr id="225" name="image4.png"/>
          <p:cNvPicPr/>
          <p:nvPr/>
        </p:nvPicPr>
        <p:blipFill>
          <a:blip r:embed="rId5"/>
          <a:stretch/>
        </p:blipFill>
        <p:spPr>
          <a:xfrm>
            <a:off x="9781200" y="1459800"/>
            <a:ext cx="398880" cy="396720"/>
          </a:xfrm>
          <a:prstGeom prst="rect">
            <a:avLst/>
          </a:prstGeom>
          <a:ln w="12600">
            <a:noFill/>
          </a:ln>
        </p:spPr>
      </p:pic>
      <p:pic>
        <p:nvPicPr>
          <p:cNvPr id="226" name="image3.png"/>
          <p:cNvPicPr/>
          <p:nvPr/>
        </p:nvPicPr>
        <p:blipFill>
          <a:blip r:embed="rId4"/>
          <a:stretch/>
        </p:blipFill>
        <p:spPr>
          <a:xfrm>
            <a:off x="788400" y="1057680"/>
            <a:ext cx="398880" cy="398880"/>
          </a:xfrm>
          <a:prstGeom prst="rect">
            <a:avLst/>
          </a:prstGeom>
          <a:ln w="12600">
            <a:noFill/>
          </a:ln>
        </p:spPr>
      </p:pic>
      <p:pic>
        <p:nvPicPr>
          <p:cNvPr id="227" name="image4.png"/>
          <p:cNvPicPr/>
          <p:nvPr/>
        </p:nvPicPr>
        <p:blipFill>
          <a:blip r:embed="rId5"/>
          <a:stretch/>
        </p:blipFill>
        <p:spPr>
          <a:xfrm>
            <a:off x="0" y="1457280"/>
            <a:ext cx="398880" cy="396720"/>
          </a:xfrm>
          <a:prstGeom prst="rect">
            <a:avLst/>
          </a:prstGeom>
          <a:ln w="12600">
            <a:noFill/>
          </a:ln>
        </p:spPr>
      </p:pic>
      <p:pic>
        <p:nvPicPr>
          <p:cNvPr id="228" name="image4.png"/>
          <p:cNvPicPr/>
          <p:nvPr/>
        </p:nvPicPr>
        <p:blipFill>
          <a:blip r:embed="rId5"/>
          <a:stretch/>
        </p:blipFill>
        <p:spPr>
          <a:xfrm>
            <a:off x="399600" y="1856520"/>
            <a:ext cx="398880" cy="396720"/>
          </a:xfrm>
          <a:prstGeom prst="rect">
            <a:avLst/>
          </a:prstGeom>
          <a:ln w="12600">
            <a:noFill/>
          </a:ln>
        </p:spPr>
      </p:pic>
      <p:pic>
        <p:nvPicPr>
          <p:cNvPr id="229" name="image3.png"/>
          <p:cNvPicPr/>
          <p:nvPr/>
        </p:nvPicPr>
        <p:blipFill>
          <a:blip r:embed="rId4"/>
          <a:stretch/>
        </p:blipFill>
        <p:spPr>
          <a:xfrm>
            <a:off x="1577520" y="1862280"/>
            <a:ext cx="398880" cy="398880"/>
          </a:xfrm>
          <a:prstGeom prst="rect">
            <a:avLst/>
          </a:prstGeom>
          <a:ln w="12600">
            <a:noFill/>
          </a:ln>
        </p:spPr>
      </p:pic>
      <p:pic>
        <p:nvPicPr>
          <p:cNvPr id="230" name="image4.png"/>
          <p:cNvPicPr/>
          <p:nvPr/>
        </p:nvPicPr>
        <p:blipFill>
          <a:blip r:embed="rId5"/>
          <a:stretch/>
        </p:blipFill>
        <p:spPr>
          <a:xfrm>
            <a:off x="1977480" y="1067760"/>
            <a:ext cx="398880" cy="396720"/>
          </a:xfrm>
          <a:prstGeom prst="rect">
            <a:avLst/>
          </a:prstGeom>
          <a:ln w="12600">
            <a:noFill/>
          </a:ln>
        </p:spPr>
      </p:pic>
      <p:pic>
        <p:nvPicPr>
          <p:cNvPr id="231" name="image4.png"/>
          <p:cNvPicPr/>
          <p:nvPr/>
        </p:nvPicPr>
        <p:blipFill>
          <a:blip r:embed="rId5"/>
          <a:stretch/>
        </p:blipFill>
        <p:spPr>
          <a:xfrm>
            <a:off x="8981640" y="1070280"/>
            <a:ext cx="398880" cy="396720"/>
          </a:xfrm>
          <a:prstGeom prst="rect">
            <a:avLst/>
          </a:prstGeom>
          <a:ln w="12600">
            <a:noFill/>
          </a:ln>
        </p:spPr>
      </p:pic>
      <p:pic>
        <p:nvPicPr>
          <p:cNvPr id="232" name="image3.png"/>
          <p:cNvPicPr/>
          <p:nvPr/>
        </p:nvPicPr>
        <p:blipFill>
          <a:blip r:embed="rId4"/>
          <a:stretch/>
        </p:blipFill>
        <p:spPr>
          <a:xfrm>
            <a:off x="9381240" y="1859760"/>
            <a:ext cx="398880" cy="398880"/>
          </a:xfrm>
          <a:prstGeom prst="rect">
            <a:avLst/>
          </a:prstGeom>
          <a:ln w="12600">
            <a:noFill/>
          </a:ln>
        </p:spPr>
      </p:pic>
      <p:pic>
        <p:nvPicPr>
          <p:cNvPr id="233" name="image3.png"/>
          <p:cNvPicPr/>
          <p:nvPr/>
        </p:nvPicPr>
        <p:blipFill>
          <a:blip r:embed="rId4"/>
          <a:stretch/>
        </p:blipFill>
        <p:spPr>
          <a:xfrm>
            <a:off x="10980360" y="1062000"/>
            <a:ext cx="398880" cy="398880"/>
          </a:xfrm>
          <a:prstGeom prst="rect">
            <a:avLst/>
          </a:prstGeom>
          <a:ln w="12600">
            <a:noFill/>
          </a:ln>
        </p:spPr>
      </p:pic>
      <p:pic>
        <p:nvPicPr>
          <p:cNvPr id="234" name="image3.png"/>
          <p:cNvPicPr/>
          <p:nvPr/>
        </p:nvPicPr>
        <p:blipFill>
          <a:blip r:embed="rId4"/>
          <a:stretch/>
        </p:blipFill>
        <p:spPr>
          <a:xfrm>
            <a:off x="10580760" y="1459800"/>
            <a:ext cx="398880" cy="398880"/>
          </a:xfrm>
          <a:prstGeom prst="rect">
            <a:avLst/>
          </a:prstGeom>
          <a:ln w="12600">
            <a:noFill/>
          </a:ln>
        </p:spPr>
      </p:pic>
      <p:pic>
        <p:nvPicPr>
          <p:cNvPr id="235" name="image4.png"/>
          <p:cNvPicPr/>
          <p:nvPr/>
        </p:nvPicPr>
        <p:blipFill>
          <a:blip r:embed="rId5"/>
          <a:stretch/>
        </p:blipFill>
        <p:spPr>
          <a:xfrm>
            <a:off x="10980360" y="1459800"/>
            <a:ext cx="398880" cy="396720"/>
          </a:xfrm>
          <a:prstGeom prst="rect">
            <a:avLst/>
          </a:prstGeom>
          <a:ln w="12600">
            <a:noFill/>
          </a:ln>
        </p:spPr>
      </p:pic>
      <p:pic>
        <p:nvPicPr>
          <p:cNvPr id="236" name="image4.png"/>
          <p:cNvPicPr/>
          <p:nvPr/>
        </p:nvPicPr>
        <p:blipFill>
          <a:blip r:embed="rId5"/>
          <a:stretch/>
        </p:blipFill>
        <p:spPr>
          <a:xfrm>
            <a:off x="11380320" y="1459800"/>
            <a:ext cx="398880" cy="396720"/>
          </a:xfrm>
          <a:prstGeom prst="rect">
            <a:avLst/>
          </a:prstGeom>
          <a:ln w="12600">
            <a:noFill/>
          </a:ln>
        </p:spPr>
      </p:pic>
      <p:pic>
        <p:nvPicPr>
          <p:cNvPr id="237" name="image3.png"/>
          <p:cNvPicPr/>
          <p:nvPr/>
        </p:nvPicPr>
        <p:blipFill>
          <a:blip r:embed="rId4"/>
          <a:stretch/>
        </p:blipFill>
        <p:spPr>
          <a:xfrm>
            <a:off x="11779920" y="1458000"/>
            <a:ext cx="398880" cy="398880"/>
          </a:xfrm>
          <a:prstGeom prst="rect">
            <a:avLst/>
          </a:prstGeom>
          <a:ln w="12600">
            <a:noFill/>
          </a:ln>
        </p:spPr>
      </p:pic>
      <p:pic>
        <p:nvPicPr>
          <p:cNvPr id="238" name="image4.png"/>
          <p:cNvPicPr/>
          <p:nvPr/>
        </p:nvPicPr>
        <p:blipFill>
          <a:blip r:embed="rId5"/>
          <a:stretch/>
        </p:blipFill>
        <p:spPr>
          <a:xfrm>
            <a:off x="12179880" y="1460520"/>
            <a:ext cx="398880" cy="396720"/>
          </a:xfrm>
          <a:prstGeom prst="rect">
            <a:avLst/>
          </a:prstGeom>
          <a:ln w="12600">
            <a:noFill/>
          </a:ln>
        </p:spPr>
      </p:pic>
      <p:pic>
        <p:nvPicPr>
          <p:cNvPr id="239" name="image3.png"/>
          <p:cNvPicPr/>
          <p:nvPr/>
        </p:nvPicPr>
        <p:blipFill>
          <a:blip r:embed="rId4"/>
          <a:stretch/>
        </p:blipFill>
        <p:spPr>
          <a:xfrm>
            <a:off x="12579480" y="1458000"/>
            <a:ext cx="398880" cy="398880"/>
          </a:xfrm>
          <a:prstGeom prst="rect">
            <a:avLst/>
          </a:prstGeom>
          <a:ln w="12600">
            <a:noFill/>
          </a:ln>
        </p:spPr>
      </p:pic>
      <p:pic>
        <p:nvPicPr>
          <p:cNvPr id="240" name="image4.png"/>
          <p:cNvPicPr/>
          <p:nvPr/>
        </p:nvPicPr>
        <p:blipFill>
          <a:blip r:embed="rId5"/>
          <a:stretch/>
        </p:blipFill>
        <p:spPr>
          <a:xfrm>
            <a:off x="11380320" y="1875240"/>
            <a:ext cx="398880" cy="396720"/>
          </a:xfrm>
          <a:prstGeom prst="rect">
            <a:avLst/>
          </a:prstGeom>
          <a:ln w="12600">
            <a:noFill/>
          </a:ln>
        </p:spPr>
      </p:pic>
      <p:pic>
        <p:nvPicPr>
          <p:cNvPr id="241" name="image3.png"/>
          <p:cNvPicPr/>
          <p:nvPr/>
        </p:nvPicPr>
        <p:blipFill>
          <a:blip r:embed="rId4"/>
          <a:stretch/>
        </p:blipFill>
        <p:spPr>
          <a:xfrm>
            <a:off x="10580760" y="1875240"/>
            <a:ext cx="398880" cy="398880"/>
          </a:xfrm>
          <a:prstGeom prst="rect">
            <a:avLst/>
          </a:prstGeom>
          <a:ln w="12600">
            <a:noFill/>
          </a:ln>
        </p:spPr>
      </p:pic>
      <p:pic>
        <p:nvPicPr>
          <p:cNvPr id="242" name="Logo 2 - Acorn - It.jpg"/>
          <p:cNvPicPr/>
          <p:nvPr/>
        </p:nvPicPr>
        <p:blipFill>
          <a:blip r:embed="rId6"/>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7"/>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pic>
        <p:nvPicPr>
          <p:cNvPr id="2" name="Picture 1">
            <a:extLst>
              <a:ext uri="{FF2B5EF4-FFF2-40B4-BE49-F238E27FC236}">
                <a16:creationId xmlns:a16="http://schemas.microsoft.com/office/drawing/2014/main" id="{C0BCE3F5-ABFB-E045-BD3D-1971F766D2F7}"/>
              </a:ext>
            </a:extLst>
          </p:cNvPr>
          <p:cNvPicPr>
            <a:picLocks noChangeAspect="1"/>
          </p:cNvPicPr>
          <p:nvPr/>
        </p:nvPicPr>
        <p:blipFill>
          <a:blip r:embed="rId8"/>
          <a:stretch>
            <a:fillRect/>
          </a:stretch>
        </p:blipFill>
        <p:spPr>
          <a:xfrm>
            <a:off x="6878520" y="2696436"/>
            <a:ext cx="4851310" cy="4360728"/>
          </a:xfrm>
          <a:prstGeom prst="rect">
            <a:avLst/>
          </a:prstGeom>
        </p:spPr>
      </p:pic>
    </p:spTree>
    <p:extLst>
      <p:ext uri="{BB962C8B-B14F-4D97-AF65-F5344CB8AC3E}">
        <p14:creationId xmlns:p14="http://schemas.microsoft.com/office/powerpoint/2010/main" val="3692751394"/>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11">
                                            <p:txEl>
                                              <p:pRg st="6" end="6"/>
                                            </p:txEl>
                                          </p:spTgt>
                                        </p:tgtEl>
                                        <p:attrNameLst>
                                          <p:attrName>style.visibility</p:attrName>
                                        </p:attrNameLst>
                                      </p:cBhvr>
                                      <p:to>
                                        <p:strVal val="visible"/>
                                      </p:to>
                                    </p:set>
                                    <p:anim calcmode="lin" valueType="num">
                                      <p:cBhvr additive="base">
                                        <p:cTn id="11" dur="500" fill="hold"/>
                                        <p:tgtEl>
                                          <p:spTgt spid="211">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Entity Model</a:t>
            </a:r>
            <a:endParaRPr lang="en-GB" sz="3600" spc="-1" dirty="0"/>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800" dirty="0">
                <a:latin typeface="Courier New" panose="02070309020205020404" pitchFamily="49" charset="0"/>
                <a:cs typeface="Courier New" panose="02070309020205020404" pitchFamily="49" charset="0"/>
              </a:rPr>
              <a:t>export </a:t>
            </a:r>
            <a:r>
              <a:rPr lang="ro-RO" sz="2800" dirty="0" err="1">
                <a:latin typeface="Courier New" panose="02070309020205020404" pitchFamily="49" charset="0"/>
                <a:cs typeface="Courier New" panose="02070309020205020404" pitchFamily="49" charset="0"/>
              </a:rPr>
              <a:t>interface</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Customer</a:t>
            </a:r>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CustNum</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number</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Country: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Name</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Address</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State: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City: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Phone</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SalesRep</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CreditLimit</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number</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Balance</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number</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Terms</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EmailAddress</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string</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59633340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Data Service</a:t>
            </a:r>
          </a:p>
          <a:p>
            <a:pPr algn="ctr">
              <a:lnSpc>
                <a:spcPct val="100000"/>
              </a:lnSpc>
            </a:pPr>
            <a:r>
              <a:rPr lang="en-GB" sz="4800" spc="-1" dirty="0">
                <a:solidFill>
                  <a:srgbClr val="000000"/>
                </a:solidFill>
                <a:latin typeface="Helvetica Light"/>
              </a:rPr>
              <a:t>Fetch</a:t>
            </a:r>
            <a:endParaRPr lang="en-GB" sz="3600" spc="-1" dirty="0"/>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Injectable</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providedIn</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root</a:t>
            </a:r>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export </a:t>
            </a:r>
            <a:r>
              <a:rPr lang="ro-RO" sz="2800" dirty="0" err="1">
                <a:latin typeface="Courier New" panose="02070309020205020404" pitchFamily="49" charset="0"/>
                <a:cs typeface="Courier New" panose="02070309020205020404" pitchFamily="49" charset="0"/>
              </a:rPr>
              <a:t>class</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CustomersService</a:t>
            </a:r>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public </a:t>
            </a:r>
            <a:r>
              <a:rPr lang="ro-RO" sz="2800" dirty="0" err="1">
                <a:latin typeface="Courier New" panose="02070309020205020404" pitchFamily="49" charset="0"/>
                <a:cs typeface="Courier New" panose="02070309020205020404" pitchFamily="49" charset="0"/>
              </a:rPr>
              <a:t>customers</a:t>
            </a:r>
            <a:r>
              <a:rPr lang="ro-RO" sz="2800" dirty="0">
                <a:latin typeface="Courier New" panose="02070309020205020404" pitchFamily="49" charset="0"/>
                <a:cs typeface="Courier New" panose="02070309020205020404" pitchFamily="49" charset="0"/>
              </a:rPr>
              <a:t> = </a:t>
            </a:r>
            <a:r>
              <a:rPr lang="ro-RO" sz="2800" dirty="0" err="1">
                <a:latin typeface="Courier New" panose="02070309020205020404" pitchFamily="49" charset="0"/>
                <a:cs typeface="Courier New" panose="02070309020205020404" pitchFamily="49" charset="0"/>
              </a:rPr>
              <a:t>new</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Subject</a:t>
            </a:r>
            <a:r>
              <a:rPr lang="ro-RO" sz="2800" dirty="0">
                <a:latin typeface="Courier New" panose="02070309020205020404" pitchFamily="49" charset="0"/>
                <a:cs typeface="Courier New" panose="02070309020205020404" pitchFamily="49" charset="0"/>
              </a:rPr>
              <a:t>&lt;</a:t>
            </a:r>
            <a:r>
              <a:rPr lang="ro-RO" sz="2800" dirty="0" err="1">
                <a:latin typeface="Courier New" panose="02070309020205020404" pitchFamily="49" charset="0"/>
                <a:cs typeface="Courier New" panose="02070309020205020404" pitchFamily="49" charset="0"/>
              </a:rPr>
              <a:t>Customer</a:t>
            </a:r>
            <a:r>
              <a:rPr lang="ro-RO" sz="2800" dirty="0">
                <a:latin typeface="Courier New" panose="02070309020205020404" pitchFamily="49" charset="0"/>
                <a:cs typeface="Courier New" panose="02070309020205020404" pitchFamily="49" charset="0"/>
              </a:rPr>
              <a:t>[]&gt;();</a:t>
            </a:r>
          </a:p>
          <a:p>
            <a:pPr lvl="1"/>
            <a:endParaRPr lang="ro-RO" sz="2800" dirty="0">
              <a:latin typeface="Courier New" panose="02070309020205020404" pitchFamily="49" charset="0"/>
              <a:cs typeface="Courier New" panose="02070309020205020404" pitchFamily="49" charset="0"/>
            </a:endParaRPr>
          </a:p>
          <a:p>
            <a:pPr lvl="1"/>
            <a:r>
              <a:rPr lang="ro-RO" sz="2800" dirty="0">
                <a:latin typeface="Courier New" panose="02070309020205020404" pitchFamily="49" charset="0"/>
                <a:cs typeface="Courier New" panose="02070309020205020404" pitchFamily="49" charset="0"/>
              </a:rPr>
              <a:t>	constructor(</a:t>
            </a:r>
            <a:r>
              <a:rPr lang="ro-RO" sz="2800" dirty="0" err="1">
                <a:latin typeface="Courier New" panose="02070309020205020404" pitchFamily="49" charset="0"/>
                <a:cs typeface="Courier New" panose="02070309020205020404" pitchFamily="49" charset="0"/>
              </a:rPr>
              <a:t>httpClient</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HttpClient</a:t>
            </a:r>
            <a:r>
              <a:rPr lang="ro-RO" sz="2800" dirty="0">
                <a:latin typeface="Courier New" panose="02070309020205020404" pitchFamily="49" charset="0"/>
                <a:cs typeface="Courier New" panose="02070309020205020404" pitchFamily="49" charset="0"/>
              </a:rPr>
              <a:t>) { }</a:t>
            </a:r>
          </a:p>
          <a:p>
            <a:pPr lvl="1"/>
            <a:endParaRPr lang="ro-RO" sz="2800" dirty="0">
              <a:latin typeface="Courier New" panose="02070309020205020404" pitchFamily="49" charset="0"/>
              <a:cs typeface="Courier New" panose="02070309020205020404" pitchFamily="49" charset="0"/>
            </a:endParaRP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getCustomers</a:t>
            </a:r>
            <a:r>
              <a:rPr lang="ro-RO" sz="2800" dirty="0">
                <a:latin typeface="Courier New" panose="02070309020205020404" pitchFamily="49" charset="0"/>
                <a:cs typeface="Courier New" panose="02070309020205020404" pitchFamily="49" charset="0"/>
              </a:rPr>
              <a:t>(top: </a:t>
            </a:r>
            <a:r>
              <a:rPr lang="ro-RO" sz="2800" dirty="0" err="1">
                <a:latin typeface="Courier New" panose="02070309020205020404" pitchFamily="49" charset="0"/>
                <a:cs typeface="Courier New" panose="02070309020205020404" pitchFamily="49" charset="0"/>
              </a:rPr>
              <a:t>number</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rows</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number</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void</a:t>
            </a:r>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this.httpClient.get</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baseUrl</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params</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.pipe(</a:t>
            </a:r>
            <a:r>
              <a:rPr lang="ro-RO" sz="2800" dirty="0" err="1">
                <a:latin typeface="Courier New" panose="02070309020205020404" pitchFamily="49" charset="0"/>
                <a:cs typeface="Courier New" panose="02070309020205020404" pitchFamily="49" charset="0"/>
              </a:rPr>
              <a:t>map</a:t>
            </a:r>
            <a:r>
              <a:rPr lang="ro-RO" sz="2800" dirty="0">
                <a:latin typeface="Courier New" panose="02070309020205020404" pitchFamily="49" charset="0"/>
                <a:cs typeface="Courier New" panose="02070309020205020404" pitchFamily="49" charset="0"/>
              </a:rPr>
              <a:t>(data =&gt; {</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return</a:t>
            </a:r>
            <a:r>
              <a:rPr lang="ro-RO" sz="2800" dirty="0">
                <a:latin typeface="Courier New" panose="02070309020205020404" pitchFamily="49" charset="0"/>
                <a:cs typeface="Courier New" panose="02070309020205020404" pitchFamily="49" charset="0"/>
              </a:rPr>
              <a:t> data as </a:t>
            </a:r>
            <a:r>
              <a:rPr lang="ro-RO" sz="2800" dirty="0" err="1">
                <a:latin typeface="Courier New" panose="02070309020205020404" pitchFamily="49" charset="0"/>
                <a:cs typeface="Courier New" panose="02070309020205020404" pitchFamily="49" charset="0"/>
              </a:rPr>
              <a:t>Customer</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subscribe</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customers</a:t>
            </a:r>
            <a:r>
              <a:rPr lang="ro-RO" sz="2800" dirty="0">
                <a:latin typeface="Courier New" panose="02070309020205020404" pitchFamily="49" charset="0"/>
                <a:cs typeface="Courier New" panose="02070309020205020404" pitchFamily="49" charset="0"/>
              </a:rPr>
              <a:t> =&gt; {</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this.customers.next</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customers</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70816925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1">
                                            <p:txEl>
                                              <p:pRg st="2" end="2"/>
                                            </p:txEl>
                                          </p:spTgt>
                                        </p:tgtEl>
                                        <p:attrNameLst>
                                          <p:attrName>style.visibility</p:attrName>
                                        </p:attrNameLst>
                                      </p:cBhvr>
                                      <p:to>
                                        <p:strVal val="visible"/>
                                      </p:to>
                                    </p:set>
                                    <p:anim calcmode="lin" valueType="num">
                                      <p:cBhvr additive="base">
                                        <p:cTn id="7" dur="500" fill="hold"/>
                                        <p:tgtEl>
                                          <p:spTgt spid="211">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11">
                                            <p:txEl>
                                              <p:pRg st="4" end="4"/>
                                            </p:txEl>
                                          </p:spTgt>
                                        </p:tgtEl>
                                        <p:attrNameLst>
                                          <p:attrName>style.visibility</p:attrName>
                                        </p:attrNameLst>
                                      </p:cBhvr>
                                      <p:to>
                                        <p:strVal val="visible"/>
                                      </p:to>
                                    </p:set>
                                    <p:anim calcmode="lin" valueType="num">
                                      <p:cBhvr additive="base">
                                        <p:cTn id="13" dur="500" fill="hold"/>
                                        <p:tgtEl>
                                          <p:spTgt spid="211">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1">
                                            <p:txEl>
                                              <p:pRg st="6" end="6"/>
                                            </p:txEl>
                                          </p:spTgt>
                                        </p:tgtEl>
                                        <p:attrNameLst>
                                          <p:attrName>style.visibility</p:attrName>
                                        </p:attrNameLst>
                                      </p:cBhvr>
                                      <p:to>
                                        <p:strVal val="visible"/>
                                      </p:to>
                                    </p:set>
                                    <p:anim calcmode="lin" valueType="num">
                                      <p:cBhvr additive="base">
                                        <p:cTn id="19" dur="500" fill="hold"/>
                                        <p:tgtEl>
                                          <p:spTgt spid="211">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1">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11">
                                            <p:txEl>
                                              <p:pRg st="7" end="7"/>
                                            </p:txEl>
                                          </p:spTgt>
                                        </p:tgtEl>
                                        <p:attrNameLst>
                                          <p:attrName>style.visibility</p:attrName>
                                        </p:attrNameLst>
                                      </p:cBhvr>
                                      <p:to>
                                        <p:strVal val="visible"/>
                                      </p:to>
                                    </p:set>
                                    <p:anim calcmode="lin" valueType="num">
                                      <p:cBhvr additive="base">
                                        <p:cTn id="23" dur="500" fill="hold"/>
                                        <p:tgtEl>
                                          <p:spTgt spid="211">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11">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11">
                                            <p:txEl>
                                              <p:pRg st="8" end="8"/>
                                            </p:txEl>
                                          </p:spTgt>
                                        </p:tgtEl>
                                        <p:attrNameLst>
                                          <p:attrName>style.visibility</p:attrName>
                                        </p:attrNameLst>
                                      </p:cBhvr>
                                      <p:to>
                                        <p:strVal val="visible"/>
                                      </p:to>
                                    </p:set>
                                    <p:anim calcmode="lin" valueType="num">
                                      <p:cBhvr additive="base">
                                        <p:cTn id="27" dur="500" fill="hold"/>
                                        <p:tgtEl>
                                          <p:spTgt spid="211">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11">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1">
                                            <p:txEl>
                                              <p:pRg st="9" end="9"/>
                                            </p:txEl>
                                          </p:spTgt>
                                        </p:tgtEl>
                                        <p:attrNameLst>
                                          <p:attrName>style.visibility</p:attrName>
                                        </p:attrNameLst>
                                      </p:cBhvr>
                                      <p:to>
                                        <p:strVal val="visible"/>
                                      </p:to>
                                    </p:set>
                                    <p:anim calcmode="lin" valueType="num">
                                      <p:cBhvr additive="base">
                                        <p:cTn id="31" dur="500" fill="hold"/>
                                        <p:tgtEl>
                                          <p:spTgt spid="211">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1">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11">
                                            <p:txEl>
                                              <p:pRg st="10" end="10"/>
                                            </p:txEl>
                                          </p:spTgt>
                                        </p:tgtEl>
                                        <p:attrNameLst>
                                          <p:attrName>style.visibility</p:attrName>
                                        </p:attrNameLst>
                                      </p:cBhvr>
                                      <p:to>
                                        <p:strVal val="visible"/>
                                      </p:to>
                                    </p:set>
                                    <p:anim calcmode="lin" valueType="num">
                                      <p:cBhvr additive="base">
                                        <p:cTn id="35" dur="500" fill="hold"/>
                                        <p:tgtEl>
                                          <p:spTgt spid="211">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1">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11">
                                            <p:txEl>
                                              <p:pRg st="11" end="11"/>
                                            </p:txEl>
                                          </p:spTgt>
                                        </p:tgtEl>
                                        <p:attrNameLst>
                                          <p:attrName>style.visibility</p:attrName>
                                        </p:attrNameLst>
                                      </p:cBhvr>
                                      <p:to>
                                        <p:strVal val="visible"/>
                                      </p:to>
                                    </p:set>
                                    <p:anim calcmode="lin" valueType="num">
                                      <p:cBhvr additive="base">
                                        <p:cTn id="39" dur="500" fill="hold"/>
                                        <p:tgtEl>
                                          <p:spTgt spid="211">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11">
                                            <p:txEl>
                                              <p:pRg st="11" end="11"/>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11">
                                            <p:txEl>
                                              <p:pRg st="12" end="12"/>
                                            </p:txEl>
                                          </p:spTgt>
                                        </p:tgtEl>
                                        <p:attrNameLst>
                                          <p:attrName>style.visibility</p:attrName>
                                        </p:attrNameLst>
                                      </p:cBhvr>
                                      <p:to>
                                        <p:strVal val="visible"/>
                                      </p:to>
                                    </p:set>
                                    <p:anim calcmode="lin" valueType="num">
                                      <p:cBhvr additive="base">
                                        <p:cTn id="43" dur="500" fill="hold"/>
                                        <p:tgtEl>
                                          <p:spTgt spid="211">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11">
                                            <p:txEl>
                                              <p:pRg st="12" end="12"/>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11">
                                            <p:txEl>
                                              <p:pRg st="13" end="13"/>
                                            </p:txEl>
                                          </p:spTgt>
                                        </p:tgtEl>
                                        <p:attrNameLst>
                                          <p:attrName>style.visibility</p:attrName>
                                        </p:attrNameLst>
                                      </p:cBhvr>
                                      <p:to>
                                        <p:strVal val="visible"/>
                                      </p:to>
                                    </p:set>
                                    <p:anim calcmode="lin" valueType="num">
                                      <p:cBhvr additive="base">
                                        <p:cTn id="47" dur="500" fill="hold"/>
                                        <p:tgtEl>
                                          <p:spTgt spid="211">
                                            <p:txEl>
                                              <p:pRg st="13" end="1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11">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Data Service</a:t>
            </a:r>
          </a:p>
          <a:p>
            <a:pPr algn="ctr">
              <a:lnSpc>
                <a:spcPct val="100000"/>
              </a:lnSpc>
            </a:pPr>
            <a:r>
              <a:rPr lang="en-GB" sz="4800" spc="-1" dirty="0">
                <a:solidFill>
                  <a:srgbClr val="000000"/>
                </a:solidFill>
                <a:latin typeface="Helvetica Light"/>
              </a:rPr>
              <a:t>Update</a:t>
            </a:r>
            <a:endParaRPr lang="en-GB" sz="3600" spc="-1" dirty="0"/>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800" dirty="0" err="1">
                <a:latin typeface="Courier New" panose="02070309020205020404" pitchFamily="49" charset="0"/>
                <a:cs typeface="Courier New" panose="02070309020205020404" pitchFamily="49" charset="0"/>
              </a:rPr>
              <a:t>addNewCustomer</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newCustomer</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Customer</a:t>
            </a:r>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this.httpClient.post</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baseUrl</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newCustomer</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subscribe</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response</a:t>
            </a:r>
            <a:r>
              <a:rPr lang="ro-RO" sz="2800" dirty="0">
                <a:latin typeface="Courier New" panose="02070309020205020404" pitchFamily="49" charset="0"/>
                <a:cs typeface="Courier New" panose="02070309020205020404" pitchFamily="49" charset="0"/>
              </a:rPr>
              <a:t> =&gt; {</a:t>
            </a:r>
          </a:p>
          <a:p>
            <a:pPr lvl="1"/>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a:t>
            </a:r>
          </a:p>
          <a:p>
            <a:pPr lvl="1"/>
            <a:endParaRPr lang="ro-RO" sz="2800" dirty="0">
              <a:latin typeface="Courier New" panose="02070309020205020404" pitchFamily="49" charset="0"/>
              <a:cs typeface="Courier New" panose="02070309020205020404" pitchFamily="49" charset="0"/>
            </a:endParaRPr>
          </a:p>
          <a:p>
            <a:pPr lvl="1"/>
            <a:r>
              <a:rPr lang="ro-RO" sz="2800" dirty="0" err="1">
                <a:latin typeface="Courier New" panose="02070309020205020404" pitchFamily="49" charset="0"/>
                <a:cs typeface="Courier New" panose="02070309020205020404" pitchFamily="49" charset="0"/>
              </a:rPr>
              <a:t>deleteCustomer</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id</a:t>
            </a:r>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number</a:t>
            </a:r>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this.httpClient.delete</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baseUrl</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id</a:t>
            </a:r>
            <a:r>
              <a:rPr lang="ro-RO" sz="2800" dirty="0">
                <a:latin typeface="Courier New" panose="02070309020205020404" pitchFamily="49" charset="0"/>
                <a:cs typeface="Courier New" panose="02070309020205020404" pitchFamily="49" charset="0"/>
              </a:rPr>
              <a:t>}`)</a:t>
            </a:r>
          </a:p>
          <a:p>
            <a:pPr lvl="1"/>
            <a:r>
              <a:rPr lang="ro-RO" sz="2800" dirty="0">
                <a:latin typeface="Courier New" panose="02070309020205020404" pitchFamily="49" charset="0"/>
                <a:cs typeface="Courier New" panose="02070309020205020404" pitchFamily="49" charset="0"/>
              </a:rPr>
              <a:t>		.</a:t>
            </a:r>
            <a:r>
              <a:rPr lang="ro-RO" sz="2800" dirty="0" err="1">
                <a:latin typeface="Courier New" panose="02070309020205020404" pitchFamily="49" charset="0"/>
                <a:cs typeface="Courier New" panose="02070309020205020404" pitchFamily="49" charset="0"/>
              </a:rPr>
              <a:t>subscribe</a:t>
            </a:r>
            <a:r>
              <a:rPr lang="ro-RO" sz="2800" dirty="0">
                <a:latin typeface="Courier New" panose="02070309020205020404" pitchFamily="49" charset="0"/>
                <a:cs typeface="Courier New" panose="02070309020205020404" pitchFamily="49" charset="0"/>
              </a:rPr>
              <a:t>(</a:t>
            </a:r>
            <a:r>
              <a:rPr lang="ro-RO" sz="2800" dirty="0" err="1">
                <a:latin typeface="Courier New" panose="02070309020205020404" pitchFamily="49" charset="0"/>
                <a:cs typeface="Courier New" panose="02070309020205020404" pitchFamily="49" charset="0"/>
              </a:rPr>
              <a:t>response</a:t>
            </a:r>
            <a:r>
              <a:rPr lang="ro-RO" sz="2800" dirty="0">
                <a:latin typeface="Courier New" panose="02070309020205020404" pitchFamily="49" charset="0"/>
                <a:cs typeface="Courier New" panose="02070309020205020404" pitchFamily="49" charset="0"/>
              </a:rPr>
              <a:t> =&gt; {</a:t>
            </a:r>
          </a:p>
          <a:p>
            <a:pPr lvl="1"/>
            <a:r>
              <a:rPr lang="ro-RO" sz="2800" dirty="0">
                <a:latin typeface="Courier New" panose="02070309020205020404" pitchFamily="49" charset="0"/>
                <a:cs typeface="Courier New" panose="02070309020205020404" pitchFamily="49" charset="0"/>
              </a:rPr>
              <a:t>		});</a:t>
            </a:r>
          </a:p>
          <a:p>
            <a:pPr lvl="1"/>
            <a:r>
              <a:rPr lang="ro-RO" sz="2800" dirty="0">
                <a:latin typeface="Courier New" panose="02070309020205020404" pitchFamily="49" charset="0"/>
                <a:cs typeface="Courier New" panose="02070309020205020404" pitchFamily="49" charset="0"/>
              </a:rPr>
              <a: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78096000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Data Service</a:t>
            </a:r>
          </a:p>
          <a:p>
            <a:pPr algn="ctr">
              <a:lnSpc>
                <a:spcPct val="100000"/>
              </a:lnSpc>
            </a:pPr>
            <a:r>
              <a:rPr lang="en-GB" sz="4800" spc="-1" dirty="0">
                <a:solidFill>
                  <a:srgbClr val="000000"/>
                </a:solidFill>
                <a:latin typeface="Helvetica Light"/>
              </a:rPr>
              <a:t>Invoke</a:t>
            </a:r>
            <a:endParaRPr lang="en-GB" sz="3600" spc="-1" dirty="0"/>
          </a:p>
        </p:txBody>
      </p:sp>
      <p:sp>
        <p:nvSpPr>
          <p:cNvPr id="211" name="CustomShape 2"/>
          <p:cNvSpPr/>
          <p:nvPr/>
        </p:nvSpPr>
        <p:spPr>
          <a:xfrm>
            <a:off x="464400" y="2568960"/>
            <a:ext cx="1240488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lvl="1"/>
            <a:r>
              <a:rPr lang="ro-RO" sz="2400" dirty="0" err="1">
                <a:latin typeface="Courier New" panose="02070309020205020404" pitchFamily="49" charset="0"/>
                <a:cs typeface="Courier New" panose="02070309020205020404" pitchFamily="49" charset="0"/>
              </a:rPr>
              <a:t>getTopCustomers</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salesRep</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string</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Observable</a:t>
            </a:r>
            <a:r>
              <a:rPr lang="ro-RO" sz="2400" dirty="0">
                <a:latin typeface="Courier New" panose="02070309020205020404" pitchFamily="49" charset="0"/>
                <a:cs typeface="Courier New" panose="02070309020205020404" pitchFamily="49" charset="0"/>
              </a:rPr>
              <a:t>&lt;</a:t>
            </a:r>
            <a:r>
              <a:rPr lang="ro-RO" sz="2400" dirty="0" err="1">
                <a:latin typeface="Courier New" panose="02070309020205020404" pitchFamily="49" charset="0"/>
                <a:cs typeface="Courier New" panose="02070309020205020404" pitchFamily="49" charset="0"/>
              </a:rPr>
              <a:t>CustomerSales</a:t>
            </a:r>
            <a:r>
              <a:rPr lang="ro-RO" sz="2400" dirty="0">
                <a:latin typeface="Courier New" panose="02070309020205020404" pitchFamily="49" charset="0"/>
                <a:cs typeface="Courier New" panose="02070309020205020404" pitchFamily="49" charset="0"/>
              </a:rPr>
              <a:t>[]&gt;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const</a:t>
            </a:r>
            <a:r>
              <a:rPr lang="ro-RO" sz="2400" dirty="0">
                <a:latin typeface="Courier New" panose="02070309020205020404" pitchFamily="49" charset="0"/>
                <a:cs typeface="Courier New" panose="02070309020205020404" pitchFamily="49" charset="0"/>
              </a:rPr>
              <a:t> body =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procedure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demo</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sports</a:t>
            </a:r>
            <a:r>
              <a:rPr lang="ro-RO" sz="2400" dirty="0">
                <a:latin typeface="Courier New" panose="02070309020205020404" pitchFamily="49" charset="0"/>
                <a:cs typeface="Courier New" panose="02070309020205020404" pitchFamily="49" charset="0"/>
              </a:rPr>
              <a:t>/</a:t>
            </a:r>
            <a:r>
              <a:rPr lang="ro-RO" sz="2400" dirty="0" err="1">
                <a:latin typeface="Courier New" panose="02070309020205020404" pitchFamily="49" charset="0"/>
                <a:cs typeface="Courier New" panose="02070309020205020404" pitchFamily="49" charset="0"/>
              </a:rPr>
              <a:t>topCustomers.p</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parameters</a:t>
            </a:r>
            <a:r>
              <a:rPr lang="ro-RO" sz="2400" dirty="0">
                <a:latin typeface="Courier New" panose="02070309020205020404" pitchFamily="49" charset="0"/>
                <a:cs typeface="Courier New" panose="02070309020205020404" pitchFamily="49" charset="0"/>
              </a:rPr>
              <a:t>: [{ </a:t>
            </a:r>
            <a:r>
              <a:rPr lang="ro-RO" sz="2400" dirty="0" err="1">
                <a:latin typeface="Courier New" panose="02070309020205020404" pitchFamily="49" charset="0"/>
                <a:cs typeface="Courier New" panose="02070309020205020404" pitchFamily="49" charset="0"/>
              </a:rPr>
              <a:t>value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salesRep</a:t>
            </a:r>
            <a:r>
              <a:rPr lang="ro-RO" sz="2400" dirty="0">
                <a:latin typeface="Courier New" panose="02070309020205020404" pitchFamily="49" charset="0"/>
                <a:cs typeface="Courier New" panose="02070309020205020404" pitchFamily="49" charset="0"/>
              </a:rPr>
              <a:t> }, { </a:t>
            </a:r>
            <a:r>
              <a:rPr lang="ro-RO" sz="2400" dirty="0" err="1">
                <a:latin typeface="Courier New" panose="02070309020205020404" pitchFamily="49" charset="0"/>
                <a:cs typeface="Courier New" panose="02070309020205020404" pitchFamily="49" charset="0"/>
              </a:rPr>
              <a:t>type</a:t>
            </a:r>
            <a:r>
              <a:rPr lang="ro-RO" sz="2400" dirty="0">
                <a:latin typeface="Courier New" panose="02070309020205020404" pitchFamily="49" charset="0"/>
                <a:cs typeface="Courier New" panose="02070309020205020404" pitchFamily="49" charset="0"/>
              </a:rPr>
              <a:t>: 'output’, 					</a:t>
            </a:r>
            <a:r>
              <a:rPr lang="ro-RO" sz="2400" dirty="0" err="1">
                <a:latin typeface="Courier New" panose="02070309020205020404" pitchFamily="49" charset="0"/>
                <a:cs typeface="Courier New" panose="02070309020205020404" pitchFamily="49" charset="0"/>
              </a:rPr>
              <a:t>dataType</a:t>
            </a:r>
            <a:r>
              <a:rPr lang="ro-RO" sz="2400" dirty="0">
                <a:latin typeface="Courier New" panose="02070309020205020404" pitchFamily="49" charset="0"/>
                <a:cs typeface="Courier New" panose="02070309020205020404" pitchFamily="49" charset="0"/>
              </a:rPr>
              <a:t>: 'table' }]</a:t>
            </a:r>
          </a:p>
          <a:p>
            <a:pPr lvl="1"/>
            <a:r>
              <a:rPr lang="ro-RO" sz="2400" dirty="0">
                <a:latin typeface="Courier New" panose="02070309020205020404" pitchFamily="49" charset="0"/>
                <a:cs typeface="Courier New" panose="02070309020205020404" pitchFamily="49" charset="0"/>
              </a:rPr>
              <a:t>    };</a:t>
            </a:r>
          </a:p>
          <a:p>
            <a:pPr lvl="1"/>
            <a:endParaRPr lang="ro-RO" sz="2400" dirty="0">
              <a:latin typeface="Courier New" panose="02070309020205020404" pitchFamily="49" charset="0"/>
              <a:cs typeface="Courier New" panose="02070309020205020404" pitchFamily="49" charset="0"/>
            </a:endParaRP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return</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this.httpClient.post</a:t>
            </a:r>
            <a:r>
              <a:rPr lang="ro-RO" sz="2400" dirty="0">
                <a:latin typeface="Courier New" panose="02070309020205020404" pitchFamily="49" charset="0"/>
                <a:cs typeface="Courier New" panose="02070309020205020404" pitchFamily="49" charset="0"/>
              </a:rPr>
              <a:t>&lt;</a:t>
            </a:r>
            <a:r>
              <a:rPr lang="ro-RO" sz="2400" dirty="0" err="1">
                <a:latin typeface="Courier New" panose="02070309020205020404" pitchFamily="49" charset="0"/>
                <a:cs typeface="Courier New" panose="02070309020205020404" pitchFamily="49" charset="0"/>
              </a:rPr>
              <a:t>CustomerSales</a:t>
            </a:r>
            <a:r>
              <a:rPr lang="ro-RO" sz="2400" dirty="0">
                <a:latin typeface="Courier New" panose="02070309020205020404" pitchFamily="49" charset="0"/>
                <a:cs typeface="Courier New" panose="02070309020205020404" pitchFamily="49" charset="0"/>
              </a:rPr>
              <a:t>[]&gt;(</a:t>
            </a:r>
            <a:r>
              <a:rPr lang="ro-RO" sz="2400" dirty="0" err="1">
                <a:latin typeface="Courier New" panose="02070309020205020404" pitchFamily="49" charset="0"/>
                <a:cs typeface="Courier New" panose="02070309020205020404" pitchFamily="49" charset="0"/>
              </a:rPr>
              <a:t>apiUrl</a:t>
            </a:r>
            <a:r>
              <a:rPr lang="ro-RO" sz="2400" dirty="0">
                <a:latin typeface="Courier New" panose="02070309020205020404" pitchFamily="49" charset="0"/>
                <a:cs typeface="Courier New" panose="02070309020205020404" pitchFamily="49" charset="0"/>
              </a:rPr>
              <a:t>, body,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headers</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httpHeaders</a:t>
            </a:r>
            <a:r>
              <a:rPr lang="ro-RO" sz="2400" dirty="0">
                <a:latin typeface="Courier New" panose="02070309020205020404" pitchFamily="49" charset="0"/>
                <a:cs typeface="Courier New" panose="02070309020205020404" pitchFamily="49" charset="0"/>
              </a:rPr>
              <a:t>, observe: 'body',</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responseType</a:t>
            </a:r>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json</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.pipe(</a:t>
            </a:r>
            <a:r>
              <a:rPr lang="ro-RO" sz="2400" dirty="0" err="1">
                <a:latin typeface="Courier New" panose="02070309020205020404" pitchFamily="49" charset="0"/>
                <a:cs typeface="Courier New" panose="02070309020205020404" pitchFamily="49" charset="0"/>
              </a:rPr>
              <a:t>map</a:t>
            </a:r>
            <a:r>
              <a:rPr lang="ro-RO" sz="2400" dirty="0">
                <a:latin typeface="Courier New" panose="02070309020205020404" pitchFamily="49" charset="0"/>
                <a:cs typeface="Courier New" panose="02070309020205020404" pitchFamily="49" charset="0"/>
              </a:rPr>
              <a:t>(data =&gt; {</a:t>
            </a:r>
          </a:p>
          <a:p>
            <a:pPr lvl="1"/>
            <a:r>
              <a:rPr lang="ro-RO" sz="2400" dirty="0">
                <a:latin typeface="Courier New" panose="02070309020205020404" pitchFamily="49" charset="0"/>
                <a:cs typeface="Courier New" panose="02070309020205020404" pitchFamily="49" charset="0"/>
              </a:rPr>
              <a:t>      		</a:t>
            </a:r>
            <a:r>
              <a:rPr lang="ro-RO" sz="2400" dirty="0" err="1">
                <a:latin typeface="Courier New" panose="02070309020205020404" pitchFamily="49" charset="0"/>
                <a:cs typeface="Courier New" panose="02070309020205020404" pitchFamily="49" charset="0"/>
              </a:rPr>
              <a:t>return</a:t>
            </a:r>
            <a:r>
              <a:rPr lang="ro-RO" sz="2400" dirty="0">
                <a:latin typeface="Courier New" panose="02070309020205020404" pitchFamily="49" charset="0"/>
                <a:cs typeface="Courier New" panose="02070309020205020404" pitchFamily="49" charset="0"/>
              </a:rPr>
              <a:t> data['</a:t>
            </a:r>
            <a:r>
              <a:rPr lang="ro-RO" sz="2400" dirty="0" err="1">
                <a:latin typeface="Courier New" panose="02070309020205020404" pitchFamily="49" charset="0"/>
                <a:cs typeface="Courier New" panose="02070309020205020404" pitchFamily="49" charset="0"/>
              </a:rPr>
              <a:t>parameters</a:t>
            </a:r>
            <a:r>
              <a:rPr lang="ro-RO" sz="2400" dirty="0">
                <a:latin typeface="Courier New" panose="02070309020205020404" pitchFamily="49" charset="0"/>
                <a:cs typeface="Courier New" panose="02070309020205020404" pitchFamily="49" charset="0"/>
              </a:rPr>
              <a:t>'][0] as </a:t>
            </a:r>
            <a:r>
              <a:rPr lang="ro-RO" sz="2400" dirty="0" err="1">
                <a:latin typeface="Courier New" panose="02070309020205020404" pitchFamily="49" charset="0"/>
                <a:cs typeface="Courier New" panose="02070309020205020404" pitchFamily="49" charset="0"/>
              </a:rPr>
              <a:t>CustomerSales</a:t>
            </a:r>
            <a:r>
              <a:rPr lang="ro-RO" sz="2400" dirty="0">
                <a:latin typeface="Courier New" panose="02070309020205020404" pitchFamily="49" charset="0"/>
                <a:cs typeface="Courier New" panose="02070309020205020404" pitchFamily="49" charset="0"/>
              </a:rPr>
              <a:t>[];</a:t>
            </a:r>
          </a:p>
          <a:p>
            <a:pPr lvl="1"/>
            <a:r>
              <a:rPr lang="ro-RO" sz="2400" dirty="0">
                <a:latin typeface="Courier New" panose="02070309020205020404" pitchFamily="49" charset="0"/>
                <a:cs typeface="Courier New" panose="02070309020205020404" pitchFamily="49" charset="0"/>
              </a:rPr>
              <a:t>   	}));</a:t>
            </a:r>
          </a:p>
          <a:p>
            <a:pPr lvl="1"/>
            <a:r>
              <a:rPr lang="ro-RO" sz="2400" dirty="0">
                <a:latin typeface="Courier New" panose="02070309020205020404" pitchFamily="49" charset="0"/>
                <a:cs typeface="Courier New" panose="02070309020205020404" pitchFamily="49" charset="0"/>
              </a:rPr>
              <a:t>}</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88476415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spc="-1" dirty="0">
                <a:solidFill>
                  <a:srgbClr val="000000"/>
                </a:solidFill>
                <a:latin typeface="Helvetica Light"/>
                <a:ea typeface="Helvetica Light"/>
              </a:rPr>
              <a:t>DEMO</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 name="Picture 1">
            <a:extLst>
              <a:ext uri="{FF2B5EF4-FFF2-40B4-BE49-F238E27FC236}">
                <a16:creationId xmlns:a16="http://schemas.microsoft.com/office/drawing/2014/main" id="{3FB5ABCB-C48D-5644-90A6-119C158FA8FA}"/>
              </a:ext>
            </a:extLst>
          </p:cNvPr>
          <p:cNvPicPr>
            <a:picLocks noChangeAspect="1"/>
          </p:cNvPicPr>
          <p:nvPr/>
        </p:nvPicPr>
        <p:blipFill>
          <a:blip r:embed="rId5"/>
          <a:stretch>
            <a:fillRect/>
          </a:stretch>
        </p:blipFill>
        <p:spPr>
          <a:xfrm>
            <a:off x="3084960" y="1967280"/>
            <a:ext cx="7341720" cy="7341720"/>
          </a:xfrm>
          <a:prstGeom prst="rect">
            <a:avLst/>
          </a:prstGeom>
        </p:spPr>
      </p:pic>
    </p:spTree>
    <p:extLst>
      <p:ext uri="{BB962C8B-B14F-4D97-AF65-F5344CB8AC3E}">
        <p14:creationId xmlns:p14="http://schemas.microsoft.com/office/powerpoint/2010/main" val="55398529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952560" y="444600"/>
            <a:ext cx="11099160" cy="21582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pPr>
            <a:r>
              <a:rPr lang="en-GB" sz="4800" b="0" strike="noStrike" spc="-1" dirty="0">
                <a:solidFill>
                  <a:srgbClr val="000000"/>
                </a:solidFill>
                <a:latin typeface="Helvetica Light"/>
                <a:ea typeface="Helvetica Light"/>
              </a:rPr>
              <a:t>DYI</a:t>
            </a:r>
            <a:endParaRPr lang="en-GB" sz="4800" b="0" strike="noStrike" spc="-1" dirty="0">
              <a:latin typeface="Arial"/>
            </a:endParaRPr>
          </a:p>
        </p:txBody>
      </p:sp>
      <p:sp>
        <p:nvSpPr>
          <p:cNvPr id="211" name="CustomShape 2"/>
          <p:cNvSpPr/>
          <p:nvPr/>
        </p:nvSpPr>
        <p:spPr>
          <a:xfrm>
            <a:off x="464400" y="2568960"/>
            <a:ext cx="12114360" cy="607068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marL="1028700" lvl="1" indent="-571500">
              <a:buFont typeface="Arial" panose="020B0604020202020204" pitchFamily="34" charset="0"/>
              <a:buChar char="•"/>
            </a:pPr>
            <a:r>
              <a:rPr lang="en-US" sz="4000" dirty="0"/>
              <a:t>Mobile devices - It’s responsive.</a:t>
            </a:r>
          </a:p>
          <a:p>
            <a:pPr marL="1028700" lvl="1" indent="-571500">
              <a:buFont typeface="Arial" panose="020B0604020202020204" pitchFamily="34" charset="0"/>
              <a:buChar char="•"/>
            </a:pPr>
            <a:r>
              <a:rPr lang="en-US" sz="4000" dirty="0"/>
              <a:t>Want to go native(script), you can share code.</a:t>
            </a:r>
          </a:p>
          <a:p>
            <a:pPr marL="1028700" lvl="1" indent="-571500">
              <a:lnSpc>
                <a:spcPct val="150000"/>
              </a:lnSpc>
              <a:buFont typeface="Arial" panose="020B0604020202020204" pitchFamily="34" charset="0"/>
              <a:buChar char="•"/>
            </a:pPr>
            <a:r>
              <a:rPr lang="en-US" sz="4000" dirty="0"/>
              <a:t>Don’t like Angular, go ahead and try REACT.</a:t>
            </a:r>
          </a:p>
          <a:p>
            <a:pPr marL="1028700" lvl="1" indent="-571500">
              <a:lnSpc>
                <a:spcPct val="150000"/>
              </a:lnSpc>
              <a:buFont typeface="Arial" panose="020B0604020202020204" pitchFamily="34" charset="0"/>
              <a:buChar char="•"/>
            </a:pPr>
            <a:r>
              <a:rPr lang="en-US" sz="4000" dirty="0"/>
              <a:t>It really isn’t that hard.</a:t>
            </a:r>
          </a:p>
          <a:p>
            <a:pPr marL="1028700" lvl="1" indent="-571500">
              <a:lnSpc>
                <a:spcPct val="150000"/>
              </a:lnSpc>
              <a:buFont typeface="Arial" panose="020B0604020202020204" pitchFamily="34" charset="0"/>
              <a:buChar char="•"/>
            </a:pPr>
            <a:r>
              <a:rPr lang="en-US" sz="4000" dirty="0"/>
              <a:t>We’re here to help ;)</a:t>
            </a:r>
          </a:p>
        </p:txBody>
      </p:sp>
      <p:pic>
        <p:nvPicPr>
          <p:cNvPr id="212" name="image3.png"/>
          <p:cNvPicPr/>
          <p:nvPr/>
        </p:nvPicPr>
        <p:blipFill>
          <a:blip r:embed="rId3"/>
          <a:stretch/>
        </p:blipFill>
        <p:spPr>
          <a:xfrm>
            <a:off x="3176640" y="1062000"/>
            <a:ext cx="398880" cy="398880"/>
          </a:xfrm>
          <a:prstGeom prst="rect">
            <a:avLst/>
          </a:prstGeom>
          <a:ln w="12600">
            <a:noFill/>
          </a:ln>
        </p:spPr>
      </p:pic>
      <p:pic>
        <p:nvPicPr>
          <p:cNvPr id="213" name="image3.png"/>
          <p:cNvPicPr/>
          <p:nvPr/>
        </p:nvPicPr>
        <p:blipFill>
          <a:blip r:embed="rId3"/>
          <a:stretch/>
        </p:blipFill>
        <p:spPr>
          <a:xfrm>
            <a:off x="399600" y="1462320"/>
            <a:ext cx="398880" cy="398880"/>
          </a:xfrm>
          <a:prstGeom prst="rect">
            <a:avLst/>
          </a:prstGeom>
          <a:ln w="12600">
            <a:noFill/>
          </a:ln>
        </p:spPr>
      </p:pic>
      <p:pic>
        <p:nvPicPr>
          <p:cNvPr id="214" name="image4.png"/>
          <p:cNvPicPr/>
          <p:nvPr/>
        </p:nvPicPr>
        <p:blipFill>
          <a:blip r:embed="rId4"/>
          <a:stretch/>
        </p:blipFill>
        <p:spPr>
          <a:xfrm>
            <a:off x="799560" y="1462320"/>
            <a:ext cx="398880" cy="396720"/>
          </a:xfrm>
          <a:prstGeom prst="rect">
            <a:avLst/>
          </a:prstGeom>
          <a:ln w="12600">
            <a:noFill/>
          </a:ln>
        </p:spPr>
      </p:pic>
      <p:pic>
        <p:nvPicPr>
          <p:cNvPr id="215" name="image4.png"/>
          <p:cNvPicPr/>
          <p:nvPr/>
        </p:nvPicPr>
        <p:blipFill>
          <a:blip r:embed="rId4"/>
          <a:stretch/>
        </p:blipFill>
        <p:spPr>
          <a:xfrm>
            <a:off x="1188720" y="1464840"/>
            <a:ext cx="398880" cy="396720"/>
          </a:xfrm>
          <a:prstGeom prst="rect">
            <a:avLst/>
          </a:prstGeom>
          <a:ln w="12600">
            <a:noFill/>
          </a:ln>
        </p:spPr>
      </p:pic>
      <p:pic>
        <p:nvPicPr>
          <p:cNvPr id="216" name="image4.png"/>
          <p:cNvPicPr/>
          <p:nvPr/>
        </p:nvPicPr>
        <p:blipFill>
          <a:blip r:embed="rId4"/>
          <a:stretch/>
        </p:blipFill>
        <p:spPr>
          <a:xfrm>
            <a:off x="1577520" y="1467360"/>
            <a:ext cx="398880" cy="396720"/>
          </a:xfrm>
          <a:prstGeom prst="rect">
            <a:avLst/>
          </a:prstGeom>
          <a:ln w="12600">
            <a:noFill/>
          </a:ln>
        </p:spPr>
      </p:pic>
      <p:pic>
        <p:nvPicPr>
          <p:cNvPr id="217" name="image3.png"/>
          <p:cNvPicPr/>
          <p:nvPr/>
        </p:nvPicPr>
        <p:blipFill>
          <a:blip r:embed="rId3"/>
          <a:stretch/>
        </p:blipFill>
        <p:spPr>
          <a:xfrm>
            <a:off x="1977480" y="1462320"/>
            <a:ext cx="398880" cy="398880"/>
          </a:xfrm>
          <a:prstGeom prst="rect">
            <a:avLst/>
          </a:prstGeom>
          <a:ln w="12600">
            <a:noFill/>
          </a:ln>
        </p:spPr>
      </p:pic>
      <p:pic>
        <p:nvPicPr>
          <p:cNvPr id="218" name="image3.png"/>
          <p:cNvPicPr/>
          <p:nvPr/>
        </p:nvPicPr>
        <p:blipFill>
          <a:blip r:embed="rId3"/>
          <a:stretch/>
        </p:blipFill>
        <p:spPr>
          <a:xfrm>
            <a:off x="2777040" y="1459800"/>
            <a:ext cx="398880" cy="398880"/>
          </a:xfrm>
          <a:prstGeom prst="rect">
            <a:avLst/>
          </a:prstGeom>
          <a:ln w="12600">
            <a:noFill/>
          </a:ln>
        </p:spPr>
      </p:pic>
      <p:pic>
        <p:nvPicPr>
          <p:cNvPr id="219" name="image4.png"/>
          <p:cNvPicPr/>
          <p:nvPr/>
        </p:nvPicPr>
        <p:blipFill>
          <a:blip r:embed="rId4"/>
          <a:stretch/>
        </p:blipFill>
        <p:spPr>
          <a:xfrm>
            <a:off x="2377080" y="1462320"/>
            <a:ext cx="398880" cy="396720"/>
          </a:xfrm>
          <a:prstGeom prst="rect">
            <a:avLst/>
          </a:prstGeom>
          <a:ln w="12600">
            <a:noFill/>
          </a:ln>
        </p:spPr>
      </p:pic>
      <p:pic>
        <p:nvPicPr>
          <p:cNvPr id="220" name="image4.png"/>
          <p:cNvPicPr/>
          <p:nvPr/>
        </p:nvPicPr>
        <p:blipFill>
          <a:blip r:embed="rId4"/>
          <a:stretch/>
        </p:blipFill>
        <p:spPr>
          <a:xfrm>
            <a:off x="3176640" y="1459800"/>
            <a:ext cx="398880" cy="396720"/>
          </a:xfrm>
          <a:prstGeom prst="rect">
            <a:avLst/>
          </a:prstGeom>
          <a:ln w="12600">
            <a:noFill/>
          </a:ln>
        </p:spPr>
      </p:pic>
      <p:pic>
        <p:nvPicPr>
          <p:cNvPr id="221" name="image4.png"/>
          <p:cNvPicPr/>
          <p:nvPr/>
        </p:nvPicPr>
        <p:blipFill>
          <a:blip r:embed="rId4"/>
          <a:stretch/>
        </p:blipFill>
        <p:spPr>
          <a:xfrm>
            <a:off x="3576600" y="1459800"/>
            <a:ext cx="398880" cy="396720"/>
          </a:xfrm>
          <a:prstGeom prst="rect">
            <a:avLst/>
          </a:prstGeom>
          <a:ln w="12600">
            <a:noFill/>
          </a:ln>
        </p:spPr>
      </p:pic>
      <p:pic>
        <p:nvPicPr>
          <p:cNvPr id="222" name="image3.png"/>
          <p:cNvPicPr/>
          <p:nvPr/>
        </p:nvPicPr>
        <p:blipFill>
          <a:blip r:embed="rId3"/>
          <a:stretch/>
        </p:blipFill>
        <p:spPr>
          <a:xfrm>
            <a:off x="8981640" y="1467360"/>
            <a:ext cx="398880" cy="398880"/>
          </a:xfrm>
          <a:prstGeom prst="rect">
            <a:avLst/>
          </a:prstGeom>
          <a:ln w="12600">
            <a:noFill/>
          </a:ln>
        </p:spPr>
      </p:pic>
      <p:pic>
        <p:nvPicPr>
          <p:cNvPr id="223" name="image3.png"/>
          <p:cNvPicPr/>
          <p:nvPr/>
        </p:nvPicPr>
        <p:blipFill>
          <a:blip r:embed="rId3"/>
          <a:stretch/>
        </p:blipFill>
        <p:spPr>
          <a:xfrm>
            <a:off x="9381240" y="1457280"/>
            <a:ext cx="398880" cy="398880"/>
          </a:xfrm>
          <a:prstGeom prst="rect">
            <a:avLst/>
          </a:prstGeom>
          <a:ln w="12600">
            <a:noFill/>
          </a:ln>
        </p:spPr>
      </p:pic>
      <p:pic>
        <p:nvPicPr>
          <p:cNvPr id="224" name="image3.png"/>
          <p:cNvPicPr/>
          <p:nvPr/>
        </p:nvPicPr>
        <p:blipFill>
          <a:blip r:embed="rId3"/>
          <a:stretch/>
        </p:blipFill>
        <p:spPr>
          <a:xfrm>
            <a:off x="10180800" y="1467360"/>
            <a:ext cx="398880" cy="398880"/>
          </a:xfrm>
          <a:prstGeom prst="rect">
            <a:avLst/>
          </a:prstGeom>
          <a:ln w="12600">
            <a:noFill/>
          </a:ln>
        </p:spPr>
      </p:pic>
      <p:pic>
        <p:nvPicPr>
          <p:cNvPr id="225" name="image4.png"/>
          <p:cNvPicPr/>
          <p:nvPr/>
        </p:nvPicPr>
        <p:blipFill>
          <a:blip r:embed="rId4"/>
          <a:stretch/>
        </p:blipFill>
        <p:spPr>
          <a:xfrm>
            <a:off x="9781200" y="1459800"/>
            <a:ext cx="398880" cy="396720"/>
          </a:xfrm>
          <a:prstGeom prst="rect">
            <a:avLst/>
          </a:prstGeom>
          <a:ln w="12600">
            <a:noFill/>
          </a:ln>
        </p:spPr>
      </p:pic>
      <p:pic>
        <p:nvPicPr>
          <p:cNvPr id="226" name="image3.png"/>
          <p:cNvPicPr/>
          <p:nvPr/>
        </p:nvPicPr>
        <p:blipFill>
          <a:blip r:embed="rId3"/>
          <a:stretch/>
        </p:blipFill>
        <p:spPr>
          <a:xfrm>
            <a:off x="788400" y="1057680"/>
            <a:ext cx="398880" cy="398880"/>
          </a:xfrm>
          <a:prstGeom prst="rect">
            <a:avLst/>
          </a:prstGeom>
          <a:ln w="12600">
            <a:noFill/>
          </a:ln>
        </p:spPr>
      </p:pic>
      <p:pic>
        <p:nvPicPr>
          <p:cNvPr id="227" name="image4.png"/>
          <p:cNvPicPr/>
          <p:nvPr/>
        </p:nvPicPr>
        <p:blipFill>
          <a:blip r:embed="rId4"/>
          <a:stretch/>
        </p:blipFill>
        <p:spPr>
          <a:xfrm>
            <a:off x="0" y="1457280"/>
            <a:ext cx="398880" cy="396720"/>
          </a:xfrm>
          <a:prstGeom prst="rect">
            <a:avLst/>
          </a:prstGeom>
          <a:ln w="12600">
            <a:noFill/>
          </a:ln>
        </p:spPr>
      </p:pic>
      <p:pic>
        <p:nvPicPr>
          <p:cNvPr id="228" name="image4.png"/>
          <p:cNvPicPr/>
          <p:nvPr/>
        </p:nvPicPr>
        <p:blipFill>
          <a:blip r:embed="rId4"/>
          <a:stretch/>
        </p:blipFill>
        <p:spPr>
          <a:xfrm>
            <a:off x="399600" y="1856520"/>
            <a:ext cx="398880" cy="396720"/>
          </a:xfrm>
          <a:prstGeom prst="rect">
            <a:avLst/>
          </a:prstGeom>
          <a:ln w="12600">
            <a:noFill/>
          </a:ln>
        </p:spPr>
      </p:pic>
      <p:pic>
        <p:nvPicPr>
          <p:cNvPr id="229" name="image3.png"/>
          <p:cNvPicPr/>
          <p:nvPr/>
        </p:nvPicPr>
        <p:blipFill>
          <a:blip r:embed="rId3"/>
          <a:stretch/>
        </p:blipFill>
        <p:spPr>
          <a:xfrm>
            <a:off x="1577520" y="1862280"/>
            <a:ext cx="398880" cy="398880"/>
          </a:xfrm>
          <a:prstGeom prst="rect">
            <a:avLst/>
          </a:prstGeom>
          <a:ln w="12600">
            <a:noFill/>
          </a:ln>
        </p:spPr>
      </p:pic>
      <p:pic>
        <p:nvPicPr>
          <p:cNvPr id="230" name="image4.png"/>
          <p:cNvPicPr/>
          <p:nvPr/>
        </p:nvPicPr>
        <p:blipFill>
          <a:blip r:embed="rId4"/>
          <a:stretch/>
        </p:blipFill>
        <p:spPr>
          <a:xfrm>
            <a:off x="1977480" y="1067760"/>
            <a:ext cx="398880" cy="396720"/>
          </a:xfrm>
          <a:prstGeom prst="rect">
            <a:avLst/>
          </a:prstGeom>
          <a:ln w="12600">
            <a:noFill/>
          </a:ln>
        </p:spPr>
      </p:pic>
      <p:pic>
        <p:nvPicPr>
          <p:cNvPr id="231" name="image4.png"/>
          <p:cNvPicPr/>
          <p:nvPr/>
        </p:nvPicPr>
        <p:blipFill>
          <a:blip r:embed="rId4"/>
          <a:stretch/>
        </p:blipFill>
        <p:spPr>
          <a:xfrm>
            <a:off x="8981640" y="1070280"/>
            <a:ext cx="398880" cy="396720"/>
          </a:xfrm>
          <a:prstGeom prst="rect">
            <a:avLst/>
          </a:prstGeom>
          <a:ln w="12600">
            <a:noFill/>
          </a:ln>
        </p:spPr>
      </p:pic>
      <p:pic>
        <p:nvPicPr>
          <p:cNvPr id="232" name="image3.png"/>
          <p:cNvPicPr/>
          <p:nvPr/>
        </p:nvPicPr>
        <p:blipFill>
          <a:blip r:embed="rId3"/>
          <a:stretch/>
        </p:blipFill>
        <p:spPr>
          <a:xfrm>
            <a:off x="9381240" y="1859760"/>
            <a:ext cx="398880" cy="398880"/>
          </a:xfrm>
          <a:prstGeom prst="rect">
            <a:avLst/>
          </a:prstGeom>
          <a:ln w="12600">
            <a:noFill/>
          </a:ln>
        </p:spPr>
      </p:pic>
      <p:pic>
        <p:nvPicPr>
          <p:cNvPr id="233" name="image3.png"/>
          <p:cNvPicPr/>
          <p:nvPr/>
        </p:nvPicPr>
        <p:blipFill>
          <a:blip r:embed="rId3"/>
          <a:stretch/>
        </p:blipFill>
        <p:spPr>
          <a:xfrm>
            <a:off x="10980360" y="1062000"/>
            <a:ext cx="398880" cy="398880"/>
          </a:xfrm>
          <a:prstGeom prst="rect">
            <a:avLst/>
          </a:prstGeom>
          <a:ln w="12600">
            <a:noFill/>
          </a:ln>
        </p:spPr>
      </p:pic>
      <p:pic>
        <p:nvPicPr>
          <p:cNvPr id="234" name="image3.png"/>
          <p:cNvPicPr/>
          <p:nvPr/>
        </p:nvPicPr>
        <p:blipFill>
          <a:blip r:embed="rId3"/>
          <a:stretch/>
        </p:blipFill>
        <p:spPr>
          <a:xfrm>
            <a:off x="10580760" y="1459800"/>
            <a:ext cx="398880" cy="398880"/>
          </a:xfrm>
          <a:prstGeom prst="rect">
            <a:avLst/>
          </a:prstGeom>
          <a:ln w="12600">
            <a:noFill/>
          </a:ln>
        </p:spPr>
      </p:pic>
      <p:pic>
        <p:nvPicPr>
          <p:cNvPr id="235" name="image4.png"/>
          <p:cNvPicPr/>
          <p:nvPr/>
        </p:nvPicPr>
        <p:blipFill>
          <a:blip r:embed="rId4"/>
          <a:stretch/>
        </p:blipFill>
        <p:spPr>
          <a:xfrm>
            <a:off x="10980360" y="1459800"/>
            <a:ext cx="398880" cy="396720"/>
          </a:xfrm>
          <a:prstGeom prst="rect">
            <a:avLst/>
          </a:prstGeom>
          <a:ln w="12600">
            <a:noFill/>
          </a:ln>
        </p:spPr>
      </p:pic>
      <p:pic>
        <p:nvPicPr>
          <p:cNvPr id="236" name="image4.png"/>
          <p:cNvPicPr/>
          <p:nvPr/>
        </p:nvPicPr>
        <p:blipFill>
          <a:blip r:embed="rId4"/>
          <a:stretch/>
        </p:blipFill>
        <p:spPr>
          <a:xfrm>
            <a:off x="11380320" y="1459800"/>
            <a:ext cx="398880" cy="396720"/>
          </a:xfrm>
          <a:prstGeom prst="rect">
            <a:avLst/>
          </a:prstGeom>
          <a:ln w="12600">
            <a:noFill/>
          </a:ln>
        </p:spPr>
      </p:pic>
      <p:pic>
        <p:nvPicPr>
          <p:cNvPr id="237" name="image3.png"/>
          <p:cNvPicPr/>
          <p:nvPr/>
        </p:nvPicPr>
        <p:blipFill>
          <a:blip r:embed="rId3"/>
          <a:stretch/>
        </p:blipFill>
        <p:spPr>
          <a:xfrm>
            <a:off x="11779920" y="1458000"/>
            <a:ext cx="398880" cy="398880"/>
          </a:xfrm>
          <a:prstGeom prst="rect">
            <a:avLst/>
          </a:prstGeom>
          <a:ln w="12600">
            <a:noFill/>
          </a:ln>
        </p:spPr>
      </p:pic>
      <p:pic>
        <p:nvPicPr>
          <p:cNvPr id="238" name="image4.png"/>
          <p:cNvPicPr/>
          <p:nvPr/>
        </p:nvPicPr>
        <p:blipFill>
          <a:blip r:embed="rId4"/>
          <a:stretch/>
        </p:blipFill>
        <p:spPr>
          <a:xfrm>
            <a:off x="12179880" y="1460520"/>
            <a:ext cx="398880" cy="396720"/>
          </a:xfrm>
          <a:prstGeom prst="rect">
            <a:avLst/>
          </a:prstGeom>
          <a:ln w="12600">
            <a:noFill/>
          </a:ln>
        </p:spPr>
      </p:pic>
      <p:pic>
        <p:nvPicPr>
          <p:cNvPr id="239" name="image3.png"/>
          <p:cNvPicPr/>
          <p:nvPr/>
        </p:nvPicPr>
        <p:blipFill>
          <a:blip r:embed="rId3"/>
          <a:stretch/>
        </p:blipFill>
        <p:spPr>
          <a:xfrm>
            <a:off x="12579480" y="1458000"/>
            <a:ext cx="398880" cy="398880"/>
          </a:xfrm>
          <a:prstGeom prst="rect">
            <a:avLst/>
          </a:prstGeom>
          <a:ln w="12600">
            <a:noFill/>
          </a:ln>
        </p:spPr>
      </p:pic>
      <p:pic>
        <p:nvPicPr>
          <p:cNvPr id="240" name="image4.png"/>
          <p:cNvPicPr/>
          <p:nvPr/>
        </p:nvPicPr>
        <p:blipFill>
          <a:blip r:embed="rId4"/>
          <a:stretch/>
        </p:blipFill>
        <p:spPr>
          <a:xfrm>
            <a:off x="11380320" y="1875240"/>
            <a:ext cx="398880" cy="396720"/>
          </a:xfrm>
          <a:prstGeom prst="rect">
            <a:avLst/>
          </a:prstGeom>
          <a:ln w="12600">
            <a:noFill/>
          </a:ln>
        </p:spPr>
      </p:pic>
      <p:pic>
        <p:nvPicPr>
          <p:cNvPr id="241" name="image3.png"/>
          <p:cNvPicPr/>
          <p:nvPr/>
        </p:nvPicPr>
        <p:blipFill>
          <a:blip r:embed="rId3"/>
          <a:stretch/>
        </p:blipFill>
        <p:spPr>
          <a:xfrm>
            <a:off x="10580760" y="1875240"/>
            <a:ext cx="398880" cy="398880"/>
          </a:xfrm>
          <a:prstGeom prst="rect">
            <a:avLst/>
          </a:prstGeom>
          <a:ln w="12600">
            <a:noFill/>
          </a:ln>
        </p:spPr>
      </p:pic>
      <p:pic>
        <p:nvPicPr>
          <p:cNvPr id="242" name="Logo 2 - Acorn - It.jpg"/>
          <p:cNvPicPr/>
          <p:nvPr/>
        </p:nvPicPr>
        <p:blipFill>
          <a:blip r:embed="rId5"/>
          <a:srcRect t="21354" b="21354"/>
          <a:stretch/>
        </p:blipFill>
        <p:spPr>
          <a:xfrm>
            <a:off x="464400" y="8991720"/>
            <a:ext cx="2151000" cy="615600"/>
          </a:xfrm>
          <a:prstGeom prst="rect">
            <a:avLst/>
          </a:prstGeom>
          <a:ln w="12600">
            <a:noFill/>
          </a:ln>
        </p:spPr>
      </p:pic>
      <p:sp>
        <p:nvSpPr>
          <p:cNvPr id="243" name="CustomShape 3"/>
          <p:cNvSpPr/>
          <p:nvPr/>
        </p:nvSpPr>
        <p:spPr>
          <a:xfrm>
            <a:off x="2577240" y="9124560"/>
            <a:ext cx="8602560" cy="55872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chor="ctr"/>
          <a:lstStyle/>
          <a:p>
            <a:pPr algn="ctr">
              <a:lnSpc>
                <a:spcPct val="100000"/>
              </a:lnSpc>
              <a:spcBef>
                <a:spcPts val="4201"/>
              </a:spcBef>
            </a:pPr>
            <a:r>
              <a:rPr lang="en-GB" sz="2400" b="0" strike="noStrike" spc="-1" dirty="0" err="1">
                <a:solidFill>
                  <a:srgbClr val="1F5281"/>
                </a:solidFill>
                <a:latin typeface="Helvetica Light"/>
                <a:ea typeface="Helvetica Light"/>
              </a:rPr>
              <a:t>PrimeNG</a:t>
            </a:r>
            <a:r>
              <a:rPr lang="en-GB" sz="2400" b="0" strike="noStrike" spc="-1" dirty="0">
                <a:solidFill>
                  <a:srgbClr val="1F5281"/>
                </a:solidFill>
                <a:latin typeface="Helvetica Light"/>
                <a:ea typeface="Helvetica Light"/>
              </a:rPr>
              <a:t> - </a:t>
            </a:r>
            <a:r>
              <a:rPr lang="en-GB" sz="2400" spc="-1" dirty="0">
                <a:solidFill>
                  <a:srgbClr val="1F5281"/>
                </a:solidFill>
                <a:latin typeface="Helvetica Light"/>
                <a:ea typeface="Helvetica Light"/>
              </a:rPr>
              <a:t>an open source UI library for Angular.</a:t>
            </a:r>
            <a:endParaRPr lang="en-GB" sz="2400" spc="-1" dirty="0"/>
          </a:p>
        </p:txBody>
      </p:sp>
      <p:sp>
        <p:nvSpPr>
          <p:cNvPr id="244" name="CustomShape 4"/>
          <p:cNvSpPr/>
          <p:nvPr/>
        </p:nvSpPr>
        <p:spPr>
          <a:xfrm>
            <a:off x="10845720" y="9124920"/>
            <a:ext cx="2023560" cy="558000"/>
          </a:xfrm>
          <a:prstGeom prst="rect">
            <a:avLst/>
          </a:prstGeom>
          <a:noFill/>
          <a:ln w="12600">
            <a:noFill/>
          </a:ln>
        </p:spPr>
        <p:style>
          <a:lnRef idx="0">
            <a:scrgbClr r="0" g="0" b="0"/>
          </a:lnRef>
          <a:fillRef idx="0">
            <a:scrgbClr r="0" g="0" b="0"/>
          </a:fillRef>
          <a:effectRef idx="0">
            <a:scrgbClr r="0" g="0" b="0"/>
          </a:effectRef>
          <a:fontRef idx="minor"/>
        </p:style>
        <p:txBody>
          <a:bodyPr lIns="50760" tIns="50760" rIns="50760" bIns="50760">
            <a:normAutofit lnSpcReduction="10000"/>
          </a:bodyPr>
          <a:lstStyle/>
          <a:p>
            <a:pPr algn="ctr">
              <a:lnSpc>
                <a:spcPct val="100000"/>
              </a:lnSpc>
            </a:pPr>
            <a:r>
              <a:rPr lang="en-GB" sz="3000" b="0" u="sng" strike="noStrike" spc="-1" dirty="0">
                <a:solidFill>
                  <a:srgbClr val="0000FF"/>
                </a:solidFill>
                <a:uFillTx/>
                <a:latin typeface="Helvetica Light"/>
                <a:ea typeface="Helvetica Light"/>
                <a:hlinkClick r:id="rId6"/>
              </a:rPr>
              <a:t>acorn.ro</a:t>
            </a:r>
            <a:endParaRPr lang="en-GB" sz="3000" b="0" strike="noStrike" spc="-1" dirty="0">
              <a:latin typeface="Arial"/>
            </a:endParaRPr>
          </a:p>
        </p:txBody>
      </p:sp>
      <p:sp>
        <p:nvSpPr>
          <p:cNvPr id="245" name="CustomShape 5"/>
          <p:cNvSpPr/>
          <p:nvPr/>
        </p:nvSpPr>
        <p:spPr>
          <a:xfrm>
            <a:off x="0" y="8850600"/>
            <a:ext cx="13003920" cy="45000"/>
          </a:xfrm>
          <a:prstGeom prst="rect">
            <a:avLst/>
          </a:prstGeom>
          <a:solidFill>
            <a:srgbClr val="1F5282"/>
          </a:solidFill>
          <a:ln w="1260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4152128017"/>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1">
                                            <p:txEl>
                                              <p:pRg st="4" end="4"/>
                                            </p:txEl>
                                          </p:spTgt>
                                        </p:tgtEl>
                                        <p:attrNameLst>
                                          <p:attrName>style.visibility</p:attrName>
                                        </p:attrNameLst>
                                      </p:cBhvr>
                                      <p:to>
                                        <p:strVal val="visible"/>
                                      </p:to>
                                    </p:set>
                                    <p:anim calcmode="lin" valueType="num">
                                      <p:cBhvr additive="base">
                                        <p:cTn id="7" dur="500" fill="hold"/>
                                        <p:tgtEl>
                                          <p:spTgt spid="211">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3" name="giphy-charlie.gif"/>
          <p:cNvPicPr/>
          <p:nvPr/>
        </p:nvPicPr>
        <p:blipFill>
          <a:blip r:embed="rId2"/>
          <a:stretch/>
        </p:blipFill>
        <p:spPr>
          <a:xfrm>
            <a:off x="-334360" y="480"/>
            <a:ext cx="13673520" cy="9753120"/>
          </a:xfrm>
          <a:prstGeom prst="rect">
            <a:avLst/>
          </a:prstGeom>
          <a:ln w="12600">
            <a:noFill/>
          </a:ln>
          <a:effectLst>
            <a:softEdge rad="698500"/>
          </a:effectLst>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21265</TotalTime>
  <Words>1956</Words>
  <Application>Microsoft Macintosh PowerPoint</Application>
  <PresentationFormat>Custom</PresentationFormat>
  <Paragraphs>270</Paragraphs>
  <Slides>27</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Arial</vt:lpstr>
      <vt:lpstr>Courier New</vt:lpstr>
      <vt:lpstr>DejaVu Sans</vt:lpstr>
      <vt:lpstr>Helvetica Light</vt:lpstr>
      <vt:lpstr>Helvetica Neue</vt:lpstr>
      <vt:lpstr>Symbol</vt:lpstr>
      <vt:lpstr>Times New Roman</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dc:description/>
  <cp:lastModifiedBy>Marian Edu</cp:lastModifiedBy>
  <cp:revision>199</cp:revision>
  <cp:lastPrinted>2016-09-30T11:03:41Z</cp:lastPrinted>
  <dcterms:modified xsi:type="dcterms:W3CDTF">2018-10-26T11:10:09Z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15.0026</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2</vt:i4>
  </property>
  <property fmtid="{D5CDD505-2E9C-101B-9397-08002B2CF9AE}" pid="8" name="PresentationFormat">
    <vt:lpwstr>Custom</vt:lpwstr>
  </property>
  <property fmtid="{D5CDD505-2E9C-101B-9397-08002B2CF9AE}" pid="9" name="ScaleCrop">
    <vt:bool>false</vt:bool>
  </property>
  <property fmtid="{D5CDD505-2E9C-101B-9397-08002B2CF9AE}" pid="10" name="ShareDoc">
    <vt:bool>false</vt:bool>
  </property>
  <property fmtid="{D5CDD505-2E9C-101B-9397-08002B2CF9AE}" pid="11" name="Slides">
    <vt:i4>30</vt:i4>
  </property>
</Properties>
</file>