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54"/>
  </p:notesMasterIdLst>
  <p:handoutMasterIdLst>
    <p:handoutMasterId r:id="rId55"/>
  </p:handoutMasterIdLst>
  <p:sldIdLst>
    <p:sldId id="1182" r:id="rId6"/>
    <p:sldId id="1189" r:id="rId7"/>
    <p:sldId id="1190" r:id="rId8"/>
    <p:sldId id="1191" r:id="rId9"/>
    <p:sldId id="1227" r:id="rId10"/>
    <p:sldId id="1228" r:id="rId11"/>
    <p:sldId id="1229" r:id="rId12"/>
    <p:sldId id="1230" r:id="rId13"/>
    <p:sldId id="1231" r:id="rId14"/>
    <p:sldId id="1232" r:id="rId15"/>
    <p:sldId id="1233" r:id="rId16"/>
    <p:sldId id="1234" r:id="rId17"/>
    <p:sldId id="1235" r:id="rId18"/>
    <p:sldId id="1236" r:id="rId19"/>
    <p:sldId id="1237" r:id="rId20"/>
    <p:sldId id="1238" r:id="rId21"/>
    <p:sldId id="1239" r:id="rId22"/>
    <p:sldId id="1246" r:id="rId23"/>
    <p:sldId id="1250" r:id="rId24"/>
    <p:sldId id="1251" r:id="rId25"/>
    <p:sldId id="1253" r:id="rId26"/>
    <p:sldId id="1254" r:id="rId27"/>
    <p:sldId id="1255" r:id="rId28"/>
    <p:sldId id="1256" r:id="rId29"/>
    <p:sldId id="1257" r:id="rId30"/>
    <p:sldId id="1214" r:id="rId31"/>
    <p:sldId id="1215" r:id="rId32"/>
    <p:sldId id="1216" r:id="rId33"/>
    <p:sldId id="1198" r:id="rId34"/>
    <p:sldId id="1193" r:id="rId35"/>
    <p:sldId id="1222" r:id="rId36"/>
    <p:sldId id="1226" r:id="rId37"/>
    <p:sldId id="1248" r:id="rId38"/>
    <p:sldId id="1240" r:id="rId39"/>
    <p:sldId id="1224" r:id="rId40"/>
    <p:sldId id="1241" r:id="rId41"/>
    <p:sldId id="1225" r:id="rId42"/>
    <p:sldId id="1242" r:id="rId43"/>
    <p:sldId id="1243" r:id="rId44"/>
    <p:sldId id="1244" r:id="rId45"/>
    <p:sldId id="1245" r:id="rId46"/>
    <p:sldId id="1194" r:id="rId47"/>
    <p:sldId id="1247" r:id="rId48"/>
    <p:sldId id="1218" r:id="rId49"/>
    <p:sldId id="1219" r:id="rId50"/>
    <p:sldId id="1252" r:id="rId51"/>
    <p:sldId id="1220" r:id="rId52"/>
    <p:sldId id="1180" r:id="rId53"/>
  </p:sldIdLst>
  <p:sldSz cx="12188825" cy="6858000"/>
  <p:notesSz cx="7027863" cy="9313863"/>
  <p:custDataLst>
    <p:tags r:id="rId56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Balasubramanian, Saravanakumar" initials="BS" lastIdx="1" clrIdx="4">
    <p:extLst>
      <p:ext uri="{19B8F6BF-5375-455C-9EA6-DF929625EA0E}">
        <p15:presenceInfo xmlns:p15="http://schemas.microsoft.com/office/powerpoint/2012/main" userId="S-1-5-21-1935655697-1788223648-725345543-3630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A3E"/>
    <a:srgbClr val="FF40FF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88" d="100"/>
          <a:sy n="88" d="100"/>
        </p:scale>
        <p:origin x="499" y="62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ags" Target="tags/tag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8FEED3-5824-49B6-8909-3785482A10E5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ACDCAABE-2780-48E4-89BC-BE652EB040F5}">
      <dgm:prSet phldrT="[Text]"/>
      <dgm:spPr/>
      <dgm:t>
        <a:bodyPr/>
        <a:lstStyle/>
        <a:p>
          <a:r>
            <a:rPr lang="en-US" dirty="0" smtClean="0"/>
            <a:t>Before Image (.b1..bn)</a:t>
          </a:r>
          <a:endParaRPr lang="en-US" dirty="0"/>
        </a:p>
      </dgm:t>
    </dgm:pt>
    <dgm:pt modelId="{84BCC5D8-6BE5-4EF8-960C-A6116B6FA480}" type="parTrans" cxnId="{869F8A7F-8525-4ACB-8444-01E298B66A0D}">
      <dgm:prSet/>
      <dgm:spPr/>
      <dgm:t>
        <a:bodyPr/>
        <a:lstStyle/>
        <a:p>
          <a:endParaRPr lang="en-US"/>
        </a:p>
      </dgm:t>
    </dgm:pt>
    <dgm:pt modelId="{F2B2444C-C33F-4E83-BEA3-59B032924AB0}" type="sibTrans" cxnId="{869F8A7F-8525-4ACB-8444-01E298B66A0D}">
      <dgm:prSet/>
      <dgm:spPr/>
      <dgm:t>
        <a:bodyPr/>
        <a:lstStyle/>
        <a:p>
          <a:endParaRPr lang="en-US"/>
        </a:p>
      </dgm:t>
    </dgm:pt>
    <dgm:pt modelId="{67C90A45-F5CC-4283-B328-947B8761EE25}">
      <dgm:prSet phldrT="[Text]"/>
      <dgm:spPr/>
      <dgm:t>
        <a:bodyPr/>
        <a:lstStyle/>
        <a:p>
          <a:r>
            <a:rPr lang="en-US" dirty="0" smtClean="0"/>
            <a:t>After Image (.a1…an)</a:t>
          </a:r>
          <a:endParaRPr lang="en-US" dirty="0"/>
        </a:p>
      </dgm:t>
    </dgm:pt>
    <dgm:pt modelId="{CABFF508-D3DC-44C7-802E-16E928B8DDF5}" type="parTrans" cxnId="{BC92DE72-CA07-45D8-A976-AFF7EF25E19D}">
      <dgm:prSet/>
      <dgm:spPr/>
      <dgm:t>
        <a:bodyPr/>
        <a:lstStyle/>
        <a:p>
          <a:endParaRPr lang="en-US"/>
        </a:p>
      </dgm:t>
    </dgm:pt>
    <dgm:pt modelId="{55B30769-4B9E-4477-9D2D-41042C964DF1}" type="sibTrans" cxnId="{BC92DE72-CA07-45D8-A976-AFF7EF25E19D}">
      <dgm:prSet/>
      <dgm:spPr/>
      <dgm:t>
        <a:bodyPr/>
        <a:lstStyle/>
        <a:p>
          <a:endParaRPr lang="en-US"/>
        </a:p>
      </dgm:t>
    </dgm:pt>
    <dgm:pt modelId="{CD5FCAD4-A8AB-4868-BEF1-DCA1FE900D85}">
      <dgm:prSet phldrT="[Text]"/>
      <dgm:spPr/>
      <dgm:t>
        <a:bodyPr/>
        <a:lstStyle/>
        <a:p>
          <a:r>
            <a:rPr lang="en-US" dirty="0" smtClean="0"/>
            <a:t>Database File (.db)</a:t>
          </a:r>
          <a:endParaRPr lang="en-US" dirty="0"/>
        </a:p>
      </dgm:t>
    </dgm:pt>
    <dgm:pt modelId="{15660539-9D43-4E49-9F8D-0137A37904B3}" type="parTrans" cxnId="{20F4B8E9-4A5B-4D81-852F-8BF78FBE6DC0}">
      <dgm:prSet/>
      <dgm:spPr/>
      <dgm:t>
        <a:bodyPr/>
        <a:lstStyle/>
        <a:p>
          <a:endParaRPr lang="en-US"/>
        </a:p>
      </dgm:t>
    </dgm:pt>
    <dgm:pt modelId="{049966D4-52B0-4131-A14E-6B5B634EDD15}" type="sibTrans" cxnId="{20F4B8E9-4A5B-4D81-852F-8BF78FBE6DC0}">
      <dgm:prSet/>
      <dgm:spPr/>
      <dgm:t>
        <a:bodyPr/>
        <a:lstStyle/>
        <a:p>
          <a:endParaRPr lang="en-US"/>
        </a:p>
      </dgm:t>
    </dgm:pt>
    <dgm:pt modelId="{C5B8AABD-EE50-4315-865C-BF7EE7A99FD4}">
      <dgm:prSet phldrT="[Text]"/>
      <dgm:spPr/>
      <dgm:t>
        <a:bodyPr/>
        <a:lstStyle/>
        <a:p>
          <a:r>
            <a:rPr lang="en-US" dirty="0" smtClean="0"/>
            <a:t>Structure File (.st)</a:t>
          </a:r>
          <a:endParaRPr lang="en-US" dirty="0"/>
        </a:p>
      </dgm:t>
    </dgm:pt>
    <dgm:pt modelId="{B08E6CBE-79EB-48F4-B2F1-CD3FED2350C3}" type="parTrans" cxnId="{EDE634D5-B3ED-41F2-B330-883A4D5F7E10}">
      <dgm:prSet/>
      <dgm:spPr/>
      <dgm:t>
        <a:bodyPr/>
        <a:lstStyle/>
        <a:p>
          <a:endParaRPr lang="en-US"/>
        </a:p>
      </dgm:t>
    </dgm:pt>
    <dgm:pt modelId="{655C813F-7373-4765-AC5A-10737E3EC758}" type="sibTrans" cxnId="{EDE634D5-B3ED-41F2-B330-883A4D5F7E10}">
      <dgm:prSet/>
      <dgm:spPr/>
      <dgm:t>
        <a:bodyPr/>
        <a:lstStyle/>
        <a:p>
          <a:endParaRPr lang="en-US"/>
        </a:p>
      </dgm:t>
    </dgm:pt>
    <dgm:pt modelId="{4231BBCF-E0A4-41F2-8E88-7A513FB53CB0}">
      <dgm:prSet phldrT="[Text]"/>
      <dgm:spPr/>
      <dgm:t>
        <a:bodyPr/>
        <a:lstStyle/>
        <a:p>
          <a:r>
            <a:rPr lang="en-US" dirty="0" smtClean="0"/>
            <a:t>Lock File (.lk)</a:t>
          </a:r>
          <a:endParaRPr lang="en-US" dirty="0"/>
        </a:p>
      </dgm:t>
    </dgm:pt>
    <dgm:pt modelId="{187F6927-BD53-4B46-B2FB-148BD6F30DD9}" type="parTrans" cxnId="{63FAEC0E-6180-40CA-B242-E91E09D10836}">
      <dgm:prSet/>
      <dgm:spPr/>
      <dgm:t>
        <a:bodyPr/>
        <a:lstStyle/>
        <a:p>
          <a:endParaRPr lang="en-US"/>
        </a:p>
      </dgm:t>
    </dgm:pt>
    <dgm:pt modelId="{2E128F18-9488-480E-ACB1-8CEB186631F1}" type="sibTrans" cxnId="{63FAEC0E-6180-40CA-B242-E91E09D10836}">
      <dgm:prSet/>
      <dgm:spPr/>
      <dgm:t>
        <a:bodyPr/>
        <a:lstStyle/>
        <a:p>
          <a:endParaRPr lang="en-US"/>
        </a:p>
      </dgm:t>
    </dgm:pt>
    <dgm:pt modelId="{AD42C578-AFF6-4F9C-8F91-67713F203E91}">
      <dgm:prSet phldrT="[Text]"/>
      <dgm:spPr/>
      <dgm:t>
        <a:bodyPr/>
        <a:lstStyle/>
        <a:p>
          <a:r>
            <a:rPr lang="en-US" dirty="0" smtClean="0"/>
            <a:t>Log File (.lg)</a:t>
          </a:r>
          <a:endParaRPr lang="en-US" dirty="0"/>
        </a:p>
      </dgm:t>
    </dgm:pt>
    <dgm:pt modelId="{72A11974-4ED6-41F5-9C7D-DF381183F1BF}" type="parTrans" cxnId="{C8F94BC9-5A06-4BAA-BB8C-A8B2B6B1D951}">
      <dgm:prSet/>
      <dgm:spPr/>
      <dgm:t>
        <a:bodyPr/>
        <a:lstStyle/>
        <a:p>
          <a:endParaRPr lang="en-US"/>
        </a:p>
      </dgm:t>
    </dgm:pt>
    <dgm:pt modelId="{961722B9-A9CC-4502-B3BA-F8C655982E44}" type="sibTrans" cxnId="{C8F94BC9-5A06-4BAA-BB8C-A8B2B6B1D951}">
      <dgm:prSet/>
      <dgm:spPr/>
      <dgm:t>
        <a:bodyPr/>
        <a:lstStyle/>
        <a:p>
          <a:endParaRPr lang="en-US"/>
        </a:p>
      </dgm:t>
    </dgm:pt>
    <dgm:pt modelId="{C58B82B0-EEA7-4B95-8F84-EA8710734E41}" type="pres">
      <dgm:prSet presAssocID="{038FEED3-5824-49B6-8909-3785482A10E5}" presName="compositeShape" presStyleCnt="0">
        <dgm:presLayoutVars>
          <dgm:chMax val="7"/>
          <dgm:dir/>
          <dgm:resizeHandles val="exact"/>
        </dgm:presLayoutVars>
      </dgm:prSet>
      <dgm:spPr/>
    </dgm:pt>
    <dgm:pt modelId="{EC34FC8C-FA5C-4C62-ADF5-86236E501303}" type="pres">
      <dgm:prSet presAssocID="{038FEED3-5824-49B6-8909-3785482A10E5}" presName="wedge1" presStyleLbl="node1" presStyleIdx="0" presStyleCnt="6"/>
      <dgm:spPr/>
      <dgm:t>
        <a:bodyPr/>
        <a:lstStyle/>
        <a:p>
          <a:endParaRPr lang="en-US"/>
        </a:p>
      </dgm:t>
    </dgm:pt>
    <dgm:pt modelId="{EC4ADA1E-730F-4477-9B93-3DAF24EA692B}" type="pres">
      <dgm:prSet presAssocID="{038FEED3-5824-49B6-8909-3785482A10E5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C94D15-9088-4E02-AC33-534F9EB8DBCC}" type="pres">
      <dgm:prSet presAssocID="{038FEED3-5824-49B6-8909-3785482A10E5}" presName="wedge2" presStyleLbl="node1" presStyleIdx="1" presStyleCnt="6"/>
      <dgm:spPr/>
      <dgm:t>
        <a:bodyPr/>
        <a:lstStyle/>
        <a:p>
          <a:endParaRPr lang="en-US"/>
        </a:p>
      </dgm:t>
    </dgm:pt>
    <dgm:pt modelId="{9165BBE2-754F-4A5F-BFFA-40BA561205C0}" type="pres">
      <dgm:prSet presAssocID="{038FEED3-5824-49B6-8909-3785482A10E5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DDBAA-D6A3-4AB9-9EBA-E85FA859BEF0}" type="pres">
      <dgm:prSet presAssocID="{038FEED3-5824-49B6-8909-3785482A10E5}" presName="wedge3" presStyleLbl="node1" presStyleIdx="2" presStyleCnt="6"/>
      <dgm:spPr/>
      <dgm:t>
        <a:bodyPr/>
        <a:lstStyle/>
        <a:p>
          <a:endParaRPr lang="en-US"/>
        </a:p>
      </dgm:t>
    </dgm:pt>
    <dgm:pt modelId="{C544182B-B42E-429B-9D59-9FF0097EBA90}" type="pres">
      <dgm:prSet presAssocID="{038FEED3-5824-49B6-8909-3785482A10E5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8A168D-581B-4DE0-948D-49EB9B8301FE}" type="pres">
      <dgm:prSet presAssocID="{038FEED3-5824-49B6-8909-3785482A10E5}" presName="wedge4" presStyleLbl="node1" presStyleIdx="3" presStyleCnt="6"/>
      <dgm:spPr/>
      <dgm:t>
        <a:bodyPr/>
        <a:lstStyle/>
        <a:p>
          <a:endParaRPr lang="en-US"/>
        </a:p>
      </dgm:t>
    </dgm:pt>
    <dgm:pt modelId="{8BE11C10-CF78-473D-BF5C-59141E4C9EAA}" type="pres">
      <dgm:prSet presAssocID="{038FEED3-5824-49B6-8909-3785482A10E5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272769-940C-4E1A-BF15-80F0C535A801}" type="pres">
      <dgm:prSet presAssocID="{038FEED3-5824-49B6-8909-3785482A10E5}" presName="wedge5" presStyleLbl="node1" presStyleIdx="4" presStyleCnt="6"/>
      <dgm:spPr/>
      <dgm:t>
        <a:bodyPr/>
        <a:lstStyle/>
        <a:p>
          <a:endParaRPr lang="en-US"/>
        </a:p>
      </dgm:t>
    </dgm:pt>
    <dgm:pt modelId="{666695CB-D74A-48A3-8472-D478C3C3DB2A}" type="pres">
      <dgm:prSet presAssocID="{038FEED3-5824-49B6-8909-3785482A10E5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6455AE-B7E1-40E3-BB0C-B65F4E375715}" type="pres">
      <dgm:prSet presAssocID="{038FEED3-5824-49B6-8909-3785482A10E5}" presName="wedge6" presStyleLbl="node1" presStyleIdx="5" presStyleCnt="6"/>
      <dgm:spPr/>
      <dgm:t>
        <a:bodyPr/>
        <a:lstStyle/>
        <a:p>
          <a:endParaRPr lang="en-US"/>
        </a:p>
      </dgm:t>
    </dgm:pt>
    <dgm:pt modelId="{C0C93A2F-D3A8-4AE7-BCDC-F5011499125D}" type="pres">
      <dgm:prSet presAssocID="{038FEED3-5824-49B6-8909-3785482A10E5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9D79DB-CD2A-44B8-B2BC-FB1C8C5B50C8}" type="presOf" srcId="{ACDCAABE-2780-48E4-89BC-BE652EB040F5}" destId="{EC4ADA1E-730F-4477-9B93-3DAF24EA692B}" srcOrd="1" destOrd="0" presId="urn:microsoft.com/office/officeart/2005/8/layout/chart3"/>
    <dgm:cxn modelId="{69126011-0DF9-44D0-83CB-89DEA91502FE}" type="presOf" srcId="{4231BBCF-E0A4-41F2-8E88-7A513FB53CB0}" destId="{B2272769-940C-4E1A-BF15-80F0C535A801}" srcOrd="0" destOrd="0" presId="urn:microsoft.com/office/officeart/2005/8/layout/chart3"/>
    <dgm:cxn modelId="{C8F94BC9-5A06-4BAA-BB8C-A8B2B6B1D951}" srcId="{038FEED3-5824-49B6-8909-3785482A10E5}" destId="{AD42C578-AFF6-4F9C-8F91-67713F203E91}" srcOrd="5" destOrd="0" parTransId="{72A11974-4ED6-41F5-9C7D-DF381183F1BF}" sibTransId="{961722B9-A9CC-4502-B3BA-F8C655982E44}"/>
    <dgm:cxn modelId="{63FAEC0E-6180-40CA-B242-E91E09D10836}" srcId="{038FEED3-5824-49B6-8909-3785482A10E5}" destId="{4231BBCF-E0A4-41F2-8E88-7A513FB53CB0}" srcOrd="4" destOrd="0" parTransId="{187F6927-BD53-4B46-B2FB-148BD6F30DD9}" sibTransId="{2E128F18-9488-480E-ACB1-8CEB186631F1}"/>
    <dgm:cxn modelId="{8AF38C4F-94DF-4915-8E76-C268E5BB8066}" type="presOf" srcId="{67C90A45-F5CC-4283-B328-947B8761EE25}" destId="{62C94D15-9088-4E02-AC33-534F9EB8DBCC}" srcOrd="0" destOrd="0" presId="urn:microsoft.com/office/officeart/2005/8/layout/chart3"/>
    <dgm:cxn modelId="{869F8A7F-8525-4ACB-8444-01E298B66A0D}" srcId="{038FEED3-5824-49B6-8909-3785482A10E5}" destId="{ACDCAABE-2780-48E4-89BC-BE652EB040F5}" srcOrd="0" destOrd="0" parTransId="{84BCC5D8-6BE5-4EF8-960C-A6116B6FA480}" sibTransId="{F2B2444C-C33F-4E83-BEA3-59B032924AB0}"/>
    <dgm:cxn modelId="{3CDE9378-DC9A-47DE-AD54-46DE3A8CF9F4}" type="presOf" srcId="{AD42C578-AFF6-4F9C-8F91-67713F203E91}" destId="{C0C93A2F-D3A8-4AE7-BCDC-F5011499125D}" srcOrd="1" destOrd="0" presId="urn:microsoft.com/office/officeart/2005/8/layout/chart3"/>
    <dgm:cxn modelId="{EE8201F5-C675-4229-A5EA-85E597EE364A}" type="presOf" srcId="{67C90A45-F5CC-4283-B328-947B8761EE25}" destId="{9165BBE2-754F-4A5F-BFFA-40BA561205C0}" srcOrd="1" destOrd="0" presId="urn:microsoft.com/office/officeart/2005/8/layout/chart3"/>
    <dgm:cxn modelId="{46779971-829E-42CE-9EC1-1DFD02875FD6}" type="presOf" srcId="{C5B8AABD-EE50-4315-865C-BF7EE7A99FD4}" destId="{218A168D-581B-4DE0-948D-49EB9B8301FE}" srcOrd="0" destOrd="0" presId="urn:microsoft.com/office/officeart/2005/8/layout/chart3"/>
    <dgm:cxn modelId="{BE3D8136-5AEA-45DA-9B97-944AE98B5328}" type="presOf" srcId="{AD42C578-AFF6-4F9C-8F91-67713F203E91}" destId="{276455AE-B7E1-40E3-BB0C-B65F4E375715}" srcOrd="0" destOrd="0" presId="urn:microsoft.com/office/officeart/2005/8/layout/chart3"/>
    <dgm:cxn modelId="{20F4B8E9-4A5B-4D81-852F-8BF78FBE6DC0}" srcId="{038FEED3-5824-49B6-8909-3785482A10E5}" destId="{CD5FCAD4-A8AB-4868-BEF1-DCA1FE900D85}" srcOrd="2" destOrd="0" parTransId="{15660539-9D43-4E49-9F8D-0137A37904B3}" sibTransId="{049966D4-52B0-4131-A14E-6B5B634EDD15}"/>
    <dgm:cxn modelId="{2C2C97F8-DA54-4B6A-9D64-4E6D1C0A8600}" type="presOf" srcId="{ACDCAABE-2780-48E4-89BC-BE652EB040F5}" destId="{EC34FC8C-FA5C-4C62-ADF5-86236E501303}" srcOrd="0" destOrd="0" presId="urn:microsoft.com/office/officeart/2005/8/layout/chart3"/>
    <dgm:cxn modelId="{B4D4283A-6A59-4EF2-9C82-24498D0C8DC6}" type="presOf" srcId="{4231BBCF-E0A4-41F2-8E88-7A513FB53CB0}" destId="{666695CB-D74A-48A3-8472-D478C3C3DB2A}" srcOrd="1" destOrd="0" presId="urn:microsoft.com/office/officeart/2005/8/layout/chart3"/>
    <dgm:cxn modelId="{FE05AB15-BE21-4DC6-A858-DFF4C2FADBC6}" type="presOf" srcId="{C5B8AABD-EE50-4315-865C-BF7EE7A99FD4}" destId="{8BE11C10-CF78-473D-BF5C-59141E4C9EAA}" srcOrd="1" destOrd="0" presId="urn:microsoft.com/office/officeart/2005/8/layout/chart3"/>
    <dgm:cxn modelId="{EDE634D5-B3ED-41F2-B330-883A4D5F7E10}" srcId="{038FEED3-5824-49B6-8909-3785482A10E5}" destId="{C5B8AABD-EE50-4315-865C-BF7EE7A99FD4}" srcOrd="3" destOrd="0" parTransId="{B08E6CBE-79EB-48F4-B2F1-CD3FED2350C3}" sibTransId="{655C813F-7373-4765-AC5A-10737E3EC758}"/>
    <dgm:cxn modelId="{7D0FA4E5-6E84-4616-B5CB-7A2D80C3129F}" type="presOf" srcId="{038FEED3-5824-49B6-8909-3785482A10E5}" destId="{C58B82B0-EEA7-4B95-8F84-EA8710734E41}" srcOrd="0" destOrd="0" presId="urn:microsoft.com/office/officeart/2005/8/layout/chart3"/>
    <dgm:cxn modelId="{BC92DE72-CA07-45D8-A976-AFF7EF25E19D}" srcId="{038FEED3-5824-49B6-8909-3785482A10E5}" destId="{67C90A45-F5CC-4283-B328-947B8761EE25}" srcOrd="1" destOrd="0" parTransId="{CABFF508-D3DC-44C7-802E-16E928B8DDF5}" sibTransId="{55B30769-4B9E-4477-9D2D-41042C964DF1}"/>
    <dgm:cxn modelId="{5740430E-1EC3-4A5A-8370-04F47BCB4648}" type="presOf" srcId="{CD5FCAD4-A8AB-4868-BEF1-DCA1FE900D85}" destId="{C544182B-B42E-429B-9D59-9FF0097EBA90}" srcOrd="1" destOrd="0" presId="urn:microsoft.com/office/officeart/2005/8/layout/chart3"/>
    <dgm:cxn modelId="{0A815349-DFCD-4DD5-A4AE-DC29D685985B}" type="presOf" srcId="{CD5FCAD4-A8AB-4868-BEF1-DCA1FE900D85}" destId="{D79DDBAA-D6A3-4AB9-9EBA-E85FA859BEF0}" srcOrd="0" destOrd="0" presId="urn:microsoft.com/office/officeart/2005/8/layout/chart3"/>
    <dgm:cxn modelId="{16D56245-410F-4531-BCF1-6251A0BAD866}" type="presParOf" srcId="{C58B82B0-EEA7-4B95-8F84-EA8710734E41}" destId="{EC34FC8C-FA5C-4C62-ADF5-86236E501303}" srcOrd="0" destOrd="0" presId="urn:microsoft.com/office/officeart/2005/8/layout/chart3"/>
    <dgm:cxn modelId="{0F035C85-E7B6-4B22-AEA1-4C7E47566DA5}" type="presParOf" srcId="{C58B82B0-EEA7-4B95-8F84-EA8710734E41}" destId="{EC4ADA1E-730F-4477-9B93-3DAF24EA692B}" srcOrd="1" destOrd="0" presId="urn:microsoft.com/office/officeart/2005/8/layout/chart3"/>
    <dgm:cxn modelId="{03981309-C8CE-486B-B2FE-BB3DF0E11779}" type="presParOf" srcId="{C58B82B0-EEA7-4B95-8F84-EA8710734E41}" destId="{62C94D15-9088-4E02-AC33-534F9EB8DBCC}" srcOrd="2" destOrd="0" presId="urn:microsoft.com/office/officeart/2005/8/layout/chart3"/>
    <dgm:cxn modelId="{5DBF854A-7A77-4543-8772-2E6FE43A3E5E}" type="presParOf" srcId="{C58B82B0-EEA7-4B95-8F84-EA8710734E41}" destId="{9165BBE2-754F-4A5F-BFFA-40BA561205C0}" srcOrd="3" destOrd="0" presId="urn:microsoft.com/office/officeart/2005/8/layout/chart3"/>
    <dgm:cxn modelId="{28405B63-CA2F-4F15-A8D2-A3D539DE55DC}" type="presParOf" srcId="{C58B82B0-EEA7-4B95-8F84-EA8710734E41}" destId="{D79DDBAA-D6A3-4AB9-9EBA-E85FA859BEF0}" srcOrd="4" destOrd="0" presId="urn:microsoft.com/office/officeart/2005/8/layout/chart3"/>
    <dgm:cxn modelId="{CFF7B178-F14A-4361-81D0-84CB4D23E8B4}" type="presParOf" srcId="{C58B82B0-EEA7-4B95-8F84-EA8710734E41}" destId="{C544182B-B42E-429B-9D59-9FF0097EBA90}" srcOrd="5" destOrd="0" presId="urn:microsoft.com/office/officeart/2005/8/layout/chart3"/>
    <dgm:cxn modelId="{63CF13C8-D862-4120-A350-060DB685629E}" type="presParOf" srcId="{C58B82B0-EEA7-4B95-8F84-EA8710734E41}" destId="{218A168D-581B-4DE0-948D-49EB9B8301FE}" srcOrd="6" destOrd="0" presId="urn:microsoft.com/office/officeart/2005/8/layout/chart3"/>
    <dgm:cxn modelId="{CAF16A37-59EF-485C-9920-08A45CE97791}" type="presParOf" srcId="{C58B82B0-EEA7-4B95-8F84-EA8710734E41}" destId="{8BE11C10-CF78-473D-BF5C-59141E4C9EAA}" srcOrd="7" destOrd="0" presId="urn:microsoft.com/office/officeart/2005/8/layout/chart3"/>
    <dgm:cxn modelId="{7BED9D52-CE1C-40C8-BCA0-46ADCE650757}" type="presParOf" srcId="{C58B82B0-EEA7-4B95-8F84-EA8710734E41}" destId="{B2272769-940C-4E1A-BF15-80F0C535A801}" srcOrd="8" destOrd="0" presId="urn:microsoft.com/office/officeart/2005/8/layout/chart3"/>
    <dgm:cxn modelId="{FCA2F5B4-FC8C-4B4A-9969-AD1537E454A7}" type="presParOf" srcId="{C58B82B0-EEA7-4B95-8F84-EA8710734E41}" destId="{666695CB-D74A-48A3-8472-D478C3C3DB2A}" srcOrd="9" destOrd="0" presId="urn:microsoft.com/office/officeart/2005/8/layout/chart3"/>
    <dgm:cxn modelId="{8ACCFD75-91E3-47D6-A605-1880416BDFCF}" type="presParOf" srcId="{C58B82B0-EEA7-4B95-8F84-EA8710734E41}" destId="{276455AE-B7E1-40E3-BB0C-B65F4E375715}" srcOrd="10" destOrd="0" presId="urn:microsoft.com/office/officeart/2005/8/layout/chart3"/>
    <dgm:cxn modelId="{053C5FE5-F759-4F06-A125-444EA9D090A0}" type="presParOf" srcId="{C58B82B0-EEA7-4B95-8F84-EA8710734E41}" destId="{C0C93A2F-D3A8-4AE7-BCDC-F5011499125D}" srcOrd="11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8FEED3-5824-49B6-8909-3785482A10E5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ACDCAABE-2780-48E4-89BC-BE652EB040F5}">
      <dgm:prSet phldrT="[Text]"/>
      <dgm:spPr/>
      <dgm:t>
        <a:bodyPr/>
        <a:lstStyle/>
        <a:p>
          <a:r>
            <a:rPr lang="en-US" dirty="0" smtClean="0"/>
            <a:t>Local Before Image</a:t>
          </a:r>
          <a:endParaRPr lang="en-US" dirty="0"/>
        </a:p>
      </dgm:t>
    </dgm:pt>
    <dgm:pt modelId="{84BCC5D8-6BE5-4EF8-960C-A6116B6FA480}" type="parTrans" cxnId="{869F8A7F-8525-4ACB-8444-01E298B66A0D}">
      <dgm:prSet/>
      <dgm:spPr/>
      <dgm:t>
        <a:bodyPr/>
        <a:lstStyle/>
        <a:p>
          <a:endParaRPr lang="en-US"/>
        </a:p>
      </dgm:t>
    </dgm:pt>
    <dgm:pt modelId="{F2B2444C-C33F-4E83-BEA3-59B032924AB0}" type="sibTrans" cxnId="{869F8A7F-8525-4ACB-8444-01E298B66A0D}">
      <dgm:prSet/>
      <dgm:spPr/>
      <dgm:t>
        <a:bodyPr/>
        <a:lstStyle/>
        <a:p>
          <a:endParaRPr lang="en-US"/>
        </a:p>
      </dgm:t>
    </dgm:pt>
    <dgm:pt modelId="{8E638FA6-98D0-4ABB-A1AC-10AB1EB6C6B6}">
      <dgm:prSet phldrT="[Text]"/>
      <dgm:spPr/>
      <dgm:t>
        <a:bodyPr/>
        <a:lstStyle/>
        <a:p>
          <a:r>
            <a:rPr lang="en-US" dirty="0" smtClean="0"/>
            <a:t>Temporary Table</a:t>
          </a:r>
          <a:endParaRPr lang="en-US" dirty="0"/>
        </a:p>
      </dgm:t>
    </dgm:pt>
    <dgm:pt modelId="{16BDDF89-60AC-4009-8650-982FE3233E5F}" type="parTrans" cxnId="{BB3ABE63-F361-4068-8410-66DD800E39B3}">
      <dgm:prSet/>
      <dgm:spPr/>
      <dgm:t>
        <a:bodyPr/>
        <a:lstStyle/>
        <a:p>
          <a:endParaRPr lang="en-US"/>
        </a:p>
      </dgm:t>
    </dgm:pt>
    <dgm:pt modelId="{DB4F1F88-B1A6-4B92-A53B-96C3D89C0925}" type="sibTrans" cxnId="{BB3ABE63-F361-4068-8410-66DD800E39B3}">
      <dgm:prSet/>
      <dgm:spPr/>
      <dgm:t>
        <a:bodyPr/>
        <a:lstStyle/>
        <a:p>
          <a:endParaRPr lang="en-US"/>
        </a:p>
      </dgm:t>
    </dgm:pt>
    <dgm:pt modelId="{F2DE502E-005C-449F-811C-62E8B52F2D49}">
      <dgm:prSet phldrT="[Text]"/>
      <dgm:spPr/>
      <dgm:t>
        <a:bodyPr/>
        <a:lstStyle/>
        <a:p>
          <a:r>
            <a:rPr lang="en-US" dirty="0" smtClean="0"/>
            <a:t>Sort Table</a:t>
          </a:r>
          <a:endParaRPr lang="en-US" dirty="0"/>
        </a:p>
      </dgm:t>
    </dgm:pt>
    <dgm:pt modelId="{C0ABE2C0-84E0-492C-B972-2AC5B0571717}" type="parTrans" cxnId="{4A6E0D98-9929-4D2D-B8D7-4EC61601A199}">
      <dgm:prSet/>
      <dgm:spPr/>
      <dgm:t>
        <a:bodyPr/>
        <a:lstStyle/>
        <a:p>
          <a:endParaRPr lang="en-US"/>
        </a:p>
      </dgm:t>
    </dgm:pt>
    <dgm:pt modelId="{5277689F-F331-43A0-9E6B-CEEBCEE98540}" type="sibTrans" cxnId="{4A6E0D98-9929-4D2D-B8D7-4EC61601A199}">
      <dgm:prSet/>
      <dgm:spPr/>
      <dgm:t>
        <a:bodyPr/>
        <a:lstStyle/>
        <a:p>
          <a:endParaRPr lang="en-US"/>
        </a:p>
      </dgm:t>
    </dgm:pt>
    <dgm:pt modelId="{568C9616-07A9-44E9-B95F-478A8217524A}">
      <dgm:prSet phldrT="[Text]"/>
      <dgm:spPr/>
      <dgm:t>
        <a:bodyPr/>
        <a:lstStyle/>
        <a:p>
          <a:r>
            <a:rPr lang="en-US" dirty="0" smtClean="0"/>
            <a:t>Trap Table</a:t>
          </a:r>
          <a:endParaRPr lang="en-US" dirty="0"/>
        </a:p>
      </dgm:t>
    </dgm:pt>
    <dgm:pt modelId="{A7238AFB-FAA1-4112-B837-C7BC1268BFB3}" type="parTrans" cxnId="{4C2D8B62-E162-4AD2-AD0F-BD3314B81BAB}">
      <dgm:prSet/>
      <dgm:spPr/>
      <dgm:t>
        <a:bodyPr/>
        <a:lstStyle/>
        <a:p>
          <a:endParaRPr lang="en-US"/>
        </a:p>
      </dgm:t>
    </dgm:pt>
    <dgm:pt modelId="{28D669F1-E864-4A87-BED9-8D515B88C4FD}" type="sibTrans" cxnId="{4C2D8B62-E162-4AD2-AD0F-BD3314B81BAB}">
      <dgm:prSet/>
      <dgm:spPr/>
      <dgm:t>
        <a:bodyPr/>
        <a:lstStyle/>
        <a:p>
          <a:endParaRPr lang="en-US"/>
        </a:p>
      </dgm:t>
    </dgm:pt>
    <dgm:pt modelId="{C58B82B0-EEA7-4B95-8F84-EA8710734E41}" type="pres">
      <dgm:prSet presAssocID="{038FEED3-5824-49B6-8909-3785482A10E5}" presName="compositeShape" presStyleCnt="0">
        <dgm:presLayoutVars>
          <dgm:chMax val="7"/>
          <dgm:dir/>
          <dgm:resizeHandles val="exact"/>
        </dgm:presLayoutVars>
      </dgm:prSet>
      <dgm:spPr/>
    </dgm:pt>
    <dgm:pt modelId="{EC34FC8C-FA5C-4C62-ADF5-86236E501303}" type="pres">
      <dgm:prSet presAssocID="{038FEED3-5824-49B6-8909-3785482A10E5}" presName="wedge1" presStyleLbl="node1" presStyleIdx="0" presStyleCnt="4"/>
      <dgm:spPr/>
      <dgm:t>
        <a:bodyPr/>
        <a:lstStyle/>
        <a:p>
          <a:endParaRPr lang="en-US"/>
        </a:p>
      </dgm:t>
    </dgm:pt>
    <dgm:pt modelId="{EC4ADA1E-730F-4477-9B93-3DAF24EA692B}" type="pres">
      <dgm:prSet presAssocID="{038FEED3-5824-49B6-8909-3785482A10E5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C94D15-9088-4E02-AC33-534F9EB8DBCC}" type="pres">
      <dgm:prSet presAssocID="{038FEED3-5824-49B6-8909-3785482A10E5}" presName="wedge2" presStyleLbl="node1" presStyleIdx="1" presStyleCnt="4"/>
      <dgm:spPr/>
      <dgm:t>
        <a:bodyPr/>
        <a:lstStyle/>
        <a:p>
          <a:endParaRPr lang="en-US"/>
        </a:p>
      </dgm:t>
    </dgm:pt>
    <dgm:pt modelId="{9165BBE2-754F-4A5F-BFFA-40BA561205C0}" type="pres">
      <dgm:prSet presAssocID="{038FEED3-5824-49B6-8909-3785482A10E5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DDBAA-D6A3-4AB9-9EBA-E85FA859BEF0}" type="pres">
      <dgm:prSet presAssocID="{038FEED3-5824-49B6-8909-3785482A10E5}" presName="wedge3" presStyleLbl="node1" presStyleIdx="2" presStyleCnt="4"/>
      <dgm:spPr/>
      <dgm:t>
        <a:bodyPr/>
        <a:lstStyle/>
        <a:p>
          <a:endParaRPr lang="en-US"/>
        </a:p>
      </dgm:t>
    </dgm:pt>
    <dgm:pt modelId="{C544182B-B42E-429B-9D59-9FF0097EBA90}" type="pres">
      <dgm:prSet presAssocID="{038FEED3-5824-49B6-8909-3785482A10E5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8A168D-581B-4DE0-948D-49EB9B8301FE}" type="pres">
      <dgm:prSet presAssocID="{038FEED3-5824-49B6-8909-3785482A10E5}" presName="wedge4" presStyleLbl="node1" presStyleIdx="3" presStyleCnt="4" custLinFactNeighborX="-1270"/>
      <dgm:spPr/>
      <dgm:t>
        <a:bodyPr/>
        <a:lstStyle/>
        <a:p>
          <a:endParaRPr lang="en-US"/>
        </a:p>
      </dgm:t>
    </dgm:pt>
    <dgm:pt modelId="{8BE11C10-CF78-473D-BF5C-59141E4C9EAA}" type="pres">
      <dgm:prSet presAssocID="{038FEED3-5824-49B6-8909-3785482A10E5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9D79DB-CD2A-44B8-B2BC-FB1C8C5B50C8}" type="presOf" srcId="{ACDCAABE-2780-48E4-89BC-BE652EB040F5}" destId="{EC4ADA1E-730F-4477-9B93-3DAF24EA692B}" srcOrd="1" destOrd="0" presId="urn:microsoft.com/office/officeart/2005/8/layout/chart3"/>
    <dgm:cxn modelId="{BB3ABE63-F361-4068-8410-66DD800E39B3}" srcId="{038FEED3-5824-49B6-8909-3785482A10E5}" destId="{8E638FA6-98D0-4ABB-A1AC-10AB1EB6C6B6}" srcOrd="1" destOrd="0" parTransId="{16BDDF89-60AC-4009-8650-982FE3233E5F}" sibTransId="{DB4F1F88-B1A6-4B92-A53B-96C3D89C0925}"/>
    <dgm:cxn modelId="{433E7A18-4DD7-4F51-9AB5-07D83FB193FE}" type="presOf" srcId="{F2DE502E-005C-449F-811C-62E8B52F2D49}" destId="{C544182B-B42E-429B-9D59-9FF0097EBA90}" srcOrd="1" destOrd="0" presId="urn:microsoft.com/office/officeart/2005/8/layout/chart3"/>
    <dgm:cxn modelId="{869F8A7F-8525-4ACB-8444-01E298B66A0D}" srcId="{038FEED3-5824-49B6-8909-3785482A10E5}" destId="{ACDCAABE-2780-48E4-89BC-BE652EB040F5}" srcOrd="0" destOrd="0" parTransId="{84BCC5D8-6BE5-4EF8-960C-A6116B6FA480}" sibTransId="{F2B2444C-C33F-4E83-BEA3-59B032924AB0}"/>
    <dgm:cxn modelId="{4A6E0D98-9929-4D2D-B8D7-4EC61601A199}" srcId="{038FEED3-5824-49B6-8909-3785482A10E5}" destId="{F2DE502E-005C-449F-811C-62E8B52F2D49}" srcOrd="2" destOrd="0" parTransId="{C0ABE2C0-84E0-492C-B972-2AC5B0571717}" sibTransId="{5277689F-F331-43A0-9E6B-CEEBCEE98540}"/>
    <dgm:cxn modelId="{A1E9A593-9CA9-41E9-B63D-0A6A1CD6580D}" type="presOf" srcId="{568C9616-07A9-44E9-B95F-478A8217524A}" destId="{218A168D-581B-4DE0-948D-49EB9B8301FE}" srcOrd="0" destOrd="0" presId="urn:microsoft.com/office/officeart/2005/8/layout/chart3"/>
    <dgm:cxn modelId="{D5335B9C-11BB-4CFD-875E-CFAC303434A7}" type="presOf" srcId="{568C9616-07A9-44E9-B95F-478A8217524A}" destId="{8BE11C10-CF78-473D-BF5C-59141E4C9EAA}" srcOrd="1" destOrd="0" presId="urn:microsoft.com/office/officeart/2005/8/layout/chart3"/>
    <dgm:cxn modelId="{2C2C97F8-DA54-4B6A-9D64-4E6D1C0A8600}" type="presOf" srcId="{ACDCAABE-2780-48E4-89BC-BE652EB040F5}" destId="{EC34FC8C-FA5C-4C62-ADF5-86236E501303}" srcOrd="0" destOrd="0" presId="urn:microsoft.com/office/officeart/2005/8/layout/chart3"/>
    <dgm:cxn modelId="{3F4F221C-E659-458E-9979-95407323543B}" type="presOf" srcId="{8E638FA6-98D0-4ABB-A1AC-10AB1EB6C6B6}" destId="{9165BBE2-754F-4A5F-BFFA-40BA561205C0}" srcOrd="1" destOrd="0" presId="urn:microsoft.com/office/officeart/2005/8/layout/chart3"/>
    <dgm:cxn modelId="{7D0FA4E5-6E84-4616-B5CB-7A2D80C3129F}" type="presOf" srcId="{038FEED3-5824-49B6-8909-3785482A10E5}" destId="{C58B82B0-EEA7-4B95-8F84-EA8710734E41}" srcOrd="0" destOrd="0" presId="urn:microsoft.com/office/officeart/2005/8/layout/chart3"/>
    <dgm:cxn modelId="{1CCA797D-1A9A-4B7A-A37C-80B3C96D15A2}" type="presOf" srcId="{F2DE502E-005C-449F-811C-62E8B52F2D49}" destId="{D79DDBAA-D6A3-4AB9-9EBA-E85FA859BEF0}" srcOrd="0" destOrd="0" presId="urn:microsoft.com/office/officeart/2005/8/layout/chart3"/>
    <dgm:cxn modelId="{DBF76D49-E143-488C-B9BA-A452218FF69B}" type="presOf" srcId="{8E638FA6-98D0-4ABB-A1AC-10AB1EB6C6B6}" destId="{62C94D15-9088-4E02-AC33-534F9EB8DBCC}" srcOrd="0" destOrd="0" presId="urn:microsoft.com/office/officeart/2005/8/layout/chart3"/>
    <dgm:cxn modelId="{4C2D8B62-E162-4AD2-AD0F-BD3314B81BAB}" srcId="{038FEED3-5824-49B6-8909-3785482A10E5}" destId="{568C9616-07A9-44E9-B95F-478A8217524A}" srcOrd="3" destOrd="0" parTransId="{A7238AFB-FAA1-4112-B837-C7BC1268BFB3}" sibTransId="{28D669F1-E864-4A87-BED9-8D515B88C4FD}"/>
    <dgm:cxn modelId="{16D56245-410F-4531-BCF1-6251A0BAD866}" type="presParOf" srcId="{C58B82B0-EEA7-4B95-8F84-EA8710734E41}" destId="{EC34FC8C-FA5C-4C62-ADF5-86236E501303}" srcOrd="0" destOrd="0" presId="urn:microsoft.com/office/officeart/2005/8/layout/chart3"/>
    <dgm:cxn modelId="{0F035C85-E7B6-4B22-AEA1-4C7E47566DA5}" type="presParOf" srcId="{C58B82B0-EEA7-4B95-8F84-EA8710734E41}" destId="{EC4ADA1E-730F-4477-9B93-3DAF24EA692B}" srcOrd="1" destOrd="0" presId="urn:microsoft.com/office/officeart/2005/8/layout/chart3"/>
    <dgm:cxn modelId="{6F0AB6B0-448C-4766-A207-F80869F7719B}" type="presParOf" srcId="{C58B82B0-EEA7-4B95-8F84-EA8710734E41}" destId="{62C94D15-9088-4E02-AC33-534F9EB8DBCC}" srcOrd="2" destOrd="0" presId="urn:microsoft.com/office/officeart/2005/8/layout/chart3"/>
    <dgm:cxn modelId="{DC64CC4F-DF0F-4CB1-BBC1-962053274973}" type="presParOf" srcId="{C58B82B0-EEA7-4B95-8F84-EA8710734E41}" destId="{9165BBE2-754F-4A5F-BFFA-40BA561205C0}" srcOrd="3" destOrd="0" presId="urn:microsoft.com/office/officeart/2005/8/layout/chart3"/>
    <dgm:cxn modelId="{AFD218D7-3451-47F7-B85B-EB447020A6DB}" type="presParOf" srcId="{C58B82B0-EEA7-4B95-8F84-EA8710734E41}" destId="{D79DDBAA-D6A3-4AB9-9EBA-E85FA859BEF0}" srcOrd="4" destOrd="0" presId="urn:microsoft.com/office/officeart/2005/8/layout/chart3"/>
    <dgm:cxn modelId="{F0474838-B167-4D7D-8E92-8088A8942813}" type="presParOf" srcId="{C58B82B0-EEA7-4B95-8F84-EA8710734E41}" destId="{C544182B-B42E-429B-9D59-9FF0097EBA90}" srcOrd="5" destOrd="0" presId="urn:microsoft.com/office/officeart/2005/8/layout/chart3"/>
    <dgm:cxn modelId="{AC5C08AC-FA87-47E6-AD84-D689726B33D8}" type="presParOf" srcId="{C58B82B0-EEA7-4B95-8F84-EA8710734E41}" destId="{218A168D-581B-4DE0-948D-49EB9B8301FE}" srcOrd="6" destOrd="0" presId="urn:microsoft.com/office/officeart/2005/8/layout/chart3"/>
    <dgm:cxn modelId="{110198C8-8DA6-4E87-992F-CECB8C8268AE}" type="presParOf" srcId="{C58B82B0-EEA7-4B95-8F84-EA8710734E41}" destId="{8BE11C10-CF78-473D-BF5C-59141E4C9EAA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77E738-2F8D-4237-B8B5-4B476B6AF4A3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CBFE19-74CF-4A24-924E-CBF59B5200B1}">
      <dgm:prSet phldrT="[Text]" custT="1"/>
      <dgm:spPr/>
      <dgm:t>
        <a:bodyPr/>
        <a:lstStyle/>
        <a:p>
          <a:r>
            <a:rPr lang="en-US" sz="1800" dirty="0" smtClean="0">
              <a:latin typeface="Calibri" panose="020F0502020204030204" pitchFamily="34" charset="0"/>
              <a:cs typeface="Calibri" panose="020F0502020204030204" pitchFamily="34" charset="0"/>
            </a:rPr>
            <a:t>Default Transaction Blocks</a:t>
          </a:r>
          <a:endParaRPr lang="en-US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A7618E-BF14-4A0D-AC63-C97C229D9AA1}" type="parTrans" cxnId="{F4D38AED-EF9E-476C-B962-8FFAA0AACD73}">
      <dgm:prSet/>
      <dgm:spPr/>
      <dgm:t>
        <a:bodyPr/>
        <a:lstStyle/>
        <a:p>
          <a:endParaRPr lang="en-US"/>
        </a:p>
      </dgm:t>
    </dgm:pt>
    <dgm:pt modelId="{ED7421FB-323D-44FC-90C6-5E4D629D68DC}" type="sibTrans" cxnId="{F4D38AED-EF9E-476C-B962-8FFAA0AACD73}">
      <dgm:prSet/>
      <dgm:spPr/>
      <dgm:t>
        <a:bodyPr/>
        <a:lstStyle/>
        <a:p>
          <a:endParaRPr lang="en-US"/>
        </a:p>
      </dgm:t>
    </dgm:pt>
    <dgm:pt modelId="{75BD083F-853D-4F56-81D8-D98D2F0C3A8E}">
      <dgm:prSet phldrT="[Text]" custT="1"/>
      <dgm:spPr/>
      <dgm:t>
        <a:bodyPr/>
        <a:lstStyle/>
        <a:p>
          <a:r>
            <a:rPr lang="en-US" sz="800" b="1" dirty="0" smtClean="0"/>
            <a:t>PROCEDURE</a:t>
          </a:r>
        </a:p>
      </dgm:t>
    </dgm:pt>
    <dgm:pt modelId="{3F7138D6-D26E-4DF6-A594-0B0FD55F92F3}" type="parTrans" cxnId="{AEC9F296-8E9F-43E6-A068-24D924920A33}">
      <dgm:prSet/>
      <dgm:spPr/>
      <dgm:t>
        <a:bodyPr/>
        <a:lstStyle/>
        <a:p>
          <a:endParaRPr lang="en-US"/>
        </a:p>
      </dgm:t>
    </dgm:pt>
    <dgm:pt modelId="{1FC0F795-1003-413A-A813-3956DF87019D}" type="sibTrans" cxnId="{AEC9F296-8E9F-43E6-A068-24D924920A33}">
      <dgm:prSet/>
      <dgm:spPr/>
      <dgm:t>
        <a:bodyPr/>
        <a:lstStyle/>
        <a:p>
          <a:endParaRPr lang="en-US"/>
        </a:p>
      </dgm:t>
    </dgm:pt>
    <dgm:pt modelId="{B2E63969-3103-4B79-B923-0068C9CF7328}">
      <dgm:prSet phldrT="[Text]" custT="1"/>
      <dgm:spPr/>
      <dgm:t>
        <a:bodyPr/>
        <a:lstStyle/>
        <a:p>
          <a:r>
            <a:rPr lang="en-US" sz="900" b="1" dirty="0" smtClean="0"/>
            <a:t>REPEAT</a:t>
          </a:r>
          <a:endParaRPr lang="en-US" sz="900" b="1" dirty="0"/>
        </a:p>
      </dgm:t>
    </dgm:pt>
    <dgm:pt modelId="{148F3121-3102-4405-953F-E57A7EBB475D}" type="parTrans" cxnId="{E64AE42F-6EAD-41B3-A8F5-3B67374B160C}">
      <dgm:prSet/>
      <dgm:spPr/>
      <dgm:t>
        <a:bodyPr/>
        <a:lstStyle/>
        <a:p>
          <a:endParaRPr lang="en-US"/>
        </a:p>
      </dgm:t>
    </dgm:pt>
    <dgm:pt modelId="{7325D302-CBB2-4E1F-8BE7-8787ED7951ED}" type="sibTrans" cxnId="{E64AE42F-6EAD-41B3-A8F5-3B67374B160C}">
      <dgm:prSet/>
      <dgm:spPr/>
      <dgm:t>
        <a:bodyPr/>
        <a:lstStyle/>
        <a:p>
          <a:endParaRPr lang="en-US"/>
        </a:p>
      </dgm:t>
    </dgm:pt>
    <dgm:pt modelId="{EBFEB187-083C-4E3B-A287-0F13FC8D4F6F}">
      <dgm:prSet phldrT="[Text]" custT="1"/>
      <dgm:spPr/>
      <dgm:t>
        <a:bodyPr/>
        <a:lstStyle/>
        <a:p>
          <a:r>
            <a:rPr lang="en-US" sz="900" b="1" dirty="0" smtClean="0"/>
            <a:t>DO ON ERROR</a:t>
          </a:r>
          <a:endParaRPr lang="en-US" sz="900" b="1" dirty="0"/>
        </a:p>
      </dgm:t>
    </dgm:pt>
    <dgm:pt modelId="{A9C9D0C2-D030-4B48-95FB-A19FB8D0667D}" type="parTrans" cxnId="{2EDDE70D-3DEF-44DE-ADD0-32E7875D8A1A}">
      <dgm:prSet/>
      <dgm:spPr/>
      <dgm:t>
        <a:bodyPr/>
        <a:lstStyle/>
        <a:p>
          <a:endParaRPr lang="en-US"/>
        </a:p>
      </dgm:t>
    </dgm:pt>
    <dgm:pt modelId="{D82645FD-18B2-4154-A824-FF289BDDCA11}" type="sibTrans" cxnId="{2EDDE70D-3DEF-44DE-ADD0-32E7875D8A1A}">
      <dgm:prSet/>
      <dgm:spPr/>
      <dgm:t>
        <a:bodyPr/>
        <a:lstStyle/>
        <a:p>
          <a:endParaRPr lang="en-US"/>
        </a:p>
      </dgm:t>
    </dgm:pt>
    <dgm:pt modelId="{FA4A4668-5AA2-4AA5-B9A7-6B41EBF38618}">
      <dgm:prSet phldrT="[Text]" custT="1"/>
      <dgm:spPr/>
      <dgm:t>
        <a:bodyPr/>
        <a:lstStyle/>
        <a:p>
          <a:r>
            <a:rPr lang="en-US" sz="900" b="1" dirty="0" smtClean="0"/>
            <a:t>DO ON ENDKEY</a:t>
          </a:r>
          <a:endParaRPr lang="en-US" sz="900" b="1" dirty="0"/>
        </a:p>
      </dgm:t>
    </dgm:pt>
    <dgm:pt modelId="{1E46BFEC-649C-4CAD-95EA-40FF448D7889}" type="parTrans" cxnId="{A4DF51B4-41C1-42A9-B5F5-6BE62E0BBD09}">
      <dgm:prSet/>
      <dgm:spPr/>
      <dgm:t>
        <a:bodyPr/>
        <a:lstStyle/>
        <a:p>
          <a:endParaRPr lang="en-US"/>
        </a:p>
      </dgm:t>
    </dgm:pt>
    <dgm:pt modelId="{563B77E5-FE88-4E1A-A20D-11EAC269EF79}" type="sibTrans" cxnId="{A4DF51B4-41C1-42A9-B5F5-6BE62E0BBD09}">
      <dgm:prSet/>
      <dgm:spPr/>
      <dgm:t>
        <a:bodyPr/>
        <a:lstStyle/>
        <a:p>
          <a:endParaRPr lang="en-US"/>
        </a:p>
      </dgm:t>
    </dgm:pt>
    <dgm:pt modelId="{C415D859-7A91-44BD-AF28-D3C4C050C076}">
      <dgm:prSet phldrT="[Text]" custT="1"/>
      <dgm:spPr/>
      <dgm:t>
        <a:bodyPr/>
        <a:lstStyle/>
        <a:p>
          <a:r>
            <a:rPr lang="en-US" sz="900" b="1" dirty="0" smtClean="0"/>
            <a:t>UDF</a:t>
          </a:r>
          <a:endParaRPr lang="en-US" sz="900" b="1" dirty="0"/>
        </a:p>
      </dgm:t>
    </dgm:pt>
    <dgm:pt modelId="{65D6259E-6701-4BCE-B04B-896BC5B7298C}" type="parTrans" cxnId="{85C9A3E1-5150-4DE0-B4B2-037144CA1AAC}">
      <dgm:prSet/>
      <dgm:spPr/>
      <dgm:t>
        <a:bodyPr/>
        <a:lstStyle/>
        <a:p>
          <a:endParaRPr lang="en-US"/>
        </a:p>
      </dgm:t>
    </dgm:pt>
    <dgm:pt modelId="{40D066C1-7B32-4024-A280-B12DDFE886A1}" type="sibTrans" cxnId="{85C9A3E1-5150-4DE0-B4B2-037144CA1AAC}">
      <dgm:prSet/>
      <dgm:spPr/>
      <dgm:t>
        <a:bodyPr/>
        <a:lstStyle/>
        <a:p>
          <a:endParaRPr lang="en-US"/>
        </a:p>
      </dgm:t>
    </dgm:pt>
    <dgm:pt modelId="{6B682622-5D11-4DDA-B952-ADBE06224C2C}">
      <dgm:prSet phldrT="[Text]" custT="1"/>
      <dgm:spPr/>
      <dgm:t>
        <a:bodyPr/>
        <a:lstStyle/>
        <a:p>
          <a:r>
            <a:rPr lang="en-US" sz="800" b="1" dirty="0" smtClean="0"/>
            <a:t>TRIGGER</a:t>
          </a:r>
        </a:p>
      </dgm:t>
    </dgm:pt>
    <dgm:pt modelId="{3DC64A4C-7EE5-4182-B342-EF6DD7A59364}" type="parTrans" cxnId="{2DC8FCC0-B563-4615-BA5F-57AA0F7FE362}">
      <dgm:prSet/>
      <dgm:spPr/>
      <dgm:t>
        <a:bodyPr/>
        <a:lstStyle/>
        <a:p>
          <a:endParaRPr lang="en-US"/>
        </a:p>
      </dgm:t>
    </dgm:pt>
    <dgm:pt modelId="{24B846A6-0AA9-4E92-8D0D-187E82E4F47F}" type="sibTrans" cxnId="{2DC8FCC0-B563-4615-BA5F-57AA0F7FE362}">
      <dgm:prSet/>
      <dgm:spPr/>
      <dgm:t>
        <a:bodyPr/>
        <a:lstStyle/>
        <a:p>
          <a:endParaRPr lang="en-US"/>
        </a:p>
      </dgm:t>
    </dgm:pt>
    <dgm:pt modelId="{81A06C68-A8A7-4021-8B7E-6BD8E50EE9A7}">
      <dgm:prSet phldrT="[Text]" custT="1"/>
      <dgm:spPr/>
      <dgm:t>
        <a:bodyPr/>
        <a:lstStyle/>
        <a:p>
          <a:r>
            <a:rPr lang="en-US" sz="900" b="1" dirty="0" smtClean="0"/>
            <a:t>FOR</a:t>
          </a:r>
          <a:endParaRPr lang="en-US" sz="900" b="1" dirty="0"/>
        </a:p>
      </dgm:t>
    </dgm:pt>
    <dgm:pt modelId="{BD9FA200-603E-48C0-8803-78890C5AF50F}" type="sibTrans" cxnId="{73C46AB7-FA38-458D-8485-C531900E4B1C}">
      <dgm:prSet/>
      <dgm:spPr/>
      <dgm:t>
        <a:bodyPr/>
        <a:lstStyle/>
        <a:p>
          <a:endParaRPr lang="en-US"/>
        </a:p>
      </dgm:t>
    </dgm:pt>
    <dgm:pt modelId="{73016EA0-4D3E-44CF-9E2E-62A82F85E7FF}" type="parTrans" cxnId="{73C46AB7-FA38-458D-8485-C531900E4B1C}">
      <dgm:prSet/>
      <dgm:spPr/>
      <dgm:t>
        <a:bodyPr/>
        <a:lstStyle/>
        <a:p>
          <a:endParaRPr lang="en-US"/>
        </a:p>
      </dgm:t>
    </dgm:pt>
    <dgm:pt modelId="{71EA7EFF-98A9-4638-B6A7-62D1CECC2A2B}">
      <dgm:prSet phldrT="[Text]" custT="1"/>
      <dgm:spPr/>
      <dgm:t>
        <a:bodyPr/>
        <a:lstStyle/>
        <a:p>
          <a:r>
            <a:rPr lang="en-US" sz="900" b="1" dirty="0" smtClean="0"/>
            <a:t>METHOD</a:t>
          </a:r>
          <a:endParaRPr lang="en-US" sz="900" b="1" dirty="0"/>
        </a:p>
      </dgm:t>
    </dgm:pt>
    <dgm:pt modelId="{B154FF6B-626F-49F1-A51B-4815558F1681}" type="parTrans" cxnId="{B5CD58B7-C400-4678-A326-AEDB4173479B}">
      <dgm:prSet/>
      <dgm:spPr/>
      <dgm:t>
        <a:bodyPr/>
        <a:lstStyle/>
        <a:p>
          <a:endParaRPr lang="en-US"/>
        </a:p>
      </dgm:t>
    </dgm:pt>
    <dgm:pt modelId="{471C90DE-5CF9-4084-8604-DD69D7DCAA7E}" type="sibTrans" cxnId="{B5CD58B7-C400-4678-A326-AEDB4173479B}">
      <dgm:prSet/>
      <dgm:spPr/>
      <dgm:t>
        <a:bodyPr/>
        <a:lstStyle/>
        <a:p>
          <a:endParaRPr lang="en-US"/>
        </a:p>
      </dgm:t>
    </dgm:pt>
    <dgm:pt modelId="{F8CC209E-BF63-4D17-9E7A-DDD05F0E0A3F}" type="pres">
      <dgm:prSet presAssocID="{B177E738-2F8D-4237-B8B5-4B476B6AF4A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EE4F1C-9105-4CA0-BB11-E84F10A7BE41}" type="pres">
      <dgm:prSet presAssocID="{B177E738-2F8D-4237-B8B5-4B476B6AF4A3}" presName="radial" presStyleCnt="0">
        <dgm:presLayoutVars>
          <dgm:animLvl val="ctr"/>
        </dgm:presLayoutVars>
      </dgm:prSet>
      <dgm:spPr/>
    </dgm:pt>
    <dgm:pt modelId="{83EC5881-C2EA-4648-AA4D-0F5A8BCC27AD}" type="pres">
      <dgm:prSet presAssocID="{D9CBFE19-74CF-4A24-924E-CBF59B5200B1}" presName="centerShape" presStyleLbl="vennNode1" presStyleIdx="0" presStyleCnt="9"/>
      <dgm:spPr/>
      <dgm:t>
        <a:bodyPr/>
        <a:lstStyle/>
        <a:p>
          <a:endParaRPr lang="en-US"/>
        </a:p>
      </dgm:t>
    </dgm:pt>
    <dgm:pt modelId="{9CE5309D-BDC4-4894-A0C2-C3C68FDD2816}" type="pres">
      <dgm:prSet presAssocID="{75BD083F-853D-4F56-81D8-D98D2F0C3A8E}" presName="node" presStyleLbl="venn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A0831E-6E2E-439A-84CC-18932698B75F}" type="pres">
      <dgm:prSet presAssocID="{6B682622-5D11-4DDA-B952-ADBE06224C2C}" presName="node" presStyleLbl="venn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9D888F-7BEB-49AD-AD65-CB8872A4E158}" type="pres">
      <dgm:prSet presAssocID="{C415D859-7A91-44BD-AF28-D3C4C050C076}" presName="node" presStyleLbl="venn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5EFCDF-95E1-4400-BB01-84DC2B9A157B}" type="pres">
      <dgm:prSet presAssocID="{71EA7EFF-98A9-4638-B6A7-62D1CECC2A2B}" presName="node" presStyleLbl="venn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34960D-5A16-4427-BA5A-1077C3146449}" type="pres">
      <dgm:prSet presAssocID="{81A06C68-A8A7-4021-8B7E-6BD8E50EE9A7}" presName="node" presStyleLbl="venn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24ED29-1863-47FE-A130-3024541D0086}" type="pres">
      <dgm:prSet presAssocID="{B2E63969-3103-4B79-B923-0068C9CF7328}" presName="node" presStyleLbl="venn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1F1915-297E-4262-B5A2-C6EF439A3826}" type="pres">
      <dgm:prSet presAssocID="{EBFEB187-083C-4E3B-A287-0F13FC8D4F6F}" presName="node" presStyleLbl="venn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0F4452-D8B6-4198-9992-DA361A5E8DBD}" type="pres">
      <dgm:prSet presAssocID="{FA4A4668-5AA2-4AA5-B9A7-6B41EBF38618}" presName="node" presStyleLbl="venn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3734D8-E568-4455-BD7B-14738AC221DC}" type="presOf" srcId="{B177E738-2F8D-4237-B8B5-4B476B6AF4A3}" destId="{F8CC209E-BF63-4D17-9E7A-DDD05F0E0A3F}" srcOrd="0" destOrd="0" presId="urn:microsoft.com/office/officeart/2005/8/layout/radial3"/>
    <dgm:cxn modelId="{73C46AB7-FA38-458D-8485-C531900E4B1C}" srcId="{D9CBFE19-74CF-4A24-924E-CBF59B5200B1}" destId="{81A06C68-A8A7-4021-8B7E-6BD8E50EE9A7}" srcOrd="4" destOrd="0" parTransId="{73016EA0-4D3E-44CF-9E2E-62A82F85E7FF}" sibTransId="{BD9FA200-603E-48C0-8803-78890C5AF50F}"/>
    <dgm:cxn modelId="{BBFC6C9E-B455-4DE5-B427-037978F4A6E1}" type="presOf" srcId="{EBFEB187-083C-4E3B-A287-0F13FC8D4F6F}" destId="{DB1F1915-297E-4262-B5A2-C6EF439A3826}" srcOrd="0" destOrd="0" presId="urn:microsoft.com/office/officeart/2005/8/layout/radial3"/>
    <dgm:cxn modelId="{881D50C7-6472-4283-9F92-A480A577C499}" type="presOf" srcId="{C415D859-7A91-44BD-AF28-D3C4C050C076}" destId="{5C9D888F-7BEB-49AD-AD65-CB8872A4E158}" srcOrd="0" destOrd="0" presId="urn:microsoft.com/office/officeart/2005/8/layout/radial3"/>
    <dgm:cxn modelId="{DECED2E0-6EAD-4D22-B4AB-F30B9DF73FAA}" type="presOf" srcId="{FA4A4668-5AA2-4AA5-B9A7-6B41EBF38618}" destId="{B50F4452-D8B6-4198-9992-DA361A5E8DBD}" srcOrd="0" destOrd="0" presId="urn:microsoft.com/office/officeart/2005/8/layout/radial3"/>
    <dgm:cxn modelId="{F4D38AED-EF9E-476C-B962-8FFAA0AACD73}" srcId="{B177E738-2F8D-4237-B8B5-4B476B6AF4A3}" destId="{D9CBFE19-74CF-4A24-924E-CBF59B5200B1}" srcOrd="0" destOrd="0" parTransId="{02A7618E-BF14-4A0D-AC63-C97C229D9AA1}" sibTransId="{ED7421FB-323D-44FC-90C6-5E4D629D68DC}"/>
    <dgm:cxn modelId="{07748707-588F-4CF6-8F3F-A3F295376FC9}" type="presOf" srcId="{B2E63969-3103-4B79-B923-0068C9CF7328}" destId="{9724ED29-1863-47FE-A130-3024541D0086}" srcOrd="0" destOrd="0" presId="urn:microsoft.com/office/officeart/2005/8/layout/radial3"/>
    <dgm:cxn modelId="{11916F8F-826A-42F9-BFC8-F590609BBF66}" type="presOf" srcId="{71EA7EFF-98A9-4638-B6A7-62D1CECC2A2B}" destId="{5F5EFCDF-95E1-4400-BB01-84DC2B9A157B}" srcOrd="0" destOrd="0" presId="urn:microsoft.com/office/officeart/2005/8/layout/radial3"/>
    <dgm:cxn modelId="{B5CD58B7-C400-4678-A326-AEDB4173479B}" srcId="{D9CBFE19-74CF-4A24-924E-CBF59B5200B1}" destId="{71EA7EFF-98A9-4638-B6A7-62D1CECC2A2B}" srcOrd="3" destOrd="0" parTransId="{B154FF6B-626F-49F1-A51B-4815558F1681}" sibTransId="{471C90DE-5CF9-4084-8604-DD69D7DCAA7E}"/>
    <dgm:cxn modelId="{2EDDE70D-3DEF-44DE-ADD0-32E7875D8A1A}" srcId="{D9CBFE19-74CF-4A24-924E-CBF59B5200B1}" destId="{EBFEB187-083C-4E3B-A287-0F13FC8D4F6F}" srcOrd="6" destOrd="0" parTransId="{A9C9D0C2-D030-4B48-95FB-A19FB8D0667D}" sibTransId="{D82645FD-18B2-4154-A824-FF289BDDCA11}"/>
    <dgm:cxn modelId="{AEC9F296-8E9F-43E6-A068-24D924920A33}" srcId="{D9CBFE19-74CF-4A24-924E-CBF59B5200B1}" destId="{75BD083F-853D-4F56-81D8-D98D2F0C3A8E}" srcOrd="0" destOrd="0" parTransId="{3F7138D6-D26E-4DF6-A594-0B0FD55F92F3}" sibTransId="{1FC0F795-1003-413A-A813-3956DF87019D}"/>
    <dgm:cxn modelId="{E64AE42F-6EAD-41B3-A8F5-3B67374B160C}" srcId="{D9CBFE19-74CF-4A24-924E-CBF59B5200B1}" destId="{B2E63969-3103-4B79-B923-0068C9CF7328}" srcOrd="5" destOrd="0" parTransId="{148F3121-3102-4405-953F-E57A7EBB475D}" sibTransId="{7325D302-CBB2-4E1F-8BE7-8787ED7951ED}"/>
    <dgm:cxn modelId="{85C9A3E1-5150-4DE0-B4B2-037144CA1AAC}" srcId="{D9CBFE19-74CF-4A24-924E-CBF59B5200B1}" destId="{C415D859-7A91-44BD-AF28-D3C4C050C076}" srcOrd="2" destOrd="0" parTransId="{65D6259E-6701-4BCE-B04B-896BC5B7298C}" sibTransId="{40D066C1-7B32-4024-A280-B12DDFE886A1}"/>
    <dgm:cxn modelId="{A4DF51B4-41C1-42A9-B5F5-6BE62E0BBD09}" srcId="{D9CBFE19-74CF-4A24-924E-CBF59B5200B1}" destId="{FA4A4668-5AA2-4AA5-B9A7-6B41EBF38618}" srcOrd="7" destOrd="0" parTransId="{1E46BFEC-649C-4CAD-95EA-40FF448D7889}" sibTransId="{563B77E5-FE88-4E1A-A20D-11EAC269EF79}"/>
    <dgm:cxn modelId="{BA5E500D-15AE-407D-B60A-D5FA59E23FC0}" type="presOf" srcId="{75BD083F-853D-4F56-81D8-D98D2F0C3A8E}" destId="{9CE5309D-BDC4-4894-A0C2-C3C68FDD2816}" srcOrd="0" destOrd="0" presId="urn:microsoft.com/office/officeart/2005/8/layout/radial3"/>
    <dgm:cxn modelId="{E3A670A0-60D5-4782-88AB-6E5EE8F459AA}" type="presOf" srcId="{6B682622-5D11-4DDA-B952-ADBE06224C2C}" destId="{0DA0831E-6E2E-439A-84CC-18932698B75F}" srcOrd="0" destOrd="0" presId="urn:microsoft.com/office/officeart/2005/8/layout/radial3"/>
    <dgm:cxn modelId="{1E82BB82-F036-4334-A78B-45D9A97CAD32}" type="presOf" srcId="{D9CBFE19-74CF-4A24-924E-CBF59B5200B1}" destId="{83EC5881-C2EA-4648-AA4D-0F5A8BCC27AD}" srcOrd="0" destOrd="0" presId="urn:microsoft.com/office/officeart/2005/8/layout/radial3"/>
    <dgm:cxn modelId="{85DEA59E-F086-470B-A7B1-8BB802DAE629}" type="presOf" srcId="{81A06C68-A8A7-4021-8B7E-6BD8E50EE9A7}" destId="{0634960D-5A16-4427-BA5A-1077C3146449}" srcOrd="0" destOrd="0" presId="urn:microsoft.com/office/officeart/2005/8/layout/radial3"/>
    <dgm:cxn modelId="{2DC8FCC0-B563-4615-BA5F-57AA0F7FE362}" srcId="{D9CBFE19-74CF-4A24-924E-CBF59B5200B1}" destId="{6B682622-5D11-4DDA-B952-ADBE06224C2C}" srcOrd="1" destOrd="0" parTransId="{3DC64A4C-7EE5-4182-B342-EF6DD7A59364}" sibTransId="{24B846A6-0AA9-4E92-8D0D-187E82E4F47F}"/>
    <dgm:cxn modelId="{65A85574-BDFB-4504-8BE9-049776AE0898}" type="presParOf" srcId="{F8CC209E-BF63-4D17-9E7A-DDD05F0E0A3F}" destId="{18EE4F1C-9105-4CA0-BB11-E84F10A7BE41}" srcOrd="0" destOrd="0" presId="urn:microsoft.com/office/officeart/2005/8/layout/radial3"/>
    <dgm:cxn modelId="{346D4D01-C19E-4109-B742-F3171B44BCC4}" type="presParOf" srcId="{18EE4F1C-9105-4CA0-BB11-E84F10A7BE41}" destId="{83EC5881-C2EA-4648-AA4D-0F5A8BCC27AD}" srcOrd="0" destOrd="0" presId="urn:microsoft.com/office/officeart/2005/8/layout/radial3"/>
    <dgm:cxn modelId="{21D68C1B-658F-486A-9203-5DDA9F3F3CBB}" type="presParOf" srcId="{18EE4F1C-9105-4CA0-BB11-E84F10A7BE41}" destId="{9CE5309D-BDC4-4894-A0C2-C3C68FDD2816}" srcOrd="1" destOrd="0" presId="urn:microsoft.com/office/officeart/2005/8/layout/radial3"/>
    <dgm:cxn modelId="{8A9DE535-17C3-4701-BC66-7C3A1C34F9A0}" type="presParOf" srcId="{18EE4F1C-9105-4CA0-BB11-E84F10A7BE41}" destId="{0DA0831E-6E2E-439A-84CC-18932698B75F}" srcOrd="2" destOrd="0" presId="urn:microsoft.com/office/officeart/2005/8/layout/radial3"/>
    <dgm:cxn modelId="{0970C27B-8EE1-4572-86DF-149DBD9E36A5}" type="presParOf" srcId="{18EE4F1C-9105-4CA0-BB11-E84F10A7BE41}" destId="{5C9D888F-7BEB-49AD-AD65-CB8872A4E158}" srcOrd="3" destOrd="0" presId="urn:microsoft.com/office/officeart/2005/8/layout/radial3"/>
    <dgm:cxn modelId="{82AF70A6-9DED-4AAA-9415-5D83BC4D1B3F}" type="presParOf" srcId="{18EE4F1C-9105-4CA0-BB11-E84F10A7BE41}" destId="{5F5EFCDF-95E1-4400-BB01-84DC2B9A157B}" srcOrd="4" destOrd="0" presId="urn:microsoft.com/office/officeart/2005/8/layout/radial3"/>
    <dgm:cxn modelId="{A41B4F65-8D6C-4FC3-93E3-94C23B73E304}" type="presParOf" srcId="{18EE4F1C-9105-4CA0-BB11-E84F10A7BE41}" destId="{0634960D-5A16-4427-BA5A-1077C3146449}" srcOrd="5" destOrd="0" presId="urn:microsoft.com/office/officeart/2005/8/layout/radial3"/>
    <dgm:cxn modelId="{2DE09D61-03AA-40B4-8FCA-D11E696C1231}" type="presParOf" srcId="{18EE4F1C-9105-4CA0-BB11-E84F10A7BE41}" destId="{9724ED29-1863-47FE-A130-3024541D0086}" srcOrd="6" destOrd="0" presId="urn:microsoft.com/office/officeart/2005/8/layout/radial3"/>
    <dgm:cxn modelId="{25AA3F06-551F-45BA-8ED5-688F2EA388C7}" type="presParOf" srcId="{18EE4F1C-9105-4CA0-BB11-E84F10A7BE41}" destId="{DB1F1915-297E-4262-B5A2-C6EF439A3826}" srcOrd="7" destOrd="0" presId="urn:microsoft.com/office/officeart/2005/8/layout/radial3"/>
    <dgm:cxn modelId="{40CB52AD-7A29-4559-8926-6BD71C16FB47}" type="presParOf" srcId="{18EE4F1C-9105-4CA0-BB11-E84F10A7BE41}" destId="{B50F4452-D8B6-4198-9992-DA361A5E8DBD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77E738-2F8D-4237-B8B5-4B476B6AF4A3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CBFE19-74CF-4A24-924E-CBF59B5200B1}">
      <dgm:prSet phldrT="[Text]" custT="1"/>
      <dgm:spPr/>
      <dgm:t>
        <a:bodyPr/>
        <a:lstStyle/>
        <a:p>
          <a:r>
            <a:rPr lang="en-US" sz="1800" dirty="0" smtClean="0">
              <a:latin typeface="Calibri" panose="020F0502020204030204" pitchFamily="34" charset="0"/>
              <a:cs typeface="Calibri" panose="020F0502020204030204" pitchFamily="34" charset="0"/>
            </a:rPr>
            <a:t>DB Update Commands</a:t>
          </a:r>
          <a:endParaRPr lang="en-US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A7618E-BF14-4A0D-AC63-C97C229D9AA1}" type="parTrans" cxnId="{F4D38AED-EF9E-476C-B962-8FFAA0AACD73}">
      <dgm:prSet/>
      <dgm:spPr/>
      <dgm:t>
        <a:bodyPr/>
        <a:lstStyle/>
        <a:p>
          <a:endParaRPr lang="en-US"/>
        </a:p>
      </dgm:t>
    </dgm:pt>
    <dgm:pt modelId="{ED7421FB-323D-44FC-90C6-5E4D629D68DC}" type="sibTrans" cxnId="{F4D38AED-EF9E-476C-B962-8FFAA0AACD73}">
      <dgm:prSet/>
      <dgm:spPr/>
      <dgm:t>
        <a:bodyPr/>
        <a:lstStyle/>
        <a:p>
          <a:endParaRPr lang="en-US"/>
        </a:p>
      </dgm:t>
    </dgm:pt>
    <dgm:pt modelId="{75BD083F-853D-4F56-81D8-D98D2F0C3A8E}">
      <dgm:prSet phldrT="[Text]" custT="1"/>
      <dgm:spPr/>
      <dgm:t>
        <a:bodyPr/>
        <a:lstStyle/>
        <a:p>
          <a:r>
            <a:rPr lang="en-US" sz="900" b="1" dirty="0" smtClean="0"/>
            <a:t>CREATE</a:t>
          </a:r>
        </a:p>
      </dgm:t>
    </dgm:pt>
    <dgm:pt modelId="{3F7138D6-D26E-4DF6-A594-0B0FD55F92F3}" type="parTrans" cxnId="{AEC9F296-8E9F-43E6-A068-24D924920A33}">
      <dgm:prSet/>
      <dgm:spPr/>
      <dgm:t>
        <a:bodyPr/>
        <a:lstStyle/>
        <a:p>
          <a:endParaRPr lang="en-US"/>
        </a:p>
      </dgm:t>
    </dgm:pt>
    <dgm:pt modelId="{1FC0F795-1003-413A-A813-3956DF87019D}" type="sibTrans" cxnId="{AEC9F296-8E9F-43E6-A068-24D924920A33}">
      <dgm:prSet/>
      <dgm:spPr/>
      <dgm:t>
        <a:bodyPr/>
        <a:lstStyle/>
        <a:p>
          <a:endParaRPr lang="en-US"/>
        </a:p>
      </dgm:t>
    </dgm:pt>
    <dgm:pt modelId="{49142A39-2C40-4C2B-9D2C-1E942772FF0C}">
      <dgm:prSet phldrT="[Text]" custT="1"/>
      <dgm:spPr/>
      <dgm:t>
        <a:bodyPr/>
        <a:lstStyle/>
        <a:p>
          <a:r>
            <a:rPr lang="en-US" sz="900" b="1" dirty="0" smtClean="0"/>
            <a:t>UPDATE</a:t>
          </a:r>
        </a:p>
      </dgm:t>
    </dgm:pt>
    <dgm:pt modelId="{94F27460-4560-4311-82D5-B355D1804DFE}" type="parTrans" cxnId="{613CF135-0B60-4524-BEB7-C544FC421DDA}">
      <dgm:prSet/>
      <dgm:spPr/>
      <dgm:t>
        <a:bodyPr/>
        <a:lstStyle/>
        <a:p>
          <a:endParaRPr lang="en-US"/>
        </a:p>
      </dgm:t>
    </dgm:pt>
    <dgm:pt modelId="{A2CC8159-6549-44D3-98DF-54AA60505C31}" type="sibTrans" cxnId="{613CF135-0B60-4524-BEB7-C544FC421DDA}">
      <dgm:prSet/>
      <dgm:spPr/>
      <dgm:t>
        <a:bodyPr/>
        <a:lstStyle/>
        <a:p>
          <a:endParaRPr lang="en-US"/>
        </a:p>
      </dgm:t>
    </dgm:pt>
    <dgm:pt modelId="{C5AEC610-1CBA-4189-8FC7-57BB6A1805B1}">
      <dgm:prSet phldrT="[Text]" custT="1"/>
      <dgm:spPr/>
      <dgm:t>
        <a:bodyPr/>
        <a:lstStyle/>
        <a:p>
          <a:r>
            <a:rPr lang="en-US" sz="900" b="1" dirty="0" smtClean="0"/>
            <a:t>INSERT</a:t>
          </a:r>
        </a:p>
      </dgm:t>
    </dgm:pt>
    <dgm:pt modelId="{7DC0FB9A-ED2F-440C-94A4-F2F7D0FBBE63}" type="parTrans" cxnId="{7EBBCFAC-4637-4320-8A8C-25753EAD6D4C}">
      <dgm:prSet/>
      <dgm:spPr/>
      <dgm:t>
        <a:bodyPr/>
        <a:lstStyle/>
        <a:p>
          <a:endParaRPr lang="en-US"/>
        </a:p>
      </dgm:t>
    </dgm:pt>
    <dgm:pt modelId="{B951983B-F1B3-4A6B-8275-EFF4C62A8820}" type="sibTrans" cxnId="{7EBBCFAC-4637-4320-8A8C-25753EAD6D4C}">
      <dgm:prSet/>
      <dgm:spPr/>
      <dgm:t>
        <a:bodyPr/>
        <a:lstStyle/>
        <a:p>
          <a:endParaRPr lang="en-US"/>
        </a:p>
      </dgm:t>
    </dgm:pt>
    <dgm:pt modelId="{2F4F785B-865B-434F-A3F4-F1A68420AFE6}">
      <dgm:prSet phldrT="[Text]" custT="1"/>
      <dgm:spPr/>
      <dgm:t>
        <a:bodyPr/>
        <a:lstStyle/>
        <a:p>
          <a:r>
            <a:rPr lang="en-US" sz="900" b="1" dirty="0" smtClean="0"/>
            <a:t>ASSIGN</a:t>
          </a:r>
        </a:p>
      </dgm:t>
    </dgm:pt>
    <dgm:pt modelId="{606DEF5D-8D84-427D-A2F5-774E4E91B258}" type="parTrans" cxnId="{BC1AB39C-B79F-4C49-ACD0-72E26EA6EE23}">
      <dgm:prSet/>
      <dgm:spPr/>
      <dgm:t>
        <a:bodyPr/>
        <a:lstStyle/>
        <a:p>
          <a:endParaRPr lang="en-US"/>
        </a:p>
      </dgm:t>
    </dgm:pt>
    <dgm:pt modelId="{E58AF482-5ECA-44AE-BDD1-335E792C6DBF}" type="sibTrans" cxnId="{BC1AB39C-B79F-4C49-ACD0-72E26EA6EE23}">
      <dgm:prSet/>
      <dgm:spPr/>
      <dgm:t>
        <a:bodyPr/>
        <a:lstStyle/>
        <a:p>
          <a:endParaRPr lang="en-US"/>
        </a:p>
      </dgm:t>
    </dgm:pt>
    <dgm:pt modelId="{0AC723B3-0574-4088-8E49-5640D953DF22}">
      <dgm:prSet phldrT="[Text]" custT="1"/>
      <dgm:spPr/>
      <dgm:t>
        <a:bodyPr/>
        <a:lstStyle/>
        <a:p>
          <a:r>
            <a:rPr lang="en-US" sz="900" b="1" dirty="0" smtClean="0"/>
            <a:t>SET</a:t>
          </a:r>
        </a:p>
      </dgm:t>
    </dgm:pt>
    <dgm:pt modelId="{7CA6A035-8099-47E1-8E89-D133AC19470A}" type="parTrans" cxnId="{CE355AC3-11D6-4F18-9A28-FE899E5FD4C6}">
      <dgm:prSet/>
      <dgm:spPr/>
      <dgm:t>
        <a:bodyPr/>
        <a:lstStyle/>
        <a:p>
          <a:endParaRPr lang="en-US"/>
        </a:p>
      </dgm:t>
    </dgm:pt>
    <dgm:pt modelId="{80A17AC4-B47B-41AC-B656-FF27EE3A9279}" type="sibTrans" cxnId="{CE355AC3-11D6-4F18-9A28-FE899E5FD4C6}">
      <dgm:prSet/>
      <dgm:spPr/>
      <dgm:t>
        <a:bodyPr/>
        <a:lstStyle/>
        <a:p>
          <a:endParaRPr lang="en-US"/>
        </a:p>
      </dgm:t>
    </dgm:pt>
    <dgm:pt modelId="{BF86CC98-563D-41C5-9862-229BCF64A5C7}">
      <dgm:prSet phldrT="[Text]" custT="1"/>
      <dgm:spPr/>
      <dgm:t>
        <a:bodyPr/>
        <a:lstStyle/>
        <a:p>
          <a:r>
            <a:rPr lang="en-US" sz="900" b="1" dirty="0" smtClean="0"/>
            <a:t>DELETE</a:t>
          </a:r>
        </a:p>
      </dgm:t>
    </dgm:pt>
    <dgm:pt modelId="{6104B6C0-0629-43E4-B85A-8239954CC71E}" type="parTrans" cxnId="{3D381E7F-75DA-4BFE-8080-AB7E2EFCF63C}">
      <dgm:prSet/>
      <dgm:spPr/>
      <dgm:t>
        <a:bodyPr/>
        <a:lstStyle/>
        <a:p>
          <a:endParaRPr lang="en-US"/>
        </a:p>
      </dgm:t>
    </dgm:pt>
    <dgm:pt modelId="{11891373-F4F2-4EEF-9F5A-C99526F24B73}" type="sibTrans" cxnId="{3D381E7F-75DA-4BFE-8080-AB7E2EFCF63C}">
      <dgm:prSet/>
      <dgm:spPr/>
      <dgm:t>
        <a:bodyPr/>
        <a:lstStyle/>
        <a:p>
          <a:endParaRPr lang="en-US"/>
        </a:p>
      </dgm:t>
    </dgm:pt>
    <dgm:pt modelId="{F8CC209E-BF63-4D17-9E7A-DDD05F0E0A3F}" type="pres">
      <dgm:prSet presAssocID="{B177E738-2F8D-4237-B8B5-4B476B6AF4A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EE4F1C-9105-4CA0-BB11-E84F10A7BE41}" type="pres">
      <dgm:prSet presAssocID="{B177E738-2F8D-4237-B8B5-4B476B6AF4A3}" presName="radial" presStyleCnt="0">
        <dgm:presLayoutVars>
          <dgm:animLvl val="ctr"/>
        </dgm:presLayoutVars>
      </dgm:prSet>
      <dgm:spPr/>
    </dgm:pt>
    <dgm:pt modelId="{83EC5881-C2EA-4648-AA4D-0F5A8BCC27AD}" type="pres">
      <dgm:prSet presAssocID="{D9CBFE19-74CF-4A24-924E-CBF59B5200B1}" presName="centerShape" presStyleLbl="vennNode1" presStyleIdx="0" presStyleCnt="7"/>
      <dgm:spPr/>
      <dgm:t>
        <a:bodyPr/>
        <a:lstStyle/>
        <a:p>
          <a:endParaRPr lang="en-US"/>
        </a:p>
      </dgm:t>
    </dgm:pt>
    <dgm:pt modelId="{9CE5309D-BDC4-4894-A0C2-C3C68FDD2816}" type="pres">
      <dgm:prSet presAssocID="{75BD083F-853D-4F56-81D8-D98D2F0C3A8E}" presName="node" presStyleLbl="venn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5F2AA6-0C56-42FC-A4A9-F3DEB6BCBF5F}" type="pres">
      <dgm:prSet presAssocID="{49142A39-2C40-4C2B-9D2C-1E942772FF0C}" presName="node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06BAD7-07A0-4F17-A595-BE27791E4F49}" type="pres">
      <dgm:prSet presAssocID="{C5AEC610-1CBA-4189-8FC7-57BB6A1805B1}" presName="node" presStyleLbl="venn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378DD5-F9BE-4C9B-9EEE-7C414DFC66E4}" type="pres">
      <dgm:prSet presAssocID="{2F4F785B-865B-434F-A3F4-F1A68420AFE6}" presName="node" presStyleLbl="venn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ECF18B-E83A-4134-B966-36D74A69E755}" type="pres">
      <dgm:prSet presAssocID="{0AC723B3-0574-4088-8E49-5640D953DF22}" presName="node" presStyleLbl="venn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A4810D-CA69-4AB0-AB0C-47857CB0B654}" type="pres">
      <dgm:prSet presAssocID="{BF86CC98-563D-41C5-9862-229BCF64A5C7}" presName="node" presStyleLbl="venn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3734D8-E568-4455-BD7B-14738AC221DC}" type="presOf" srcId="{B177E738-2F8D-4237-B8B5-4B476B6AF4A3}" destId="{F8CC209E-BF63-4D17-9E7A-DDD05F0E0A3F}" srcOrd="0" destOrd="0" presId="urn:microsoft.com/office/officeart/2005/8/layout/radial3"/>
    <dgm:cxn modelId="{C71BD393-3C1C-4A52-8B98-71E1147951E7}" type="presOf" srcId="{BF86CC98-563D-41C5-9862-229BCF64A5C7}" destId="{DFA4810D-CA69-4AB0-AB0C-47857CB0B654}" srcOrd="0" destOrd="0" presId="urn:microsoft.com/office/officeart/2005/8/layout/radial3"/>
    <dgm:cxn modelId="{0EACC7D6-A093-479A-8231-3AD1D9BFAA88}" type="presOf" srcId="{0AC723B3-0574-4088-8E49-5640D953DF22}" destId="{84ECF18B-E83A-4134-B966-36D74A69E755}" srcOrd="0" destOrd="0" presId="urn:microsoft.com/office/officeart/2005/8/layout/radial3"/>
    <dgm:cxn modelId="{EF056755-F34E-4776-8A39-A9773EEF2A06}" type="presOf" srcId="{C5AEC610-1CBA-4189-8FC7-57BB6A1805B1}" destId="{5506BAD7-07A0-4F17-A595-BE27791E4F49}" srcOrd="0" destOrd="0" presId="urn:microsoft.com/office/officeart/2005/8/layout/radial3"/>
    <dgm:cxn modelId="{211F4E2E-6CC8-4B42-9ABD-8032DF0715F8}" type="presOf" srcId="{2F4F785B-865B-434F-A3F4-F1A68420AFE6}" destId="{9D378DD5-F9BE-4C9B-9EEE-7C414DFC66E4}" srcOrd="0" destOrd="0" presId="urn:microsoft.com/office/officeart/2005/8/layout/radial3"/>
    <dgm:cxn modelId="{7EBBCFAC-4637-4320-8A8C-25753EAD6D4C}" srcId="{D9CBFE19-74CF-4A24-924E-CBF59B5200B1}" destId="{C5AEC610-1CBA-4189-8FC7-57BB6A1805B1}" srcOrd="2" destOrd="0" parTransId="{7DC0FB9A-ED2F-440C-94A4-F2F7D0FBBE63}" sibTransId="{B951983B-F1B3-4A6B-8275-EFF4C62A8820}"/>
    <dgm:cxn modelId="{F4D38AED-EF9E-476C-B962-8FFAA0AACD73}" srcId="{B177E738-2F8D-4237-B8B5-4B476B6AF4A3}" destId="{D9CBFE19-74CF-4A24-924E-CBF59B5200B1}" srcOrd="0" destOrd="0" parTransId="{02A7618E-BF14-4A0D-AC63-C97C229D9AA1}" sibTransId="{ED7421FB-323D-44FC-90C6-5E4D629D68DC}"/>
    <dgm:cxn modelId="{3D381E7F-75DA-4BFE-8080-AB7E2EFCF63C}" srcId="{D9CBFE19-74CF-4A24-924E-CBF59B5200B1}" destId="{BF86CC98-563D-41C5-9862-229BCF64A5C7}" srcOrd="5" destOrd="0" parTransId="{6104B6C0-0629-43E4-B85A-8239954CC71E}" sibTransId="{11891373-F4F2-4EEF-9F5A-C99526F24B73}"/>
    <dgm:cxn modelId="{AEC9F296-8E9F-43E6-A068-24D924920A33}" srcId="{D9CBFE19-74CF-4A24-924E-CBF59B5200B1}" destId="{75BD083F-853D-4F56-81D8-D98D2F0C3A8E}" srcOrd="0" destOrd="0" parTransId="{3F7138D6-D26E-4DF6-A594-0B0FD55F92F3}" sibTransId="{1FC0F795-1003-413A-A813-3956DF87019D}"/>
    <dgm:cxn modelId="{613CF135-0B60-4524-BEB7-C544FC421DDA}" srcId="{D9CBFE19-74CF-4A24-924E-CBF59B5200B1}" destId="{49142A39-2C40-4C2B-9D2C-1E942772FF0C}" srcOrd="1" destOrd="0" parTransId="{94F27460-4560-4311-82D5-B355D1804DFE}" sibTransId="{A2CC8159-6549-44D3-98DF-54AA60505C31}"/>
    <dgm:cxn modelId="{BA5E500D-15AE-407D-B60A-D5FA59E23FC0}" type="presOf" srcId="{75BD083F-853D-4F56-81D8-D98D2F0C3A8E}" destId="{9CE5309D-BDC4-4894-A0C2-C3C68FDD2816}" srcOrd="0" destOrd="0" presId="urn:microsoft.com/office/officeart/2005/8/layout/radial3"/>
    <dgm:cxn modelId="{BC1AB39C-B79F-4C49-ACD0-72E26EA6EE23}" srcId="{D9CBFE19-74CF-4A24-924E-CBF59B5200B1}" destId="{2F4F785B-865B-434F-A3F4-F1A68420AFE6}" srcOrd="3" destOrd="0" parTransId="{606DEF5D-8D84-427D-A2F5-774E4E91B258}" sibTransId="{E58AF482-5ECA-44AE-BDD1-335E792C6DBF}"/>
    <dgm:cxn modelId="{CD026338-998A-4D5B-BE85-5DC434A54999}" type="presOf" srcId="{49142A39-2C40-4C2B-9D2C-1E942772FF0C}" destId="{4C5F2AA6-0C56-42FC-A4A9-F3DEB6BCBF5F}" srcOrd="0" destOrd="0" presId="urn:microsoft.com/office/officeart/2005/8/layout/radial3"/>
    <dgm:cxn modelId="{1E82BB82-F036-4334-A78B-45D9A97CAD32}" type="presOf" srcId="{D9CBFE19-74CF-4A24-924E-CBF59B5200B1}" destId="{83EC5881-C2EA-4648-AA4D-0F5A8BCC27AD}" srcOrd="0" destOrd="0" presId="urn:microsoft.com/office/officeart/2005/8/layout/radial3"/>
    <dgm:cxn modelId="{CE355AC3-11D6-4F18-9A28-FE899E5FD4C6}" srcId="{D9CBFE19-74CF-4A24-924E-CBF59B5200B1}" destId="{0AC723B3-0574-4088-8E49-5640D953DF22}" srcOrd="4" destOrd="0" parTransId="{7CA6A035-8099-47E1-8E89-D133AC19470A}" sibTransId="{80A17AC4-B47B-41AC-B656-FF27EE3A9279}"/>
    <dgm:cxn modelId="{65A85574-BDFB-4504-8BE9-049776AE0898}" type="presParOf" srcId="{F8CC209E-BF63-4D17-9E7A-DDD05F0E0A3F}" destId="{18EE4F1C-9105-4CA0-BB11-E84F10A7BE41}" srcOrd="0" destOrd="0" presId="urn:microsoft.com/office/officeart/2005/8/layout/radial3"/>
    <dgm:cxn modelId="{346D4D01-C19E-4109-B742-F3171B44BCC4}" type="presParOf" srcId="{18EE4F1C-9105-4CA0-BB11-E84F10A7BE41}" destId="{83EC5881-C2EA-4648-AA4D-0F5A8BCC27AD}" srcOrd="0" destOrd="0" presId="urn:microsoft.com/office/officeart/2005/8/layout/radial3"/>
    <dgm:cxn modelId="{21D68C1B-658F-486A-9203-5DDA9F3F3CBB}" type="presParOf" srcId="{18EE4F1C-9105-4CA0-BB11-E84F10A7BE41}" destId="{9CE5309D-BDC4-4894-A0C2-C3C68FDD2816}" srcOrd="1" destOrd="0" presId="urn:microsoft.com/office/officeart/2005/8/layout/radial3"/>
    <dgm:cxn modelId="{D4D7D93C-7071-4170-853E-255348376215}" type="presParOf" srcId="{18EE4F1C-9105-4CA0-BB11-E84F10A7BE41}" destId="{4C5F2AA6-0C56-42FC-A4A9-F3DEB6BCBF5F}" srcOrd="2" destOrd="0" presId="urn:microsoft.com/office/officeart/2005/8/layout/radial3"/>
    <dgm:cxn modelId="{B6F56D28-F5B4-4A4B-A811-E072D64FBAF7}" type="presParOf" srcId="{18EE4F1C-9105-4CA0-BB11-E84F10A7BE41}" destId="{5506BAD7-07A0-4F17-A595-BE27791E4F49}" srcOrd="3" destOrd="0" presId="urn:microsoft.com/office/officeart/2005/8/layout/radial3"/>
    <dgm:cxn modelId="{88C02D1F-439D-434F-A2CA-55FC0F0DB757}" type="presParOf" srcId="{18EE4F1C-9105-4CA0-BB11-E84F10A7BE41}" destId="{9D378DD5-F9BE-4C9B-9EEE-7C414DFC66E4}" srcOrd="4" destOrd="0" presId="urn:microsoft.com/office/officeart/2005/8/layout/radial3"/>
    <dgm:cxn modelId="{A423FB52-013D-4C67-8262-D9D6C0667DB7}" type="presParOf" srcId="{18EE4F1C-9105-4CA0-BB11-E84F10A7BE41}" destId="{84ECF18B-E83A-4134-B966-36D74A69E755}" srcOrd="5" destOrd="0" presId="urn:microsoft.com/office/officeart/2005/8/layout/radial3"/>
    <dgm:cxn modelId="{E2E6B669-F794-4877-B5C4-EEC05634CDEF}" type="presParOf" srcId="{18EE4F1C-9105-4CA0-BB11-E84F10A7BE41}" destId="{DFA4810D-CA69-4AB0-AB0C-47857CB0B654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177E738-2F8D-4237-B8B5-4B476B6AF4A3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CBFE19-74CF-4A24-924E-CBF59B5200B1}">
      <dgm:prSet phldrT="[Text]" custT="1"/>
      <dgm:spPr/>
      <dgm:t>
        <a:bodyPr/>
        <a:lstStyle/>
        <a:p>
          <a:r>
            <a:rPr lang="en-US" sz="1800" dirty="0" smtClean="0">
              <a:latin typeface="Calibri" panose="020F0502020204030204" pitchFamily="34" charset="0"/>
              <a:cs typeface="Calibri" panose="020F0502020204030204" pitchFamily="34" charset="0"/>
            </a:rPr>
            <a:t>Forced Transaction Blocks</a:t>
          </a:r>
          <a:endParaRPr lang="en-US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A7618E-BF14-4A0D-AC63-C97C229D9AA1}" type="parTrans" cxnId="{F4D38AED-EF9E-476C-B962-8FFAA0AACD73}">
      <dgm:prSet/>
      <dgm:spPr/>
      <dgm:t>
        <a:bodyPr/>
        <a:lstStyle/>
        <a:p>
          <a:endParaRPr lang="en-US"/>
        </a:p>
      </dgm:t>
    </dgm:pt>
    <dgm:pt modelId="{ED7421FB-323D-44FC-90C6-5E4D629D68DC}" type="sibTrans" cxnId="{F4D38AED-EF9E-476C-B962-8FFAA0AACD73}">
      <dgm:prSet/>
      <dgm:spPr/>
      <dgm:t>
        <a:bodyPr/>
        <a:lstStyle/>
        <a:p>
          <a:endParaRPr lang="en-US"/>
        </a:p>
      </dgm:t>
    </dgm:pt>
    <dgm:pt modelId="{75BD083F-853D-4F56-81D8-D98D2F0C3A8E}">
      <dgm:prSet phldrT="[Text]" custT="1"/>
      <dgm:spPr/>
      <dgm:t>
        <a:bodyPr/>
        <a:lstStyle/>
        <a:p>
          <a:r>
            <a:rPr lang="en-US" sz="800" b="1" dirty="0" smtClean="0"/>
            <a:t>DO</a:t>
          </a:r>
        </a:p>
        <a:p>
          <a:r>
            <a:rPr lang="en-US" sz="800" b="1" dirty="0" smtClean="0"/>
            <a:t>TRANSACTION</a:t>
          </a:r>
        </a:p>
      </dgm:t>
    </dgm:pt>
    <dgm:pt modelId="{3F7138D6-D26E-4DF6-A594-0B0FD55F92F3}" type="parTrans" cxnId="{AEC9F296-8E9F-43E6-A068-24D924920A33}">
      <dgm:prSet/>
      <dgm:spPr/>
      <dgm:t>
        <a:bodyPr/>
        <a:lstStyle/>
        <a:p>
          <a:endParaRPr lang="en-US"/>
        </a:p>
      </dgm:t>
    </dgm:pt>
    <dgm:pt modelId="{1FC0F795-1003-413A-A813-3956DF87019D}" type="sibTrans" cxnId="{AEC9F296-8E9F-43E6-A068-24D924920A33}">
      <dgm:prSet/>
      <dgm:spPr/>
      <dgm:t>
        <a:bodyPr/>
        <a:lstStyle/>
        <a:p>
          <a:endParaRPr lang="en-US"/>
        </a:p>
      </dgm:t>
    </dgm:pt>
    <dgm:pt modelId="{BF86CC98-563D-41C5-9862-229BCF64A5C7}">
      <dgm:prSet phldrT="[Text]" custT="1"/>
      <dgm:spPr/>
      <dgm:t>
        <a:bodyPr/>
        <a:lstStyle/>
        <a:p>
          <a:r>
            <a:rPr lang="en-US" sz="800" b="1" dirty="0" smtClean="0"/>
            <a:t>FOR EACH TRANSACTION</a:t>
          </a:r>
        </a:p>
      </dgm:t>
    </dgm:pt>
    <dgm:pt modelId="{6104B6C0-0629-43E4-B85A-8239954CC71E}" type="parTrans" cxnId="{3D381E7F-75DA-4BFE-8080-AB7E2EFCF63C}">
      <dgm:prSet/>
      <dgm:spPr/>
      <dgm:t>
        <a:bodyPr/>
        <a:lstStyle/>
        <a:p>
          <a:endParaRPr lang="en-US"/>
        </a:p>
      </dgm:t>
    </dgm:pt>
    <dgm:pt modelId="{11891373-F4F2-4EEF-9F5A-C99526F24B73}" type="sibTrans" cxnId="{3D381E7F-75DA-4BFE-8080-AB7E2EFCF63C}">
      <dgm:prSet/>
      <dgm:spPr/>
      <dgm:t>
        <a:bodyPr/>
        <a:lstStyle/>
        <a:p>
          <a:endParaRPr lang="en-US"/>
        </a:p>
      </dgm:t>
    </dgm:pt>
    <dgm:pt modelId="{412A27F0-AF87-4A35-9E48-7B6BE254148F}">
      <dgm:prSet phldrT="[Text]" custT="1"/>
      <dgm:spPr/>
      <dgm:t>
        <a:bodyPr/>
        <a:lstStyle/>
        <a:p>
          <a:r>
            <a:rPr lang="en-US" sz="800" b="1" dirty="0" smtClean="0"/>
            <a:t>REPEAT TRANSACTION</a:t>
          </a:r>
        </a:p>
      </dgm:t>
    </dgm:pt>
    <dgm:pt modelId="{4A0F4D8A-99E5-44C3-8458-FAE917D04E87}" type="parTrans" cxnId="{1EA989E4-8E4D-468D-A7E0-DE73F531D9DB}">
      <dgm:prSet/>
      <dgm:spPr/>
      <dgm:t>
        <a:bodyPr/>
        <a:lstStyle/>
        <a:p>
          <a:endParaRPr lang="en-US"/>
        </a:p>
      </dgm:t>
    </dgm:pt>
    <dgm:pt modelId="{F121FEF2-7A95-4F1E-B724-F00CD9543AC8}" type="sibTrans" cxnId="{1EA989E4-8E4D-468D-A7E0-DE73F531D9DB}">
      <dgm:prSet/>
      <dgm:spPr/>
      <dgm:t>
        <a:bodyPr/>
        <a:lstStyle/>
        <a:p>
          <a:endParaRPr lang="en-US"/>
        </a:p>
      </dgm:t>
    </dgm:pt>
    <dgm:pt modelId="{FD89E6B6-2AAC-41AB-9977-44DE43DC7D2E}">
      <dgm:prSet phldrT="[Text]" custT="1"/>
      <dgm:spPr/>
      <dgm:t>
        <a:bodyPr/>
        <a:lstStyle/>
        <a:p>
          <a:r>
            <a:rPr lang="en-US" sz="900" b="1" dirty="0" smtClean="0"/>
            <a:t>FOR/REPEAT WITH EXCLUSIVE-LOCK</a:t>
          </a:r>
        </a:p>
      </dgm:t>
    </dgm:pt>
    <dgm:pt modelId="{15E59897-0A53-4BD7-A202-5EE41F69977B}" type="parTrans" cxnId="{203562A5-330C-4471-A537-D59B42782CAE}">
      <dgm:prSet/>
      <dgm:spPr/>
      <dgm:t>
        <a:bodyPr/>
        <a:lstStyle/>
        <a:p>
          <a:endParaRPr lang="en-US"/>
        </a:p>
      </dgm:t>
    </dgm:pt>
    <dgm:pt modelId="{82BBC730-484C-44EF-986B-D8C21A3B6E2E}" type="sibTrans" cxnId="{203562A5-330C-4471-A537-D59B42782CAE}">
      <dgm:prSet/>
      <dgm:spPr/>
      <dgm:t>
        <a:bodyPr/>
        <a:lstStyle/>
        <a:p>
          <a:endParaRPr lang="en-US"/>
        </a:p>
      </dgm:t>
    </dgm:pt>
    <dgm:pt modelId="{F8CC209E-BF63-4D17-9E7A-DDD05F0E0A3F}" type="pres">
      <dgm:prSet presAssocID="{B177E738-2F8D-4237-B8B5-4B476B6AF4A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EE4F1C-9105-4CA0-BB11-E84F10A7BE41}" type="pres">
      <dgm:prSet presAssocID="{B177E738-2F8D-4237-B8B5-4B476B6AF4A3}" presName="radial" presStyleCnt="0">
        <dgm:presLayoutVars>
          <dgm:animLvl val="ctr"/>
        </dgm:presLayoutVars>
      </dgm:prSet>
      <dgm:spPr/>
    </dgm:pt>
    <dgm:pt modelId="{83EC5881-C2EA-4648-AA4D-0F5A8BCC27AD}" type="pres">
      <dgm:prSet presAssocID="{D9CBFE19-74CF-4A24-924E-CBF59B5200B1}" presName="centerShape" presStyleLbl="vennNode1" presStyleIdx="0" presStyleCnt="5"/>
      <dgm:spPr/>
      <dgm:t>
        <a:bodyPr/>
        <a:lstStyle/>
        <a:p>
          <a:endParaRPr lang="en-US"/>
        </a:p>
      </dgm:t>
    </dgm:pt>
    <dgm:pt modelId="{9CE5309D-BDC4-4894-A0C2-C3C68FDD2816}" type="pres">
      <dgm:prSet presAssocID="{75BD083F-853D-4F56-81D8-D98D2F0C3A8E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A4810D-CA69-4AB0-AB0C-47857CB0B654}" type="pres">
      <dgm:prSet presAssocID="{BF86CC98-563D-41C5-9862-229BCF64A5C7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9A0377-F172-4AE1-BB50-469258D9C2DF}" type="pres">
      <dgm:prSet presAssocID="{412A27F0-AF87-4A35-9E48-7B6BE254148F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A7B08E-AD26-4DE3-9C45-EA739E225B55}" type="pres">
      <dgm:prSet presAssocID="{FD89E6B6-2AAC-41AB-9977-44DE43DC7D2E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82BB82-F036-4334-A78B-45D9A97CAD32}" type="presOf" srcId="{D9CBFE19-74CF-4A24-924E-CBF59B5200B1}" destId="{83EC5881-C2EA-4648-AA4D-0F5A8BCC27AD}" srcOrd="0" destOrd="0" presId="urn:microsoft.com/office/officeart/2005/8/layout/radial3"/>
    <dgm:cxn modelId="{C71BD393-3C1C-4A52-8B98-71E1147951E7}" type="presOf" srcId="{BF86CC98-563D-41C5-9862-229BCF64A5C7}" destId="{DFA4810D-CA69-4AB0-AB0C-47857CB0B654}" srcOrd="0" destOrd="0" presId="urn:microsoft.com/office/officeart/2005/8/layout/radial3"/>
    <dgm:cxn modelId="{3D381E7F-75DA-4BFE-8080-AB7E2EFCF63C}" srcId="{D9CBFE19-74CF-4A24-924E-CBF59B5200B1}" destId="{BF86CC98-563D-41C5-9862-229BCF64A5C7}" srcOrd="1" destOrd="0" parTransId="{6104B6C0-0629-43E4-B85A-8239954CC71E}" sibTransId="{11891373-F4F2-4EEF-9F5A-C99526F24B73}"/>
    <dgm:cxn modelId="{F4D38AED-EF9E-476C-B962-8FFAA0AACD73}" srcId="{B177E738-2F8D-4237-B8B5-4B476B6AF4A3}" destId="{D9CBFE19-74CF-4A24-924E-CBF59B5200B1}" srcOrd="0" destOrd="0" parTransId="{02A7618E-BF14-4A0D-AC63-C97C229D9AA1}" sibTransId="{ED7421FB-323D-44FC-90C6-5E4D629D68DC}"/>
    <dgm:cxn modelId="{203562A5-330C-4471-A537-D59B42782CAE}" srcId="{D9CBFE19-74CF-4A24-924E-CBF59B5200B1}" destId="{FD89E6B6-2AAC-41AB-9977-44DE43DC7D2E}" srcOrd="3" destOrd="0" parTransId="{15E59897-0A53-4BD7-A202-5EE41F69977B}" sibTransId="{82BBC730-484C-44EF-986B-D8C21A3B6E2E}"/>
    <dgm:cxn modelId="{1EA989E4-8E4D-468D-A7E0-DE73F531D9DB}" srcId="{D9CBFE19-74CF-4A24-924E-CBF59B5200B1}" destId="{412A27F0-AF87-4A35-9E48-7B6BE254148F}" srcOrd="2" destOrd="0" parTransId="{4A0F4D8A-99E5-44C3-8458-FAE917D04E87}" sibTransId="{F121FEF2-7A95-4F1E-B724-F00CD9543AC8}"/>
    <dgm:cxn modelId="{AEC9F296-8E9F-43E6-A068-24D924920A33}" srcId="{D9CBFE19-74CF-4A24-924E-CBF59B5200B1}" destId="{75BD083F-853D-4F56-81D8-D98D2F0C3A8E}" srcOrd="0" destOrd="0" parTransId="{3F7138D6-D26E-4DF6-A594-0B0FD55F92F3}" sibTransId="{1FC0F795-1003-413A-A813-3956DF87019D}"/>
    <dgm:cxn modelId="{443734D8-E568-4455-BD7B-14738AC221DC}" type="presOf" srcId="{B177E738-2F8D-4237-B8B5-4B476B6AF4A3}" destId="{F8CC209E-BF63-4D17-9E7A-DDD05F0E0A3F}" srcOrd="0" destOrd="0" presId="urn:microsoft.com/office/officeart/2005/8/layout/radial3"/>
    <dgm:cxn modelId="{2ED019CE-6D41-44E1-A5FC-431B40AE964B}" type="presOf" srcId="{412A27F0-AF87-4A35-9E48-7B6BE254148F}" destId="{839A0377-F172-4AE1-BB50-469258D9C2DF}" srcOrd="0" destOrd="0" presId="urn:microsoft.com/office/officeart/2005/8/layout/radial3"/>
    <dgm:cxn modelId="{F4DD97D0-17CA-47BF-A6AB-705BFF82E5F4}" type="presOf" srcId="{FD89E6B6-2AAC-41AB-9977-44DE43DC7D2E}" destId="{2FA7B08E-AD26-4DE3-9C45-EA739E225B55}" srcOrd="0" destOrd="0" presId="urn:microsoft.com/office/officeart/2005/8/layout/radial3"/>
    <dgm:cxn modelId="{BA5E500D-15AE-407D-B60A-D5FA59E23FC0}" type="presOf" srcId="{75BD083F-853D-4F56-81D8-D98D2F0C3A8E}" destId="{9CE5309D-BDC4-4894-A0C2-C3C68FDD2816}" srcOrd="0" destOrd="0" presId="urn:microsoft.com/office/officeart/2005/8/layout/radial3"/>
    <dgm:cxn modelId="{65A85574-BDFB-4504-8BE9-049776AE0898}" type="presParOf" srcId="{F8CC209E-BF63-4D17-9E7A-DDD05F0E0A3F}" destId="{18EE4F1C-9105-4CA0-BB11-E84F10A7BE41}" srcOrd="0" destOrd="0" presId="urn:microsoft.com/office/officeart/2005/8/layout/radial3"/>
    <dgm:cxn modelId="{346D4D01-C19E-4109-B742-F3171B44BCC4}" type="presParOf" srcId="{18EE4F1C-9105-4CA0-BB11-E84F10A7BE41}" destId="{83EC5881-C2EA-4648-AA4D-0F5A8BCC27AD}" srcOrd="0" destOrd="0" presId="urn:microsoft.com/office/officeart/2005/8/layout/radial3"/>
    <dgm:cxn modelId="{21D68C1B-658F-486A-9203-5DDA9F3F3CBB}" type="presParOf" srcId="{18EE4F1C-9105-4CA0-BB11-E84F10A7BE41}" destId="{9CE5309D-BDC4-4894-A0C2-C3C68FDD2816}" srcOrd="1" destOrd="0" presId="urn:microsoft.com/office/officeart/2005/8/layout/radial3"/>
    <dgm:cxn modelId="{E2E6B669-F794-4877-B5C4-EEC05634CDEF}" type="presParOf" srcId="{18EE4F1C-9105-4CA0-BB11-E84F10A7BE41}" destId="{DFA4810D-CA69-4AB0-AB0C-47857CB0B654}" srcOrd="2" destOrd="0" presId="urn:microsoft.com/office/officeart/2005/8/layout/radial3"/>
    <dgm:cxn modelId="{81B854C1-70D9-4055-B355-7CDD8AE4F412}" type="presParOf" srcId="{18EE4F1C-9105-4CA0-BB11-E84F10A7BE41}" destId="{839A0377-F172-4AE1-BB50-469258D9C2DF}" srcOrd="3" destOrd="0" presId="urn:microsoft.com/office/officeart/2005/8/layout/radial3"/>
    <dgm:cxn modelId="{2C80E707-6E80-40F9-876F-C89B6A568866}" type="presParOf" srcId="{18EE4F1C-9105-4CA0-BB11-E84F10A7BE41}" destId="{2FA7B08E-AD26-4DE3-9C45-EA739E225B55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6987DB-4A9C-4737-AD7D-32FBBA708C5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BCF2E0-6668-4888-A5AC-C941C14C5AE4}">
      <dgm:prSet phldrT="[Text]" custT="1"/>
      <dgm:spPr/>
      <dgm:t>
        <a:bodyPr/>
        <a:lstStyle/>
        <a:p>
          <a:r>
            <a:rPr lang="en-US" sz="900" b="1" dirty="0" smtClean="0"/>
            <a:t>NO-LOCK</a:t>
          </a:r>
          <a:endParaRPr lang="en-US" sz="900" b="1" dirty="0"/>
        </a:p>
      </dgm:t>
    </dgm:pt>
    <dgm:pt modelId="{45B24DDD-CF9F-4096-8CE2-7159A7316136}" type="parTrans" cxnId="{30D1A0BF-510A-40D0-8BC3-08E132C01891}">
      <dgm:prSet/>
      <dgm:spPr/>
      <dgm:t>
        <a:bodyPr/>
        <a:lstStyle/>
        <a:p>
          <a:endParaRPr lang="en-US"/>
        </a:p>
      </dgm:t>
    </dgm:pt>
    <dgm:pt modelId="{3DD4D1AA-DCAD-434D-A6A8-E1D5331E554C}" type="sibTrans" cxnId="{30D1A0BF-510A-40D0-8BC3-08E132C01891}">
      <dgm:prSet/>
      <dgm:spPr/>
      <dgm:t>
        <a:bodyPr/>
        <a:lstStyle/>
        <a:p>
          <a:endParaRPr lang="en-US" dirty="0"/>
        </a:p>
      </dgm:t>
    </dgm:pt>
    <dgm:pt modelId="{85F0D49E-BCAE-497B-9DF7-D7969D7A30E9}">
      <dgm:prSet phldrT="[Text]" custT="1"/>
      <dgm:spPr/>
      <dgm:t>
        <a:bodyPr/>
        <a:lstStyle/>
        <a:p>
          <a:r>
            <a:rPr lang="en-US" sz="900" b="1" dirty="0" smtClean="0"/>
            <a:t>EXCLUSIVE-LOCK</a:t>
          </a:r>
          <a:endParaRPr lang="en-US" sz="900" b="1" dirty="0"/>
        </a:p>
      </dgm:t>
    </dgm:pt>
    <dgm:pt modelId="{C08B9883-5621-4887-AE64-6D687D9504CE}" type="parTrans" cxnId="{D81347A6-38DD-4439-97C3-FE45976A17BC}">
      <dgm:prSet/>
      <dgm:spPr/>
      <dgm:t>
        <a:bodyPr/>
        <a:lstStyle/>
        <a:p>
          <a:endParaRPr lang="en-US"/>
        </a:p>
      </dgm:t>
    </dgm:pt>
    <dgm:pt modelId="{24C26A64-5DBA-4142-A3B0-3349E2D74500}" type="sibTrans" cxnId="{D81347A6-38DD-4439-97C3-FE45976A17BC}">
      <dgm:prSet/>
      <dgm:spPr/>
      <dgm:t>
        <a:bodyPr/>
        <a:lstStyle/>
        <a:p>
          <a:endParaRPr lang="en-US" dirty="0"/>
        </a:p>
      </dgm:t>
    </dgm:pt>
    <dgm:pt modelId="{F4B60242-4030-48B4-A657-BB5EDCDF634F}">
      <dgm:prSet phldrT="[Text]" custT="1"/>
      <dgm:spPr/>
      <dgm:t>
        <a:bodyPr/>
        <a:lstStyle/>
        <a:p>
          <a:r>
            <a:rPr lang="en-US" sz="900" b="1" dirty="0" smtClean="0"/>
            <a:t>SHARE-LOCK</a:t>
          </a:r>
          <a:endParaRPr lang="en-US" sz="900" b="1" dirty="0"/>
        </a:p>
      </dgm:t>
    </dgm:pt>
    <dgm:pt modelId="{F12DE6BC-2C5E-4BF7-ADEB-DA68B4C027FC}" type="parTrans" cxnId="{20C505B3-E144-4A7B-ABBE-2003EC84FAB7}">
      <dgm:prSet/>
      <dgm:spPr/>
      <dgm:t>
        <a:bodyPr/>
        <a:lstStyle/>
        <a:p>
          <a:endParaRPr lang="en-US"/>
        </a:p>
      </dgm:t>
    </dgm:pt>
    <dgm:pt modelId="{2D490E89-0F25-4369-9F41-964304FA9CCE}" type="sibTrans" cxnId="{20C505B3-E144-4A7B-ABBE-2003EC84FAB7}">
      <dgm:prSet/>
      <dgm:spPr/>
      <dgm:t>
        <a:bodyPr/>
        <a:lstStyle/>
        <a:p>
          <a:endParaRPr lang="en-US" dirty="0"/>
        </a:p>
      </dgm:t>
    </dgm:pt>
    <dgm:pt modelId="{98E0D029-DE90-4CF7-8C41-35266EBE28B5}" type="pres">
      <dgm:prSet presAssocID="{8B6987DB-4A9C-4737-AD7D-32FBBA708C5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0B5862F-782C-443C-B6FE-28C3A4BE4E6E}" type="pres">
      <dgm:prSet presAssocID="{CABCF2E0-6668-4888-A5AC-C941C14C5AE4}" presName="composite" presStyleCnt="0"/>
      <dgm:spPr/>
    </dgm:pt>
    <dgm:pt modelId="{100746B6-A788-4C27-9DFD-74B7A95C5B93}" type="pres">
      <dgm:prSet presAssocID="{CABCF2E0-6668-4888-A5AC-C941C14C5AE4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104E03-6214-4466-9EC4-7C1397D5C694}" type="pres">
      <dgm:prSet presAssocID="{CABCF2E0-6668-4888-A5AC-C941C14C5AE4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4FB622-DA27-446C-A5C7-8A47AE04D63C}" type="pres">
      <dgm:prSet presAssocID="{CABCF2E0-6668-4888-A5AC-C941C14C5AE4}" presName="BalanceSpacing" presStyleCnt="0"/>
      <dgm:spPr/>
    </dgm:pt>
    <dgm:pt modelId="{5BE70E59-9A79-4A60-9D0F-5396A055317D}" type="pres">
      <dgm:prSet presAssocID="{CABCF2E0-6668-4888-A5AC-C941C14C5AE4}" presName="BalanceSpacing1" presStyleCnt="0"/>
      <dgm:spPr/>
    </dgm:pt>
    <dgm:pt modelId="{0BBFEA89-3E97-4332-9D47-C67B2FDBB6D8}" type="pres">
      <dgm:prSet presAssocID="{3DD4D1AA-DCAD-434D-A6A8-E1D5331E554C}" presName="Accent1Text" presStyleLbl="node1" presStyleIdx="1" presStyleCnt="6"/>
      <dgm:spPr/>
      <dgm:t>
        <a:bodyPr/>
        <a:lstStyle/>
        <a:p>
          <a:endParaRPr lang="en-US"/>
        </a:p>
      </dgm:t>
    </dgm:pt>
    <dgm:pt modelId="{AF98F3A5-8922-43C0-9492-490BD8D3D5F7}" type="pres">
      <dgm:prSet presAssocID="{3DD4D1AA-DCAD-434D-A6A8-E1D5331E554C}" presName="spaceBetweenRectangles" presStyleCnt="0"/>
      <dgm:spPr/>
    </dgm:pt>
    <dgm:pt modelId="{42A5E03B-2C9E-40EB-81A3-9793B8B1A561}" type="pres">
      <dgm:prSet presAssocID="{85F0D49E-BCAE-497B-9DF7-D7969D7A30E9}" presName="composite" presStyleCnt="0"/>
      <dgm:spPr/>
    </dgm:pt>
    <dgm:pt modelId="{5C169C6E-5681-44A4-8798-338C361C6305}" type="pres">
      <dgm:prSet presAssocID="{85F0D49E-BCAE-497B-9DF7-D7969D7A30E9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EA9E7E-50F5-46C3-AA11-F34DDDAD05E2}" type="pres">
      <dgm:prSet presAssocID="{85F0D49E-BCAE-497B-9DF7-D7969D7A30E9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E9853A-6486-4223-A471-FCD7F8DE7448}" type="pres">
      <dgm:prSet presAssocID="{85F0D49E-BCAE-497B-9DF7-D7969D7A30E9}" presName="BalanceSpacing" presStyleCnt="0"/>
      <dgm:spPr/>
    </dgm:pt>
    <dgm:pt modelId="{F3FB054D-E3D4-4E90-940E-E2A2B23DE151}" type="pres">
      <dgm:prSet presAssocID="{85F0D49E-BCAE-497B-9DF7-D7969D7A30E9}" presName="BalanceSpacing1" presStyleCnt="0"/>
      <dgm:spPr/>
    </dgm:pt>
    <dgm:pt modelId="{980FD276-7E5B-42FE-91F3-39D275BD789B}" type="pres">
      <dgm:prSet presAssocID="{24C26A64-5DBA-4142-A3B0-3349E2D74500}" presName="Accent1Text" presStyleLbl="node1" presStyleIdx="3" presStyleCnt="6"/>
      <dgm:spPr/>
      <dgm:t>
        <a:bodyPr/>
        <a:lstStyle/>
        <a:p>
          <a:endParaRPr lang="en-US"/>
        </a:p>
      </dgm:t>
    </dgm:pt>
    <dgm:pt modelId="{7406B964-016C-462A-80B1-F32F1F6CA2A2}" type="pres">
      <dgm:prSet presAssocID="{24C26A64-5DBA-4142-A3B0-3349E2D74500}" presName="spaceBetweenRectangles" presStyleCnt="0"/>
      <dgm:spPr/>
    </dgm:pt>
    <dgm:pt modelId="{22898908-0974-4FAD-BA9C-D093ACF534A3}" type="pres">
      <dgm:prSet presAssocID="{F4B60242-4030-48B4-A657-BB5EDCDF634F}" presName="composite" presStyleCnt="0"/>
      <dgm:spPr/>
    </dgm:pt>
    <dgm:pt modelId="{FFBC5CCF-D857-4EE6-A3E3-7599C69C2965}" type="pres">
      <dgm:prSet presAssocID="{F4B60242-4030-48B4-A657-BB5EDCDF634F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4848C1-E56C-478A-8258-5DD2D9325D13}" type="pres">
      <dgm:prSet presAssocID="{F4B60242-4030-48B4-A657-BB5EDCDF634F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276A22B2-DF82-4234-90B6-79CF36BEEA53}" type="pres">
      <dgm:prSet presAssocID="{F4B60242-4030-48B4-A657-BB5EDCDF634F}" presName="BalanceSpacing" presStyleCnt="0"/>
      <dgm:spPr/>
    </dgm:pt>
    <dgm:pt modelId="{4E2F94D6-F70B-4D4C-965A-5955563D92AA}" type="pres">
      <dgm:prSet presAssocID="{F4B60242-4030-48B4-A657-BB5EDCDF634F}" presName="BalanceSpacing1" presStyleCnt="0"/>
      <dgm:spPr/>
    </dgm:pt>
    <dgm:pt modelId="{E22D13B9-3CA4-416C-93FB-94487DB9F9B8}" type="pres">
      <dgm:prSet presAssocID="{2D490E89-0F25-4369-9F41-964304FA9CCE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EE4326FB-5443-48B6-A436-7540F1B2B97D}" type="presOf" srcId="{2D490E89-0F25-4369-9F41-964304FA9CCE}" destId="{E22D13B9-3CA4-416C-93FB-94487DB9F9B8}" srcOrd="0" destOrd="0" presId="urn:microsoft.com/office/officeart/2008/layout/AlternatingHexagons"/>
    <dgm:cxn modelId="{D81347A6-38DD-4439-97C3-FE45976A17BC}" srcId="{8B6987DB-4A9C-4737-AD7D-32FBBA708C52}" destId="{85F0D49E-BCAE-497B-9DF7-D7969D7A30E9}" srcOrd="1" destOrd="0" parTransId="{C08B9883-5621-4887-AE64-6D687D9504CE}" sibTransId="{24C26A64-5DBA-4142-A3B0-3349E2D74500}"/>
    <dgm:cxn modelId="{5C1F7EB7-AA2F-4E46-ABF2-B979E873D0F7}" type="presOf" srcId="{CABCF2E0-6668-4888-A5AC-C941C14C5AE4}" destId="{100746B6-A788-4C27-9DFD-74B7A95C5B93}" srcOrd="0" destOrd="0" presId="urn:microsoft.com/office/officeart/2008/layout/AlternatingHexagons"/>
    <dgm:cxn modelId="{20C505B3-E144-4A7B-ABBE-2003EC84FAB7}" srcId="{8B6987DB-4A9C-4737-AD7D-32FBBA708C52}" destId="{F4B60242-4030-48B4-A657-BB5EDCDF634F}" srcOrd="2" destOrd="0" parTransId="{F12DE6BC-2C5E-4BF7-ADEB-DA68B4C027FC}" sibTransId="{2D490E89-0F25-4369-9F41-964304FA9CCE}"/>
    <dgm:cxn modelId="{DE7C2B8A-028C-4560-BD5E-25EB0D1F4243}" type="presOf" srcId="{3DD4D1AA-DCAD-434D-A6A8-E1D5331E554C}" destId="{0BBFEA89-3E97-4332-9D47-C67B2FDBB6D8}" srcOrd="0" destOrd="0" presId="urn:microsoft.com/office/officeart/2008/layout/AlternatingHexagons"/>
    <dgm:cxn modelId="{1C71DBBB-1999-4B2E-93AA-FE2742F04FAA}" type="presOf" srcId="{85F0D49E-BCAE-497B-9DF7-D7969D7A30E9}" destId="{5C169C6E-5681-44A4-8798-338C361C6305}" srcOrd="0" destOrd="0" presId="urn:microsoft.com/office/officeart/2008/layout/AlternatingHexagons"/>
    <dgm:cxn modelId="{30D1A0BF-510A-40D0-8BC3-08E132C01891}" srcId="{8B6987DB-4A9C-4737-AD7D-32FBBA708C52}" destId="{CABCF2E0-6668-4888-A5AC-C941C14C5AE4}" srcOrd="0" destOrd="0" parTransId="{45B24DDD-CF9F-4096-8CE2-7159A7316136}" sibTransId="{3DD4D1AA-DCAD-434D-A6A8-E1D5331E554C}"/>
    <dgm:cxn modelId="{DAB21D58-7A85-45C3-9B15-8A02957D5146}" type="presOf" srcId="{F4B60242-4030-48B4-A657-BB5EDCDF634F}" destId="{FFBC5CCF-D857-4EE6-A3E3-7599C69C2965}" srcOrd="0" destOrd="0" presId="urn:microsoft.com/office/officeart/2008/layout/AlternatingHexagons"/>
    <dgm:cxn modelId="{35A01198-8591-412E-912F-B67E10BD620A}" type="presOf" srcId="{24C26A64-5DBA-4142-A3B0-3349E2D74500}" destId="{980FD276-7E5B-42FE-91F3-39D275BD789B}" srcOrd="0" destOrd="0" presId="urn:microsoft.com/office/officeart/2008/layout/AlternatingHexagons"/>
    <dgm:cxn modelId="{634221A0-9F05-440B-8DAD-DB6B8F22EA5C}" type="presOf" srcId="{8B6987DB-4A9C-4737-AD7D-32FBBA708C52}" destId="{98E0D029-DE90-4CF7-8C41-35266EBE28B5}" srcOrd="0" destOrd="0" presId="urn:microsoft.com/office/officeart/2008/layout/AlternatingHexagons"/>
    <dgm:cxn modelId="{D4E4A4D2-75D6-4CF5-9911-65A95603BEB5}" type="presParOf" srcId="{98E0D029-DE90-4CF7-8C41-35266EBE28B5}" destId="{10B5862F-782C-443C-B6FE-28C3A4BE4E6E}" srcOrd="0" destOrd="0" presId="urn:microsoft.com/office/officeart/2008/layout/AlternatingHexagons"/>
    <dgm:cxn modelId="{0EE1B607-8751-4032-B2D4-C2A226757254}" type="presParOf" srcId="{10B5862F-782C-443C-B6FE-28C3A4BE4E6E}" destId="{100746B6-A788-4C27-9DFD-74B7A95C5B93}" srcOrd="0" destOrd="0" presId="urn:microsoft.com/office/officeart/2008/layout/AlternatingHexagons"/>
    <dgm:cxn modelId="{C5D8A173-065D-4BB7-AC29-3BBE1494E083}" type="presParOf" srcId="{10B5862F-782C-443C-B6FE-28C3A4BE4E6E}" destId="{E0104E03-6214-4466-9EC4-7C1397D5C694}" srcOrd="1" destOrd="0" presId="urn:microsoft.com/office/officeart/2008/layout/AlternatingHexagons"/>
    <dgm:cxn modelId="{38DE527A-5C61-4F13-BE55-8780234FFF9D}" type="presParOf" srcId="{10B5862F-782C-443C-B6FE-28C3A4BE4E6E}" destId="{F94FB622-DA27-446C-A5C7-8A47AE04D63C}" srcOrd="2" destOrd="0" presId="urn:microsoft.com/office/officeart/2008/layout/AlternatingHexagons"/>
    <dgm:cxn modelId="{A94866D9-9D56-4F37-8341-B720726D9523}" type="presParOf" srcId="{10B5862F-782C-443C-B6FE-28C3A4BE4E6E}" destId="{5BE70E59-9A79-4A60-9D0F-5396A055317D}" srcOrd="3" destOrd="0" presId="urn:microsoft.com/office/officeart/2008/layout/AlternatingHexagons"/>
    <dgm:cxn modelId="{B188AC22-DC42-4CDA-9526-83E12D12F20C}" type="presParOf" srcId="{10B5862F-782C-443C-B6FE-28C3A4BE4E6E}" destId="{0BBFEA89-3E97-4332-9D47-C67B2FDBB6D8}" srcOrd="4" destOrd="0" presId="urn:microsoft.com/office/officeart/2008/layout/AlternatingHexagons"/>
    <dgm:cxn modelId="{6F6C971C-E577-4283-959E-384F44667D12}" type="presParOf" srcId="{98E0D029-DE90-4CF7-8C41-35266EBE28B5}" destId="{AF98F3A5-8922-43C0-9492-490BD8D3D5F7}" srcOrd="1" destOrd="0" presId="urn:microsoft.com/office/officeart/2008/layout/AlternatingHexagons"/>
    <dgm:cxn modelId="{89BC0B29-D59A-4297-A3C4-8F7FAD119DC9}" type="presParOf" srcId="{98E0D029-DE90-4CF7-8C41-35266EBE28B5}" destId="{42A5E03B-2C9E-40EB-81A3-9793B8B1A561}" srcOrd="2" destOrd="0" presId="urn:microsoft.com/office/officeart/2008/layout/AlternatingHexagons"/>
    <dgm:cxn modelId="{0B1E8887-141B-43B3-ABDA-1467A9437B95}" type="presParOf" srcId="{42A5E03B-2C9E-40EB-81A3-9793B8B1A561}" destId="{5C169C6E-5681-44A4-8798-338C361C6305}" srcOrd="0" destOrd="0" presId="urn:microsoft.com/office/officeart/2008/layout/AlternatingHexagons"/>
    <dgm:cxn modelId="{1BDF1D7B-60C2-435E-8B36-FC8087945F6C}" type="presParOf" srcId="{42A5E03B-2C9E-40EB-81A3-9793B8B1A561}" destId="{11EA9E7E-50F5-46C3-AA11-F34DDDAD05E2}" srcOrd="1" destOrd="0" presId="urn:microsoft.com/office/officeart/2008/layout/AlternatingHexagons"/>
    <dgm:cxn modelId="{5E89CE1C-FCB4-49E9-9D8E-E14B5AD94B02}" type="presParOf" srcId="{42A5E03B-2C9E-40EB-81A3-9793B8B1A561}" destId="{35E9853A-6486-4223-A471-FCD7F8DE7448}" srcOrd="2" destOrd="0" presId="urn:microsoft.com/office/officeart/2008/layout/AlternatingHexagons"/>
    <dgm:cxn modelId="{0465F015-22CF-46FB-836E-D63587C7FDF9}" type="presParOf" srcId="{42A5E03B-2C9E-40EB-81A3-9793B8B1A561}" destId="{F3FB054D-E3D4-4E90-940E-E2A2B23DE151}" srcOrd="3" destOrd="0" presId="urn:microsoft.com/office/officeart/2008/layout/AlternatingHexagons"/>
    <dgm:cxn modelId="{9958B536-C1F0-49F8-8EA5-716B21742B84}" type="presParOf" srcId="{42A5E03B-2C9E-40EB-81A3-9793B8B1A561}" destId="{980FD276-7E5B-42FE-91F3-39D275BD789B}" srcOrd="4" destOrd="0" presId="urn:microsoft.com/office/officeart/2008/layout/AlternatingHexagons"/>
    <dgm:cxn modelId="{EC7B4B91-B36D-4D3B-B886-C0DF0942F52E}" type="presParOf" srcId="{98E0D029-DE90-4CF7-8C41-35266EBE28B5}" destId="{7406B964-016C-462A-80B1-F32F1F6CA2A2}" srcOrd="3" destOrd="0" presId="urn:microsoft.com/office/officeart/2008/layout/AlternatingHexagons"/>
    <dgm:cxn modelId="{56513CBD-31CE-404F-818D-86F242BB7B2D}" type="presParOf" srcId="{98E0D029-DE90-4CF7-8C41-35266EBE28B5}" destId="{22898908-0974-4FAD-BA9C-D093ACF534A3}" srcOrd="4" destOrd="0" presId="urn:microsoft.com/office/officeart/2008/layout/AlternatingHexagons"/>
    <dgm:cxn modelId="{CD71A923-00E7-4B11-8672-7177F5157FA7}" type="presParOf" srcId="{22898908-0974-4FAD-BA9C-D093ACF534A3}" destId="{FFBC5CCF-D857-4EE6-A3E3-7599C69C2965}" srcOrd="0" destOrd="0" presId="urn:microsoft.com/office/officeart/2008/layout/AlternatingHexagons"/>
    <dgm:cxn modelId="{950C7B0A-C786-4B5B-B6D0-8C0E6746B986}" type="presParOf" srcId="{22898908-0974-4FAD-BA9C-D093ACF534A3}" destId="{F34848C1-E56C-478A-8258-5DD2D9325D13}" srcOrd="1" destOrd="0" presId="urn:microsoft.com/office/officeart/2008/layout/AlternatingHexagons"/>
    <dgm:cxn modelId="{3DD15B47-E269-4D41-930C-7269D57041A4}" type="presParOf" srcId="{22898908-0974-4FAD-BA9C-D093ACF534A3}" destId="{276A22B2-DF82-4234-90B6-79CF36BEEA53}" srcOrd="2" destOrd="0" presId="urn:microsoft.com/office/officeart/2008/layout/AlternatingHexagons"/>
    <dgm:cxn modelId="{2E0F1B13-3F90-4DF8-851B-D35675EA76DE}" type="presParOf" srcId="{22898908-0974-4FAD-BA9C-D093ACF534A3}" destId="{4E2F94D6-F70B-4D4C-965A-5955563D92AA}" srcOrd="3" destOrd="0" presId="urn:microsoft.com/office/officeart/2008/layout/AlternatingHexagons"/>
    <dgm:cxn modelId="{CF165EF1-3A15-4378-AC49-AD9214DCDC0A}" type="presParOf" srcId="{22898908-0974-4FAD-BA9C-D093ACF534A3}" destId="{E22D13B9-3CA4-416C-93FB-94487DB9F9B8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65B26E-4F9F-4768-A43D-2923BB0A802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BBC13D-4833-4584-99AD-1BC25D34538A}">
      <dgm:prSet phldrT="[Text]"/>
      <dgm:spPr/>
      <dgm:t>
        <a:bodyPr/>
        <a:lstStyle/>
        <a:p>
          <a:r>
            <a:rPr lang="en-US" dirty="0" smtClean="0"/>
            <a:t>Weak Scope</a:t>
          </a:r>
          <a:endParaRPr lang="en-US" dirty="0"/>
        </a:p>
      </dgm:t>
    </dgm:pt>
    <dgm:pt modelId="{6F582D32-501A-4FA1-B236-C8D5A5F9EA09}" type="parTrans" cxnId="{30773D1B-34D7-4DDD-ABAC-7D515D7292F7}">
      <dgm:prSet/>
      <dgm:spPr/>
      <dgm:t>
        <a:bodyPr/>
        <a:lstStyle/>
        <a:p>
          <a:endParaRPr lang="en-US"/>
        </a:p>
      </dgm:t>
    </dgm:pt>
    <dgm:pt modelId="{830CD75D-5DB0-4CF0-B5BF-E710FAD83710}" type="sibTrans" cxnId="{30773D1B-34D7-4DDD-ABAC-7D515D7292F7}">
      <dgm:prSet/>
      <dgm:spPr/>
      <dgm:t>
        <a:bodyPr/>
        <a:lstStyle/>
        <a:p>
          <a:endParaRPr lang="en-US"/>
        </a:p>
      </dgm:t>
    </dgm:pt>
    <dgm:pt modelId="{4653CD02-6054-43AE-BE90-F84A219428D1}">
      <dgm:prSet phldrT="[Text]" custT="1"/>
      <dgm:spPr/>
      <dgm:t>
        <a:bodyPr/>
        <a:lstStyle/>
        <a:p>
          <a:r>
            <a:rPr lang="en-US" sz="1600" dirty="0" smtClean="0">
              <a:latin typeface="Calibri" panose="020F0502020204030204" pitchFamily="34" charset="0"/>
              <a:cs typeface="Calibri" panose="020F0502020204030204" pitchFamily="34" charset="0"/>
            </a:rPr>
            <a:t>A WEAK scope is one which limits the transaction scope for the record, but does not limit the record scope</a:t>
          </a:r>
          <a:endParaRPr lang="en-US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D2CF63-6E11-478F-BFD3-74C382945098}" type="parTrans" cxnId="{40A2DF52-269C-4C15-BE74-83FD05AA0F56}">
      <dgm:prSet/>
      <dgm:spPr/>
      <dgm:t>
        <a:bodyPr/>
        <a:lstStyle/>
        <a:p>
          <a:endParaRPr lang="en-US"/>
        </a:p>
      </dgm:t>
    </dgm:pt>
    <dgm:pt modelId="{78B4BD8D-1456-44B9-AB31-7915C5FD7A57}" type="sibTrans" cxnId="{40A2DF52-269C-4C15-BE74-83FD05AA0F56}">
      <dgm:prSet/>
      <dgm:spPr/>
      <dgm:t>
        <a:bodyPr/>
        <a:lstStyle/>
        <a:p>
          <a:endParaRPr lang="en-US"/>
        </a:p>
      </dgm:t>
    </dgm:pt>
    <dgm:pt modelId="{790E5C8E-8CD7-484D-9922-ADE9601AC111}">
      <dgm:prSet custT="1"/>
      <dgm:spPr/>
      <dgm:t>
        <a:bodyPr/>
        <a:lstStyle/>
        <a:p>
          <a:r>
            <a:rPr lang="en-US" sz="1600" dirty="0" smtClean="0">
              <a:latin typeface="Calibri" panose="020F0502020204030204" pitchFamily="34" charset="0"/>
              <a:cs typeface="Calibri" panose="020F0502020204030204" pitchFamily="34" charset="0"/>
            </a:rPr>
            <a:t>Buffer can be referenced outside the weak scope block → raises the scope of the buffer to the outer block</a:t>
          </a:r>
          <a:endParaRPr lang="en-US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E4BFA7-3FAC-4966-84EF-B7C48317CD29}" type="parTrans" cxnId="{5695120B-585A-424F-8B1A-F18946A92853}">
      <dgm:prSet/>
      <dgm:spPr/>
      <dgm:t>
        <a:bodyPr/>
        <a:lstStyle/>
        <a:p>
          <a:endParaRPr lang="en-US"/>
        </a:p>
      </dgm:t>
    </dgm:pt>
    <dgm:pt modelId="{9D5FC320-000E-4164-BDEC-6F62DC385A28}" type="sibTrans" cxnId="{5695120B-585A-424F-8B1A-F18946A92853}">
      <dgm:prSet/>
      <dgm:spPr/>
      <dgm:t>
        <a:bodyPr/>
        <a:lstStyle/>
        <a:p>
          <a:endParaRPr lang="en-US"/>
        </a:p>
      </dgm:t>
    </dgm:pt>
    <dgm:pt modelId="{601CC482-00F0-4765-AB33-E7A6DCA949A0}">
      <dgm:prSet custT="1"/>
      <dgm:spPr/>
      <dgm:t>
        <a:bodyPr/>
        <a:lstStyle/>
        <a:p>
          <a:r>
            <a:rPr lang="en-US" sz="1600" u="sng" dirty="0" smtClean="0">
              <a:latin typeface="Calibri" panose="020F0502020204030204" pitchFamily="34" charset="0"/>
              <a:cs typeface="Calibri" panose="020F0502020204030204" pitchFamily="34" charset="0"/>
            </a:rPr>
            <a:t>Ex</a:t>
          </a:r>
          <a:r>
            <a:rPr lang="en-US" sz="1600" dirty="0" smtClean="0">
              <a:latin typeface="Calibri" panose="020F0502020204030204" pitchFamily="34" charset="0"/>
              <a:cs typeface="Calibri" panose="020F0502020204030204" pitchFamily="34" charset="0"/>
            </a:rPr>
            <a:t>: FOR..EACH &amp; PRESELECT..EACH</a:t>
          </a:r>
          <a:endParaRPr lang="en-US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73A2DAC-7FF9-4D7F-BC49-D38E37DEB1A4}" type="parTrans" cxnId="{EDE1EDBC-9520-4ABD-9B66-A343B680B917}">
      <dgm:prSet/>
      <dgm:spPr/>
      <dgm:t>
        <a:bodyPr/>
        <a:lstStyle/>
        <a:p>
          <a:endParaRPr lang="en-US"/>
        </a:p>
      </dgm:t>
    </dgm:pt>
    <dgm:pt modelId="{A9A2A471-62DE-4D38-8F21-AE09FDC53FD7}" type="sibTrans" cxnId="{EDE1EDBC-9520-4ABD-9B66-A343B680B917}">
      <dgm:prSet/>
      <dgm:spPr/>
      <dgm:t>
        <a:bodyPr/>
        <a:lstStyle/>
        <a:p>
          <a:endParaRPr lang="en-US"/>
        </a:p>
      </dgm:t>
    </dgm:pt>
    <dgm:pt modelId="{147872FF-4DC3-405F-A6AB-641735C9EA6C}" type="pres">
      <dgm:prSet presAssocID="{CF65B26E-4F9F-4768-A43D-2923BB0A802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DD19F0-1B48-4D6A-A769-3194F1402C38}" type="pres">
      <dgm:prSet presAssocID="{61BBC13D-4833-4584-99AD-1BC25D34538A}" presName="composite" presStyleCnt="0"/>
      <dgm:spPr/>
    </dgm:pt>
    <dgm:pt modelId="{651C6DBA-72AB-40F2-85F7-CB45662453A2}" type="pres">
      <dgm:prSet presAssocID="{61BBC13D-4833-4584-99AD-1BC25D34538A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6825D2-45FD-49E8-AC77-737B26E3942B}" type="pres">
      <dgm:prSet presAssocID="{61BBC13D-4833-4584-99AD-1BC25D34538A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B59C39-1BB4-4705-8826-9E6F6D63BDC1}" type="presOf" srcId="{61BBC13D-4833-4584-99AD-1BC25D34538A}" destId="{651C6DBA-72AB-40F2-85F7-CB45662453A2}" srcOrd="0" destOrd="0" presId="urn:microsoft.com/office/officeart/2005/8/layout/chevron2"/>
    <dgm:cxn modelId="{88A1B18A-7913-4F67-8FDF-0EC8214BE3E4}" type="presOf" srcId="{4653CD02-6054-43AE-BE90-F84A219428D1}" destId="{856825D2-45FD-49E8-AC77-737B26E3942B}" srcOrd="0" destOrd="0" presId="urn:microsoft.com/office/officeart/2005/8/layout/chevron2"/>
    <dgm:cxn modelId="{EDE1EDBC-9520-4ABD-9B66-A343B680B917}" srcId="{61BBC13D-4833-4584-99AD-1BC25D34538A}" destId="{601CC482-00F0-4765-AB33-E7A6DCA949A0}" srcOrd="2" destOrd="0" parTransId="{B73A2DAC-7FF9-4D7F-BC49-D38E37DEB1A4}" sibTransId="{A9A2A471-62DE-4D38-8F21-AE09FDC53FD7}"/>
    <dgm:cxn modelId="{71923BD2-53BD-4732-85DA-CBBF0002747C}" type="presOf" srcId="{CF65B26E-4F9F-4768-A43D-2923BB0A802F}" destId="{147872FF-4DC3-405F-A6AB-641735C9EA6C}" srcOrd="0" destOrd="0" presId="urn:microsoft.com/office/officeart/2005/8/layout/chevron2"/>
    <dgm:cxn modelId="{40A2DF52-269C-4C15-BE74-83FD05AA0F56}" srcId="{61BBC13D-4833-4584-99AD-1BC25D34538A}" destId="{4653CD02-6054-43AE-BE90-F84A219428D1}" srcOrd="0" destOrd="0" parTransId="{62D2CF63-6E11-478F-BFD3-74C382945098}" sibTransId="{78B4BD8D-1456-44B9-AB31-7915C5FD7A57}"/>
    <dgm:cxn modelId="{D502B74D-4A0A-41A3-AEDA-5DBD0055451C}" type="presOf" srcId="{601CC482-00F0-4765-AB33-E7A6DCA949A0}" destId="{856825D2-45FD-49E8-AC77-737B26E3942B}" srcOrd="0" destOrd="2" presId="urn:microsoft.com/office/officeart/2005/8/layout/chevron2"/>
    <dgm:cxn modelId="{30773D1B-34D7-4DDD-ABAC-7D515D7292F7}" srcId="{CF65B26E-4F9F-4768-A43D-2923BB0A802F}" destId="{61BBC13D-4833-4584-99AD-1BC25D34538A}" srcOrd="0" destOrd="0" parTransId="{6F582D32-501A-4FA1-B236-C8D5A5F9EA09}" sibTransId="{830CD75D-5DB0-4CF0-B5BF-E710FAD83710}"/>
    <dgm:cxn modelId="{5695120B-585A-424F-8B1A-F18946A92853}" srcId="{61BBC13D-4833-4584-99AD-1BC25D34538A}" destId="{790E5C8E-8CD7-484D-9922-ADE9601AC111}" srcOrd="1" destOrd="0" parTransId="{ECE4BFA7-3FAC-4966-84EF-B7C48317CD29}" sibTransId="{9D5FC320-000E-4164-BDEC-6F62DC385A28}"/>
    <dgm:cxn modelId="{DB815AE2-F3C4-4742-BE84-3BC6B53363AB}" type="presOf" srcId="{790E5C8E-8CD7-484D-9922-ADE9601AC111}" destId="{856825D2-45FD-49E8-AC77-737B26E3942B}" srcOrd="0" destOrd="1" presId="urn:microsoft.com/office/officeart/2005/8/layout/chevron2"/>
    <dgm:cxn modelId="{A37B079E-072B-4158-B8C4-609A0CE8B0DE}" type="presParOf" srcId="{147872FF-4DC3-405F-A6AB-641735C9EA6C}" destId="{E7DD19F0-1B48-4D6A-A769-3194F1402C38}" srcOrd="0" destOrd="0" presId="urn:microsoft.com/office/officeart/2005/8/layout/chevron2"/>
    <dgm:cxn modelId="{C23F55F4-5CE4-49ED-8439-9E00CC72E370}" type="presParOf" srcId="{E7DD19F0-1B48-4D6A-A769-3194F1402C38}" destId="{651C6DBA-72AB-40F2-85F7-CB45662453A2}" srcOrd="0" destOrd="0" presId="urn:microsoft.com/office/officeart/2005/8/layout/chevron2"/>
    <dgm:cxn modelId="{D6FD9AF7-B488-423E-B7CE-377498A78847}" type="presParOf" srcId="{E7DD19F0-1B48-4D6A-A769-3194F1402C38}" destId="{856825D2-45FD-49E8-AC77-737B26E394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65B26E-4F9F-4768-A43D-2923BB0A802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BBC13D-4833-4584-99AD-1BC25D34538A}">
      <dgm:prSet phldrT="[Text]"/>
      <dgm:spPr/>
      <dgm:t>
        <a:bodyPr/>
        <a:lstStyle/>
        <a:p>
          <a:r>
            <a:rPr lang="en-US" dirty="0" smtClean="0"/>
            <a:t>Free Reference</a:t>
          </a:r>
          <a:endParaRPr lang="en-US" dirty="0"/>
        </a:p>
      </dgm:t>
    </dgm:pt>
    <dgm:pt modelId="{6F582D32-501A-4FA1-B236-C8D5A5F9EA09}" type="parTrans" cxnId="{30773D1B-34D7-4DDD-ABAC-7D515D7292F7}">
      <dgm:prSet/>
      <dgm:spPr/>
      <dgm:t>
        <a:bodyPr/>
        <a:lstStyle/>
        <a:p>
          <a:endParaRPr lang="en-US"/>
        </a:p>
      </dgm:t>
    </dgm:pt>
    <dgm:pt modelId="{830CD75D-5DB0-4CF0-B5BF-E710FAD83710}" type="sibTrans" cxnId="{30773D1B-34D7-4DDD-ABAC-7D515D7292F7}">
      <dgm:prSet/>
      <dgm:spPr/>
      <dgm:t>
        <a:bodyPr/>
        <a:lstStyle/>
        <a:p>
          <a:endParaRPr lang="en-US"/>
        </a:p>
      </dgm:t>
    </dgm:pt>
    <dgm:pt modelId="{4653CD02-6054-43AE-BE90-F84A219428D1}">
      <dgm:prSet phldrT="[Text]" custT="1"/>
      <dgm:spPr/>
      <dgm:t>
        <a:bodyPr/>
        <a:lstStyle/>
        <a:p>
          <a:r>
            <a:rPr lang="en-US" sz="1600" dirty="0" smtClean="0">
              <a:latin typeface="Calibri" panose="020F0502020204030204" pitchFamily="34" charset="0"/>
              <a:cs typeface="Calibri" panose="020F0502020204030204" pitchFamily="34" charset="0"/>
            </a:rPr>
            <a:t>All other references to records are free reference</a:t>
          </a:r>
          <a:endParaRPr lang="en-US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D2CF63-6E11-478F-BFD3-74C382945098}" type="parTrans" cxnId="{40A2DF52-269C-4C15-BE74-83FD05AA0F56}">
      <dgm:prSet/>
      <dgm:spPr/>
      <dgm:t>
        <a:bodyPr/>
        <a:lstStyle/>
        <a:p>
          <a:endParaRPr lang="en-US"/>
        </a:p>
      </dgm:t>
    </dgm:pt>
    <dgm:pt modelId="{78B4BD8D-1456-44B9-AB31-7915C5FD7A57}" type="sibTrans" cxnId="{40A2DF52-269C-4C15-BE74-83FD05AA0F56}">
      <dgm:prSet/>
      <dgm:spPr/>
      <dgm:t>
        <a:bodyPr/>
        <a:lstStyle/>
        <a:p>
          <a:endParaRPr lang="en-US"/>
        </a:p>
      </dgm:t>
    </dgm:pt>
    <dgm:pt modelId="{65D75835-2759-4DBE-B17B-71936B989746}">
      <dgm:prSet custT="1"/>
      <dgm:spPr/>
      <dgm:t>
        <a:bodyPr/>
        <a:lstStyle/>
        <a:p>
          <a:r>
            <a:rPr lang="en-US" sz="1600" dirty="0" smtClean="0">
              <a:latin typeface="Calibri" panose="020F0502020204030204" pitchFamily="34" charset="0"/>
              <a:cs typeface="Calibri" panose="020F0502020204030204" pitchFamily="34" charset="0"/>
            </a:rPr>
            <a:t>Progress tries to scope the record to the nearest enclosing block with record scoping property</a:t>
          </a:r>
        </a:p>
      </dgm:t>
    </dgm:pt>
    <dgm:pt modelId="{4BB36F3A-43C4-431B-A196-867DC022AF5F}" type="parTrans" cxnId="{FE3FDE40-8C3D-48EC-AB9A-1587669CDA6B}">
      <dgm:prSet/>
      <dgm:spPr/>
      <dgm:t>
        <a:bodyPr/>
        <a:lstStyle/>
        <a:p>
          <a:endParaRPr lang="en-US"/>
        </a:p>
      </dgm:t>
    </dgm:pt>
    <dgm:pt modelId="{93CBB29C-B0E5-4B20-BDDB-08FA65117A45}" type="sibTrans" cxnId="{FE3FDE40-8C3D-48EC-AB9A-1587669CDA6B}">
      <dgm:prSet/>
      <dgm:spPr/>
      <dgm:t>
        <a:bodyPr/>
        <a:lstStyle/>
        <a:p>
          <a:endParaRPr lang="en-US"/>
        </a:p>
      </dgm:t>
    </dgm:pt>
    <dgm:pt modelId="{D0DCCAF0-67D1-48DD-8B55-4CB405FAECFD}">
      <dgm:prSet custT="1"/>
      <dgm:spPr/>
      <dgm:t>
        <a:bodyPr/>
        <a:lstStyle/>
        <a:p>
          <a:r>
            <a:rPr lang="en-US" sz="1600" u="sng" dirty="0" smtClean="0">
              <a:latin typeface="Calibri" panose="020F0502020204030204" pitchFamily="34" charset="0"/>
              <a:cs typeface="Calibri" panose="020F0502020204030204" pitchFamily="34" charset="0"/>
            </a:rPr>
            <a:t>Ex</a:t>
          </a:r>
          <a:r>
            <a:rPr lang="en-US" sz="1600" dirty="0" smtClean="0">
              <a:latin typeface="Calibri" panose="020F0502020204030204" pitchFamily="34" charset="0"/>
              <a:cs typeface="Calibri" panose="020F0502020204030204" pitchFamily="34" charset="0"/>
            </a:rPr>
            <a:t>: FIND, DISPLAY, AVAILABLE</a:t>
          </a:r>
        </a:p>
      </dgm:t>
    </dgm:pt>
    <dgm:pt modelId="{644D4572-3979-409C-8206-4BE592F2CAA5}" type="parTrans" cxnId="{B553D63F-FC47-4411-9989-C6FDECDB965C}">
      <dgm:prSet/>
      <dgm:spPr/>
      <dgm:t>
        <a:bodyPr/>
        <a:lstStyle/>
        <a:p>
          <a:endParaRPr lang="en-US"/>
        </a:p>
      </dgm:t>
    </dgm:pt>
    <dgm:pt modelId="{FE351B5A-E3B0-4D77-9BAD-8D6B1C33BD54}" type="sibTrans" cxnId="{B553D63F-FC47-4411-9989-C6FDECDB965C}">
      <dgm:prSet/>
      <dgm:spPr/>
      <dgm:t>
        <a:bodyPr/>
        <a:lstStyle/>
        <a:p>
          <a:endParaRPr lang="en-US"/>
        </a:p>
      </dgm:t>
    </dgm:pt>
    <dgm:pt modelId="{147872FF-4DC3-405F-A6AB-641735C9EA6C}" type="pres">
      <dgm:prSet presAssocID="{CF65B26E-4F9F-4768-A43D-2923BB0A802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DD19F0-1B48-4D6A-A769-3194F1402C38}" type="pres">
      <dgm:prSet presAssocID="{61BBC13D-4833-4584-99AD-1BC25D34538A}" presName="composite" presStyleCnt="0"/>
      <dgm:spPr/>
    </dgm:pt>
    <dgm:pt modelId="{651C6DBA-72AB-40F2-85F7-CB45662453A2}" type="pres">
      <dgm:prSet presAssocID="{61BBC13D-4833-4584-99AD-1BC25D34538A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6825D2-45FD-49E8-AC77-737B26E3942B}" type="pres">
      <dgm:prSet presAssocID="{61BBC13D-4833-4584-99AD-1BC25D34538A}" presName="descendantText" presStyleLbl="alignAcc1" presStyleIdx="0" presStyleCnt="1" custLinFactNeighborX="45" custLinFactNeighborY="7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773D1B-34D7-4DDD-ABAC-7D515D7292F7}" srcId="{CF65B26E-4F9F-4768-A43D-2923BB0A802F}" destId="{61BBC13D-4833-4584-99AD-1BC25D34538A}" srcOrd="0" destOrd="0" parTransId="{6F582D32-501A-4FA1-B236-C8D5A5F9EA09}" sibTransId="{830CD75D-5DB0-4CF0-B5BF-E710FAD83710}"/>
    <dgm:cxn modelId="{40A2DF52-269C-4C15-BE74-83FD05AA0F56}" srcId="{61BBC13D-4833-4584-99AD-1BC25D34538A}" destId="{4653CD02-6054-43AE-BE90-F84A219428D1}" srcOrd="0" destOrd="0" parTransId="{62D2CF63-6E11-478F-BFD3-74C382945098}" sibTransId="{78B4BD8D-1456-44B9-AB31-7915C5FD7A57}"/>
    <dgm:cxn modelId="{FE3FDE40-8C3D-48EC-AB9A-1587669CDA6B}" srcId="{61BBC13D-4833-4584-99AD-1BC25D34538A}" destId="{65D75835-2759-4DBE-B17B-71936B989746}" srcOrd="1" destOrd="0" parTransId="{4BB36F3A-43C4-431B-A196-867DC022AF5F}" sibTransId="{93CBB29C-B0E5-4B20-BDDB-08FA65117A45}"/>
    <dgm:cxn modelId="{D4CED258-9094-4348-8EA6-071225E0762F}" type="presOf" srcId="{D0DCCAF0-67D1-48DD-8B55-4CB405FAECFD}" destId="{856825D2-45FD-49E8-AC77-737B26E3942B}" srcOrd="0" destOrd="2" presId="urn:microsoft.com/office/officeart/2005/8/layout/chevron2"/>
    <dgm:cxn modelId="{B553D63F-FC47-4411-9989-C6FDECDB965C}" srcId="{61BBC13D-4833-4584-99AD-1BC25D34538A}" destId="{D0DCCAF0-67D1-48DD-8B55-4CB405FAECFD}" srcOrd="2" destOrd="0" parTransId="{644D4572-3979-409C-8206-4BE592F2CAA5}" sibTransId="{FE351B5A-E3B0-4D77-9BAD-8D6B1C33BD54}"/>
    <dgm:cxn modelId="{FB1DA453-B86F-45FA-883B-05F76AC43048}" type="presOf" srcId="{65D75835-2759-4DBE-B17B-71936B989746}" destId="{856825D2-45FD-49E8-AC77-737B26E3942B}" srcOrd="0" destOrd="1" presId="urn:microsoft.com/office/officeart/2005/8/layout/chevron2"/>
    <dgm:cxn modelId="{88A1B18A-7913-4F67-8FDF-0EC8214BE3E4}" type="presOf" srcId="{4653CD02-6054-43AE-BE90-F84A219428D1}" destId="{856825D2-45FD-49E8-AC77-737B26E3942B}" srcOrd="0" destOrd="0" presId="urn:microsoft.com/office/officeart/2005/8/layout/chevron2"/>
    <dgm:cxn modelId="{71923BD2-53BD-4732-85DA-CBBF0002747C}" type="presOf" srcId="{CF65B26E-4F9F-4768-A43D-2923BB0A802F}" destId="{147872FF-4DC3-405F-A6AB-641735C9EA6C}" srcOrd="0" destOrd="0" presId="urn:microsoft.com/office/officeart/2005/8/layout/chevron2"/>
    <dgm:cxn modelId="{07B59C39-1BB4-4705-8826-9E6F6D63BDC1}" type="presOf" srcId="{61BBC13D-4833-4584-99AD-1BC25D34538A}" destId="{651C6DBA-72AB-40F2-85F7-CB45662453A2}" srcOrd="0" destOrd="0" presId="urn:microsoft.com/office/officeart/2005/8/layout/chevron2"/>
    <dgm:cxn modelId="{A37B079E-072B-4158-B8C4-609A0CE8B0DE}" type="presParOf" srcId="{147872FF-4DC3-405F-A6AB-641735C9EA6C}" destId="{E7DD19F0-1B48-4D6A-A769-3194F1402C38}" srcOrd="0" destOrd="0" presId="urn:microsoft.com/office/officeart/2005/8/layout/chevron2"/>
    <dgm:cxn modelId="{C23F55F4-5CE4-49ED-8439-9E00CC72E370}" type="presParOf" srcId="{E7DD19F0-1B48-4D6A-A769-3194F1402C38}" destId="{651C6DBA-72AB-40F2-85F7-CB45662453A2}" srcOrd="0" destOrd="0" presId="urn:microsoft.com/office/officeart/2005/8/layout/chevron2"/>
    <dgm:cxn modelId="{D6FD9AF7-B488-423E-B7CE-377498A78847}" type="presParOf" srcId="{E7DD19F0-1B48-4D6A-A769-3194F1402C38}" destId="{856825D2-45FD-49E8-AC77-737B26E394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F65B26E-4F9F-4768-A43D-2923BB0A802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BBC13D-4833-4584-99AD-1BC25D34538A}">
      <dgm:prSet phldrT="[Text]"/>
      <dgm:spPr/>
      <dgm:t>
        <a:bodyPr/>
        <a:lstStyle/>
        <a:p>
          <a:r>
            <a:rPr lang="en-US" dirty="0" smtClean="0"/>
            <a:t>Strong Scope</a:t>
          </a:r>
          <a:endParaRPr lang="en-US" dirty="0"/>
        </a:p>
      </dgm:t>
    </dgm:pt>
    <dgm:pt modelId="{6F582D32-501A-4FA1-B236-C8D5A5F9EA09}" type="parTrans" cxnId="{30773D1B-34D7-4DDD-ABAC-7D515D7292F7}">
      <dgm:prSet/>
      <dgm:spPr/>
      <dgm:t>
        <a:bodyPr/>
        <a:lstStyle/>
        <a:p>
          <a:endParaRPr lang="en-US"/>
        </a:p>
      </dgm:t>
    </dgm:pt>
    <dgm:pt modelId="{830CD75D-5DB0-4CF0-B5BF-E710FAD83710}" type="sibTrans" cxnId="{30773D1B-34D7-4DDD-ABAC-7D515D7292F7}">
      <dgm:prSet/>
      <dgm:spPr/>
      <dgm:t>
        <a:bodyPr/>
        <a:lstStyle/>
        <a:p>
          <a:endParaRPr lang="en-US"/>
        </a:p>
      </dgm:t>
    </dgm:pt>
    <dgm:pt modelId="{4653CD02-6054-43AE-BE90-F84A219428D1}">
      <dgm:prSet phldrT="[Text]"/>
      <dgm:spPr/>
      <dgm:t>
        <a:bodyPr/>
        <a:lstStyle/>
        <a:p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A STRONG scope is one in which no other reference of ANY kind may be made to the record outside of the scope</a:t>
          </a:r>
          <a:endParaRPr lang="en-US" dirty="0"/>
        </a:p>
      </dgm:t>
    </dgm:pt>
    <dgm:pt modelId="{62D2CF63-6E11-478F-BFD3-74C382945098}" type="parTrans" cxnId="{40A2DF52-269C-4C15-BE74-83FD05AA0F56}">
      <dgm:prSet/>
      <dgm:spPr/>
      <dgm:t>
        <a:bodyPr/>
        <a:lstStyle/>
        <a:p>
          <a:endParaRPr lang="en-US"/>
        </a:p>
      </dgm:t>
    </dgm:pt>
    <dgm:pt modelId="{78B4BD8D-1456-44B9-AB31-7915C5FD7A57}" type="sibTrans" cxnId="{40A2DF52-269C-4C15-BE74-83FD05AA0F56}">
      <dgm:prSet/>
      <dgm:spPr/>
      <dgm:t>
        <a:bodyPr/>
        <a:lstStyle/>
        <a:p>
          <a:endParaRPr lang="en-US"/>
        </a:p>
      </dgm:t>
    </dgm:pt>
    <dgm:pt modelId="{DEB95C47-78A6-4A67-83CC-742E2BFC7434}">
      <dgm:prSet/>
      <dgm:spPr/>
      <dgm:t>
        <a:bodyPr/>
        <a:lstStyle/>
        <a:p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Progress will not compile a procedure which has a reference to a frame or record outside a strongly-scoped block</a:t>
          </a:r>
        </a:p>
      </dgm:t>
    </dgm:pt>
    <dgm:pt modelId="{21908AFB-B103-4CEC-98F3-86E007040EC8}" type="parTrans" cxnId="{B9BEB0E8-0C1D-47C4-A8F6-9C8579F71867}">
      <dgm:prSet/>
      <dgm:spPr/>
      <dgm:t>
        <a:bodyPr/>
        <a:lstStyle/>
        <a:p>
          <a:endParaRPr lang="en-US"/>
        </a:p>
      </dgm:t>
    </dgm:pt>
    <dgm:pt modelId="{0CCD05D9-CCF9-4C3B-A89B-2BDED54573E3}" type="sibTrans" cxnId="{B9BEB0E8-0C1D-47C4-A8F6-9C8579F71867}">
      <dgm:prSet/>
      <dgm:spPr/>
      <dgm:t>
        <a:bodyPr/>
        <a:lstStyle/>
        <a:p>
          <a:endParaRPr lang="en-US"/>
        </a:p>
      </dgm:t>
    </dgm:pt>
    <dgm:pt modelId="{636E4EED-523B-4BA3-B8ED-7AB074DED642}">
      <dgm:prSet/>
      <dgm:spPr/>
      <dgm:t>
        <a:bodyPr/>
        <a:lstStyle/>
        <a:p>
          <a:r>
            <a:rPr lang="en-US" u="sng" dirty="0" smtClean="0">
              <a:latin typeface="Calibri" panose="020F0502020204030204" pitchFamily="34" charset="0"/>
              <a:cs typeface="Calibri" panose="020F0502020204030204" pitchFamily="34" charset="0"/>
            </a:rPr>
            <a:t>Ex</a:t>
          </a:r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: DO..FOR &amp; REPEAT..FOR</a:t>
          </a:r>
        </a:p>
      </dgm:t>
    </dgm:pt>
    <dgm:pt modelId="{65A65D16-9D54-4692-B034-C9583BB15FBB}" type="parTrans" cxnId="{F9948A4C-A470-47D0-B2CF-B999A3D2258A}">
      <dgm:prSet/>
      <dgm:spPr/>
      <dgm:t>
        <a:bodyPr/>
        <a:lstStyle/>
        <a:p>
          <a:endParaRPr lang="en-US"/>
        </a:p>
      </dgm:t>
    </dgm:pt>
    <dgm:pt modelId="{6EB74579-467A-44AC-8C96-9238C42C50C9}" type="sibTrans" cxnId="{F9948A4C-A470-47D0-B2CF-B999A3D2258A}">
      <dgm:prSet/>
      <dgm:spPr/>
      <dgm:t>
        <a:bodyPr/>
        <a:lstStyle/>
        <a:p>
          <a:endParaRPr lang="en-US"/>
        </a:p>
      </dgm:t>
    </dgm:pt>
    <dgm:pt modelId="{147872FF-4DC3-405F-A6AB-641735C9EA6C}" type="pres">
      <dgm:prSet presAssocID="{CF65B26E-4F9F-4768-A43D-2923BB0A802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DD19F0-1B48-4D6A-A769-3194F1402C38}" type="pres">
      <dgm:prSet presAssocID="{61BBC13D-4833-4584-99AD-1BC25D34538A}" presName="composite" presStyleCnt="0"/>
      <dgm:spPr/>
    </dgm:pt>
    <dgm:pt modelId="{651C6DBA-72AB-40F2-85F7-CB45662453A2}" type="pres">
      <dgm:prSet presAssocID="{61BBC13D-4833-4584-99AD-1BC25D34538A}" presName="parentText" presStyleLbl="alignNode1" presStyleIdx="0" presStyleCnt="1" custLinFactNeighborX="911" custLinFactNeighborY="-63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6825D2-45FD-49E8-AC77-737B26E3942B}" type="pres">
      <dgm:prSet presAssocID="{61BBC13D-4833-4584-99AD-1BC25D34538A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BEB0E8-0C1D-47C4-A8F6-9C8579F71867}" srcId="{61BBC13D-4833-4584-99AD-1BC25D34538A}" destId="{DEB95C47-78A6-4A67-83CC-742E2BFC7434}" srcOrd="1" destOrd="0" parTransId="{21908AFB-B103-4CEC-98F3-86E007040EC8}" sibTransId="{0CCD05D9-CCF9-4C3B-A89B-2BDED54573E3}"/>
    <dgm:cxn modelId="{30773D1B-34D7-4DDD-ABAC-7D515D7292F7}" srcId="{CF65B26E-4F9F-4768-A43D-2923BB0A802F}" destId="{61BBC13D-4833-4584-99AD-1BC25D34538A}" srcOrd="0" destOrd="0" parTransId="{6F582D32-501A-4FA1-B236-C8D5A5F9EA09}" sibTransId="{830CD75D-5DB0-4CF0-B5BF-E710FAD83710}"/>
    <dgm:cxn modelId="{F9948A4C-A470-47D0-B2CF-B999A3D2258A}" srcId="{61BBC13D-4833-4584-99AD-1BC25D34538A}" destId="{636E4EED-523B-4BA3-B8ED-7AB074DED642}" srcOrd="2" destOrd="0" parTransId="{65A65D16-9D54-4692-B034-C9583BB15FBB}" sibTransId="{6EB74579-467A-44AC-8C96-9238C42C50C9}"/>
    <dgm:cxn modelId="{40A2DF52-269C-4C15-BE74-83FD05AA0F56}" srcId="{61BBC13D-4833-4584-99AD-1BC25D34538A}" destId="{4653CD02-6054-43AE-BE90-F84A219428D1}" srcOrd="0" destOrd="0" parTransId="{62D2CF63-6E11-478F-BFD3-74C382945098}" sibTransId="{78B4BD8D-1456-44B9-AB31-7915C5FD7A57}"/>
    <dgm:cxn modelId="{83D1A853-AA83-42C4-A44F-2F1C3306EDCE}" type="presOf" srcId="{DEB95C47-78A6-4A67-83CC-742E2BFC7434}" destId="{856825D2-45FD-49E8-AC77-737B26E3942B}" srcOrd="0" destOrd="1" presId="urn:microsoft.com/office/officeart/2005/8/layout/chevron2"/>
    <dgm:cxn modelId="{88A1B18A-7913-4F67-8FDF-0EC8214BE3E4}" type="presOf" srcId="{4653CD02-6054-43AE-BE90-F84A219428D1}" destId="{856825D2-45FD-49E8-AC77-737B26E3942B}" srcOrd="0" destOrd="0" presId="urn:microsoft.com/office/officeart/2005/8/layout/chevron2"/>
    <dgm:cxn modelId="{109E5598-D8DF-4F1F-827D-B519E44BE50B}" type="presOf" srcId="{636E4EED-523B-4BA3-B8ED-7AB074DED642}" destId="{856825D2-45FD-49E8-AC77-737B26E3942B}" srcOrd="0" destOrd="2" presId="urn:microsoft.com/office/officeart/2005/8/layout/chevron2"/>
    <dgm:cxn modelId="{71923BD2-53BD-4732-85DA-CBBF0002747C}" type="presOf" srcId="{CF65B26E-4F9F-4768-A43D-2923BB0A802F}" destId="{147872FF-4DC3-405F-A6AB-641735C9EA6C}" srcOrd="0" destOrd="0" presId="urn:microsoft.com/office/officeart/2005/8/layout/chevron2"/>
    <dgm:cxn modelId="{07B59C39-1BB4-4705-8826-9E6F6D63BDC1}" type="presOf" srcId="{61BBC13D-4833-4584-99AD-1BC25D34538A}" destId="{651C6DBA-72AB-40F2-85F7-CB45662453A2}" srcOrd="0" destOrd="0" presId="urn:microsoft.com/office/officeart/2005/8/layout/chevron2"/>
    <dgm:cxn modelId="{A37B079E-072B-4158-B8C4-609A0CE8B0DE}" type="presParOf" srcId="{147872FF-4DC3-405F-A6AB-641735C9EA6C}" destId="{E7DD19F0-1B48-4D6A-A769-3194F1402C38}" srcOrd="0" destOrd="0" presId="urn:microsoft.com/office/officeart/2005/8/layout/chevron2"/>
    <dgm:cxn modelId="{C23F55F4-5CE4-49ED-8439-9E00CC72E370}" type="presParOf" srcId="{E7DD19F0-1B48-4D6A-A769-3194F1402C38}" destId="{651C6DBA-72AB-40F2-85F7-CB45662453A2}" srcOrd="0" destOrd="0" presId="urn:microsoft.com/office/officeart/2005/8/layout/chevron2"/>
    <dgm:cxn modelId="{D6FD9AF7-B488-423E-B7CE-377498A78847}" type="presParOf" srcId="{E7DD19F0-1B48-4D6A-A769-3194F1402C38}" destId="{856825D2-45FD-49E8-AC77-737B26E394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2A2193F-DA6B-4B90-B903-35A414435579}" type="doc">
      <dgm:prSet loTypeId="urn:microsoft.com/office/officeart/2005/8/layout/cycle6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3349FB-4BB7-457D-BF04-372548F4D0F8}">
      <dgm:prSet phldrT="[Text]"/>
      <dgm:spPr/>
      <dgm:t>
        <a:bodyPr/>
        <a:lstStyle/>
        <a:p>
          <a:r>
            <a:rPr lang="en-US" dirty="0" smtClean="0"/>
            <a:t>Strong </a:t>
          </a:r>
        </a:p>
        <a:p>
          <a:r>
            <a:rPr lang="en-US" dirty="0" smtClean="0"/>
            <a:t>+ </a:t>
          </a:r>
        </a:p>
        <a:p>
          <a:r>
            <a:rPr lang="en-US" dirty="0" smtClean="0"/>
            <a:t>Strong</a:t>
          </a:r>
          <a:endParaRPr lang="en-US" dirty="0"/>
        </a:p>
      </dgm:t>
    </dgm:pt>
    <dgm:pt modelId="{DD2913E5-7CE1-438F-8B78-BF851C616F0C}" type="parTrans" cxnId="{073132C5-B043-4868-82CA-68394271E4C0}">
      <dgm:prSet/>
      <dgm:spPr/>
      <dgm:t>
        <a:bodyPr/>
        <a:lstStyle/>
        <a:p>
          <a:endParaRPr lang="en-US"/>
        </a:p>
      </dgm:t>
    </dgm:pt>
    <dgm:pt modelId="{7EFBBC01-9A14-4CAC-8FA3-7DEFB7991DEE}" type="sibTrans" cxnId="{073132C5-B043-4868-82CA-68394271E4C0}">
      <dgm:prSet/>
      <dgm:spPr/>
      <dgm:t>
        <a:bodyPr/>
        <a:lstStyle/>
        <a:p>
          <a:endParaRPr lang="en-US"/>
        </a:p>
      </dgm:t>
    </dgm:pt>
    <dgm:pt modelId="{7427D682-E219-4CBC-80B8-5409CF78B290}">
      <dgm:prSet/>
      <dgm:spPr/>
      <dgm:t>
        <a:bodyPr/>
        <a:lstStyle/>
        <a:p>
          <a:r>
            <a:rPr lang="en-US" dirty="0" smtClean="0"/>
            <a:t>Strong </a:t>
          </a:r>
        </a:p>
        <a:p>
          <a:r>
            <a:rPr lang="en-US" dirty="0" smtClean="0"/>
            <a:t>+ </a:t>
          </a:r>
        </a:p>
        <a:p>
          <a:r>
            <a:rPr lang="en-US" dirty="0" smtClean="0"/>
            <a:t>Weak </a:t>
          </a:r>
          <a:endParaRPr lang="en-US" dirty="0"/>
        </a:p>
      </dgm:t>
    </dgm:pt>
    <dgm:pt modelId="{FAC36CDF-7ECA-487C-AA5E-5214EDDF346E}" type="parTrans" cxnId="{8DD51D3C-F90F-4749-BCB7-41991296FA0B}">
      <dgm:prSet/>
      <dgm:spPr/>
      <dgm:t>
        <a:bodyPr/>
        <a:lstStyle/>
        <a:p>
          <a:endParaRPr lang="en-US"/>
        </a:p>
      </dgm:t>
    </dgm:pt>
    <dgm:pt modelId="{62B07357-1126-4C0F-BD0B-D4A8443D1A41}" type="sibTrans" cxnId="{8DD51D3C-F90F-4749-BCB7-41991296FA0B}">
      <dgm:prSet/>
      <dgm:spPr/>
      <dgm:t>
        <a:bodyPr/>
        <a:lstStyle/>
        <a:p>
          <a:endParaRPr lang="en-US"/>
        </a:p>
      </dgm:t>
    </dgm:pt>
    <dgm:pt modelId="{9948EFF2-4A3D-44AE-BEA1-71666AE2F88F}">
      <dgm:prSet/>
      <dgm:spPr>
        <a:solidFill>
          <a:srgbClr val="FF0000"/>
        </a:solidFill>
      </dgm:spPr>
      <dgm:t>
        <a:bodyPr/>
        <a:lstStyle/>
        <a:p>
          <a:r>
            <a:rPr lang="en-US" dirty="0" smtClean="0"/>
            <a:t>Strong </a:t>
          </a:r>
        </a:p>
        <a:p>
          <a:r>
            <a:rPr lang="en-US" dirty="0" smtClean="0"/>
            <a:t>+ </a:t>
          </a:r>
        </a:p>
        <a:p>
          <a:r>
            <a:rPr lang="en-US" dirty="0" smtClean="0"/>
            <a:t>Free</a:t>
          </a:r>
          <a:endParaRPr lang="en-US" dirty="0"/>
        </a:p>
      </dgm:t>
    </dgm:pt>
    <dgm:pt modelId="{309B42A2-4767-4962-8D9D-B02F44107FA7}" type="parTrans" cxnId="{8EC38AD7-86C6-48F6-BD48-479124A05DC6}">
      <dgm:prSet/>
      <dgm:spPr/>
      <dgm:t>
        <a:bodyPr/>
        <a:lstStyle/>
        <a:p>
          <a:endParaRPr lang="en-US"/>
        </a:p>
      </dgm:t>
    </dgm:pt>
    <dgm:pt modelId="{C071D174-1B04-44F2-A037-F34902E72720}" type="sibTrans" cxnId="{8EC38AD7-86C6-48F6-BD48-479124A05DC6}">
      <dgm:prSet/>
      <dgm:spPr/>
      <dgm:t>
        <a:bodyPr/>
        <a:lstStyle/>
        <a:p>
          <a:endParaRPr lang="en-US"/>
        </a:p>
      </dgm:t>
    </dgm:pt>
    <dgm:pt modelId="{A85FE0AA-B5A5-4035-B48A-9F5128F8F570}">
      <dgm:prSet/>
      <dgm:spPr/>
      <dgm:t>
        <a:bodyPr/>
        <a:lstStyle/>
        <a:p>
          <a:r>
            <a:rPr lang="en-US" dirty="0" smtClean="0"/>
            <a:t>Weak </a:t>
          </a:r>
        </a:p>
        <a:p>
          <a:r>
            <a:rPr lang="en-US" dirty="0" smtClean="0"/>
            <a:t>+ </a:t>
          </a:r>
        </a:p>
        <a:p>
          <a:r>
            <a:rPr lang="en-US" dirty="0" smtClean="0"/>
            <a:t>Weak</a:t>
          </a:r>
          <a:endParaRPr lang="en-US" dirty="0"/>
        </a:p>
      </dgm:t>
    </dgm:pt>
    <dgm:pt modelId="{B7195ADB-D479-4E61-B852-46423066D067}" type="parTrans" cxnId="{005D2818-CFAD-4014-91A9-54EB5B85B94A}">
      <dgm:prSet/>
      <dgm:spPr/>
      <dgm:t>
        <a:bodyPr/>
        <a:lstStyle/>
        <a:p>
          <a:endParaRPr lang="en-US"/>
        </a:p>
      </dgm:t>
    </dgm:pt>
    <dgm:pt modelId="{AE4F0EE1-C9BA-4E23-B0D1-C5275F58BCE4}" type="sibTrans" cxnId="{005D2818-CFAD-4014-91A9-54EB5B85B94A}">
      <dgm:prSet/>
      <dgm:spPr/>
      <dgm:t>
        <a:bodyPr/>
        <a:lstStyle/>
        <a:p>
          <a:endParaRPr lang="en-US"/>
        </a:p>
      </dgm:t>
    </dgm:pt>
    <dgm:pt modelId="{D5435512-A9B7-4FD8-BCF2-C97D96E91472}">
      <dgm:prSet/>
      <dgm:spPr/>
      <dgm:t>
        <a:bodyPr/>
        <a:lstStyle/>
        <a:p>
          <a:r>
            <a:rPr lang="en-US" dirty="0" smtClean="0"/>
            <a:t>Weak </a:t>
          </a:r>
        </a:p>
        <a:p>
          <a:r>
            <a:rPr lang="en-US" dirty="0" smtClean="0"/>
            <a:t>+ </a:t>
          </a:r>
        </a:p>
        <a:p>
          <a:r>
            <a:rPr lang="en-US" dirty="0" smtClean="0"/>
            <a:t>Free</a:t>
          </a:r>
          <a:endParaRPr lang="en-US" dirty="0"/>
        </a:p>
      </dgm:t>
    </dgm:pt>
    <dgm:pt modelId="{F4CB1ED3-525F-491E-AA5A-B827DA08A77B}" type="parTrans" cxnId="{08E757BC-6EBD-4325-BC6E-EF6B8FB668E8}">
      <dgm:prSet/>
      <dgm:spPr/>
      <dgm:t>
        <a:bodyPr/>
        <a:lstStyle/>
        <a:p>
          <a:endParaRPr lang="en-US"/>
        </a:p>
      </dgm:t>
    </dgm:pt>
    <dgm:pt modelId="{D7867CB8-3DA3-487D-BAEB-37747BA543F8}" type="sibTrans" cxnId="{08E757BC-6EBD-4325-BC6E-EF6B8FB668E8}">
      <dgm:prSet/>
      <dgm:spPr/>
      <dgm:t>
        <a:bodyPr/>
        <a:lstStyle/>
        <a:p>
          <a:endParaRPr lang="en-US"/>
        </a:p>
      </dgm:t>
    </dgm:pt>
    <dgm:pt modelId="{D4BBF35A-7609-4768-8133-85A1A890204D}">
      <dgm:prSet/>
      <dgm:spPr/>
      <dgm:t>
        <a:bodyPr/>
        <a:lstStyle/>
        <a:p>
          <a:r>
            <a:rPr lang="en-US" dirty="0" smtClean="0"/>
            <a:t>Free </a:t>
          </a:r>
        </a:p>
        <a:p>
          <a:r>
            <a:rPr lang="en-US" dirty="0" smtClean="0"/>
            <a:t>+ </a:t>
          </a:r>
        </a:p>
        <a:p>
          <a:r>
            <a:rPr lang="en-US" dirty="0" smtClean="0"/>
            <a:t>Free</a:t>
          </a:r>
          <a:endParaRPr lang="en-US" dirty="0"/>
        </a:p>
      </dgm:t>
    </dgm:pt>
    <dgm:pt modelId="{B17A6567-AC30-424A-AA9C-91CC30318583}" type="parTrans" cxnId="{EE2D8B91-570A-49A2-898F-D4D7DE029B24}">
      <dgm:prSet/>
      <dgm:spPr/>
      <dgm:t>
        <a:bodyPr/>
        <a:lstStyle/>
        <a:p>
          <a:endParaRPr lang="en-US"/>
        </a:p>
      </dgm:t>
    </dgm:pt>
    <dgm:pt modelId="{71579774-295D-49EA-B909-DEDCA068B3DA}" type="sibTrans" cxnId="{EE2D8B91-570A-49A2-898F-D4D7DE029B24}">
      <dgm:prSet/>
      <dgm:spPr/>
      <dgm:t>
        <a:bodyPr/>
        <a:lstStyle/>
        <a:p>
          <a:endParaRPr lang="en-US"/>
        </a:p>
      </dgm:t>
    </dgm:pt>
    <dgm:pt modelId="{B9DC3BD2-D809-4DDA-A004-9DBBEFBAAF01}">
      <dgm:prSet/>
      <dgm:spPr>
        <a:solidFill>
          <a:srgbClr val="FF0000"/>
        </a:solidFill>
      </dgm:spPr>
      <dgm:t>
        <a:bodyPr/>
        <a:lstStyle/>
        <a:p>
          <a:r>
            <a:rPr lang="en-US" dirty="0" smtClean="0"/>
            <a:t>Strong scope in a weak scope</a:t>
          </a:r>
          <a:endParaRPr lang="en-US" dirty="0"/>
        </a:p>
      </dgm:t>
    </dgm:pt>
    <dgm:pt modelId="{348AB350-45B7-49B9-B9EF-97DFE90AA42F}" type="parTrans" cxnId="{89BAFD8E-63D6-4A42-B572-340C2545A594}">
      <dgm:prSet/>
      <dgm:spPr/>
      <dgm:t>
        <a:bodyPr/>
        <a:lstStyle/>
        <a:p>
          <a:endParaRPr lang="en-US"/>
        </a:p>
      </dgm:t>
    </dgm:pt>
    <dgm:pt modelId="{539CA5AE-4E31-47ED-B0E8-B4688305703C}" type="sibTrans" cxnId="{89BAFD8E-63D6-4A42-B572-340C2545A594}">
      <dgm:prSet/>
      <dgm:spPr/>
      <dgm:t>
        <a:bodyPr/>
        <a:lstStyle/>
        <a:p>
          <a:endParaRPr lang="en-US"/>
        </a:p>
      </dgm:t>
    </dgm:pt>
    <dgm:pt modelId="{F32C64C1-91D0-4299-A7D5-1F5708BE5731}">
      <dgm:prSet/>
      <dgm:spPr/>
      <dgm:t>
        <a:bodyPr/>
        <a:lstStyle/>
        <a:p>
          <a:r>
            <a:rPr lang="en-US" dirty="0" smtClean="0"/>
            <a:t>Weak scope in a Strong scope</a:t>
          </a:r>
          <a:endParaRPr lang="en-US" dirty="0"/>
        </a:p>
      </dgm:t>
    </dgm:pt>
    <dgm:pt modelId="{291D41E7-A2E2-49D2-95DC-C11B9D4832E9}" type="parTrans" cxnId="{BCDEE3B0-8947-4D69-8926-C2E518604287}">
      <dgm:prSet/>
      <dgm:spPr/>
      <dgm:t>
        <a:bodyPr/>
        <a:lstStyle/>
        <a:p>
          <a:endParaRPr lang="en-US"/>
        </a:p>
      </dgm:t>
    </dgm:pt>
    <dgm:pt modelId="{E52F35B7-971D-41C3-9F99-C35FD67F2F37}" type="sibTrans" cxnId="{BCDEE3B0-8947-4D69-8926-C2E518604287}">
      <dgm:prSet/>
      <dgm:spPr/>
      <dgm:t>
        <a:bodyPr/>
        <a:lstStyle/>
        <a:p>
          <a:endParaRPr lang="en-US"/>
        </a:p>
      </dgm:t>
    </dgm:pt>
    <dgm:pt modelId="{F485E55C-C862-4B6E-8587-3C4570430175}">
      <dgm:prSet/>
      <dgm:spPr>
        <a:solidFill>
          <a:srgbClr val="FF0000"/>
        </a:solidFill>
      </dgm:spPr>
      <dgm:t>
        <a:bodyPr/>
        <a:lstStyle/>
        <a:p>
          <a:r>
            <a:rPr lang="en-US" dirty="0" smtClean="0"/>
            <a:t>Nesting of same scope</a:t>
          </a:r>
          <a:endParaRPr lang="en-US" dirty="0"/>
        </a:p>
      </dgm:t>
    </dgm:pt>
    <dgm:pt modelId="{2FF1A195-C950-4FFD-9E76-C2F26F4B03D6}" type="parTrans" cxnId="{6AD8F874-565B-4CC3-BB90-65A74EB8FA39}">
      <dgm:prSet/>
      <dgm:spPr/>
      <dgm:t>
        <a:bodyPr/>
        <a:lstStyle/>
        <a:p>
          <a:endParaRPr lang="en-US"/>
        </a:p>
      </dgm:t>
    </dgm:pt>
    <dgm:pt modelId="{47472E93-F09C-408D-82A0-9BC1FA241C2E}" type="sibTrans" cxnId="{6AD8F874-565B-4CC3-BB90-65A74EB8FA39}">
      <dgm:prSet/>
      <dgm:spPr/>
      <dgm:t>
        <a:bodyPr/>
        <a:lstStyle/>
        <a:p>
          <a:endParaRPr lang="en-US"/>
        </a:p>
      </dgm:t>
    </dgm:pt>
    <dgm:pt modelId="{6A4FE63A-E394-41C2-A507-2B02FEFDB94E}" type="pres">
      <dgm:prSet presAssocID="{32A2193F-DA6B-4B90-B903-35A41443557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8DFF96-2436-4755-998F-6012A864C483}" type="pres">
      <dgm:prSet presAssocID="{7A3349FB-4BB7-457D-BF04-372548F4D0F8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6F311A-C448-4948-8CE6-50C8F40DC5F3}" type="pres">
      <dgm:prSet presAssocID="{7A3349FB-4BB7-457D-BF04-372548F4D0F8}" presName="spNode" presStyleCnt="0"/>
      <dgm:spPr/>
    </dgm:pt>
    <dgm:pt modelId="{6E3A65E3-28F4-4A51-B7F0-FA0E84C677F2}" type="pres">
      <dgm:prSet presAssocID="{7EFBBC01-9A14-4CAC-8FA3-7DEFB7991DEE}" presName="sibTrans" presStyleLbl="sibTrans1D1" presStyleIdx="0" presStyleCnt="9"/>
      <dgm:spPr/>
      <dgm:t>
        <a:bodyPr/>
        <a:lstStyle/>
        <a:p>
          <a:endParaRPr lang="en-US"/>
        </a:p>
      </dgm:t>
    </dgm:pt>
    <dgm:pt modelId="{51E1484F-7939-4AF1-BEEB-47E2A739680E}" type="pres">
      <dgm:prSet presAssocID="{7427D682-E219-4CBC-80B8-5409CF78B290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CB17CA-6A90-484D-B531-BEE1D07DB3FD}" type="pres">
      <dgm:prSet presAssocID="{7427D682-E219-4CBC-80B8-5409CF78B290}" presName="spNode" presStyleCnt="0"/>
      <dgm:spPr/>
    </dgm:pt>
    <dgm:pt modelId="{5B56E479-731C-4424-9FF2-17897D5EDD12}" type="pres">
      <dgm:prSet presAssocID="{62B07357-1126-4C0F-BD0B-D4A8443D1A41}" presName="sibTrans" presStyleLbl="sibTrans1D1" presStyleIdx="1" presStyleCnt="9"/>
      <dgm:spPr/>
      <dgm:t>
        <a:bodyPr/>
        <a:lstStyle/>
        <a:p>
          <a:endParaRPr lang="en-US"/>
        </a:p>
      </dgm:t>
    </dgm:pt>
    <dgm:pt modelId="{C0BA1D64-D1B8-433C-BA0C-55EA558BC703}" type="pres">
      <dgm:prSet presAssocID="{9948EFF2-4A3D-44AE-BEA1-71666AE2F88F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CEBB43-D9F3-4A5F-BF47-BF0C074C9A3B}" type="pres">
      <dgm:prSet presAssocID="{9948EFF2-4A3D-44AE-BEA1-71666AE2F88F}" presName="spNode" presStyleCnt="0"/>
      <dgm:spPr/>
    </dgm:pt>
    <dgm:pt modelId="{77619097-C73D-4357-91E6-14AC79673B25}" type="pres">
      <dgm:prSet presAssocID="{C071D174-1B04-44F2-A037-F34902E72720}" presName="sibTrans" presStyleLbl="sibTrans1D1" presStyleIdx="2" presStyleCnt="9"/>
      <dgm:spPr/>
      <dgm:t>
        <a:bodyPr/>
        <a:lstStyle/>
        <a:p>
          <a:endParaRPr lang="en-US"/>
        </a:p>
      </dgm:t>
    </dgm:pt>
    <dgm:pt modelId="{4A0C640D-DDC0-48AC-A438-F5647D806C97}" type="pres">
      <dgm:prSet presAssocID="{A85FE0AA-B5A5-4035-B48A-9F5128F8F570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C39714-ACFA-4542-A497-C8187755E541}" type="pres">
      <dgm:prSet presAssocID="{A85FE0AA-B5A5-4035-B48A-9F5128F8F570}" presName="spNode" presStyleCnt="0"/>
      <dgm:spPr/>
    </dgm:pt>
    <dgm:pt modelId="{636DA28D-4883-4D31-A9C1-55F67854FD39}" type="pres">
      <dgm:prSet presAssocID="{AE4F0EE1-C9BA-4E23-B0D1-C5275F58BCE4}" presName="sibTrans" presStyleLbl="sibTrans1D1" presStyleIdx="3" presStyleCnt="9"/>
      <dgm:spPr/>
      <dgm:t>
        <a:bodyPr/>
        <a:lstStyle/>
        <a:p>
          <a:endParaRPr lang="en-US"/>
        </a:p>
      </dgm:t>
    </dgm:pt>
    <dgm:pt modelId="{6B6E33ED-FC38-4730-988C-1532FB40E1C4}" type="pres">
      <dgm:prSet presAssocID="{D5435512-A9B7-4FD8-BCF2-C97D96E91472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06D95E-D496-4691-BC1C-D47CAC52AB6E}" type="pres">
      <dgm:prSet presAssocID="{D5435512-A9B7-4FD8-BCF2-C97D96E91472}" presName="spNode" presStyleCnt="0"/>
      <dgm:spPr/>
    </dgm:pt>
    <dgm:pt modelId="{DAAC79DA-FD1B-4971-8ADB-C28CE6D5E966}" type="pres">
      <dgm:prSet presAssocID="{D7867CB8-3DA3-487D-BAEB-37747BA543F8}" presName="sibTrans" presStyleLbl="sibTrans1D1" presStyleIdx="4" presStyleCnt="9"/>
      <dgm:spPr/>
      <dgm:t>
        <a:bodyPr/>
        <a:lstStyle/>
        <a:p>
          <a:endParaRPr lang="en-US"/>
        </a:p>
      </dgm:t>
    </dgm:pt>
    <dgm:pt modelId="{1BA0C85D-962F-45E7-8865-5D217C1119A0}" type="pres">
      <dgm:prSet presAssocID="{D4BBF35A-7609-4768-8133-85A1A890204D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6854A4-DE20-47B5-ADE9-89CD0B4124B9}" type="pres">
      <dgm:prSet presAssocID="{D4BBF35A-7609-4768-8133-85A1A890204D}" presName="spNode" presStyleCnt="0"/>
      <dgm:spPr/>
    </dgm:pt>
    <dgm:pt modelId="{42EF4E85-B7D5-41D3-9226-7F1BD9FF1008}" type="pres">
      <dgm:prSet presAssocID="{71579774-295D-49EA-B909-DEDCA068B3DA}" presName="sibTrans" presStyleLbl="sibTrans1D1" presStyleIdx="5" presStyleCnt="9"/>
      <dgm:spPr/>
      <dgm:t>
        <a:bodyPr/>
        <a:lstStyle/>
        <a:p>
          <a:endParaRPr lang="en-US"/>
        </a:p>
      </dgm:t>
    </dgm:pt>
    <dgm:pt modelId="{DA4774E3-7525-4199-8571-C745632DB213}" type="pres">
      <dgm:prSet presAssocID="{B9DC3BD2-D809-4DDA-A004-9DBBEFBAAF01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60DA0F-8C4B-401D-BC1C-881D26B36536}" type="pres">
      <dgm:prSet presAssocID="{B9DC3BD2-D809-4DDA-A004-9DBBEFBAAF01}" presName="spNode" presStyleCnt="0"/>
      <dgm:spPr/>
    </dgm:pt>
    <dgm:pt modelId="{0C0F484F-B2C8-4EB5-8C1E-3B8F3518D6FD}" type="pres">
      <dgm:prSet presAssocID="{539CA5AE-4E31-47ED-B0E8-B4688305703C}" presName="sibTrans" presStyleLbl="sibTrans1D1" presStyleIdx="6" presStyleCnt="9"/>
      <dgm:spPr/>
      <dgm:t>
        <a:bodyPr/>
        <a:lstStyle/>
        <a:p>
          <a:endParaRPr lang="en-US"/>
        </a:p>
      </dgm:t>
    </dgm:pt>
    <dgm:pt modelId="{63B16397-E43E-42CA-B2B1-E815C54A29B7}" type="pres">
      <dgm:prSet presAssocID="{F32C64C1-91D0-4299-A7D5-1F5708BE5731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E8D8FE-601C-475D-9125-9D7233527E2B}" type="pres">
      <dgm:prSet presAssocID="{F32C64C1-91D0-4299-A7D5-1F5708BE5731}" presName="spNode" presStyleCnt="0"/>
      <dgm:spPr/>
    </dgm:pt>
    <dgm:pt modelId="{E900E27E-D519-472A-8FF4-4B84CEA3DAAB}" type="pres">
      <dgm:prSet presAssocID="{E52F35B7-971D-41C3-9F99-C35FD67F2F37}" presName="sibTrans" presStyleLbl="sibTrans1D1" presStyleIdx="7" presStyleCnt="9"/>
      <dgm:spPr/>
      <dgm:t>
        <a:bodyPr/>
        <a:lstStyle/>
        <a:p>
          <a:endParaRPr lang="en-US"/>
        </a:p>
      </dgm:t>
    </dgm:pt>
    <dgm:pt modelId="{CADCB7E3-E7CF-4FF1-830E-21CBEB32A96A}" type="pres">
      <dgm:prSet presAssocID="{F485E55C-C862-4B6E-8587-3C4570430175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D22D21-7119-4BC7-B021-37E72268CFC2}" type="pres">
      <dgm:prSet presAssocID="{F485E55C-C862-4B6E-8587-3C4570430175}" presName="spNode" presStyleCnt="0"/>
      <dgm:spPr/>
    </dgm:pt>
    <dgm:pt modelId="{37A523C7-64B7-4F70-9358-0B6694FB48C5}" type="pres">
      <dgm:prSet presAssocID="{47472E93-F09C-408D-82A0-9BC1FA241C2E}" presName="sibTrans" presStyleLbl="sibTrans1D1" presStyleIdx="8" presStyleCnt="9"/>
      <dgm:spPr/>
      <dgm:t>
        <a:bodyPr/>
        <a:lstStyle/>
        <a:p>
          <a:endParaRPr lang="en-US"/>
        </a:p>
      </dgm:t>
    </dgm:pt>
  </dgm:ptLst>
  <dgm:cxnLst>
    <dgm:cxn modelId="{89BAFD8E-63D6-4A42-B572-340C2545A594}" srcId="{32A2193F-DA6B-4B90-B903-35A414435579}" destId="{B9DC3BD2-D809-4DDA-A004-9DBBEFBAAF01}" srcOrd="6" destOrd="0" parTransId="{348AB350-45B7-49B9-B9EF-97DFE90AA42F}" sibTransId="{539CA5AE-4E31-47ED-B0E8-B4688305703C}"/>
    <dgm:cxn modelId="{D7551818-F0A5-454C-9D0E-27CD31068D05}" type="presOf" srcId="{D5435512-A9B7-4FD8-BCF2-C97D96E91472}" destId="{6B6E33ED-FC38-4730-988C-1532FB40E1C4}" srcOrd="0" destOrd="0" presId="urn:microsoft.com/office/officeart/2005/8/layout/cycle6"/>
    <dgm:cxn modelId="{C588BEB2-3820-4529-B134-A66167C6CE51}" type="presOf" srcId="{D4BBF35A-7609-4768-8133-85A1A890204D}" destId="{1BA0C85D-962F-45E7-8865-5D217C1119A0}" srcOrd="0" destOrd="0" presId="urn:microsoft.com/office/officeart/2005/8/layout/cycle6"/>
    <dgm:cxn modelId="{8CF5E085-CE62-4EEA-9F1E-618F0EEC3BC1}" type="presOf" srcId="{D7867CB8-3DA3-487D-BAEB-37747BA543F8}" destId="{DAAC79DA-FD1B-4971-8ADB-C28CE6D5E966}" srcOrd="0" destOrd="0" presId="urn:microsoft.com/office/officeart/2005/8/layout/cycle6"/>
    <dgm:cxn modelId="{479D0889-2A4C-426D-B4E0-CB832F18020B}" type="presOf" srcId="{7A3349FB-4BB7-457D-BF04-372548F4D0F8}" destId="{C58DFF96-2436-4755-998F-6012A864C483}" srcOrd="0" destOrd="0" presId="urn:microsoft.com/office/officeart/2005/8/layout/cycle6"/>
    <dgm:cxn modelId="{0B848329-94A0-49F7-9011-E3532AEBE828}" type="presOf" srcId="{539CA5AE-4E31-47ED-B0E8-B4688305703C}" destId="{0C0F484F-B2C8-4EB5-8C1E-3B8F3518D6FD}" srcOrd="0" destOrd="0" presId="urn:microsoft.com/office/officeart/2005/8/layout/cycle6"/>
    <dgm:cxn modelId="{005D2818-CFAD-4014-91A9-54EB5B85B94A}" srcId="{32A2193F-DA6B-4B90-B903-35A414435579}" destId="{A85FE0AA-B5A5-4035-B48A-9F5128F8F570}" srcOrd="3" destOrd="0" parTransId="{B7195ADB-D479-4E61-B852-46423066D067}" sibTransId="{AE4F0EE1-C9BA-4E23-B0D1-C5275F58BCE4}"/>
    <dgm:cxn modelId="{1DF3A71D-F3FE-4CA3-A37B-6312A6D622E7}" type="presOf" srcId="{32A2193F-DA6B-4B90-B903-35A414435579}" destId="{6A4FE63A-E394-41C2-A507-2B02FEFDB94E}" srcOrd="0" destOrd="0" presId="urn:microsoft.com/office/officeart/2005/8/layout/cycle6"/>
    <dgm:cxn modelId="{6AD8F874-565B-4CC3-BB90-65A74EB8FA39}" srcId="{32A2193F-DA6B-4B90-B903-35A414435579}" destId="{F485E55C-C862-4B6E-8587-3C4570430175}" srcOrd="8" destOrd="0" parTransId="{2FF1A195-C950-4FFD-9E76-C2F26F4B03D6}" sibTransId="{47472E93-F09C-408D-82A0-9BC1FA241C2E}"/>
    <dgm:cxn modelId="{EE2D8B91-570A-49A2-898F-D4D7DE029B24}" srcId="{32A2193F-DA6B-4B90-B903-35A414435579}" destId="{D4BBF35A-7609-4768-8133-85A1A890204D}" srcOrd="5" destOrd="0" parTransId="{B17A6567-AC30-424A-AA9C-91CC30318583}" sibTransId="{71579774-295D-49EA-B909-DEDCA068B3DA}"/>
    <dgm:cxn modelId="{86530F24-8A90-4F4C-935B-A5CFE946450A}" type="presOf" srcId="{F485E55C-C862-4B6E-8587-3C4570430175}" destId="{CADCB7E3-E7CF-4FF1-830E-21CBEB32A96A}" srcOrd="0" destOrd="0" presId="urn:microsoft.com/office/officeart/2005/8/layout/cycle6"/>
    <dgm:cxn modelId="{92D8EB84-63BC-42E7-958D-43D9B63576E1}" type="presOf" srcId="{C071D174-1B04-44F2-A037-F34902E72720}" destId="{77619097-C73D-4357-91E6-14AC79673B25}" srcOrd="0" destOrd="0" presId="urn:microsoft.com/office/officeart/2005/8/layout/cycle6"/>
    <dgm:cxn modelId="{8DD51D3C-F90F-4749-BCB7-41991296FA0B}" srcId="{32A2193F-DA6B-4B90-B903-35A414435579}" destId="{7427D682-E219-4CBC-80B8-5409CF78B290}" srcOrd="1" destOrd="0" parTransId="{FAC36CDF-7ECA-487C-AA5E-5214EDDF346E}" sibTransId="{62B07357-1126-4C0F-BD0B-D4A8443D1A41}"/>
    <dgm:cxn modelId="{08E757BC-6EBD-4325-BC6E-EF6B8FB668E8}" srcId="{32A2193F-DA6B-4B90-B903-35A414435579}" destId="{D5435512-A9B7-4FD8-BCF2-C97D96E91472}" srcOrd="4" destOrd="0" parTransId="{F4CB1ED3-525F-491E-AA5A-B827DA08A77B}" sibTransId="{D7867CB8-3DA3-487D-BAEB-37747BA543F8}"/>
    <dgm:cxn modelId="{42F6C004-C66C-4BAB-9DFC-D2A2F26756B3}" type="presOf" srcId="{AE4F0EE1-C9BA-4E23-B0D1-C5275F58BCE4}" destId="{636DA28D-4883-4D31-A9C1-55F67854FD39}" srcOrd="0" destOrd="0" presId="urn:microsoft.com/office/officeart/2005/8/layout/cycle6"/>
    <dgm:cxn modelId="{780F8B3D-2A21-4AC5-8FD4-D16BC2C23F1F}" type="presOf" srcId="{E52F35B7-971D-41C3-9F99-C35FD67F2F37}" destId="{E900E27E-D519-472A-8FF4-4B84CEA3DAAB}" srcOrd="0" destOrd="0" presId="urn:microsoft.com/office/officeart/2005/8/layout/cycle6"/>
    <dgm:cxn modelId="{7D3A9541-A232-404D-B7F5-8B1878E2409C}" type="presOf" srcId="{B9DC3BD2-D809-4DDA-A004-9DBBEFBAAF01}" destId="{DA4774E3-7525-4199-8571-C745632DB213}" srcOrd="0" destOrd="0" presId="urn:microsoft.com/office/officeart/2005/8/layout/cycle6"/>
    <dgm:cxn modelId="{48D792F2-5AB8-4F8A-BC5D-C6E9E6CB512A}" type="presOf" srcId="{62B07357-1126-4C0F-BD0B-D4A8443D1A41}" destId="{5B56E479-731C-4424-9FF2-17897D5EDD12}" srcOrd="0" destOrd="0" presId="urn:microsoft.com/office/officeart/2005/8/layout/cycle6"/>
    <dgm:cxn modelId="{BFB41DFE-195E-44CC-B1DC-C701B0CA0667}" type="presOf" srcId="{F32C64C1-91D0-4299-A7D5-1F5708BE5731}" destId="{63B16397-E43E-42CA-B2B1-E815C54A29B7}" srcOrd="0" destOrd="0" presId="urn:microsoft.com/office/officeart/2005/8/layout/cycle6"/>
    <dgm:cxn modelId="{8EC38AD7-86C6-48F6-BD48-479124A05DC6}" srcId="{32A2193F-DA6B-4B90-B903-35A414435579}" destId="{9948EFF2-4A3D-44AE-BEA1-71666AE2F88F}" srcOrd="2" destOrd="0" parTransId="{309B42A2-4767-4962-8D9D-B02F44107FA7}" sibTransId="{C071D174-1B04-44F2-A037-F34902E72720}"/>
    <dgm:cxn modelId="{073132C5-B043-4868-82CA-68394271E4C0}" srcId="{32A2193F-DA6B-4B90-B903-35A414435579}" destId="{7A3349FB-4BB7-457D-BF04-372548F4D0F8}" srcOrd="0" destOrd="0" parTransId="{DD2913E5-7CE1-438F-8B78-BF851C616F0C}" sibTransId="{7EFBBC01-9A14-4CAC-8FA3-7DEFB7991DEE}"/>
    <dgm:cxn modelId="{BEF8AE38-A2BE-4550-B5D0-C6B68F41D82B}" type="presOf" srcId="{7427D682-E219-4CBC-80B8-5409CF78B290}" destId="{51E1484F-7939-4AF1-BEEB-47E2A739680E}" srcOrd="0" destOrd="0" presId="urn:microsoft.com/office/officeart/2005/8/layout/cycle6"/>
    <dgm:cxn modelId="{1C02EBFF-FFEA-410A-95A7-05D7EA690FDE}" type="presOf" srcId="{47472E93-F09C-408D-82A0-9BC1FA241C2E}" destId="{37A523C7-64B7-4F70-9358-0B6694FB48C5}" srcOrd="0" destOrd="0" presId="urn:microsoft.com/office/officeart/2005/8/layout/cycle6"/>
    <dgm:cxn modelId="{BCDEE3B0-8947-4D69-8926-C2E518604287}" srcId="{32A2193F-DA6B-4B90-B903-35A414435579}" destId="{F32C64C1-91D0-4299-A7D5-1F5708BE5731}" srcOrd="7" destOrd="0" parTransId="{291D41E7-A2E2-49D2-95DC-C11B9D4832E9}" sibTransId="{E52F35B7-971D-41C3-9F99-C35FD67F2F37}"/>
    <dgm:cxn modelId="{8800F991-F82C-43E0-8DB0-CF5F88E71CD0}" type="presOf" srcId="{9948EFF2-4A3D-44AE-BEA1-71666AE2F88F}" destId="{C0BA1D64-D1B8-433C-BA0C-55EA558BC703}" srcOrd="0" destOrd="0" presId="urn:microsoft.com/office/officeart/2005/8/layout/cycle6"/>
    <dgm:cxn modelId="{295ECE33-047B-49B7-B764-A55FAF7770D9}" type="presOf" srcId="{71579774-295D-49EA-B909-DEDCA068B3DA}" destId="{42EF4E85-B7D5-41D3-9226-7F1BD9FF1008}" srcOrd="0" destOrd="0" presId="urn:microsoft.com/office/officeart/2005/8/layout/cycle6"/>
    <dgm:cxn modelId="{014AE8FA-4D5B-4CBA-9E3F-36CF47180E25}" type="presOf" srcId="{A85FE0AA-B5A5-4035-B48A-9F5128F8F570}" destId="{4A0C640D-DDC0-48AC-A438-F5647D806C97}" srcOrd="0" destOrd="0" presId="urn:microsoft.com/office/officeart/2005/8/layout/cycle6"/>
    <dgm:cxn modelId="{C9A79A21-8638-48AE-980F-5B4FABB05848}" type="presOf" srcId="{7EFBBC01-9A14-4CAC-8FA3-7DEFB7991DEE}" destId="{6E3A65E3-28F4-4A51-B7F0-FA0E84C677F2}" srcOrd="0" destOrd="0" presId="urn:microsoft.com/office/officeart/2005/8/layout/cycle6"/>
    <dgm:cxn modelId="{6B1AE411-7BFF-4846-8F6A-04326C571AD6}" type="presParOf" srcId="{6A4FE63A-E394-41C2-A507-2B02FEFDB94E}" destId="{C58DFF96-2436-4755-998F-6012A864C483}" srcOrd="0" destOrd="0" presId="urn:microsoft.com/office/officeart/2005/8/layout/cycle6"/>
    <dgm:cxn modelId="{7209510D-8F32-41A9-A16C-C0555FACFFF1}" type="presParOf" srcId="{6A4FE63A-E394-41C2-A507-2B02FEFDB94E}" destId="{C56F311A-C448-4948-8CE6-50C8F40DC5F3}" srcOrd="1" destOrd="0" presId="urn:microsoft.com/office/officeart/2005/8/layout/cycle6"/>
    <dgm:cxn modelId="{90418629-1B16-43D9-9F86-159552E3F274}" type="presParOf" srcId="{6A4FE63A-E394-41C2-A507-2B02FEFDB94E}" destId="{6E3A65E3-28F4-4A51-B7F0-FA0E84C677F2}" srcOrd="2" destOrd="0" presId="urn:microsoft.com/office/officeart/2005/8/layout/cycle6"/>
    <dgm:cxn modelId="{63CC16DD-E625-4810-A2D4-68495563B15F}" type="presParOf" srcId="{6A4FE63A-E394-41C2-A507-2B02FEFDB94E}" destId="{51E1484F-7939-4AF1-BEEB-47E2A739680E}" srcOrd="3" destOrd="0" presId="urn:microsoft.com/office/officeart/2005/8/layout/cycle6"/>
    <dgm:cxn modelId="{A6065452-AD57-4B58-A7E7-9BAFDEBF87CA}" type="presParOf" srcId="{6A4FE63A-E394-41C2-A507-2B02FEFDB94E}" destId="{ADCB17CA-6A90-484D-B531-BEE1D07DB3FD}" srcOrd="4" destOrd="0" presId="urn:microsoft.com/office/officeart/2005/8/layout/cycle6"/>
    <dgm:cxn modelId="{BB7F4EBA-3D74-4253-9661-0A71D1774208}" type="presParOf" srcId="{6A4FE63A-E394-41C2-A507-2B02FEFDB94E}" destId="{5B56E479-731C-4424-9FF2-17897D5EDD12}" srcOrd="5" destOrd="0" presId="urn:microsoft.com/office/officeart/2005/8/layout/cycle6"/>
    <dgm:cxn modelId="{1EE69821-CC04-4924-86FB-AA4AC46969FA}" type="presParOf" srcId="{6A4FE63A-E394-41C2-A507-2B02FEFDB94E}" destId="{C0BA1D64-D1B8-433C-BA0C-55EA558BC703}" srcOrd="6" destOrd="0" presId="urn:microsoft.com/office/officeart/2005/8/layout/cycle6"/>
    <dgm:cxn modelId="{954464E0-F204-40E7-BB71-55D8AC161B06}" type="presParOf" srcId="{6A4FE63A-E394-41C2-A507-2B02FEFDB94E}" destId="{0ACEBB43-D9F3-4A5F-BF47-BF0C074C9A3B}" srcOrd="7" destOrd="0" presId="urn:microsoft.com/office/officeart/2005/8/layout/cycle6"/>
    <dgm:cxn modelId="{47127CCE-839B-4361-BA5F-6E3C1C1B1F54}" type="presParOf" srcId="{6A4FE63A-E394-41C2-A507-2B02FEFDB94E}" destId="{77619097-C73D-4357-91E6-14AC79673B25}" srcOrd="8" destOrd="0" presId="urn:microsoft.com/office/officeart/2005/8/layout/cycle6"/>
    <dgm:cxn modelId="{56FE8320-5D4B-403C-97EC-644053AF3964}" type="presParOf" srcId="{6A4FE63A-E394-41C2-A507-2B02FEFDB94E}" destId="{4A0C640D-DDC0-48AC-A438-F5647D806C97}" srcOrd="9" destOrd="0" presId="urn:microsoft.com/office/officeart/2005/8/layout/cycle6"/>
    <dgm:cxn modelId="{9C591204-6D92-424A-9206-EE0DB32A1DD2}" type="presParOf" srcId="{6A4FE63A-E394-41C2-A507-2B02FEFDB94E}" destId="{3DC39714-ACFA-4542-A497-C8187755E541}" srcOrd="10" destOrd="0" presId="urn:microsoft.com/office/officeart/2005/8/layout/cycle6"/>
    <dgm:cxn modelId="{9B6C6004-5B2A-420B-AADF-F6A6839D8C8C}" type="presParOf" srcId="{6A4FE63A-E394-41C2-A507-2B02FEFDB94E}" destId="{636DA28D-4883-4D31-A9C1-55F67854FD39}" srcOrd="11" destOrd="0" presId="urn:microsoft.com/office/officeart/2005/8/layout/cycle6"/>
    <dgm:cxn modelId="{C42DCCB0-E0F3-4D63-B5A9-02E12617E28C}" type="presParOf" srcId="{6A4FE63A-E394-41C2-A507-2B02FEFDB94E}" destId="{6B6E33ED-FC38-4730-988C-1532FB40E1C4}" srcOrd="12" destOrd="0" presId="urn:microsoft.com/office/officeart/2005/8/layout/cycle6"/>
    <dgm:cxn modelId="{B6912AE1-FA40-4A4D-BB08-83C75A27C2BB}" type="presParOf" srcId="{6A4FE63A-E394-41C2-A507-2B02FEFDB94E}" destId="{9F06D95E-D496-4691-BC1C-D47CAC52AB6E}" srcOrd="13" destOrd="0" presId="urn:microsoft.com/office/officeart/2005/8/layout/cycle6"/>
    <dgm:cxn modelId="{E112F1E5-6CD6-43EA-83D6-AD035C29AA91}" type="presParOf" srcId="{6A4FE63A-E394-41C2-A507-2B02FEFDB94E}" destId="{DAAC79DA-FD1B-4971-8ADB-C28CE6D5E966}" srcOrd="14" destOrd="0" presId="urn:microsoft.com/office/officeart/2005/8/layout/cycle6"/>
    <dgm:cxn modelId="{22F8099F-EC04-45EC-9955-8528818C3AF7}" type="presParOf" srcId="{6A4FE63A-E394-41C2-A507-2B02FEFDB94E}" destId="{1BA0C85D-962F-45E7-8865-5D217C1119A0}" srcOrd="15" destOrd="0" presId="urn:microsoft.com/office/officeart/2005/8/layout/cycle6"/>
    <dgm:cxn modelId="{9791923C-639E-4B7F-84CF-B3D2E5A51FC3}" type="presParOf" srcId="{6A4FE63A-E394-41C2-A507-2B02FEFDB94E}" destId="{5D6854A4-DE20-47B5-ADE9-89CD0B4124B9}" srcOrd="16" destOrd="0" presId="urn:microsoft.com/office/officeart/2005/8/layout/cycle6"/>
    <dgm:cxn modelId="{FD8AB5A8-7E81-4696-A2C9-AAB6D24BB1DF}" type="presParOf" srcId="{6A4FE63A-E394-41C2-A507-2B02FEFDB94E}" destId="{42EF4E85-B7D5-41D3-9226-7F1BD9FF1008}" srcOrd="17" destOrd="0" presId="urn:microsoft.com/office/officeart/2005/8/layout/cycle6"/>
    <dgm:cxn modelId="{55E707AE-A142-4C04-A12B-2137D8495F17}" type="presParOf" srcId="{6A4FE63A-E394-41C2-A507-2B02FEFDB94E}" destId="{DA4774E3-7525-4199-8571-C745632DB213}" srcOrd="18" destOrd="0" presId="urn:microsoft.com/office/officeart/2005/8/layout/cycle6"/>
    <dgm:cxn modelId="{4D9A3373-309C-418C-93EA-2EB1E45613B2}" type="presParOf" srcId="{6A4FE63A-E394-41C2-A507-2B02FEFDB94E}" destId="{1360DA0F-8C4B-401D-BC1C-881D26B36536}" srcOrd="19" destOrd="0" presId="urn:microsoft.com/office/officeart/2005/8/layout/cycle6"/>
    <dgm:cxn modelId="{82FE24C1-3777-4E32-8C03-1AD944E06991}" type="presParOf" srcId="{6A4FE63A-E394-41C2-A507-2B02FEFDB94E}" destId="{0C0F484F-B2C8-4EB5-8C1E-3B8F3518D6FD}" srcOrd="20" destOrd="0" presId="urn:microsoft.com/office/officeart/2005/8/layout/cycle6"/>
    <dgm:cxn modelId="{6E54C980-8C41-4AC0-8164-E9ED72D3A4CF}" type="presParOf" srcId="{6A4FE63A-E394-41C2-A507-2B02FEFDB94E}" destId="{63B16397-E43E-42CA-B2B1-E815C54A29B7}" srcOrd="21" destOrd="0" presId="urn:microsoft.com/office/officeart/2005/8/layout/cycle6"/>
    <dgm:cxn modelId="{F3F4D1FC-39AB-4621-AEAB-1E44953FB61A}" type="presParOf" srcId="{6A4FE63A-E394-41C2-A507-2B02FEFDB94E}" destId="{C3E8D8FE-601C-475D-9125-9D7233527E2B}" srcOrd="22" destOrd="0" presId="urn:microsoft.com/office/officeart/2005/8/layout/cycle6"/>
    <dgm:cxn modelId="{780E35C4-8BD7-4E05-8404-7F934ADF80F5}" type="presParOf" srcId="{6A4FE63A-E394-41C2-A507-2B02FEFDB94E}" destId="{E900E27E-D519-472A-8FF4-4B84CEA3DAAB}" srcOrd="23" destOrd="0" presId="urn:microsoft.com/office/officeart/2005/8/layout/cycle6"/>
    <dgm:cxn modelId="{CD6867C3-9304-410F-8298-C00B84616EF4}" type="presParOf" srcId="{6A4FE63A-E394-41C2-A507-2B02FEFDB94E}" destId="{CADCB7E3-E7CF-4FF1-830E-21CBEB32A96A}" srcOrd="24" destOrd="0" presId="urn:microsoft.com/office/officeart/2005/8/layout/cycle6"/>
    <dgm:cxn modelId="{1F750F37-DE41-430A-9AD2-0271BFCB36F0}" type="presParOf" srcId="{6A4FE63A-E394-41C2-A507-2B02FEFDB94E}" destId="{54D22D21-7119-4BC7-B021-37E72268CFC2}" srcOrd="25" destOrd="0" presId="urn:microsoft.com/office/officeart/2005/8/layout/cycle6"/>
    <dgm:cxn modelId="{2D62624A-0E14-4BA5-853C-B0FD20BF7827}" type="presParOf" srcId="{6A4FE63A-E394-41C2-A507-2B02FEFDB94E}" destId="{37A523C7-64B7-4F70-9358-0B6694FB48C5}" srcOrd="26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DC3D3AA-4322-4C55-8CE1-F642A186BD7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AA5A0B-5735-4B9C-8099-243A0663CE25}">
      <dgm:prSet phldrT="[Text]"/>
      <dgm:spPr/>
      <dgm:t>
        <a:bodyPr/>
        <a:lstStyle/>
        <a:p>
          <a:r>
            <a:rPr lang="en-US" dirty="0" smtClean="0"/>
            <a:t>Record Scoping Property</a:t>
          </a:r>
          <a:endParaRPr lang="en-US" dirty="0"/>
        </a:p>
      </dgm:t>
    </dgm:pt>
    <dgm:pt modelId="{78E63912-D970-4BE8-8FB6-6D3397092E5D}" type="parTrans" cxnId="{E0F7CEBD-E76F-4E71-898C-A54D5783613E}">
      <dgm:prSet/>
      <dgm:spPr/>
      <dgm:t>
        <a:bodyPr/>
        <a:lstStyle/>
        <a:p>
          <a:endParaRPr lang="en-US"/>
        </a:p>
      </dgm:t>
    </dgm:pt>
    <dgm:pt modelId="{12F3B526-F157-416C-A78C-57802FA9E7CC}" type="sibTrans" cxnId="{E0F7CEBD-E76F-4E71-898C-A54D5783613E}">
      <dgm:prSet/>
      <dgm:spPr/>
      <dgm:t>
        <a:bodyPr/>
        <a:lstStyle/>
        <a:p>
          <a:endParaRPr lang="en-US"/>
        </a:p>
      </dgm:t>
    </dgm:pt>
    <dgm:pt modelId="{A9228C13-AB22-451D-82F3-7F373954BD33}">
      <dgm:prSet phldrT="[Text]"/>
      <dgm:spPr/>
      <dgm:t>
        <a:bodyPr/>
        <a:lstStyle/>
        <a:p>
          <a:r>
            <a:rPr lang="en-US" dirty="0" smtClean="0"/>
            <a:t>FOR</a:t>
          </a:r>
          <a:endParaRPr lang="en-US" dirty="0"/>
        </a:p>
      </dgm:t>
    </dgm:pt>
    <dgm:pt modelId="{E0A51D09-7095-4956-9943-ABE6F2060BAC}" type="parTrans" cxnId="{4D0764C7-DE2B-43FE-8070-DC5186BE9658}">
      <dgm:prSet/>
      <dgm:spPr/>
      <dgm:t>
        <a:bodyPr/>
        <a:lstStyle/>
        <a:p>
          <a:endParaRPr lang="en-US"/>
        </a:p>
      </dgm:t>
    </dgm:pt>
    <dgm:pt modelId="{751618AD-560D-445D-A518-D3D41418C195}" type="sibTrans" cxnId="{4D0764C7-DE2B-43FE-8070-DC5186BE9658}">
      <dgm:prSet/>
      <dgm:spPr/>
      <dgm:t>
        <a:bodyPr/>
        <a:lstStyle/>
        <a:p>
          <a:endParaRPr lang="en-US"/>
        </a:p>
      </dgm:t>
    </dgm:pt>
    <dgm:pt modelId="{89332554-0473-43E3-86ED-11684F11C6DF}">
      <dgm:prSet phldrT="[Text]"/>
      <dgm:spPr/>
      <dgm:t>
        <a:bodyPr/>
        <a:lstStyle/>
        <a:p>
          <a:r>
            <a:rPr lang="en-US" dirty="0" smtClean="0"/>
            <a:t>REPEAT</a:t>
          </a:r>
          <a:endParaRPr lang="en-US" dirty="0"/>
        </a:p>
      </dgm:t>
    </dgm:pt>
    <dgm:pt modelId="{E84FF7DF-A699-47C5-87A5-63F8EBC5807D}" type="parTrans" cxnId="{3B2946BB-B4F4-4F95-9164-1691F8CE69BD}">
      <dgm:prSet/>
      <dgm:spPr/>
      <dgm:t>
        <a:bodyPr/>
        <a:lstStyle/>
        <a:p>
          <a:endParaRPr lang="en-US"/>
        </a:p>
      </dgm:t>
    </dgm:pt>
    <dgm:pt modelId="{E4F3B0B2-D78D-48FD-8D7E-8CBEE3BDA9B4}" type="sibTrans" cxnId="{3B2946BB-B4F4-4F95-9164-1691F8CE69BD}">
      <dgm:prSet/>
      <dgm:spPr/>
      <dgm:t>
        <a:bodyPr/>
        <a:lstStyle/>
        <a:p>
          <a:endParaRPr lang="en-US"/>
        </a:p>
      </dgm:t>
    </dgm:pt>
    <dgm:pt modelId="{C5FCBE77-1E1C-4427-979F-3664DE9BF822}">
      <dgm:prSet phldrT="[Text]"/>
      <dgm:spPr/>
      <dgm:t>
        <a:bodyPr/>
        <a:lstStyle/>
        <a:p>
          <a:r>
            <a:rPr lang="en-US" dirty="0" smtClean="0"/>
            <a:t>DO</a:t>
          </a:r>
          <a:endParaRPr lang="en-US" dirty="0"/>
        </a:p>
      </dgm:t>
    </dgm:pt>
    <dgm:pt modelId="{78A7687F-2A6E-43E1-8069-487D13CC7D7C}" type="parTrans" cxnId="{7CAB1B19-9700-486E-AB14-AAF449F58F16}">
      <dgm:prSet/>
      <dgm:spPr/>
      <dgm:t>
        <a:bodyPr/>
        <a:lstStyle/>
        <a:p>
          <a:endParaRPr lang="en-US"/>
        </a:p>
      </dgm:t>
    </dgm:pt>
    <dgm:pt modelId="{038A7C96-B78B-4140-B33C-8F7DDDF48D2C}" type="sibTrans" cxnId="{7CAB1B19-9700-486E-AB14-AAF449F58F16}">
      <dgm:prSet/>
      <dgm:spPr/>
      <dgm:t>
        <a:bodyPr/>
        <a:lstStyle/>
        <a:p>
          <a:endParaRPr lang="en-US"/>
        </a:p>
      </dgm:t>
    </dgm:pt>
    <dgm:pt modelId="{16BB8EAB-E8BC-41B9-861B-2E46B74B4DBA}">
      <dgm:prSet phldrT="[Text]"/>
      <dgm:spPr/>
      <dgm:t>
        <a:bodyPr/>
        <a:lstStyle/>
        <a:p>
          <a:r>
            <a:rPr lang="en-US" dirty="0" smtClean="0"/>
            <a:t>PROCEDURE</a:t>
          </a:r>
        </a:p>
        <a:p>
          <a:r>
            <a:rPr lang="en-US" dirty="0" smtClean="0"/>
            <a:t>(or)</a:t>
          </a:r>
        </a:p>
        <a:p>
          <a:r>
            <a:rPr lang="en-US" dirty="0" smtClean="0"/>
            <a:t>TRIGGER</a:t>
          </a:r>
          <a:endParaRPr lang="en-US" dirty="0"/>
        </a:p>
      </dgm:t>
    </dgm:pt>
    <dgm:pt modelId="{28E9A636-FA25-4903-A03D-A168DC1C849A}" type="parTrans" cxnId="{26BC327F-745F-4DCC-B54B-8D457E954AC0}">
      <dgm:prSet/>
      <dgm:spPr/>
      <dgm:t>
        <a:bodyPr/>
        <a:lstStyle/>
        <a:p>
          <a:endParaRPr lang="en-US"/>
        </a:p>
      </dgm:t>
    </dgm:pt>
    <dgm:pt modelId="{7A8F1CD7-C8E3-4BA9-8894-7943E2DDD0FC}" type="sibTrans" cxnId="{26BC327F-745F-4DCC-B54B-8D457E954AC0}">
      <dgm:prSet/>
      <dgm:spPr/>
      <dgm:t>
        <a:bodyPr/>
        <a:lstStyle/>
        <a:p>
          <a:endParaRPr lang="en-US"/>
        </a:p>
      </dgm:t>
    </dgm:pt>
    <dgm:pt modelId="{8E3A420D-BA91-491D-AC33-A1CBAC67C818}" type="pres">
      <dgm:prSet presAssocID="{0DC3D3AA-4322-4C55-8CE1-F642A186BD7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26874D-4D0A-4794-9A28-581409943AC6}" type="pres">
      <dgm:prSet presAssocID="{0DC3D3AA-4322-4C55-8CE1-F642A186BD7E}" presName="matrix" presStyleCnt="0"/>
      <dgm:spPr/>
    </dgm:pt>
    <dgm:pt modelId="{D9AB8324-B8DC-4F79-B294-D84B8F856059}" type="pres">
      <dgm:prSet presAssocID="{0DC3D3AA-4322-4C55-8CE1-F642A186BD7E}" presName="tile1" presStyleLbl="node1" presStyleIdx="0" presStyleCnt="4"/>
      <dgm:spPr/>
      <dgm:t>
        <a:bodyPr/>
        <a:lstStyle/>
        <a:p>
          <a:endParaRPr lang="en-US"/>
        </a:p>
      </dgm:t>
    </dgm:pt>
    <dgm:pt modelId="{78924BA1-88B3-466F-BE86-8DC1AB2649E2}" type="pres">
      <dgm:prSet presAssocID="{0DC3D3AA-4322-4C55-8CE1-F642A186BD7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4100B7-BF57-4D49-9826-921E48AEFD51}" type="pres">
      <dgm:prSet presAssocID="{0DC3D3AA-4322-4C55-8CE1-F642A186BD7E}" presName="tile2" presStyleLbl="node1" presStyleIdx="1" presStyleCnt="4"/>
      <dgm:spPr/>
      <dgm:t>
        <a:bodyPr/>
        <a:lstStyle/>
        <a:p>
          <a:endParaRPr lang="en-US"/>
        </a:p>
      </dgm:t>
    </dgm:pt>
    <dgm:pt modelId="{31C3A913-9027-4C17-9400-46D64A66AA11}" type="pres">
      <dgm:prSet presAssocID="{0DC3D3AA-4322-4C55-8CE1-F642A186BD7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90E2F8-C11B-427D-ACDE-AF8ED12130E6}" type="pres">
      <dgm:prSet presAssocID="{0DC3D3AA-4322-4C55-8CE1-F642A186BD7E}" presName="tile3" presStyleLbl="node1" presStyleIdx="2" presStyleCnt="4" custLinFactNeighborX="0"/>
      <dgm:spPr/>
      <dgm:t>
        <a:bodyPr/>
        <a:lstStyle/>
        <a:p>
          <a:endParaRPr lang="en-US"/>
        </a:p>
      </dgm:t>
    </dgm:pt>
    <dgm:pt modelId="{7AFCCAB9-7FD6-4790-B387-D04CC55876E4}" type="pres">
      <dgm:prSet presAssocID="{0DC3D3AA-4322-4C55-8CE1-F642A186BD7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3BF36-A0AA-4180-B803-B7EDE3276C4F}" type="pres">
      <dgm:prSet presAssocID="{0DC3D3AA-4322-4C55-8CE1-F642A186BD7E}" presName="tile4" presStyleLbl="node1" presStyleIdx="3" presStyleCnt="4"/>
      <dgm:spPr/>
      <dgm:t>
        <a:bodyPr/>
        <a:lstStyle/>
        <a:p>
          <a:endParaRPr lang="en-US"/>
        </a:p>
      </dgm:t>
    </dgm:pt>
    <dgm:pt modelId="{E9C670F7-7EFD-4088-A036-A4971EFCB924}" type="pres">
      <dgm:prSet presAssocID="{0DC3D3AA-4322-4C55-8CE1-F642A186BD7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035B8F-D8FC-4883-82F0-AA695CE6ECA7}" type="pres">
      <dgm:prSet presAssocID="{0DC3D3AA-4322-4C55-8CE1-F642A186BD7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26BC327F-745F-4DCC-B54B-8D457E954AC0}" srcId="{29AA5A0B-5735-4B9C-8099-243A0663CE25}" destId="{16BB8EAB-E8BC-41B9-861B-2E46B74B4DBA}" srcOrd="3" destOrd="0" parTransId="{28E9A636-FA25-4903-A03D-A168DC1C849A}" sibTransId="{7A8F1CD7-C8E3-4BA9-8894-7943E2DDD0FC}"/>
    <dgm:cxn modelId="{4D89707B-D300-4C21-B243-B77D51EE4F99}" type="presOf" srcId="{A9228C13-AB22-451D-82F3-7F373954BD33}" destId="{78924BA1-88B3-466F-BE86-8DC1AB2649E2}" srcOrd="1" destOrd="0" presId="urn:microsoft.com/office/officeart/2005/8/layout/matrix1"/>
    <dgm:cxn modelId="{E0F7CEBD-E76F-4E71-898C-A54D5783613E}" srcId="{0DC3D3AA-4322-4C55-8CE1-F642A186BD7E}" destId="{29AA5A0B-5735-4B9C-8099-243A0663CE25}" srcOrd="0" destOrd="0" parTransId="{78E63912-D970-4BE8-8FB6-6D3397092E5D}" sibTransId="{12F3B526-F157-416C-A78C-57802FA9E7CC}"/>
    <dgm:cxn modelId="{7CAB1B19-9700-486E-AB14-AAF449F58F16}" srcId="{29AA5A0B-5735-4B9C-8099-243A0663CE25}" destId="{C5FCBE77-1E1C-4427-979F-3664DE9BF822}" srcOrd="2" destOrd="0" parTransId="{78A7687F-2A6E-43E1-8069-487D13CC7D7C}" sibTransId="{038A7C96-B78B-4140-B33C-8F7DDDF48D2C}"/>
    <dgm:cxn modelId="{0843FF63-8132-496B-8746-584FB7C7E291}" type="presOf" srcId="{0DC3D3AA-4322-4C55-8CE1-F642A186BD7E}" destId="{8E3A420D-BA91-491D-AC33-A1CBAC67C818}" srcOrd="0" destOrd="0" presId="urn:microsoft.com/office/officeart/2005/8/layout/matrix1"/>
    <dgm:cxn modelId="{936102CA-020F-41F7-9630-D037146073DE}" type="presOf" srcId="{C5FCBE77-1E1C-4427-979F-3664DE9BF822}" destId="{A290E2F8-C11B-427D-ACDE-AF8ED12130E6}" srcOrd="0" destOrd="0" presId="urn:microsoft.com/office/officeart/2005/8/layout/matrix1"/>
    <dgm:cxn modelId="{4D0764C7-DE2B-43FE-8070-DC5186BE9658}" srcId="{29AA5A0B-5735-4B9C-8099-243A0663CE25}" destId="{A9228C13-AB22-451D-82F3-7F373954BD33}" srcOrd="0" destOrd="0" parTransId="{E0A51D09-7095-4956-9943-ABE6F2060BAC}" sibTransId="{751618AD-560D-445D-A518-D3D41418C195}"/>
    <dgm:cxn modelId="{E82FC6ED-763C-4AE7-BA81-AD133FE71208}" type="presOf" srcId="{29AA5A0B-5735-4B9C-8099-243A0663CE25}" destId="{5B035B8F-D8FC-4883-82F0-AA695CE6ECA7}" srcOrd="0" destOrd="0" presId="urn:microsoft.com/office/officeart/2005/8/layout/matrix1"/>
    <dgm:cxn modelId="{AFB6CA1B-205E-483B-99DC-598D388CEE8B}" type="presOf" srcId="{89332554-0473-43E3-86ED-11684F11C6DF}" destId="{31C3A913-9027-4C17-9400-46D64A66AA11}" srcOrd="1" destOrd="0" presId="urn:microsoft.com/office/officeart/2005/8/layout/matrix1"/>
    <dgm:cxn modelId="{347E96EE-BCB5-442C-915B-66428DA72C25}" type="presOf" srcId="{16BB8EAB-E8BC-41B9-861B-2E46B74B4DBA}" destId="{F783BF36-A0AA-4180-B803-B7EDE3276C4F}" srcOrd="0" destOrd="0" presId="urn:microsoft.com/office/officeart/2005/8/layout/matrix1"/>
    <dgm:cxn modelId="{93736125-DE90-4BD8-B42D-2FD7DB797D5A}" type="presOf" srcId="{89332554-0473-43E3-86ED-11684F11C6DF}" destId="{604100B7-BF57-4D49-9826-921E48AEFD51}" srcOrd="0" destOrd="0" presId="urn:microsoft.com/office/officeart/2005/8/layout/matrix1"/>
    <dgm:cxn modelId="{54FC6196-6B7B-4454-BFB1-945AAC20A8E9}" type="presOf" srcId="{C5FCBE77-1E1C-4427-979F-3664DE9BF822}" destId="{7AFCCAB9-7FD6-4790-B387-D04CC55876E4}" srcOrd="1" destOrd="0" presId="urn:microsoft.com/office/officeart/2005/8/layout/matrix1"/>
    <dgm:cxn modelId="{0D640FF1-3C47-4E98-A79E-08F4C29C8303}" type="presOf" srcId="{16BB8EAB-E8BC-41B9-861B-2E46B74B4DBA}" destId="{E9C670F7-7EFD-4088-A036-A4971EFCB924}" srcOrd="1" destOrd="0" presId="urn:microsoft.com/office/officeart/2005/8/layout/matrix1"/>
    <dgm:cxn modelId="{3B2946BB-B4F4-4F95-9164-1691F8CE69BD}" srcId="{29AA5A0B-5735-4B9C-8099-243A0663CE25}" destId="{89332554-0473-43E3-86ED-11684F11C6DF}" srcOrd="1" destOrd="0" parTransId="{E84FF7DF-A699-47C5-87A5-63F8EBC5807D}" sibTransId="{E4F3B0B2-D78D-48FD-8D7E-8CBEE3BDA9B4}"/>
    <dgm:cxn modelId="{39AB2A1B-32C5-457F-A8DB-B366436FEE77}" type="presOf" srcId="{A9228C13-AB22-451D-82F3-7F373954BD33}" destId="{D9AB8324-B8DC-4F79-B294-D84B8F856059}" srcOrd="0" destOrd="0" presId="urn:microsoft.com/office/officeart/2005/8/layout/matrix1"/>
    <dgm:cxn modelId="{3D5AC076-8925-4E88-9E37-05CED10FBDEE}" type="presParOf" srcId="{8E3A420D-BA91-491D-AC33-A1CBAC67C818}" destId="{2E26874D-4D0A-4794-9A28-581409943AC6}" srcOrd="0" destOrd="0" presId="urn:microsoft.com/office/officeart/2005/8/layout/matrix1"/>
    <dgm:cxn modelId="{8EA43687-06EC-47FA-8C0E-33E152D2C57B}" type="presParOf" srcId="{2E26874D-4D0A-4794-9A28-581409943AC6}" destId="{D9AB8324-B8DC-4F79-B294-D84B8F856059}" srcOrd="0" destOrd="0" presId="urn:microsoft.com/office/officeart/2005/8/layout/matrix1"/>
    <dgm:cxn modelId="{6B3AE7D9-38EF-4F91-B476-8543534C97EF}" type="presParOf" srcId="{2E26874D-4D0A-4794-9A28-581409943AC6}" destId="{78924BA1-88B3-466F-BE86-8DC1AB2649E2}" srcOrd="1" destOrd="0" presId="urn:microsoft.com/office/officeart/2005/8/layout/matrix1"/>
    <dgm:cxn modelId="{361E4DBE-2EF8-42F7-8E8D-6F4B0F22E95B}" type="presParOf" srcId="{2E26874D-4D0A-4794-9A28-581409943AC6}" destId="{604100B7-BF57-4D49-9826-921E48AEFD51}" srcOrd="2" destOrd="0" presId="urn:microsoft.com/office/officeart/2005/8/layout/matrix1"/>
    <dgm:cxn modelId="{50624EE9-5C11-46F6-AC4E-03EDB7055B0E}" type="presParOf" srcId="{2E26874D-4D0A-4794-9A28-581409943AC6}" destId="{31C3A913-9027-4C17-9400-46D64A66AA11}" srcOrd="3" destOrd="0" presId="urn:microsoft.com/office/officeart/2005/8/layout/matrix1"/>
    <dgm:cxn modelId="{F4B60DD4-66F9-4864-A703-E26E7AE19BB5}" type="presParOf" srcId="{2E26874D-4D0A-4794-9A28-581409943AC6}" destId="{A290E2F8-C11B-427D-ACDE-AF8ED12130E6}" srcOrd="4" destOrd="0" presId="urn:microsoft.com/office/officeart/2005/8/layout/matrix1"/>
    <dgm:cxn modelId="{3A507E59-9E1D-4C82-A5F7-DE4ACF753603}" type="presParOf" srcId="{2E26874D-4D0A-4794-9A28-581409943AC6}" destId="{7AFCCAB9-7FD6-4790-B387-D04CC55876E4}" srcOrd="5" destOrd="0" presId="urn:microsoft.com/office/officeart/2005/8/layout/matrix1"/>
    <dgm:cxn modelId="{EC0901CB-00D5-43F1-B5B5-9BD0B013A5D4}" type="presParOf" srcId="{2E26874D-4D0A-4794-9A28-581409943AC6}" destId="{F783BF36-A0AA-4180-B803-B7EDE3276C4F}" srcOrd="6" destOrd="0" presId="urn:microsoft.com/office/officeart/2005/8/layout/matrix1"/>
    <dgm:cxn modelId="{F77C4AAE-A974-4567-809F-0F9D9181AEC4}" type="presParOf" srcId="{2E26874D-4D0A-4794-9A28-581409943AC6}" destId="{E9C670F7-7EFD-4088-A036-A4971EFCB924}" srcOrd="7" destOrd="0" presId="urn:microsoft.com/office/officeart/2005/8/layout/matrix1"/>
    <dgm:cxn modelId="{9DFF236A-3864-4886-AF4B-48518BFCA79D}" type="presParOf" srcId="{8E3A420D-BA91-491D-AC33-A1CBAC67C818}" destId="{5B035B8F-D8FC-4883-82F0-AA695CE6ECA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4FC8C-FA5C-4C62-ADF5-86236E501303}">
      <dsp:nvSpPr>
        <dsp:cNvPr id="0" name=""/>
        <dsp:cNvSpPr/>
      </dsp:nvSpPr>
      <dsp:spPr>
        <a:xfrm>
          <a:off x="1620807" y="224054"/>
          <a:ext cx="3225462" cy="3225462"/>
        </a:xfrm>
        <a:prstGeom prst="pie">
          <a:avLst>
            <a:gd name="adj1" fmla="val 16200000"/>
            <a:gd name="adj2" fmla="val 19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Before Image (.b1..bn)</a:t>
          </a:r>
          <a:endParaRPr lang="en-US" sz="1500" kern="1200" dirty="0"/>
        </a:p>
      </dsp:txBody>
      <dsp:txXfrm>
        <a:off x="3268097" y="569639"/>
        <a:ext cx="940759" cy="691170"/>
      </dsp:txXfrm>
    </dsp:sp>
    <dsp:sp modelId="{62C94D15-9088-4E02-AC33-534F9EB8DBCC}">
      <dsp:nvSpPr>
        <dsp:cNvPr id="0" name=""/>
        <dsp:cNvSpPr/>
      </dsp:nvSpPr>
      <dsp:spPr>
        <a:xfrm>
          <a:off x="1524811" y="390319"/>
          <a:ext cx="3225462" cy="3225462"/>
        </a:xfrm>
        <a:prstGeom prst="pie">
          <a:avLst>
            <a:gd name="adj1" fmla="val 198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After Image (.a1…an)</a:t>
          </a:r>
          <a:endParaRPr lang="en-US" sz="1500" kern="1200" dirty="0"/>
        </a:p>
      </dsp:txBody>
      <dsp:txXfrm>
        <a:off x="3732717" y="1676664"/>
        <a:ext cx="975318" cy="652772"/>
      </dsp:txXfrm>
    </dsp:sp>
    <dsp:sp modelId="{D79DDBAA-D6A3-4AB9-9EBA-E85FA859BEF0}">
      <dsp:nvSpPr>
        <dsp:cNvPr id="0" name=""/>
        <dsp:cNvSpPr/>
      </dsp:nvSpPr>
      <dsp:spPr>
        <a:xfrm>
          <a:off x="1524811" y="390319"/>
          <a:ext cx="3225462" cy="3225462"/>
        </a:xfrm>
        <a:prstGeom prst="pie">
          <a:avLst>
            <a:gd name="adj1" fmla="val 18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Database File (.db)</a:t>
          </a:r>
          <a:endParaRPr lang="en-US" sz="1500" kern="1200" dirty="0"/>
        </a:p>
      </dsp:txBody>
      <dsp:txXfrm>
        <a:off x="3172101" y="2579025"/>
        <a:ext cx="940759" cy="691170"/>
      </dsp:txXfrm>
    </dsp:sp>
    <dsp:sp modelId="{218A168D-581B-4DE0-948D-49EB9B8301FE}">
      <dsp:nvSpPr>
        <dsp:cNvPr id="0" name=""/>
        <dsp:cNvSpPr/>
      </dsp:nvSpPr>
      <dsp:spPr>
        <a:xfrm>
          <a:off x="1524811" y="390319"/>
          <a:ext cx="3225462" cy="3225462"/>
        </a:xfrm>
        <a:prstGeom prst="pie">
          <a:avLst>
            <a:gd name="adj1" fmla="val 54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Structure File (.st)</a:t>
          </a:r>
          <a:endParaRPr lang="en-US" sz="1500" kern="1200" dirty="0"/>
        </a:p>
      </dsp:txBody>
      <dsp:txXfrm>
        <a:off x="2162224" y="2579025"/>
        <a:ext cx="940759" cy="691170"/>
      </dsp:txXfrm>
    </dsp:sp>
    <dsp:sp modelId="{B2272769-940C-4E1A-BF15-80F0C535A801}">
      <dsp:nvSpPr>
        <dsp:cNvPr id="0" name=""/>
        <dsp:cNvSpPr/>
      </dsp:nvSpPr>
      <dsp:spPr>
        <a:xfrm>
          <a:off x="1524811" y="390319"/>
          <a:ext cx="3225462" cy="3225462"/>
        </a:xfrm>
        <a:prstGeom prst="pie">
          <a:avLst>
            <a:gd name="adj1" fmla="val 9000000"/>
            <a:gd name="adj2" fmla="val 126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Lock File (.lk)</a:t>
          </a:r>
          <a:endParaRPr lang="en-US" sz="1500" kern="1200" dirty="0"/>
        </a:p>
      </dsp:txBody>
      <dsp:txXfrm>
        <a:off x="1574729" y="1676664"/>
        <a:ext cx="975318" cy="652772"/>
      </dsp:txXfrm>
    </dsp:sp>
    <dsp:sp modelId="{276455AE-B7E1-40E3-BB0C-B65F4E375715}">
      <dsp:nvSpPr>
        <dsp:cNvPr id="0" name=""/>
        <dsp:cNvSpPr/>
      </dsp:nvSpPr>
      <dsp:spPr>
        <a:xfrm>
          <a:off x="1524811" y="390319"/>
          <a:ext cx="3225462" cy="3225462"/>
        </a:xfrm>
        <a:prstGeom prst="pie">
          <a:avLst>
            <a:gd name="adj1" fmla="val 126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Log File (.lg)</a:t>
          </a:r>
          <a:endParaRPr lang="en-US" sz="1500" kern="1200" dirty="0"/>
        </a:p>
      </dsp:txBody>
      <dsp:txXfrm>
        <a:off x="2162224" y="735904"/>
        <a:ext cx="940759" cy="6911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4FC8C-FA5C-4C62-ADF5-86236E501303}">
      <dsp:nvSpPr>
        <dsp:cNvPr id="0" name=""/>
        <dsp:cNvSpPr/>
      </dsp:nvSpPr>
      <dsp:spPr>
        <a:xfrm>
          <a:off x="730742" y="200540"/>
          <a:ext cx="2703912" cy="2703912"/>
        </a:xfrm>
        <a:prstGeom prst="pie">
          <a:avLst>
            <a:gd name="adj1" fmla="val 1620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Local Before Image</a:t>
          </a:r>
          <a:endParaRPr lang="en-US" sz="1500" kern="1200" dirty="0"/>
        </a:p>
      </dsp:txBody>
      <dsp:txXfrm>
        <a:off x="2113600" y="700764"/>
        <a:ext cx="997872" cy="804736"/>
      </dsp:txXfrm>
    </dsp:sp>
    <dsp:sp modelId="{62C94D15-9088-4E02-AC33-534F9EB8DBCC}">
      <dsp:nvSpPr>
        <dsp:cNvPr id="0" name=""/>
        <dsp:cNvSpPr/>
      </dsp:nvSpPr>
      <dsp:spPr>
        <a:xfrm>
          <a:off x="616791" y="314490"/>
          <a:ext cx="2703912" cy="2703912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Temporary Table</a:t>
          </a:r>
          <a:endParaRPr lang="en-US" sz="1500" kern="1200" dirty="0"/>
        </a:p>
      </dsp:txBody>
      <dsp:txXfrm>
        <a:off x="2017032" y="1714731"/>
        <a:ext cx="997872" cy="804736"/>
      </dsp:txXfrm>
    </dsp:sp>
    <dsp:sp modelId="{D79DDBAA-D6A3-4AB9-9EBA-E85FA859BEF0}">
      <dsp:nvSpPr>
        <dsp:cNvPr id="0" name=""/>
        <dsp:cNvSpPr/>
      </dsp:nvSpPr>
      <dsp:spPr>
        <a:xfrm>
          <a:off x="616791" y="314490"/>
          <a:ext cx="2703912" cy="2703912"/>
        </a:xfrm>
        <a:prstGeom prst="pie">
          <a:avLst>
            <a:gd name="adj1" fmla="val 5400000"/>
            <a:gd name="adj2" fmla="val 10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Sort Table</a:t>
          </a:r>
          <a:endParaRPr lang="en-US" sz="1500" kern="1200" dirty="0"/>
        </a:p>
      </dsp:txBody>
      <dsp:txXfrm>
        <a:off x="922591" y="1714731"/>
        <a:ext cx="997872" cy="804736"/>
      </dsp:txXfrm>
    </dsp:sp>
    <dsp:sp modelId="{218A168D-581B-4DE0-948D-49EB9B8301FE}">
      <dsp:nvSpPr>
        <dsp:cNvPr id="0" name=""/>
        <dsp:cNvSpPr/>
      </dsp:nvSpPr>
      <dsp:spPr>
        <a:xfrm>
          <a:off x="582452" y="314490"/>
          <a:ext cx="2703912" cy="2703912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Trap Table</a:t>
          </a:r>
          <a:endParaRPr lang="en-US" sz="1500" kern="1200" dirty="0"/>
        </a:p>
      </dsp:txBody>
      <dsp:txXfrm>
        <a:off x="888251" y="813427"/>
        <a:ext cx="997872" cy="8047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C5881-C2EA-4648-AA4D-0F5A8BCC27AD}">
      <dsp:nvSpPr>
        <dsp:cNvPr id="0" name=""/>
        <dsp:cNvSpPr/>
      </dsp:nvSpPr>
      <dsp:spPr>
        <a:xfrm>
          <a:off x="1227634" y="856258"/>
          <a:ext cx="2133134" cy="21331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Default Transaction Blocks</a:t>
          </a:r>
          <a:endParaRPr lang="en-US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540024" y="1168648"/>
        <a:ext cx="1508354" cy="1508354"/>
      </dsp:txXfrm>
    </dsp:sp>
    <dsp:sp modelId="{9CE5309D-BDC4-4894-A0C2-C3C68FDD2816}">
      <dsp:nvSpPr>
        <dsp:cNvPr id="0" name=""/>
        <dsp:cNvSpPr/>
      </dsp:nvSpPr>
      <dsp:spPr>
        <a:xfrm>
          <a:off x="1760917" y="380"/>
          <a:ext cx="1066567" cy="10665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PROCEDURE</a:t>
          </a:r>
        </a:p>
      </dsp:txBody>
      <dsp:txXfrm>
        <a:off x="1917112" y="156575"/>
        <a:ext cx="754177" cy="754177"/>
      </dsp:txXfrm>
    </dsp:sp>
    <dsp:sp modelId="{0DA0831E-6E2E-439A-84CC-18932698B75F}">
      <dsp:nvSpPr>
        <dsp:cNvPr id="0" name=""/>
        <dsp:cNvSpPr/>
      </dsp:nvSpPr>
      <dsp:spPr>
        <a:xfrm>
          <a:off x="2743203" y="407256"/>
          <a:ext cx="1066567" cy="10665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TRIGGER</a:t>
          </a:r>
        </a:p>
      </dsp:txBody>
      <dsp:txXfrm>
        <a:off x="2899398" y="563451"/>
        <a:ext cx="754177" cy="754177"/>
      </dsp:txXfrm>
    </dsp:sp>
    <dsp:sp modelId="{5C9D888F-7BEB-49AD-AD65-CB8872A4E158}">
      <dsp:nvSpPr>
        <dsp:cNvPr id="0" name=""/>
        <dsp:cNvSpPr/>
      </dsp:nvSpPr>
      <dsp:spPr>
        <a:xfrm>
          <a:off x="3150078" y="1389541"/>
          <a:ext cx="1066567" cy="10665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UDF</a:t>
          </a:r>
          <a:endParaRPr lang="en-US" sz="900" b="1" kern="1200" dirty="0"/>
        </a:p>
      </dsp:txBody>
      <dsp:txXfrm>
        <a:off x="3306273" y="1545736"/>
        <a:ext cx="754177" cy="754177"/>
      </dsp:txXfrm>
    </dsp:sp>
    <dsp:sp modelId="{5F5EFCDF-95E1-4400-BB01-84DC2B9A157B}">
      <dsp:nvSpPr>
        <dsp:cNvPr id="0" name=""/>
        <dsp:cNvSpPr/>
      </dsp:nvSpPr>
      <dsp:spPr>
        <a:xfrm>
          <a:off x="2743203" y="2371827"/>
          <a:ext cx="1066567" cy="10665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METHOD</a:t>
          </a:r>
          <a:endParaRPr lang="en-US" sz="900" b="1" kern="1200" dirty="0"/>
        </a:p>
      </dsp:txBody>
      <dsp:txXfrm>
        <a:off x="2899398" y="2528022"/>
        <a:ext cx="754177" cy="754177"/>
      </dsp:txXfrm>
    </dsp:sp>
    <dsp:sp modelId="{0634960D-5A16-4427-BA5A-1077C3146449}">
      <dsp:nvSpPr>
        <dsp:cNvPr id="0" name=""/>
        <dsp:cNvSpPr/>
      </dsp:nvSpPr>
      <dsp:spPr>
        <a:xfrm>
          <a:off x="1760917" y="2778702"/>
          <a:ext cx="1066567" cy="10665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FOR</a:t>
          </a:r>
          <a:endParaRPr lang="en-US" sz="900" b="1" kern="1200" dirty="0"/>
        </a:p>
      </dsp:txBody>
      <dsp:txXfrm>
        <a:off x="1917112" y="2934897"/>
        <a:ext cx="754177" cy="754177"/>
      </dsp:txXfrm>
    </dsp:sp>
    <dsp:sp modelId="{9724ED29-1863-47FE-A130-3024541D0086}">
      <dsp:nvSpPr>
        <dsp:cNvPr id="0" name=""/>
        <dsp:cNvSpPr/>
      </dsp:nvSpPr>
      <dsp:spPr>
        <a:xfrm>
          <a:off x="778632" y="2371827"/>
          <a:ext cx="1066567" cy="10665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REPEAT</a:t>
          </a:r>
          <a:endParaRPr lang="en-US" sz="900" b="1" kern="1200" dirty="0"/>
        </a:p>
      </dsp:txBody>
      <dsp:txXfrm>
        <a:off x="934827" y="2528022"/>
        <a:ext cx="754177" cy="754177"/>
      </dsp:txXfrm>
    </dsp:sp>
    <dsp:sp modelId="{DB1F1915-297E-4262-B5A2-C6EF439A3826}">
      <dsp:nvSpPr>
        <dsp:cNvPr id="0" name=""/>
        <dsp:cNvSpPr/>
      </dsp:nvSpPr>
      <dsp:spPr>
        <a:xfrm>
          <a:off x="371756" y="1389541"/>
          <a:ext cx="1066567" cy="10665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DO ON ERROR</a:t>
          </a:r>
          <a:endParaRPr lang="en-US" sz="900" b="1" kern="1200" dirty="0"/>
        </a:p>
      </dsp:txBody>
      <dsp:txXfrm>
        <a:off x="527951" y="1545736"/>
        <a:ext cx="754177" cy="754177"/>
      </dsp:txXfrm>
    </dsp:sp>
    <dsp:sp modelId="{B50F4452-D8B6-4198-9992-DA361A5E8DBD}">
      <dsp:nvSpPr>
        <dsp:cNvPr id="0" name=""/>
        <dsp:cNvSpPr/>
      </dsp:nvSpPr>
      <dsp:spPr>
        <a:xfrm>
          <a:off x="778632" y="407256"/>
          <a:ext cx="1066567" cy="10665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DO ON ENDKEY</a:t>
          </a:r>
          <a:endParaRPr lang="en-US" sz="900" b="1" kern="1200" dirty="0"/>
        </a:p>
      </dsp:txBody>
      <dsp:txXfrm>
        <a:off x="934827" y="563451"/>
        <a:ext cx="754177" cy="7541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C5881-C2EA-4648-AA4D-0F5A8BCC27AD}">
      <dsp:nvSpPr>
        <dsp:cNvPr id="0" name=""/>
        <dsp:cNvSpPr/>
      </dsp:nvSpPr>
      <dsp:spPr>
        <a:xfrm>
          <a:off x="1273298" y="819598"/>
          <a:ext cx="2041806" cy="20418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DB Update Commands</a:t>
          </a:r>
          <a:endParaRPr lang="en-US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572314" y="1118614"/>
        <a:ext cx="1443774" cy="1443774"/>
      </dsp:txXfrm>
    </dsp:sp>
    <dsp:sp modelId="{9CE5309D-BDC4-4894-A0C2-C3C68FDD2816}">
      <dsp:nvSpPr>
        <dsp:cNvPr id="0" name=""/>
        <dsp:cNvSpPr/>
      </dsp:nvSpPr>
      <dsp:spPr>
        <a:xfrm>
          <a:off x="1783749" y="364"/>
          <a:ext cx="1020903" cy="10209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CREATE</a:t>
          </a:r>
        </a:p>
      </dsp:txBody>
      <dsp:txXfrm>
        <a:off x="1933257" y="149872"/>
        <a:ext cx="721887" cy="721887"/>
      </dsp:txXfrm>
    </dsp:sp>
    <dsp:sp modelId="{4C5F2AA6-0C56-42FC-A4A9-F3DEB6BCBF5F}">
      <dsp:nvSpPr>
        <dsp:cNvPr id="0" name=""/>
        <dsp:cNvSpPr/>
      </dsp:nvSpPr>
      <dsp:spPr>
        <a:xfrm>
          <a:off x="2935291" y="665207"/>
          <a:ext cx="1020903" cy="10209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UPDATE</a:t>
          </a:r>
        </a:p>
      </dsp:txBody>
      <dsp:txXfrm>
        <a:off x="3084799" y="814715"/>
        <a:ext cx="721887" cy="721887"/>
      </dsp:txXfrm>
    </dsp:sp>
    <dsp:sp modelId="{5506BAD7-07A0-4F17-A595-BE27791E4F49}">
      <dsp:nvSpPr>
        <dsp:cNvPr id="0" name=""/>
        <dsp:cNvSpPr/>
      </dsp:nvSpPr>
      <dsp:spPr>
        <a:xfrm>
          <a:off x="2935291" y="1994893"/>
          <a:ext cx="1020903" cy="10209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INSERT</a:t>
          </a:r>
        </a:p>
      </dsp:txBody>
      <dsp:txXfrm>
        <a:off x="3084799" y="2144401"/>
        <a:ext cx="721887" cy="721887"/>
      </dsp:txXfrm>
    </dsp:sp>
    <dsp:sp modelId="{9D378DD5-F9BE-4C9B-9EEE-7C414DFC66E4}">
      <dsp:nvSpPr>
        <dsp:cNvPr id="0" name=""/>
        <dsp:cNvSpPr/>
      </dsp:nvSpPr>
      <dsp:spPr>
        <a:xfrm>
          <a:off x="1783749" y="2659736"/>
          <a:ext cx="1020903" cy="10209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ASSIGN</a:t>
          </a:r>
        </a:p>
      </dsp:txBody>
      <dsp:txXfrm>
        <a:off x="1933257" y="2809244"/>
        <a:ext cx="721887" cy="721887"/>
      </dsp:txXfrm>
    </dsp:sp>
    <dsp:sp modelId="{84ECF18B-E83A-4134-B966-36D74A69E755}">
      <dsp:nvSpPr>
        <dsp:cNvPr id="0" name=""/>
        <dsp:cNvSpPr/>
      </dsp:nvSpPr>
      <dsp:spPr>
        <a:xfrm>
          <a:off x="632208" y="1994893"/>
          <a:ext cx="1020903" cy="10209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SET</a:t>
          </a:r>
        </a:p>
      </dsp:txBody>
      <dsp:txXfrm>
        <a:off x="781716" y="2144401"/>
        <a:ext cx="721887" cy="721887"/>
      </dsp:txXfrm>
    </dsp:sp>
    <dsp:sp modelId="{DFA4810D-CA69-4AB0-AB0C-47857CB0B654}">
      <dsp:nvSpPr>
        <dsp:cNvPr id="0" name=""/>
        <dsp:cNvSpPr/>
      </dsp:nvSpPr>
      <dsp:spPr>
        <a:xfrm>
          <a:off x="632208" y="665207"/>
          <a:ext cx="1020903" cy="10209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DELETE</a:t>
          </a:r>
        </a:p>
      </dsp:txBody>
      <dsp:txXfrm>
        <a:off x="781716" y="814715"/>
        <a:ext cx="721887" cy="7218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C5881-C2EA-4648-AA4D-0F5A8BCC27AD}">
      <dsp:nvSpPr>
        <dsp:cNvPr id="0" name=""/>
        <dsp:cNvSpPr/>
      </dsp:nvSpPr>
      <dsp:spPr>
        <a:xfrm>
          <a:off x="2105776" y="994716"/>
          <a:ext cx="2478065" cy="24780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Forced Transaction Blocks</a:t>
          </a:r>
          <a:endParaRPr lang="en-US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68680" y="1357620"/>
        <a:ext cx="1752257" cy="1752257"/>
      </dsp:txXfrm>
    </dsp:sp>
    <dsp:sp modelId="{9CE5309D-BDC4-4894-A0C2-C3C68FDD2816}">
      <dsp:nvSpPr>
        <dsp:cNvPr id="0" name=""/>
        <dsp:cNvSpPr/>
      </dsp:nvSpPr>
      <dsp:spPr>
        <a:xfrm>
          <a:off x="2725293" y="442"/>
          <a:ext cx="1239032" cy="12390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DO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TRANSACTION</a:t>
          </a:r>
        </a:p>
      </dsp:txBody>
      <dsp:txXfrm>
        <a:off x="2906745" y="181894"/>
        <a:ext cx="876128" cy="876128"/>
      </dsp:txXfrm>
    </dsp:sp>
    <dsp:sp modelId="{DFA4810D-CA69-4AB0-AB0C-47857CB0B654}">
      <dsp:nvSpPr>
        <dsp:cNvPr id="0" name=""/>
        <dsp:cNvSpPr/>
      </dsp:nvSpPr>
      <dsp:spPr>
        <a:xfrm>
          <a:off x="4339083" y="1614232"/>
          <a:ext cx="1239032" cy="12390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FOR EACH TRANSACTION</a:t>
          </a:r>
        </a:p>
      </dsp:txBody>
      <dsp:txXfrm>
        <a:off x="4520535" y="1795684"/>
        <a:ext cx="876128" cy="876128"/>
      </dsp:txXfrm>
    </dsp:sp>
    <dsp:sp modelId="{839A0377-F172-4AE1-BB50-469258D9C2DF}">
      <dsp:nvSpPr>
        <dsp:cNvPr id="0" name=""/>
        <dsp:cNvSpPr/>
      </dsp:nvSpPr>
      <dsp:spPr>
        <a:xfrm>
          <a:off x="2725293" y="3228023"/>
          <a:ext cx="1239032" cy="12390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REPEAT TRANSACTION</a:t>
          </a:r>
        </a:p>
      </dsp:txBody>
      <dsp:txXfrm>
        <a:off x="2906745" y="3409475"/>
        <a:ext cx="876128" cy="876128"/>
      </dsp:txXfrm>
    </dsp:sp>
    <dsp:sp modelId="{2FA7B08E-AD26-4DE3-9C45-EA739E225B55}">
      <dsp:nvSpPr>
        <dsp:cNvPr id="0" name=""/>
        <dsp:cNvSpPr/>
      </dsp:nvSpPr>
      <dsp:spPr>
        <a:xfrm>
          <a:off x="1111502" y="1614232"/>
          <a:ext cx="1239032" cy="12390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FOR/REPEAT WITH EXCLUSIVE-LOCK</a:t>
          </a:r>
        </a:p>
      </dsp:txBody>
      <dsp:txXfrm>
        <a:off x="1292954" y="1795684"/>
        <a:ext cx="876128" cy="8761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0746B6-A788-4C27-9DFD-74B7A95C5B93}">
      <dsp:nvSpPr>
        <dsp:cNvPr id="0" name=""/>
        <dsp:cNvSpPr/>
      </dsp:nvSpPr>
      <dsp:spPr>
        <a:xfrm rot="5400000">
          <a:off x="1968839" y="108598"/>
          <a:ext cx="1293077" cy="112497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NO-LOCK</a:t>
          </a:r>
          <a:endParaRPr lang="en-US" sz="900" b="1" kern="1200" dirty="0"/>
        </a:p>
      </dsp:txBody>
      <dsp:txXfrm rot="-5400000">
        <a:off x="2228198" y="226054"/>
        <a:ext cx="774359" cy="890068"/>
      </dsp:txXfrm>
    </dsp:sp>
    <dsp:sp modelId="{E0104E03-6214-4466-9EC4-7C1397D5C694}">
      <dsp:nvSpPr>
        <dsp:cNvPr id="0" name=""/>
        <dsp:cNvSpPr/>
      </dsp:nvSpPr>
      <dsp:spPr>
        <a:xfrm>
          <a:off x="3212004" y="283164"/>
          <a:ext cx="1443074" cy="775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BFEA89-3E97-4332-9D47-C67B2FDBB6D8}">
      <dsp:nvSpPr>
        <dsp:cNvPr id="0" name=""/>
        <dsp:cNvSpPr/>
      </dsp:nvSpPr>
      <dsp:spPr>
        <a:xfrm rot="5400000">
          <a:off x="753864" y="108598"/>
          <a:ext cx="1293077" cy="112497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 rot="-5400000">
        <a:off x="1013223" y="226054"/>
        <a:ext cx="774359" cy="890068"/>
      </dsp:txXfrm>
    </dsp:sp>
    <dsp:sp modelId="{5C169C6E-5681-44A4-8798-338C361C6305}">
      <dsp:nvSpPr>
        <dsp:cNvPr id="0" name=""/>
        <dsp:cNvSpPr/>
      </dsp:nvSpPr>
      <dsp:spPr>
        <a:xfrm rot="5400000">
          <a:off x="1359024" y="1206162"/>
          <a:ext cx="1293077" cy="112497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EXCLUSIVE-LOCK</a:t>
          </a:r>
          <a:endParaRPr lang="en-US" sz="900" b="1" kern="1200" dirty="0"/>
        </a:p>
      </dsp:txBody>
      <dsp:txXfrm rot="-5400000">
        <a:off x="1618383" y="1323618"/>
        <a:ext cx="774359" cy="890068"/>
      </dsp:txXfrm>
    </dsp:sp>
    <dsp:sp modelId="{11EA9E7E-50F5-46C3-AA11-F34DDDAD05E2}">
      <dsp:nvSpPr>
        <dsp:cNvPr id="0" name=""/>
        <dsp:cNvSpPr/>
      </dsp:nvSpPr>
      <dsp:spPr>
        <a:xfrm>
          <a:off x="0" y="1380728"/>
          <a:ext cx="1396523" cy="775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0FD276-7E5B-42FE-91F3-39D275BD789B}">
      <dsp:nvSpPr>
        <dsp:cNvPr id="0" name=""/>
        <dsp:cNvSpPr/>
      </dsp:nvSpPr>
      <dsp:spPr>
        <a:xfrm rot="5400000">
          <a:off x="2574000" y="1206162"/>
          <a:ext cx="1293077" cy="112497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 rot="-5400000">
        <a:off x="2833359" y="1323618"/>
        <a:ext cx="774359" cy="890068"/>
      </dsp:txXfrm>
    </dsp:sp>
    <dsp:sp modelId="{FFBC5CCF-D857-4EE6-A3E3-7599C69C2965}">
      <dsp:nvSpPr>
        <dsp:cNvPr id="0" name=""/>
        <dsp:cNvSpPr/>
      </dsp:nvSpPr>
      <dsp:spPr>
        <a:xfrm rot="5400000">
          <a:off x="1968839" y="2303726"/>
          <a:ext cx="1293077" cy="112497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SHARE-LOCK</a:t>
          </a:r>
          <a:endParaRPr lang="en-US" sz="900" b="1" kern="1200" dirty="0"/>
        </a:p>
      </dsp:txBody>
      <dsp:txXfrm rot="-5400000">
        <a:off x="2228198" y="2421182"/>
        <a:ext cx="774359" cy="890068"/>
      </dsp:txXfrm>
    </dsp:sp>
    <dsp:sp modelId="{F34848C1-E56C-478A-8258-5DD2D9325D13}">
      <dsp:nvSpPr>
        <dsp:cNvPr id="0" name=""/>
        <dsp:cNvSpPr/>
      </dsp:nvSpPr>
      <dsp:spPr>
        <a:xfrm>
          <a:off x="3212004" y="2478292"/>
          <a:ext cx="1443074" cy="775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2D13B9-3CA4-416C-93FB-94487DB9F9B8}">
      <dsp:nvSpPr>
        <dsp:cNvPr id="0" name=""/>
        <dsp:cNvSpPr/>
      </dsp:nvSpPr>
      <dsp:spPr>
        <a:xfrm rot="5400000">
          <a:off x="753864" y="2303726"/>
          <a:ext cx="1293077" cy="112497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 rot="-5400000">
        <a:off x="1013223" y="2421182"/>
        <a:ext cx="774359" cy="8900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C6DBA-72AB-40F2-85F7-CB45662453A2}">
      <dsp:nvSpPr>
        <dsp:cNvPr id="0" name=""/>
        <dsp:cNvSpPr/>
      </dsp:nvSpPr>
      <dsp:spPr>
        <a:xfrm rot="5400000">
          <a:off x="-204798" y="204798"/>
          <a:ext cx="1365326" cy="9557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Weak Scope</a:t>
          </a:r>
          <a:endParaRPr lang="en-US" sz="1400" kern="1200" dirty="0"/>
        </a:p>
      </dsp:txBody>
      <dsp:txXfrm rot="-5400000">
        <a:off x="1" y="477863"/>
        <a:ext cx="955728" cy="409598"/>
      </dsp:txXfrm>
    </dsp:sp>
    <dsp:sp modelId="{856825D2-45FD-49E8-AC77-737B26E3942B}">
      <dsp:nvSpPr>
        <dsp:cNvPr id="0" name=""/>
        <dsp:cNvSpPr/>
      </dsp:nvSpPr>
      <dsp:spPr>
        <a:xfrm rot="5400000">
          <a:off x="5363122" y="-4407394"/>
          <a:ext cx="887461" cy="97022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 WEAK scope is one which limits the transaction scope for the record, but does not limit the record scope</a:t>
          </a:r>
          <a:endParaRPr lang="en-US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Buffer can be referenced outside the weak scope block → raises the scope of the buffer to the outer block</a:t>
          </a:r>
          <a:endParaRPr lang="en-US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u="sng" kern="1200" dirty="0" smtClean="0">
              <a:latin typeface="Calibri" panose="020F0502020204030204" pitchFamily="34" charset="0"/>
              <a:cs typeface="Calibri" panose="020F0502020204030204" pitchFamily="34" charset="0"/>
            </a:rPr>
            <a:t>Ex</a:t>
          </a:r>
          <a:r>
            <a:rPr lang="en-US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: FOR..EACH &amp; PRESELECT..EACH</a:t>
          </a:r>
          <a:endParaRPr lang="en-US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55728" y="43322"/>
        <a:ext cx="9658928" cy="80081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C6DBA-72AB-40F2-85F7-CB45662453A2}">
      <dsp:nvSpPr>
        <dsp:cNvPr id="0" name=""/>
        <dsp:cNvSpPr/>
      </dsp:nvSpPr>
      <dsp:spPr>
        <a:xfrm rot="5400000">
          <a:off x="-204798" y="204798"/>
          <a:ext cx="1365326" cy="9557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Free Reference</a:t>
          </a:r>
          <a:endParaRPr lang="en-US" sz="1400" kern="1200" dirty="0"/>
        </a:p>
      </dsp:txBody>
      <dsp:txXfrm rot="-5400000">
        <a:off x="1" y="477863"/>
        <a:ext cx="955728" cy="409598"/>
      </dsp:txXfrm>
    </dsp:sp>
    <dsp:sp modelId="{856825D2-45FD-49E8-AC77-737B26E3942B}">
      <dsp:nvSpPr>
        <dsp:cNvPr id="0" name=""/>
        <dsp:cNvSpPr/>
      </dsp:nvSpPr>
      <dsp:spPr>
        <a:xfrm rot="5400000">
          <a:off x="5363122" y="-4401084"/>
          <a:ext cx="887461" cy="97022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All other references to records are free reference</a:t>
          </a:r>
          <a:endParaRPr lang="en-US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Progress tries to scope the record to the nearest enclosing block with record scoping property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u="sng" kern="1200" dirty="0" smtClean="0">
              <a:latin typeface="Calibri" panose="020F0502020204030204" pitchFamily="34" charset="0"/>
              <a:cs typeface="Calibri" panose="020F0502020204030204" pitchFamily="34" charset="0"/>
            </a:rPr>
            <a:t>Ex</a:t>
          </a:r>
          <a:r>
            <a:rPr lang="en-US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: FIND, DISPLAY, AVAILABLE</a:t>
          </a:r>
        </a:p>
      </dsp:txBody>
      <dsp:txXfrm rot="-5400000">
        <a:off x="955728" y="49632"/>
        <a:ext cx="9658928" cy="80081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C6DBA-72AB-40F2-85F7-CB45662453A2}">
      <dsp:nvSpPr>
        <dsp:cNvPr id="0" name=""/>
        <dsp:cNvSpPr/>
      </dsp:nvSpPr>
      <dsp:spPr>
        <a:xfrm rot="5400000">
          <a:off x="-196092" y="204798"/>
          <a:ext cx="1365326" cy="9557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Strong Scope</a:t>
          </a:r>
          <a:endParaRPr lang="en-US" sz="1400" kern="1200" dirty="0"/>
        </a:p>
      </dsp:txBody>
      <dsp:txXfrm rot="-5400000">
        <a:off x="8707" y="477863"/>
        <a:ext cx="955728" cy="409598"/>
      </dsp:txXfrm>
    </dsp:sp>
    <dsp:sp modelId="{856825D2-45FD-49E8-AC77-737B26E3942B}">
      <dsp:nvSpPr>
        <dsp:cNvPr id="0" name=""/>
        <dsp:cNvSpPr/>
      </dsp:nvSpPr>
      <dsp:spPr>
        <a:xfrm rot="5400000">
          <a:off x="5363122" y="-4407394"/>
          <a:ext cx="887461" cy="97022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 STRONG scope is one in which no other reference of ANY kind may be made to the record outside of the scope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Progress will not compile a procedure which has a reference to a frame or record outside a strongly-scoped block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u="sng" kern="1200" dirty="0" smtClean="0">
              <a:latin typeface="Calibri" panose="020F0502020204030204" pitchFamily="34" charset="0"/>
              <a:cs typeface="Calibri" panose="020F0502020204030204" pitchFamily="34" charset="0"/>
            </a:rPr>
            <a:t>Ex</a:t>
          </a:r>
          <a:r>
            <a:rPr lang="en-US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: DO..FOR &amp; REPEAT..FOR</a:t>
          </a:r>
        </a:p>
      </dsp:txBody>
      <dsp:txXfrm rot="-5400000">
        <a:off x="955728" y="43322"/>
        <a:ext cx="9658928" cy="80081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DFF96-2436-4755-998F-6012A864C483}">
      <dsp:nvSpPr>
        <dsp:cNvPr id="0" name=""/>
        <dsp:cNvSpPr/>
      </dsp:nvSpPr>
      <dsp:spPr>
        <a:xfrm>
          <a:off x="3569952" y="1874"/>
          <a:ext cx="985977" cy="6408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Strong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+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Strong</a:t>
          </a:r>
          <a:endParaRPr lang="en-US" sz="1000" kern="1200" dirty="0"/>
        </a:p>
      </dsp:txBody>
      <dsp:txXfrm>
        <a:off x="3601237" y="33159"/>
        <a:ext cx="923407" cy="578315"/>
      </dsp:txXfrm>
    </dsp:sp>
    <dsp:sp modelId="{6E3A65E3-28F4-4A51-B7F0-FA0E84C677F2}">
      <dsp:nvSpPr>
        <dsp:cNvPr id="0" name=""/>
        <dsp:cNvSpPr/>
      </dsp:nvSpPr>
      <dsp:spPr>
        <a:xfrm>
          <a:off x="1602437" y="322317"/>
          <a:ext cx="4921007" cy="4921007"/>
        </a:xfrm>
        <a:custGeom>
          <a:avLst/>
          <a:gdLst/>
          <a:ahLst/>
          <a:cxnLst/>
          <a:rect l="0" t="0" r="0" b="0"/>
          <a:pathLst>
            <a:path>
              <a:moveTo>
                <a:pt x="2959687" y="51168"/>
              </a:moveTo>
              <a:arcTo wR="2460503" hR="2460503" stAng="16902321" swAng="86845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E1484F-7939-4AF1-BEEB-47E2A739680E}">
      <dsp:nvSpPr>
        <dsp:cNvPr id="0" name=""/>
        <dsp:cNvSpPr/>
      </dsp:nvSpPr>
      <dsp:spPr>
        <a:xfrm>
          <a:off x="5151534" y="577523"/>
          <a:ext cx="985977" cy="6408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Strong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+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Weak </a:t>
          </a:r>
          <a:endParaRPr lang="en-US" sz="1000" kern="1200" dirty="0"/>
        </a:p>
      </dsp:txBody>
      <dsp:txXfrm>
        <a:off x="5182819" y="608808"/>
        <a:ext cx="923407" cy="578315"/>
      </dsp:txXfrm>
    </dsp:sp>
    <dsp:sp modelId="{5B56E479-731C-4424-9FF2-17897D5EDD12}">
      <dsp:nvSpPr>
        <dsp:cNvPr id="0" name=""/>
        <dsp:cNvSpPr/>
      </dsp:nvSpPr>
      <dsp:spPr>
        <a:xfrm>
          <a:off x="1602437" y="322317"/>
          <a:ext cx="4921007" cy="4921007"/>
        </a:xfrm>
        <a:custGeom>
          <a:avLst/>
          <a:gdLst/>
          <a:ahLst/>
          <a:cxnLst/>
          <a:rect l="0" t="0" r="0" b="0"/>
          <a:pathLst>
            <a:path>
              <a:moveTo>
                <a:pt x="4365532" y="903281"/>
              </a:moveTo>
              <a:arcTo wR="2460503" hR="2460503" stAng="19244190" swAng="12813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BA1D64-D1B8-433C-BA0C-55EA558BC703}">
      <dsp:nvSpPr>
        <dsp:cNvPr id="0" name=""/>
        <dsp:cNvSpPr/>
      </dsp:nvSpPr>
      <dsp:spPr>
        <a:xfrm>
          <a:off x="5993075" y="2035116"/>
          <a:ext cx="985977" cy="640885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Strong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+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Free</a:t>
          </a:r>
          <a:endParaRPr lang="en-US" sz="1000" kern="1200" dirty="0"/>
        </a:p>
      </dsp:txBody>
      <dsp:txXfrm>
        <a:off x="6024360" y="2066401"/>
        <a:ext cx="923407" cy="578315"/>
      </dsp:txXfrm>
    </dsp:sp>
    <dsp:sp modelId="{77619097-C73D-4357-91E6-14AC79673B25}">
      <dsp:nvSpPr>
        <dsp:cNvPr id="0" name=""/>
        <dsp:cNvSpPr/>
      </dsp:nvSpPr>
      <dsp:spPr>
        <a:xfrm>
          <a:off x="1602437" y="322317"/>
          <a:ext cx="4921007" cy="4921007"/>
        </a:xfrm>
        <a:custGeom>
          <a:avLst/>
          <a:gdLst/>
          <a:ahLst/>
          <a:cxnLst/>
          <a:rect l="0" t="0" r="0" b="0"/>
          <a:pathLst>
            <a:path>
              <a:moveTo>
                <a:pt x="4919113" y="2363986"/>
              </a:moveTo>
              <a:arcTo wR="2460503" hR="2460503" stAng="21465114" swAng="142254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0C640D-DDC0-48AC-A438-F5647D806C97}">
      <dsp:nvSpPr>
        <dsp:cNvPr id="0" name=""/>
        <dsp:cNvSpPr/>
      </dsp:nvSpPr>
      <dsp:spPr>
        <a:xfrm>
          <a:off x="5700811" y="3692630"/>
          <a:ext cx="985977" cy="6408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Weak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+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Weak</a:t>
          </a:r>
          <a:endParaRPr lang="en-US" sz="1000" kern="1200" dirty="0"/>
        </a:p>
      </dsp:txBody>
      <dsp:txXfrm>
        <a:off x="5732096" y="3723915"/>
        <a:ext cx="923407" cy="578315"/>
      </dsp:txXfrm>
    </dsp:sp>
    <dsp:sp modelId="{636DA28D-4883-4D31-A9C1-55F67854FD39}">
      <dsp:nvSpPr>
        <dsp:cNvPr id="0" name=""/>
        <dsp:cNvSpPr/>
      </dsp:nvSpPr>
      <dsp:spPr>
        <a:xfrm>
          <a:off x="1602437" y="322317"/>
          <a:ext cx="4921007" cy="4921007"/>
        </a:xfrm>
        <a:custGeom>
          <a:avLst/>
          <a:gdLst/>
          <a:ahLst/>
          <a:cxnLst/>
          <a:rect l="0" t="0" r="0" b="0"/>
          <a:pathLst>
            <a:path>
              <a:moveTo>
                <a:pt x="4365966" y="4017196"/>
              </a:moveTo>
              <a:arcTo wR="2460503" hR="2460503" stAng="2354853" swAng="10635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6E33ED-FC38-4730-988C-1532FB40E1C4}">
      <dsp:nvSpPr>
        <dsp:cNvPr id="0" name=""/>
        <dsp:cNvSpPr/>
      </dsp:nvSpPr>
      <dsp:spPr>
        <a:xfrm>
          <a:off x="4411494" y="4774495"/>
          <a:ext cx="985977" cy="6408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Weak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+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Free</a:t>
          </a:r>
          <a:endParaRPr lang="en-US" sz="1000" kern="1200" dirty="0"/>
        </a:p>
      </dsp:txBody>
      <dsp:txXfrm>
        <a:off x="4442779" y="4805780"/>
        <a:ext cx="923407" cy="578315"/>
      </dsp:txXfrm>
    </dsp:sp>
    <dsp:sp modelId="{DAAC79DA-FD1B-4971-8ADB-C28CE6D5E966}">
      <dsp:nvSpPr>
        <dsp:cNvPr id="0" name=""/>
        <dsp:cNvSpPr/>
      </dsp:nvSpPr>
      <dsp:spPr>
        <a:xfrm>
          <a:off x="1602437" y="322317"/>
          <a:ext cx="4921007" cy="4921007"/>
        </a:xfrm>
        <a:custGeom>
          <a:avLst/>
          <a:gdLst/>
          <a:ahLst/>
          <a:cxnLst/>
          <a:rect l="0" t="0" r="0" b="0"/>
          <a:pathLst>
            <a:path>
              <a:moveTo>
                <a:pt x="2802154" y="4897172"/>
              </a:moveTo>
              <a:arcTo wR="2460503" hR="2460503" stAng="4921108" swAng="9577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0C85D-962F-45E7-8865-5D217C1119A0}">
      <dsp:nvSpPr>
        <dsp:cNvPr id="0" name=""/>
        <dsp:cNvSpPr/>
      </dsp:nvSpPr>
      <dsp:spPr>
        <a:xfrm>
          <a:off x="2728410" y="4774495"/>
          <a:ext cx="985977" cy="6408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Free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+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Free</a:t>
          </a:r>
          <a:endParaRPr lang="en-US" sz="1000" kern="1200" dirty="0"/>
        </a:p>
      </dsp:txBody>
      <dsp:txXfrm>
        <a:off x="2759695" y="4805780"/>
        <a:ext cx="923407" cy="578315"/>
      </dsp:txXfrm>
    </dsp:sp>
    <dsp:sp modelId="{42EF4E85-B7D5-41D3-9226-7F1BD9FF1008}">
      <dsp:nvSpPr>
        <dsp:cNvPr id="0" name=""/>
        <dsp:cNvSpPr/>
      </dsp:nvSpPr>
      <dsp:spPr>
        <a:xfrm>
          <a:off x="1602437" y="322317"/>
          <a:ext cx="4921007" cy="4921007"/>
        </a:xfrm>
        <a:custGeom>
          <a:avLst/>
          <a:gdLst/>
          <a:ahLst/>
          <a:cxnLst/>
          <a:rect l="0" t="0" r="0" b="0"/>
          <a:pathLst>
            <a:path>
              <a:moveTo>
                <a:pt x="1119481" y="4523447"/>
              </a:moveTo>
              <a:arcTo wR="2460503" hR="2460503" stAng="7381559" swAng="10635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4774E3-7525-4199-8571-C745632DB213}">
      <dsp:nvSpPr>
        <dsp:cNvPr id="0" name=""/>
        <dsp:cNvSpPr/>
      </dsp:nvSpPr>
      <dsp:spPr>
        <a:xfrm>
          <a:off x="1439094" y="3692630"/>
          <a:ext cx="985977" cy="640885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Strong scope in a weak scope</a:t>
          </a:r>
          <a:endParaRPr lang="en-US" sz="1000" kern="1200" dirty="0"/>
        </a:p>
      </dsp:txBody>
      <dsp:txXfrm>
        <a:off x="1470379" y="3723915"/>
        <a:ext cx="923407" cy="578315"/>
      </dsp:txXfrm>
    </dsp:sp>
    <dsp:sp modelId="{0C0F484F-B2C8-4EB5-8C1E-3B8F3518D6FD}">
      <dsp:nvSpPr>
        <dsp:cNvPr id="0" name=""/>
        <dsp:cNvSpPr/>
      </dsp:nvSpPr>
      <dsp:spPr>
        <a:xfrm>
          <a:off x="1602437" y="322317"/>
          <a:ext cx="4921007" cy="4921007"/>
        </a:xfrm>
        <a:custGeom>
          <a:avLst/>
          <a:gdLst/>
          <a:ahLst/>
          <a:cxnLst/>
          <a:rect l="0" t="0" r="0" b="0"/>
          <a:pathLst>
            <a:path>
              <a:moveTo>
                <a:pt x="170595" y="3360724"/>
              </a:moveTo>
              <a:arcTo wR="2460503" hR="2460503" stAng="9512337" swAng="142254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B16397-E43E-42CA-B2B1-E815C54A29B7}">
      <dsp:nvSpPr>
        <dsp:cNvPr id="0" name=""/>
        <dsp:cNvSpPr/>
      </dsp:nvSpPr>
      <dsp:spPr>
        <a:xfrm>
          <a:off x="1146829" y="2035116"/>
          <a:ext cx="985977" cy="6408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Weak scope in a Strong scope</a:t>
          </a:r>
          <a:endParaRPr lang="en-US" sz="1000" kern="1200" dirty="0"/>
        </a:p>
      </dsp:txBody>
      <dsp:txXfrm>
        <a:off x="1178114" y="2066401"/>
        <a:ext cx="923407" cy="578315"/>
      </dsp:txXfrm>
    </dsp:sp>
    <dsp:sp modelId="{E900E27E-D519-472A-8FF4-4B84CEA3DAAB}">
      <dsp:nvSpPr>
        <dsp:cNvPr id="0" name=""/>
        <dsp:cNvSpPr/>
      </dsp:nvSpPr>
      <dsp:spPr>
        <a:xfrm>
          <a:off x="1602437" y="322317"/>
          <a:ext cx="4921007" cy="4921007"/>
        </a:xfrm>
        <a:custGeom>
          <a:avLst/>
          <a:gdLst/>
          <a:ahLst/>
          <a:cxnLst/>
          <a:rect l="0" t="0" r="0" b="0"/>
          <a:pathLst>
            <a:path>
              <a:moveTo>
                <a:pt x="119201" y="1703943"/>
              </a:moveTo>
              <a:arcTo wR="2460503" hR="2460503" stAng="11874452" swAng="12813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DCB7E3-E7CF-4FF1-830E-21CBEB32A96A}">
      <dsp:nvSpPr>
        <dsp:cNvPr id="0" name=""/>
        <dsp:cNvSpPr/>
      </dsp:nvSpPr>
      <dsp:spPr>
        <a:xfrm>
          <a:off x="1988371" y="577523"/>
          <a:ext cx="985977" cy="640885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Nesting of same scope</a:t>
          </a:r>
          <a:endParaRPr lang="en-US" sz="1000" kern="1200" dirty="0"/>
        </a:p>
      </dsp:txBody>
      <dsp:txXfrm>
        <a:off x="2019656" y="608808"/>
        <a:ext cx="923407" cy="578315"/>
      </dsp:txXfrm>
    </dsp:sp>
    <dsp:sp modelId="{37A523C7-64B7-4F70-9358-0B6694FB48C5}">
      <dsp:nvSpPr>
        <dsp:cNvPr id="0" name=""/>
        <dsp:cNvSpPr/>
      </dsp:nvSpPr>
      <dsp:spPr>
        <a:xfrm>
          <a:off x="1602437" y="322317"/>
          <a:ext cx="4921007" cy="4921007"/>
        </a:xfrm>
        <a:custGeom>
          <a:avLst/>
          <a:gdLst/>
          <a:ahLst/>
          <a:cxnLst/>
          <a:rect l="0" t="0" r="0" b="0"/>
          <a:pathLst>
            <a:path>
              <a:moveTo>
                <a:pt x="1374965" y="252408"/>
              </a:moveTo>
              <a:arcTo wR="2460503" hR="2460503" stAng="14629228" swAng="86845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AB8324-B8DC-4F79-B294-D84B8F856059}">
      <dsp:nvSpPr>
        <dsp:cNvPr id="0" name=""/>
        <dsp:cNvSpPr/>
      </dsp:nvSpPr>
      <dsp:spPr>
        <a:xfrm rot="16200000">
          <a:off x="616368" y="-616368"/>
          <a:ext cx="1231303" cy="246404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FOR</a:t>
          </a:r>
          <a:endParaRPr lang="en-US" sz="1400" kern="1200" dirty="0"/>
        </a:p>
      </dsp:txBody>
      <dsp:txXfrm rot="5400000">
        <a:off x="0" y="0"/>
        <a:ext cx="2464040" cy="923478"/>
      </dsp:txXfrm>
    </dsp:sp>
    <dsp:sp modelId="{604100B7-BF57-4D49-9826-921E48AEFD51}">
      <dsp:nvSpPr>
        <dsp:cNvPr id="0" name=""/>
        <dsp:cNvSpPr/>
      </dsp:nvSpPr>
      <dsp:spPr>
        <a:xfrm>
          <a:off x="2464040" y="0"/>
          <a:ext cx="2464040" cy="123130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REPEAT</a:t>
          </a:r>
          <a:endParaRPr lang="en-US" sz="1400" kern="1200" dirty="0"/>
        </a:p>
      </dsp:txBody>
      <dsp:txXfrm>
        <a:off x="2464040" y="0"/>
        <a:ext cx="2464040" cy="923478"/>
      </dsp:txXfrm>
    </dsp:sp>
    <dsp:sp modelId="{A290E2F8-C11B-427D-ACDE-AF8ED12130E6}">
      <dsp:nvSpPr>
        <dsp:cNvPr id="0" name=""/>
        <dsp:cNvSpPr/>
      </dsp:nvSpPr>
      <dsp:spPr>
        <a:xfrm rot="10800000">
          <a:off x="0" y="1231303"/>
          <a:ext cx="2464040" cy="123130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DO</a:t>
          </a:r>
          <a:endParaRPr lang="en-US" sz="1400" kern="1200" dirty="0"/>
        </a:p>
      </dsp:txBody>
      <dsp:txXfrm rot="10800000">
        <a:off x="0" y="1539129"/>
        <a:ext cx="2464040" cy="923478"/>
      </dsp:txXfrm>
    </dsp:sp>
    <dsp:sp modelId="{F783BF36-A0AA-4180-B803-B7EDE3276C4F}">
      <dsp:nvSpPr>
        <dsp:cNvPr id="0" name=""/>
        <dsp:cNvSpPr/>
      </dsp:nvSpPr>
      <dsp:spPr>
        <a:xfrm rot="5400000">
          <a:off x="3080408" y="614935"/>
          <a:ext cx="1231303" cy="246404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PROCEDURE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(or)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TRIGGER</a:t>
          </a:r>
          <a:endParaRPr lang="en-US" sz="1400" kern="1200" dirty="0"/>
        </a:p>
      </dsp:txBody>
      <dsp:txXfrm rot="-5400000">
        <a:off x="2464040" y="1539129"/>
        <a:ext cx="2464040" cy="923478"/>
      </dsp:txXfrm>
    </dsp:sp>
    <dsp:sp modelId="{5B035B8F-D8FC-4883-82F0-AA695CE6ECA7}">
      <dsp:nvSpPr>
        <dsp:cNvPr id="0" name=""/>
        <dsp:cNvSpPr/>
      </dsp:nvSpPr>
      <dsp:spPr>
        <a:xfrm>
          <a:off x="1724828" y="923478"/>
          <a:ext cx="1478424" cy="615651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Record Scoping Property</a:t>
          </a:r>
          <a:endParaRPr lang="en-US" sz="1400" kern="1200" dirty="0"/>
        </a:p>
      </dsp:txBody>
      <dsp:txXfrm>
        <a:off x="1754882" y="953532"/>
        <a:ext cx="1418316" cy="5555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995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618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67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501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508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022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903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624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515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59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091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05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702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233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071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939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6018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0030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762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489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364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7832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5889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9178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3472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935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9664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8885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9494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4100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140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9907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7258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6942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9136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599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2480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494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3770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446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880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53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microsoft.com/office/2007/relationships/diagramDrawing" Target="../diagrams/drawing8.xml"/><Relationship Id="rId18" Type="http://schemas.microsoft.com/office/2007/relationships/diagramDrawing" Target="../diagrams/drawing9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7.xml"/><Relationship Id="rId12" Type="http://schemas.openxmlformats.org/officeDocument/2006/relationships/diagramColors" Target="../diagrams/colors8.xml"/><Relationship Id="rId17" Type="http://schemas.openxmlformats.org/officeDocument/2006/relationships/diagramColors" Target="../diagrams/colors9.xml"/><Relationship Id="rId2" Type="http://schemas.openxmlformats.org/officeDocument/2006/relationships/notesSlide" Target="../notesSlides/notesSlide27.xml"/><Relationship Id="rId16" Type="http://schemas.openxmlformats.org/officeDocument/2006/relationships/diagramQuickStyle" Target="../diagrams/quickStyl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11" Type="http://schemas.openxmlformats.org/officeDocument/2006/relationships/diagramQuickStyle" Target="../diagrams/quickStyle8.xml"/><Relationship Id="rId5" Type="http://schemas.openxmlformats.org/officeDocument/2006/relationships/diagramLayout" Target="../diagrams/layout7.xml"/><Relationship Id="rId15" Type="http://schemas.openxmlformats.org/officeDocument/2006/relationships/diagramLayout" Target="../diagrams/layout9.xml"/><Relationship Id="rId10" Type="http://schemas.openxmlformats.org/officeDocument/2006/relationships/diagramLayout" Target="../diagrams/layout8.xml"/><Relationship Id="rId4" Type="http://schemas.openxmlformats.org/officeDocument/2006/relationships/diagramData" Target="../diagrams/data7.xml"/><Relationship Id="rId9" Type="http://schemas.openxmlformats.org/officeDocument/2006/relationships/diagramData" Target="../diagrams/data8.xml"/><Relationship Id="rId14" Type="http://schemas.openxmlformats.org/officeDocument/2006/relationships/diagramData" Target="../diagrams/data9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1.xml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11" Type="http://schemas.openxmlformats.org/officeDocument/2006/relationships/image" Target="../media/image57.png"/><Relationship Id="rId5" Type="http://schemas.openxmlformats.org/officeDocument/2006/relationships/diagramLayout" Target="../diagrams/layout11.xml"/><Relationship Id="rId10" Type="http://schemas.openxmlformats.org/officeDocument/2006/relationships/image" Target="../media/image56.png"/><Relationship Id="rId4" Type="http://schemas.openxmlformats.org/officeDocument/2006/relationships/diagramData" Target="../diagrams/data11.xml"/><Relationship Id="rId9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3556204"/>
            <a:ext cx="6800850" cy="1169551"/>
          </a:xfrm>
        </p:spPr>
        <p:txBody>
          <a:bodyPr/>
          <a:lstStyle/>
          <a:p>
            <a:r>
              <a:rPr lang="en-US" dirty="0" smtClean="0"/>
              <a:t>Rollback!? </a:t>
            </a:r>
            <a:r>
              <a:rPr lang="en-US" dirty="0"/>
              <a:t/>
            </a:r>
            <a:br>
              <a:rPr lang="en-US" dirty="0"/>
            </a:br>
            <a:r>
              <a:rPr lang="en-US" sz="2800" dirty="0" smtClean="0"/>
              <a:t>Waaaat? Are you Kidding? OHH NOOO!!!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Saravanakumar B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64566"/>
            <a:ext cx="1963847" cy="39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4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948387" cy="430887"/>
          </a:xfrm>
        </p:spPr>
        <p:txBody>
          <a:bodyPr/>
          <a:lstStyle/>
          <a:p>
            <a:r>
              <a:rPr lang="en-US" dirty="0" smtClean="0"/>
              <a:t>About Me</a:t>
            </a:r>
          </a:p>
        </p:txBody>
      </p:sp>
      <p:sp>
        <p:nvSpPr>
          <p:cNvPr id="24" name="Content Placeholder 6"/>
          <p:cNvSpPr txBox="1">
            <a:spLocks/>
          </p:cNvSpPr>
          <p:nvPr/>
        </p:nvSpPr>
        <p:spPr>
          <a:xfrm>
            <a:off x="625526" y="956311"/>
            <a:ext cx="10360501" cy="44577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OpenEdge </a:t>
            </a: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Programmer &amp; DB Administrator with 10+ years of </a:t>
            </a: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experience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64566"/>
            <a:ext cx="1963847" cy="394225"/>
          </a:xfrm>
          <a:prstGeom prst="rect">
            <a:avLst/>
          </a:prstGeom>
        </p:spPr>
      </p:pic>
      <p:sp>
        <p:nvSpPr>
          <p:cNvPr id="5" name="Content Placeholder 6"/>
          <p:cNvSpPr txBox="1">
            <a:spLocks/>
          </p:cNvSpPr>
          <p:nvPr/>
        </p:nvSpPr>
        <p:spPr>
          <a:xfrm>
            <a:off x="621166" y="2989763"/>
            <a:ext cx="10360501" cy="63803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Frequent Speaker – presented multiple white papers/presentations both at National &amp; International Level</a:t>
            </a:r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625515" y="1452702"/>
            <a:ext cx="10360501" cy="4532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Working as Software Engineer @ Quicken Loans</a:t>
            </a:r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625517" y="1983918"/>
            <a:ext cx="10360501" cy="4208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Professional Corporate Trainer </a:t>
            </a: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– trained about 75+ Progress </a:t>
            </a: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Developers</a:t>
            </a:r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625517" y="2497726"/>
            <a:ext cx="10360501" cy="4149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PUG </a:t>
            </a: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Speaker – 2015 &amp; </a:t>
            </a: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2017</a:t>
            </a:r>
            <a:endParaRPr lang="en-US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0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64566"/>
            <a:ext cx="1963847" cy="394225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dirty="0" smtClean="0"/>
              <a:t>Setting the TONE</a:t>
            </a:r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616817" y="1069519"/>
            <a:ext cx="10360501" cy="42835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NEWBIE to Progress 4GL?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12459" y="1546151"/>
            <a:ext cx="10360501" cy="799524"/>
            <a:chOff x="612459" y="1528733"/>
            <a:chExt cx="10360501" cy="799524"/>
          </a:xfrm>
        </p:grpSpPr>
        <p:sp>
          <p:nvSpPr>
            <p:cNvPr id="5" name="Content Placeholder 6"/>
            <p:cNvSpPr txBox="1">
              <a:spLocks/>
            </p:cNvSpPr>
            <p:nvPr/>
          </p:nvSpPr>
          <p:spPr>
            <a:xfrm>
              <a:off x="612459" y="1748510"/>
              <a:ext cx="10360501" cy="397880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fontAlgn="base" latinLnBrk="0" hangingPunct="1">
                <a:spcBef>
                  <a:spcPts val="9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lang="en-US" sz="2000" kern="1200" dirty="0" smtClean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742950" indent="-285750" algn="l" defTabSz="914400" rtl="0" eaLnBrk="1" fontAlgn="base" latinLnBrk="0" hangingPunct="1">
                <a:spcBef>
                  <a:spcPts val="9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lang="en-US" sz="1800" kern="1200" dirty="0" smtClean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1143000" indent="-228600" algn="l" defTabSz="914400" rtl="0" eaLnBrk="1" fontAlgn="base" latinLnBrk="0" hangingPunct="1">
                <a:spcBef>
                  <a:spcPts val="900"/>
                </a:spcBef>
                <a:spcAft>
                  <a:spcPct val="0"/>
                </a:spcAft>
                <a:buClr>
                  <a:schemeClr val="accent1"/>
                </a:buClr>
                <a:buFont typeface="Arial" charset="0"/>
                <a:buChar char="–"/>
                <a:defRPr lang="en-US" sz="1600" kern="1200" dirty="0" smtClean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600200" indent="-228600" algn="l" defTabSz="914400" rtl="0" eaLnBrk="1" fontAlgn="base" latinLnBrk="0" hangingPunct="1">
                <a:spcBef>
                  <a:spcPts val="9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Courier New" pitchFamily="49" charset="0"/>
                <a:buChar char="o"/>
                <a:defRPr lang="en-US" sz="1400" kern="1200" dirty="0" smtClean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2057400" indent="-228600" algn="l" defTabSz="914400" rtl="0" eaLnBrk="1" fontAlgn="base" latinLnBrk="0" hangingPunct="1">
                <a:spcBef>
                  <a:spcPts val="9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Courier New" pitchFamily="49" charset="0"/>
                <a:buChar char="o"/>
                <a:defRPr lang="en-US" sz="1400" kern="1200" dirty="0" smtClean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just">
                <a:buSzTx/>
              </a:pPr>
              <a:r>
                <a:rPr lang="en-US" i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Wanna                Transaction, Locking &amp; Record Scoping? 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7108" y="1528733"/>
              <a:ext cx="872813" cy="799524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612459" y="2398741"/>
            <a:ext cx="10360501" cy="449849"/>
            <a:chOff x="612459" y="2381323"/>
            <a:chExt cx="10360501" cy="449849"/>
          </a:xfrm>
        </p:grpSpPr>
        <p:sp>
          <p:nvSpPr>
            <p:cNvPr id="8" name="Content Placeholder 6"/>
            <p:cNvSpPr txBox="1">
              <a:spLocks/>
            </p:cNvSpPr>
            <p:nvPr/>
          </p:nvSpPr>
          <p:spPr>
            <a:xfrm>
              <a:off x="612459" y="2402819"/>
              <a:ext cx="10360501" cy="42835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fontAlgn="base" latinLnBrk="0" hangingPunct="1">
                <a:spcBef>
                  <a:spcPts val="9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lang="en-US" sz="2000" kern="1200" dirty="0" smtClean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742950" indent="-285750" algn="l" defTabSz="914400" rtl="0" eaLnBrk="1" fontAlgn="base" latinLnBrk="0" hangingPunct="1">
                <a:spcBef>
                  <a:spcPts val="9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lang="en-US" sz="1800" kern="1200" dirty="0" smtClean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1143000" indent="-228600" algn="l" defTabSz="914400" rtl="0" eaLnBrk="1" fontAlgn="base" latinLnBrk="0" hangingPunct="1">
                <a:spcBef>
                  <a:spcPts val="900"/>
                </a:spcBef>
                <a:spcAft>
                  <a:spcPct val="0"/>
                </a:spcAft>
                <a:buClr>
                  <a:schemeClr val="accent1"/>
                </a:buClr>
                <a:buFont typeface="Arial" charset="0"/>
                <a:buChar char="–"/>
                <a:defRPr lang="en-US" sz="1600" kern="1200" dirty="0" smtClean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600200" indent="-228600" algn="l" defTabSz="914400" rtl="0" eaLnBrk="1" fontAlgn="base" latinLnBrk="0" hangingPunct="1">
                <a:spcBef>
                  <a:spcPts val="9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Courier New" pitchFamily="49" charset="0"/>
                <a:buChar char="o"/>
                <a:defRPr lang="en-US" sz="1400" kern="1200" dirty="0" smtClean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2057400" indent="-228600" algn="l" defTabSz="914400" rtl="0" eaLnBrk="1" fontAlgn="base" latinLnBrk="0" hangingPunct="1">
                <a:spcBef>
                  <a:spcPts val="9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Courier New" pitchFamily="49" charset="0"/>
                <a:buChar char="o"/>
                <a:defRPr lang="en-US" sz="1400" kern="1200" dirty="0" smtClean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just">
                <a:buSzTx/>
              </a:pPr>
              <a:r>
                <a:rPr lang="en-US" i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Expert? – hope I wont make you SLEEP 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3405" y="2381323"/>
              <a:ext cx="436490" cy="4364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403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64566"/>
            <a:ext cx="1963847" cy="39422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57813" y="350079"/>
            <a:ext cx="10948387" cy="430887"/>
          </a:xfrm>
        </p:spPr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581981" y="938892"/>
            <a:ext cx="10360501" cy="50335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sz="18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What do you think an Embarrassing situation is?</a:t>
            </a:r>
          </a:p>
          <a:p>
            <a:pPr algn="just">
              <a:buSzTx/>
            </a:pPr>
            <a:r>
              <a:rPr lang="en-US" sz="18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Progress DB Files</a:t>
            </a:r>
          </a:p>
          <a:p>
            <a:pPr algn="just">
              <a:buSzTx/>
            </a:pPr>
            <a:r>
              <a:rPr lang="en-US" sz="1800" i="0" dirty="0">
                <a:latin typeface="Calibri" panose="020F0502020204030204" pitchFamily="34" charset="0"/>
                <a:cs typeface="Calibri" panose="020F0502020204030204" pitchFamily="34" charset="0"/>
              </a:rPr>
              <a:t>Transaction Scoping</a:t>
            </a:r>
          </a:p>
          <a:p>
            <a:pPr lvl="1" algn="just">
              <a:buSzTx/>
            </a:pPr>
            <a:r>
              <a:rPr lang="en-US" sz="16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Default &amp; Forced Transactions</a:t>
            </a:r>
          </a:p>
          <a:p>
            <a:pPr lvl="1" algn="just">
              <a:buSzTx/>
            </a:pPr>
            <a:r>
              <a:rPr lang="en-US" sz="16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Making Transaction Size Larger and Smaller – Why? How?</a:t>
            </a:r>
          </a:p>
          <a:p>
            <a:pPr lvl="1" algn="just">
              <a:buSzTx/>
            </a:pPr>
            <a:r>
              <a:rPr lang="en-US" sz="16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Pin Down Transaction Issues</a:t>
            </a:r>
          </a:p>
          <a:p>
            <a:pPr algn="just">
              <a:buSzTx/>
            </a:pPr>
            <a:r>
              <a:rPr lang="en-US" sz="18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Sub </a:t>
            </a:r>
            <a:r>
              <a:rPr lang="en-US" sz="1800" i="0" dirty="0">
                <a:latin typeface="Calibri" panose="020F0502020204030204" pitchFamily="34" charset="0"/>
                <a:cs typeface="Calibri" panose="020F0502020204030204" pitchFamily="34" charset="0"/>
              </a:rPr>
              <a:t>Transactions</a:t>
            </a:r>
          </a:p>
          <a:p>
            <a:pPr algn="just">
              <a:buSzTx/>
            </a:pPr>
            <a:r>
              <a:rPr lang="en-US" sz="1800" i="0" dirty="0">
                <a:latin typeface="Calibri" panose="020F0502020204030204" pitchFamily="34" charset="0"/>
                <a:cs typeface="Calibri" panose="020F0502020204030204" pitchFamily="34" charset="0"/>
              </a:rPr>
              <a:t>Record </a:t>
            </a:r>
            <a:r>
              <a:rPr lang="en-US" sz="18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Locking</a:t>
            </a:r>
          </a:p>
          <a:p>
            <a:pPr algn="just">
              <a:buSzTx/>
            </a:pPr>
            <a:r>
              <a:rPr lang="en-US" sz="18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Record Scoping</a:t>
            </a:r>
          </a:p>
          <a:p>
            <a:pPr lvl="1" algn="just">
              <a:buSzTx/>
            </a:pPr>
            <a:r>
              <a:rPr lang="en-US" sz="16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Rules</a:t>
            </a:r>
          </a:p>
          <a:p>
            <a:pPr lvl="1" algn="just">
              <a:buSzTx/>
            </a:pPr>
            <a:r>
              <a:rPr lang="en-US" sz="16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Types of Record Scope</a:t>
            </a:r>
          </a:p>
          <a:p>
            <a:pPr algn="just">
              <a:buSzTx/>
            </a:pPr>
            <a:r>
              <a:rPr lang="en-US" sz="18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Record Scope Vs. Transaction Scope</a:t>
            </a:r>
            <a:endParaRPr lang="en-US" sz="18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68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50080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Embarrassing situation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4" name="Content Placeholder 6"/>
          <p:cNvSpPr>
            <a:spLocks noGrp="1"/>
          </p:cNvSpPr>
          <p:nvPr>
            <p:ph idx="1"/>
          </p:nvPr>
        </p:nvSpPr>
        <p:spPr>
          <a:xfrm>
            <a:off x="611962" y="956310"/>
            <a:ext cx="10360501" cy="463187"/>
          </a:xfrm>
        </p:spPr>
        <p:txBody>
          <a:bodyPr/>
          <a:lstStyle/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What do you think an Embarrassing situation is?</a:t>
            </a:r>
          </a:p>
        </p:txBody>
      </p:sp>
      <p:sp>
        <p:nvSpPr>
          <p:cNvPr id="5" name="Content Placeholder 6"/>
          <p:cNvSpPr txBox="1">
            <a:spLocks/>
          </p:cNvSpPr>
          <p:nvPr/>
        </p:nvSpPr>
        <p:spPr bwMode="auto">
          <a:xfrm>
            <a:off x="1008192" y="1439637"/>
            <a:ext cx="10360501" cy="46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  <a:buFont typeface="Wingdings" panose="05000000000000000000" pitchFamily="2" charset="2"/>
              <a:buChar char="ü"/>
            </a:pP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Performance </a:t>
            </a: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Issue </a:t>
            </a:r>
            <a:r>
              <a:rPr lang="en-US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 OMG! my query is running for hours in PROD</a:t>
            </a:r>
            <a:endParaRPr lang="en-US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6"/>
          <p:cNvSpPr txBox="1">
            <a:spLocks/>
          </p:cNvSpPr>
          <p:nvPr/>
        </p:nvSpPr>
        <p:spPr bwMode="auto">
          <a:xfrm>
            <a:off x="1003834" y="1888131"/>
            <a:ext cx="10360501" cy="46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  <a:buFont typeface="Wingdings" panose="05000000000000000000" pitchFamily="2" charset="2"/>
              <a:buChar char="ü"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Dead Lock </a:t>
            </a:r>
            <a:r>
              <a:rPr lang="en-US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I’m Stuck, </a:t>
            </a: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Will I get the record or NO? </a:t>
            </a:r>
          </a:p>
        </p:txBody>
      </p:sp>
      <p:sp>
        <p:nvSpPr>
          <p:cNvPr id="7" name="Content Placeholder 6"/>
          <p:cNvSpPr txBox="1">
            <a:spLocks/>
          </p:cNvSpPr>
          <p:nvPr/>
        </p:nvSpPr>
        <p:spPr bwMode="auto">
          <a:xfrm>
            <a:off x="1008192" y="2339342"/>
            <a:ext cx="10360501" cy="46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  <a:buFont typeface="Wingdings" panose="05000000000000000000" pitchFamily="2" charset="2"/>
              <a:buChar char="ü"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Rollback of my code that is pushed to PROD </a:t>
            </a:r>
            <a:r>
              <a:rPr lang="en-US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Functional (or) Non Functional </a:t>
            </a:r>
          </a:p>
        </p:txBody>
      </p:sp>
      <p:sp>
        <p:nvSpPr>
          <p:cNvPr id="8" name="Content Placeholder 6"/>
          <p:cNvSpPr txBox="1">
            <a:spLocks/>
          </p:cNvSpPr>
          <p:nvPr/>
        </p:nvSpPr>
        <p:spPr bwMode="auto">
          <a:xfrm>
            <a:off x="1012537" y="2819947"/>
            <a:ext cx="10360501" cy="46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  <a:buFont typeface="Wingdings" panose="05000000000000000000" pitchFamily="2" charset="2"/>
              <a:buChar char="ü"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My CODE just crashed PROD DB </a:t>
            </a:r>
            <a:r>
              <a:rPr lang="en-US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Sorry! Waaaat</a:t>
            </a:r>
            <a:r>
              <a:rPr lang="en-US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??? Oops - NOT ME…</a:t>
            </a:r>
            <a:endParaRPr lang="en-US" i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143" y="2689647"/>
            <a:ext cx="476205" cy="5406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074" y="1167222"/>
            <a:ext cx="681038" cy="5943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755" y="1821650"/>
            <a:ext cx="443125" cy="4431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365" y="2214853"/>
            <a:ext cx="543446" cy="54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6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50080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Progress DB Files</a:t>
            </a:r>
            <a:endParaRPr lang="en-US" b="1" dirty="0">
              <a:latin typeface="Calibri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-100913" y="1668783"/>
            <a:ext cx="6371082" cy="3991068"/>
            <a:chOff x="359422" y="1297576"/>
            <a:chExt cx="6912232" cy="4397067"/>
          </a:xfrm>
        </p:grpSpPr>
        <p:graphicFrame>
          <p:nvGraphicFramePr>
            <p:cNvPr id="4" name="Diagram 3"/>
            <p:cNvGraphicFramePr/>
            <p:nvPr/>
          </p:nvGraphicFramePr>
          <p:xfrm>
            <a:off x="359422" y="1297576"/>
            <a:ext cx="6912232" cy="423045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2670383" y="5406420"/>
              <a:ext cx="2209801" cy="288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i="0" dirty="0" smtClean="0"/>
                <a:t>[DB Files]</a:t>
              </a:r>
              <a:endParaRPr lang="en-US" sz="1100" b="1" i="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397348" y="2281648"/>
            <a:ext cx="4051447" cy="3378203"/>
            <a:chOff x="5641192" y="2238102"/>
            <a:chExt cx="5479654" cy="3438985"/>
          </a:xfrm>
        </p:grpSpPr>
        <p:graphicFrame>
          <p:nvGraphicFramePr>
            <p:cNvPr id="5" name="Diagram 4"/>
            <p:cNvGraphicFramePr/>
            <p:nvPr/>
          </p:nvGraphicFramePr>
          <p:xfrm>
            <a:off x="5641192" y="2238102"/>
            <a:ext cx="5479654" cy="32768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7255458" y="5410770"/>
              <a:ext cx="2209800" cy="266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i="0" dirty="0" smtClean="0"/>
                <a:t>[Temporary DB Files]</a:t>
              </a:r>
              <a:endParaRPr lang="en-US" sz="1100" b="1" i="0" dirty="0"/>
            </a:p>
          </p:txBody>
        </p:sp>
      </p:grpSp>
      <p:sp>
        <p:nvSpPr>
          <p:cNvPr id="14" name="Content Placeholder 6"/>
          <p:cNvSpPr>
            <a:spLocks noGrp="1"/>
          </p:cNvSpPr>
          <p:nvPr>
            <p:ph idx="1"/>
          </p:nvPr>
        </p:nvSpPr>
        <p:spPr>
          <a:xfrm>
            <a:off x="611962" y="883920"/>
            <a:ext cx="10360501" cy="727790"/>
          </a:xfrm>
        </p:spPr>
        <p:txBody>
          <a:bodyPr/>
          <a:lstStyle/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Do you know couple of ignorant code snippets w.r.t Record Scoping &amp; Transaction could crash your DB and put you in an embar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assing situation?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 just by blowing up the BI or LBI file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 bwMode="auto">
          <a:xfrm>
            <a:off x="638084" y="5793807"/>
            <a:ext cx="10360501" cy="559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SzTx/>
              <a:buNone/>
            </a:pPr>
            <a:r>
              <a:rPr lang="en-US" sz="1400" i="0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r>
              <a:rPr lang="en-US" sz="1400" i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LBI files </a:t>
            </a:r>
            <a:r>
              <a:rPr lang="en-US" sz="1400" i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 </a:t>
            </a:r>
            <a:r>
              <a:rPr lang="en-US" sz="1400" i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start of a transaction as A/R Unit (Accept/Reject Unit). Each sub transaction is logged in its own A/R Unit and there is no dependency on BEGIN or END notes in local before image file.</a:t>
            </a:r>
            <a:endParaRPr lang="en-US" i="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40833" y="1752098"/>
            <a:ext cx="1297133" cy="230832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900" b="1" i="0" dirty="0" smtClean="0">
                <a:latin typeface="Calibri" pitchFamily="34" charset="0"/>
              </a:rPr>
              <a:t>Transactions</a:t>
            </a:r>
            <a:endParaRPr lang="en-US" sz="900" b="1" i="0" dirty="0">
              <a:latin typeface="Calibri" pitchFamily="34" charset="0"/>
            </a:endParaRPr>
          </a:p>
        </p:txBody>
      </p:sp>
      <p:cxnSp>
        <p:nvCxnSpPr>
          <p:cNvPr id="17" name="Straight Arrow Connector 16"/>
          <p:cNvCxnSpPr>
            <a:endCxn id="13" idx="1"/>
          </p:cNvCxnSpPr>
          <p:nvPr/>
        </p:nvCxnSpPr>
        <p:spPr bwMode="auto">
          <a:xfrm flipV="1">
            <a:off x="3767237" y="1867514"/>
            <a:ext cx="5873596" cy="3806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9627772" y="2801487"/>
            <a:ext cx="1292781" cy="230832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900" b="1" i="0" dirty="0" smtClean="0">
                <a:latin typeface="Calibri" pitchFamily="34" charset="0"/>
              </a:rPr>
              <a:t>Sub Transactions</a:t>
            </a:r>
            <a:endParaRPr lang="en-US" sz="900" b="1" i="0" dirty="0"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645186" y="2000296"/>
            <a:ext cx="1297133" cy="230832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900" b="1" i="0" dirty="0" smtClean="0">
                <a:latin typeface="Calibri" pitchFamily="34" charset="0"/>
              </a:rPr>
              <a:t>One per DB</a:t>
            </a:r>
            <a:endParaRPr lang="en-US" sz="900" b="1" i="0" dirty="0">
              <a:latin typeface="Calibri" pitchFamily="34" charset="0"/>
            </a:endParaRPr>
          </a:p>
        </p:txBody>
      </p:sp>
      <p:cxnSp>
        <p:nvCxnSpPr>
          <p:cNvPr id="22" name="Straight Arrow Connector 21"/>
          <p:cNvCxnSpPr>
            <a:endCxn id="21" idx="1"/>
          </p:cNvCxnSpPr>
          <p:nvPr/>
        </p:nvCxnSpPr>
        <p:spPr bwMode="auto">
          <a:xfrm flipV="1">
            <a:off x="4214949" y="2115712"/>
            <a:ext cx="5430237" cy="369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8804366" y="3153342"/>
            <a:ext cx="8277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9632127" y="3032268"/>
            <a:ext cx="1292781" cy="230832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900" b="1" i="0" dirty="0" smtClean="0">
                <a:latin typeface="Calibri" pitchFamily="34" charset="0"/>
              </a:rPr>
              <a:t>One per User</a:t>
            </a:r>
            <a:endParaRPr lang="en-US" sz="900" b="1" i="0" dirty="0"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649538" y="2265904"/>
            <a:ext cx="2307332" cy="230832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900" b="1" i="0" dirty="0" smtClean="0">
                <a:latin typeface="Calibri" pitchFamily="34" charset="0"/>
              </a:rPr>
              <a:t>Not Buffered; written to disk immediately</a:t>
            </a:r>
            <a:endParaRPr lang="en-US" sz="900" b="1" i="0" dirty="0">
              <a:latin typeface="Calibri" pitchFamily="34" charset="0"/>
            </a:endParaRPr>
          </a:p>
        </p:txBody>
      </p:sp>
      <p:cxnSp>
        <p:nvCxnSpPr>
          <p:cNvPr id="28" name="Straight Arrow Connector 27"/>
          <p:cNvCxnSpPr>
            <a:endCxn id="27" idx="1"/>
          </p:cNvCxnSpPr>
          <p:nvPr/>
        </p:nvCxnSpPr>
        <p:spPr bwMode="auto">
          <a:xfrm flipV="1">
            <a:off x="4484914" y="2381320"/>
            <a:ext cx="5164624" cy="362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8621486" y="2913848"/>
            <a:ext cx="102369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9627765" y="3280518"/>
            <a:ext cx="2307332" cy="230832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900" b="1" i="0" dirty="0" smtClean="0">
                <a:latin typeface="Calibri" pitchFamily="34" charset="0"/>
              </a:rPr>
              <a:t>Uses Buffered I/O</a:t>
            </a:r>
            <a:endParaRPr lang="en-US" sz="900" b="1" i="0" dirty="0">
              <a:latin typeface="Calibri" pitchFamily="34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 bwMode="auto">
          <a:xfrm>
            <a:off x="8926286" y="3384120"/>
            <a:ext cx="71018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560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6" grpId="0"/>
      <p:bldP spid="13" grpId="0"/>
      <p:bldP spid="18" grpId="0"/>
      <p:bldP spid="21" grpId="0"/>
      <p:bldP spid="26" grpId="0"/>
      <p:bldP spid="27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887288"/>
            <a:ext cx="7286625" cy="1031821"/>
          </a:xfrm>
        </p:spPr>
        <p:txBody>
          <a:bodyPr/>
          <a:lstStyle/>
          <a:p>
            <a:r>
              <a:rPr lang="en-US" sz="6600" dirty="0" smtClean="0">
                <a:latin typeface="Chiller" panose="04020404031007020602" pitchFamily="82" charset="0"/>
              </a:rPr>
              <a:t>Transaction Scoping</a:t>
            </a:r>
            <a:endParaRPr lang="en-US" sz="6600" dirty="0"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3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What is Transaction Scoping?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11962" y="980694"/>
            <a:ext cx="10360501" cy="776699"/>
          </a:xfrm>
        </p:spPr>
        <p:txBody>
          <a:bodyPr/>
          <a:lstStyle/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 transaction is a set of changes to the database that is either executed completely or leaves no modification to the database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0" name="Content Placeholder 6"/>
          <p:cNvSpPr txBox="1">
            <a:spLocks/>
          </p:cNvSpPr>
          <p:nvPr/>
        </p:nvSpPr>
        <p:spPr bwMode="auto">
          <a:xfrm>
            <a:off x="607605" y="1707859"/>
            <a:ext cx="10360501" cy="580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One </a:t>
            </a: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ctive transaction per Progress client </a:t>
            </a: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ession</a:t>
            </a:r>
          </a:p>
        </p:txBody>
      </p:sp>
      <p:sp>
        <p:nvSpPr>
          <p:cNvPr id="7" name="Content Placeholder 6"/>
          <p:cNvSpPr txBox="1">
            <a:spLocks/>
          </p:cNvSpPr>
          <p:nvPr/>
        </p:nvSpPr>
        <p:spPr bwMode="auto">
          <a:xfrm>
            <a:off x="638084" y="5985405"/>
            <a:ext cx="10360501" cy="42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SzTx/>
              <a:buNone/>
            </a:pPr>
            <a:r>
              <a:rPr lang="en-US" sz="1400" i="0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r>
              <a:rPr lang="en-US" sz="1400" i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 committed transaction can’t be undone.</a:t>
            </a:r>
            <a:endParaRPr lang="en-US" i="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262229" y="2365672"/>
            <a:ext cx="4041301" cy="3364847"/>
            <a:chOff x="3262229" y="2365672"/>
            <a:chExt cx="4041301" cy="3364847"/>
          </a:xfrm>
        </p:grpSpPr>
        <p:pic>
          <p:nvPicPr>
            <p:cNvPr id="21" name="Picture 20" descr="Transaction Rollback.PNG"/>
            <p:cNvPicPr>
              <a:picLocks noChangeAspect="1"/>
            </p:cNvPicPr>
            <p:nvPr/>
          </p:nvPicPr>
          <p:blipFill>
            <a:blip r:embed="rId4"/>
            <a:srcRect t="2633"/>
            <a:stretch>
              <a:fillRect/>
            </a:stretch>
          </p:blipFill>
          <p:spPr>
            <a:xfrm>
              <a:off x="3262229" y="2365672"/>
              <a:ext cx="4041301" cy="336484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rot="2274617">
              <a:off x="4737677" y="4744495"/>
              <a:ext cx="2209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i="0" dirty="0" smtClean="0"/>
                <a:t>Ctrl + C (or) Ctrl + Break</a:t>
              </a:r>
              <a:endParaRPr lang="en-US" sz="800" b="1" i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16846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0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Default Transaction Blocks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11962" y="1017270"/>
            <a:ext cx="10474049" cy="524147"/>
          </a:xfrm>
        </p:spPr>
        <p:txBody>
          <a:bodyPr/>
          <a:lstStyle/>
          <a:p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Default Transaction Blocks gets transaction property if they contain statements that updates DB</a:t>
            </a: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800323374"/>
              </p:ext>
            </p:extLst>
          </p:nvPr>
        </p:nvGraphicFramePr>
        <p:xfrm>
          <a:off x="1317097" y="1884584"/>
          <a:ext cx="4588403" cy="3845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2485344039"/>
              </p:ext>
            </p:extLst>
          </p:nvPr>
        </p:nvGraphicFramePr>
        <p:xfrm>
          <a:off x="6060547" y="1944728"/>
          <a:ext cx="4588403" cy="3681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7" name="Content Placeholder 6"/>
          <p:cNvSpPr txBox="1">
            <a:spLocks/>
          </p:cNvSpPr>
          <p:nvPr/>
        </p:nvSpPr>
        <p:spPr bwMode="auto">
          <a:xfrm>
            <a:off x="638084" y="5985405"/>
            <a:ext cx="10360501" cy="42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SzTx/>
              <a:buNone/>
            </a:pPr>
            <a:r>
              <a:rPr lang="en-US" sz="1400" i="0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r>
              <a:rPr lang="en-US" sz="1400" i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DO block will NOT start a transaction.</a:t>
            </a:r>
            <a:endParaRPr lang="en-US" i="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08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Graphic spid="13" grpId="0">
        <p:bldAsOne/>
      </p:bldGraphic>
      <p:bldGraphic spid="15" grpId="0">
        <p:bldAsOne/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Default Transaction - Example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6" name="Content Placeholder 6"/>
          <p:cNvSpPr>
            <a:spLocks noGrp="1"/>
          </p:cNvSpPr>
          <p:nvPr>
            <p:ph idx="1"/>
          </p:nvPr>
        </p:nvSpPr>
        <p:spPr>
          <a:xfrm>
            <a:off x="611962" y="956310"/>
            <a:ext cx="10360501" cy="972577"/>
          </a:xfrm>
        </p:spPr>
        <p:txBody>
          <a:bodyPr/>
          <a:lstStyle/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Every iteration is a net new Transaction Block</a:t>
            </a:r>
          </a:p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In the below example, every iteration of a REPEAT statement is a new transaction;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923229" y="2002039"/>
            <a:ext cx="7623107" cy="3891920"/>
            <a:chOff x="2118301" y="2204080"/>
            <a:chExt cx="7623107" cy="3891920"/>
          </a:xfrm>
        </p:grpSpPr>
        <p:pic>
          <p:nvPicPr>
            <p:cNvPr id="8" name="Picture 7" descr="Transaction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8301" y="2204080"/>
              <a:ext cx="7518179" cy="389192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8380157" y="3956781"/>
              <a:ext cx="13612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New transaction @ each iteration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10" name="Right Brace 9"/>
            <p:cNvSpPr/>
            <p:nvPr/>
          </p:nvSpPr>
          <p:spPr bwMode="auto">
            <a:xfrm>
              <a:off x="7790688" y="2353056"/>
              <a:ext cx="158496" cy="3669792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1" name="Straight Arrow Connector 10"/>
            <p:cNvCxnSpPr>
              <a:stCxn id="10" idx="1"/>
              <a:endCxn id="9" idx="1"/>
            </p:cNvCxnSpPr>
            <p:nvPr/>
          </p:nvCxnSpPr>
          <p:spPr bwMode="auto">
            <a:xfrm rot="10800000" flipH="1">
              <a:off x="7949183" y="4187614"/>
              <a:ext cx="430973" cy="33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40665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Forced Transaction Blocks</a:t>
            </a:r>
            <a:endParaRPr lang="en-US" b="1" dirty="0">
              <a:latin typeface="Calibri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18152936"/>
              </p:ext>
            </p:extLst>
          </p:nvPr>
        </p:nvGraphicFramePr>
        <p:xfrm>
          <a:off x="294649" y="1288869"/>
          <a:ext cx="6689619" cy="4467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966861" y="1504956"/>
            <a:ext cx="4144943" cy="3624384"/>
          </a:xfrm>
        </p:spPr>
        <p:txBody>
          <a:bodyPr/>
          <a:lstStyle/>
          <a:p>
            <a:pPr marL="0" indent="0" algn="just">
              <a:buNone/>
            </a:pPr>
            <a:r>
              <a:rPr lang="en-US" sz="18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Tips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Spanning transactions across programs or triggers are NOT advisable</a:t>
            </a:r>
          </a:p>
          <a:p>
            <a:pPr algn="just"/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Don’t keep transaction open when input from user is expected from UI</a:t>
            </a:r>
            <a:endParaRPr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Long Running Jobs [LRJ's]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NO-WAIT &amp; LOCKED function usage is must (or if a dead lock scenario occurs the process will be hung while you are sleeping)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Alternate way is to use STOP-AFTER (On DO/FOR/REPEAT)</a:t>
            </a:r>
            <a:endParaRPr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97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Why will I Override Default Transaction?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11962" y="968502"/>
            <a:ext cx="10360501" cy="1117473"/>
          </a:xfrm>
        </p:spPr>
        <p:txBody>
          <a:bodyPr/>
          <a:lstStyle/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If in case user wants to control how much work to rollback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 user can make a transaction block smaller or larger based on the business need. This can be achieved by using forced transaction blocks.</a:t>
            </a:r>
          </a:p>
        </p:txBody>
      </p:sp>
    </p:spTree>
    <p:extLst>
      <p:ext uri="{BB962C8B-B14F-4D97-AF65-F5344CB8AC3E}">
        <p14:creationId xmlns:p14="http://schemas.microsoft.com/office/powerpoint/2010/main" val="269014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Making Transactions Larger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11962" y="956310"/>
            <a:ext cx="10360501" cy="481965"/>
          </a:xfrm>
        </p:spPr>
        <p:txBody>
          <a:bodyPr/>
          <a:lstStyle/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When? - If in case your business needs are to do all or nothing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292398" y="2228161"/>
            <a:ext cx="7436819" cy="3925329"/>
            <a:chOff x="1926638" y="2199586"/>
            <a:chExt cx="7436819" cy="3925329"/>
          </a:xfrm>
        </p:grpSpPr>
        <p:pic>
          <p:nvPicPr>
            <p:cNvPr id="7" name="Picture 6" descr="Making Transaction size larger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26638" y="2199586"/>
              <a:ext cx="7046673" cy="3925329"/>
            </a:xfrm>
            <a:prstGeom prst="rect">
              <a:avLst/>
            </a:prstGeom>
          </p:spPr>
        </p:pic>
        <p:sp>
          <p:nvSpPr>
            <p:cNvPr id="8" name="Right Brace 7"/>
            <p:cNvSpPr/>
            <p:nvPr/>
          </p:nvSpPr>
          <p:spPr bwMode="auto">
            <a:xfrm>
              <a:off x="7193280" y="2340864"/>
              <a:ext cx="292608" cy="3645408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502333" y="3908013"/>
              <a:ext cx="18611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All in one Single Transaction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cxnSp>
          <p:nvCxnSpPr>
            <p:cNvPr id="10" name="Straight Arrow Connector 9"/>
            <p:cNvCxnSpPr>
              <a:stCxn id="8" idx="1"/>
            </p:cNvCxnSpPr>
            <p:nvPr/>
          </p:nvCxnSpPr>
          <p:spPr bwMode="auto">
            <a:xfrm rot="10800000" flipH="1">
              <a:off x="7485888" y="4157472"/>
              <a:ext cx="377952" cy="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1" name="Content Placeholder 6"/>
          <p:cNvSpPr txBox="1">
            <a:spLocks/>
          </p:cNvSpPr>
          <p:nvPr/>
        </p:nvSpPr>
        <p:spPr bwMode="auto">
          <a:xfrm>
            <a:off x="602437" y="1423035"/>
            <a:ext cx="10360501" cy="801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In this case you will expand the size of transaction by wrapping the code with a DO..TRANSACTION block. All the iterations are part of a single transaction.</a:t>
            </a:r>
          </a:p>
        </p:txBody>
      </p:sp>
    </p:spTree>
    <p:extLst>
      <p:ext uri="{BB962C8B-B14F-4D97-AF65-F5344CB8AC3E}">
        <p14:creationId xmlns:p14="http://schemas.microsoft.com/office/powerpoint/2010/main" val="286209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Making Transactions Smaller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6" name="Content Placeholder 6"/>
          <p:cNvSpPr>
            <a:spLocks noGrp="1"/>
          </p:cNvSpPr>
          <p:nvPr>
            <p:ph idx="1"/>
          </p:nvPr>
        </p:nvSpPr>
        <p:spPr>
          <a:xfrm>
            <a:off x="611962" y="956310"/>
            <a:ext cx="10360501" cy="929351"/>
          </a:xfrm>
        </p:spPr>
        <p:txBody>
          <a:bodyPr/>
          <a:lstStyle/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On the same example if you want to minimize the transaction; and rollback only limited # of records then you can achieve the same by readjusting your transaction blocks as shown below;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039032" y="1938496"/>
            <a:ext cx="7202504" cy="4010759"/>
            <a:chOff x="2039032" y="2062321"/>
            <a:chExt cx="7202504" cy="4010759"/>
          </a:xfrm>
        </p:grpSpPr>
        <p:pic>
          <p:nvPicPr>
            <p:cNvPr id="5" name="Picture 4" descr="Making Transaction Smaller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39032" y="2062321"/>
              <a:ext cx="7202504" cy="4010759"/>
            </a:xfrm>
            <a:prstGeom prst="rect">
              <a:avLst/>
            </a:prstGeom>
          </p:spPr>
        </p:pic>
        <p:sp>
          <p:nvSpPr>
            <p:cNvPr id="7" name="Right Brace 6"/>
            <p:cNvSpPr/>
            <p:nvPr/>
          </p:nvSpPr>
          <p:spPr bwMode="auto">
            <a:xfrm>
              <a:off x="7412736" y="2347384"/>
              <a:ext cx="146304" cy="1170432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ight Brace 7"/>
            <p:cNvSpPr/>
            <p:nvPr/>
          </p:nvSpPr>
          <p:spPr bwMode="auto">
            <a:xfrm>
              <a:off x="7412736" y="3779520"/>
              <a:ext cx="134112" cy="2109216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929053" y="3841381"/>
              <a:ext cx="12515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Two Transaction</a:t>
              </a:r>
              <a:r>
                <a:rPr lang="en-US" sz="1200" b="1" i="0" dirty="0">
                  <a:solidFill>
                    <a:srgbClr val="FF0000"/>
                  </a:solidFill>
                  <a:latin typeface="Calibri" pitchFamily="34" charset="0"/>
                </a:rPr>
                <a:t> </a:t>
              </a:r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Scopes</a:t>
              </a:r>
            </a:p>
          </p:txBody>
        </p:sp>
        <p:cxnSp>
          <p:nvCxnSpPr>
            <p:cNvPr id="10" name="Straight Arrow Connector 9"/>
            <p:cNvCxnSpPr>
              <a:stCxn id="7" idx="1"/>
              <a:endCxn id="9" idx="1"/>
            </p:cNvCxnSpPr>
            <p:nvPr/>
          </p:nvCxnSpPr>
          <p:spPr bwMode="auto">
            <a:xfrm rot="10800000" flipH="1" flipV="1">
              <a:off x="7559039" y="2932600"/>
              <a:ext cx="370013" cy="113961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" name="Straight Arrow Connector 10"/>
            <p:cNvCxnSpPr>
              <a:stCxn id="8" idx="1"/>
              <a:endCxn id="9" idx="1"/>
            </p:cNvCxnSpPr>
            <p:nvPr/>
          </p:nvCxnSpPr>
          <p:spPr bwMode="auto">
            <a:xfrm flipV="1">
              <a:off x="7546848" y="4072214"/>
              <a:ext cx="382205" cy="76191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1794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887288"/>
            <a:ext cx="7286625" cy="1031821"/>
          </a:xfrm>
        </p:spPr>
        <p:txBody>
          <a:bodyPr/>
          <a:lstStyle/>
          <a:p>
            <a:r>
              <a:rPr lang="en-US" sz="6600" dirty="0" smtClean="0">
                <a:latin typeface="Chiller" panose="04020404031007020602" pitchFamily="82" charset="0"/>
              </a:rPr>
              <a:t>Sub Transactions</a:t>
            </a:r>
            <a:endParaRPr lang="en-US" sz="6600" dirty="0"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55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Sub Transactions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11962" y="1066039"/>
            <a:ext cx="10360501" cy="1105662"/>
          </a:xfrm>
        </p:spPr>
        <p:txBody>
          <a:bodyPr/>
          <a:lstStyle/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A Transaction nested within another currently active transaction is termed as a Sub-Transaction and allows to undo or error handling of smaller units. [Sub transactions are not involved in database recovery; rather they undo work from the user interface]</a:t>
            </a:r>
          </a:p>
        </p:txBody>
      </p:sp>
      <p:sp>
        <p:nvSpPr>
          <p:cNvPr id="6" name="Content Placeholder 6"/>
          <p:cNvSpPr txBox="1">
            <a:spLocks/>
          </p:cNvSpPr>
          <p:nvPr/>
        </p:nvSpPr>
        <p:spPr bwMode="auto">
          <a:xfrm>
            <a:off x="603253" y="3182493"/>
            <a:ext cx="10360501" cy="162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Progress backs out work from beginning of the sub transaction, if an error occurs at sub transaction block level</a:t>
            </a:r>
          </a:p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Progress backs out work from beginning of the transaction, if a system crash occurs at sub transaction block level</a:t>
            </a:r>
          </a:p>
        </p:txBody>
      </p:sp>
      <p:sp>
        <p:nvSpPr>
          <p:cNvPr id="7" name="Content Placeholder 6"/>
          <p:cNvSpPr txBox="1">
            <a:spLocks/>
          </p:cNvSpPr>
          <p:nvPr/>
        </p:nvSpPr>
        <p:spPr bwMode="auto">
          <a:xfrm>
            <a:off x="611952" y="2664056"/>
            <a:ext cx="10360501" cy="50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All </a:t>
            </a: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DB </a:t>
            </a: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activity occurring during that </a:t>
            </a: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sub transaction </a:t>
            </a: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is written to a local-before-image (LBI) file</a:t>
            </a:r>
            <a:endParaRPr lang="en-US" i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 bwMode="auto">
          <a:xfrm>
            <a:off x="642439" y="5799420"/>
            <a:ext cx="10360501" cy="42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SzTx/>
              <a:buNone/>
            </a:pPr>
            <a:r>
              <a:rPr lang="en-US" sz="1400" i="0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Recommendation</a:t>
            </a:r>
            <a:r>
              <a:rPr lang="en-US" sz="1400" i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i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NOT use sub transactions unless it’s really required; try to do most of your processing at transaction level.</a:t>
            </a:r>
            <a:endParaRPr lang="en-US" i="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ontent Placeholder 6"/>
          <p:cNvSpPr txBox="1">
            <a:spLocks/>
          </p:cNvSpPr>
          <p:nvPr/>
        </p:nvSpPr>
        <p:spPr bwMode="auto">
          <a:xfrm>
            <a:off x="611953" y="2137187"/>
            <a:ext cx="10360501" cy="50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Helps to undo a portion of transaction</a:t>
            </a:r>
          </a:p>
        </p:txBody>
      </p:sp>
    </p:spTree>
    <p:extLst>
      <p:ext uri="{BB962C8B-B14F-4D97-AF65-F5344CB8AC3E}">
        <p14:creationId xmlns:p14="http://schemas.microsoft.com/office/powerpoint/2010/main" val="60171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Sub Transaction </a:t>
            </a:r>
            <a:r>
              <a:rPr lang="en-US" sz="1400" b="1" dirty="0" smtClean="0">
                <a:latin typeface="Calibri" pitchFamily="34" charset="0"/>
              </a:rPr>
              <a:t>(continued...)</a:t>
            </a:r>
            <a:endParaRPr lang="en-US" b="1" dirty="0">
              <a:latin typeface="Calibri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837885" y="1240912"/>
            <a:ext cx="8769156" cy="4245488"/>
            <a:chOff x="1837885" y="1240912"/>
            <a:chExt cx="8769156" cy="4245488"/>
          </a:xfrm>
        </p:grpSpPr>
        <p:pic>
          <p:nvPicPr>
            <p:cNvPr id="6" name="Picture 5" descr="Transaction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7885" y="1240912"/>
              <a:ext cx="8201181" cy="4245488"/>
            </a:xfrm>
            <a:prstGeom prst="rect">
              <a:avLst/>
            </a:prstGeom>
          </p:spPr>
        </p:pic>
        <p:sp>
          <p:nvSpPr>
            <p:cNvPr id="7" name="Right Brace 6"/>
            <p:cNvSpPr/>
            <p:nvPr/>
          </p:nvSpPr>
          <p:spPr bwMode="auto">
            <a:xfrm>
              <a:off x="5730240" y="2621280"/>
              <a:ext cx="207264" cy="2560320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ight Brace 7"/>
            <p:cNvSpPr/>
            <p:nvPr/>
          </p:nvSpPr>
          <p:spPr bwMode="auto">
            <a:xfrm>
              <a:off x="8022336" y="1341120"/>
              <a:ext cx="158496" cy="4072128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745917" y="3237453"/>
              <a:ext cx="18611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Active Transaction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484301" y="3755613"/>
              <a:ext cx="18611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Sub Transaction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cxnSp>
          <p:nvCxnSpPr>
            <p:cNvPr id="11" name="Straight Arrow Connector 10"/>
            <p:cNvCxnSpPr>
              <a:stCxn id="8" idx="1"/>
              <a:endCxn id="9" idx="1"/>
            </p:cNvCxnSpPr>
            <p:nvPr/>
          </p:nvCxnSpPr>
          <p:spPr bwMode="auto">
            <a:xfrm rot="10800000" flipH="1">
              <a:off x="8180831" y="3375954"/>
              <a:ext cx="565085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" name="Straight Arrow Connector 11"/>
            <p:cNvCxnSpPr>
              <a:stCxn id="7" idx="1"/>
              <a:endCxn id="10" idx="1"/>
            </p:cNvCxnSpPr>
            <p:nvPr/>
          </p:nvCxnSpPr>
          <p:spPr bwMode="auto">
            <a:xfrm rot="10800000" flipH="1">
              <a:off x="5937503" y="3894114"/>
              <a:ext cx="546797" cy="732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424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50080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Quiz Time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b="1" dirty="0" smtClean="0">
                <a:latin typeface="Calibri" pitchFamily="34" charset="0"/>
              </a:rPr>
              <a:t>Will Progress start a transaction?</a:t>
            </a:r>
            <a:endParaRPr lang="en-US" b="1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43558"/>
              </p:ext>
            </p:extLst>
          </p:nvPr>
        </p:nvGraphicFramePr>
        <p:xfrm>
          <a:off x="1009650" y="1209959"/>
          <a:ext cx="1057275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650">
                  <a:extLst>
                    <a:ext uri="{9D8B030D-6E8A-4147-A177-3AD203B41FA5}">
                      <a16:colId xmlns:a16="http://schemas.microsoft.com/office/drawing/2014/main" val="2835104767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767555320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1114120173"/>
                    </a:ext>
                  </a:extLst>
                </a:gridCol>
                <a:gridCol w="4486275">
                  <a:extLst>
                    <a:ext uri="{9D8B030D-6E8A-4147-A177-3AD203B41FA5}">
                      <a16:colId xmlns:a16="http://schemas.microsoft.com/office/drawing/2014/main" val="1201307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SI.NO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Code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Snippets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Starts Transaction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(Yes/No)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Comments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354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FIND FIRST customer.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REPEAT ON ENDKEY UNDO, LEAVE: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FIND NEXT customer.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END.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4408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 EACH customer: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customer.name = “Saravana”.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END.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54781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FIND FIRST customer.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REPEAT ON ENDKEY UNDO, LEAVE: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ASSIGN customer.custnum = updateCustNum().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FIND NEXT customer.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END.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60736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 EACH customer EXCLUSIVE-LOCK: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DISPLAY customer.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END.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26707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 EACH customer TRANSACTION: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DISPLAY customer.</a:t>
                      </a:r>
                    </a:p>
                    <a:p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END.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10859249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 bwMode="auto">
          <a:xfrm>
            <a:off x="5791200" y="1990725"/>
            <a:ext cx="10382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5791200" y="2724150"/>
            <a:ext cx="10382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5791200" y="3562350"/>
            <a:ext cx="10382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5791200" y="4371975"/>
            <a:ext cx="10382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5791200" y="5029200"/>
            <a:ext cx="10382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7181850" y="1819275"/>
            <a:ext cx="43148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>
              <a:buSzTx/>
            </a:pPr>
            <a:r>
              <a:rPr lang="en-US" sz="12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Progress will NOT start a transaction; ON..ENDKEY is a default transaction block but there is no  statement that updates the db within the REPEAT block to start a transaction.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7181850" y="2638425"/>
            <a:ext cx="431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>
              <a:buSzTx/>
            </a:pPr>
            <a:r>
              <a:rPr lang="en-US" sz="12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Progress will start a transaction; FOR is a default transaction block and has an assignment statement that updates the db.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181850" y="3457575"/>
            <a:ext cx="431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>
              <a:buSzTx/>
            </a:pPr>
            <a:r>
              <a:rPr lang="en-US" sz="12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Progress will start a transaction; REPEAT is a default transaction block and has an assignment statement that updates the db.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7181850" y="4286250"/>
            <a:ext cx="431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>
              <a:buSzTx/>
            </a:pPr>
            <a:r>
              <a:rPr lang="en-US" sz="12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Progress will start a transaction; FOR with EXCLUSIVE-LOCK falls under forced transaction block and starts a transaction by default.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7181850" y="4905375"/>
            <a:ext cx="431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>
              <a:buSzTx/>
            </a:pPr>
            <a:r>
              <a:rPr lang="en-US" sz="12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Progress will start a transaction; FOR..TRANSACTION falls under forced transaction block and starts a transaction by default.</a:t>
            </a:r>
          </a:p>
        </p:txBody>
      </p:sp>
    </p:spTree>
    <p:extLst>
      <p:ext uri="{BB962C8B-B14F-4D97-AF65-F5344CB8AC3E}">
        <p14:creationId xmlns:p14="http://schemas.microsoft.com/office/powerpoint/2010/main" val="314595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07510" y="4404871"/>
            <a:ext cx="1166949" cy="11375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What could an ignorant 3 liner code do? 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437" y="2032722"/>
            <a:ext cx="1281433" cy="1281433"/>
          </a:xfrm>
          <a:prstGeom prst="rect">
            <a:avLst/>
          </a:prstGeom>
        </p:spPr>
      </p:pic>
      <p:sp>
        <p:nvSpPr>
          <p:cNvPr id="11" name="Oval Callout 10"/>
          <p:cNvSpPr/>
          <p:nvPr/>
        </p:nvSpPr>
        <p:spPr bwMode="auto">
          <a:xfrm>
            <a:off x="2891288" y="1145498"/>
            <a:ext cx="4406542" cy="995422"/>
          </a:xfrm>
          <a:prstGeom prst="wedgeEllipseCallout">
            <a:avLst>
              <a:gd name="adj1" fmla="val -57898"/>
              <a:gd name="adj2" fmla="val 647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000" b="1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Manager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Looks like we have a critical prod issue – DB got </a:t>
            </a:r>
            <a:r>
              <a:rPr lang="en-US" sz="10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shutdown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Do you think the fix that we pushed to prod yesterday night could be the root cause for this issue?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26585" y="3312030"/>
            <a:ext cx="1330453" cy="914586"/>
          </a:xfrm>
          <a:prstGeom prst="rect">
            <a:avLst/>
          </a:prstGeom>
        </p:spPr>
      </p:pic>
      <p:sp>
        <p:nvSpPr>
          <p:cNvPr id="13" name="Oval Callout 12"/>
          <p:cNvSpPr/>
          <p:nvPr/>
        </p:nvSpPr>
        <p:spPr bwMode="auto">
          <a:xfrm>
            <a:off x="4981306" y="2714571"/>
            <a:ext cx="4140921" cy="562630"/>
          </a:xfrm>
          <a:prstGeom prst="wedgeEllipseCallout">
            <a:avLst>
              <a:gd name="adj1" fmla="val 51989"/>
              <a:gd name="adj2" fmla="val 83086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000" b="1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Developer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ha…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Noooo way; I just added 3 liner code and it has nothing to do with the DB shutdown.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Callout 14"/>
          <p:cNvSpPr/>
          <p:nvPr/>
        </p:nvSpPr>
        <p:spPr bwMode="auto">
          <a:xfrm>
            <a:off x="3409450" y="3951758"/>
            <a:ext cx="3679326" cy="562630"/>
          </a:xfrm>
          <a:prstGeom prst="wedgeEllipseCallout">
            <a:avLst>
              <a:gd name="adj1" fmla="val -57898"/>
              <a:gd name="adj2" fmla="val 647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000" b="1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Team Lead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oki </a:t>
            </a:r>
            <a:r>
              <a:rPr lang="en-US" sz="10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okie</a:t>
            </a:r>
            <a:r>
              <a:rPr lang="en-US" sz="10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… Let’s have a look at the code once again to be on safe side. 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3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43" y="1549727"/>
            <a:ext cx="1285377" cy="80795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What could an ignorant 3 liner code do? </a:t>
            </a:r>
            <a:r>
              <a:rPr lang="en-US" sz="1400" b="1" dirty="0" smtClean="0">
                <a:latin typeface="Calibri" pitchFamily="34" charset="0"/>
              </a:rPr>
              <a:t>(continued…)</a:t>
            </a:r>
            <a:r>
              <a:rPr lang="en-US" b="1" dirty="0" smtClean="0">
                <a:latin typeface="Calibri" pitchFamily="34" charset="0"/>
              </a:rPr>
              <a:t> 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318" y="1831780"/>
            <a:ext cx="2917734" cy="16884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2318" y="3668479"/>
            <a:ext cx="1876902" cy="862547"/>
          </a:xfrm>
          <a:prstGeom prst="rect">
            <a:avLst/>
          </a:prstGeom>
        </p:spPr>
      </p:pic>
      <p:sp>
        <p:nvSpPr>
          <p:cNvPr id="14" name="Oval Callout 13"/>
          <p:cNvSpPr/>
          <p:nvPr/>
        </p:nvSpPr>
        <p:spPr bwMode="auto">
          <a:xfrm>
            <a:off x="2468924" y="1247890"/>
            <a:ext cx="3679326" cy="346234"/>
          </a:xfrm>
          <a:prstGeom prst="wedgeEllipseCallout">
            <a:avLst>
              <a:gd name="adj1" fmla="val -57898"/>
              <a:gd name="adj2" fmla="val 647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000" b="1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Developer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Here you go!!</a:t>
            </a:r>
            <a:r>
              <a:rPr lang="en-US" sz="10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622" y="4026489"/>
            <a:ext cx="1009074" cy="1009074"/>
          </a:xfrm>
          <a:prstGeom prst="rect">
            <a:avLst/>
          </a:prstGeom>
        </p:spPr>
      </p:pic>
      <p:sp>
        <p:nvSpPr>
          <p:cNvPr id="15" name="Oval Callout 14"/>
          <p:cNvSpPr/>
          <p:nvPr/>
        </p:nvSpPr>
        <p:spPr bwMode="auto">
          <a:xfrm>
            <a:off x="5512526" y="3278966"/>
            <a:ext cx="4645801" cy="779026"/>
          </a:xfrm>
          <a:prstGeom prst="wedgeEllipseCallout">
            <a:avLst>
              <a:gd name="adj1" fmla="val 49676"/>
              <a:gd name="adj2" fmla="val 6208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000" b="1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Team Lead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What have you done here? </a:t>
            </a:r>
            <a:r>
              <a:rPr lang="en-US" sz="1000" i="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 You have grouped whole bunch of orders into one single transaction block which will eventually blow up the BI/LBI file size…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Content Placeholder 6"/>
          <p:cNvSpPr txBox="1">
            <a:spLocks/>
          </p:cNvSpPr>
          <p:nvPr/>
        </p:nvSpPr>
        <p:spPr bwMode="auto">
          <a:xfrm>
            <a:off x="715600" y="5799419"/>
            <a:ext cx="10360501" cy="473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SzTx/>
              <a:buNone/>
            </a:pPr>
            <a:r>
              <a:rPr lang="en-US" sz="1400" i="0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r>
              <a:rPr lang="en-US" sz="1400" i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Thank God!! In real life DBA’s/DB Monitoring Tools are there to save us from these kind of scenarios; they would analyze and kick the user out (whoever is responsible for the sudden spike in the BI file growth) – but still will result in a ROLLBACK of your code… </a:t>
            </a:r>
            <a:endParaRPr lang="en-US" i="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00" y="5792016"/>
            <a:ext cx="466934" cy="4272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363" y="5803768"/>
            <a:ext cx="466934" cy="42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6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Pin Down Transaction Issues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11962" y="1066039"/>
            <a:ext cx="10360501" cy="440544"/>
          </a:xfrm>
        </p:spPr>
        <p:txBody>
          <a:bodyPr/>
          <a:lstStyle/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TRANSACTION function</a:t>
            </a:r>
          </a:p>
        </p:txBody>
      </p:sp>
      <p:sp>
        <p:nvSpPr>
          <p:cNvPr id="6" name="Content Placeholder 6"/>
          <p:cNvSpPr txBox="1">
            <a:spLocks/>
          </p:cNvSpPr>
          <p:nvPr/>
        </p:nvSpPr>
        <p:spPr bwMode="auto">
          <a:xfrm>
            <a:off x="611962" y="2120055"/>
            <a:ext cx="10360501" cy="44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PROMON (Transaction &amp; Lock Table Details) </a:t>
            </a:r>
          </a:p>
        </p:txBody>
      </p:sp>
      <p:sp>
        <p:nvSpPr>
          <p:cNvPr id="7" name="Content Placeholder 6"/>
          <p:cNvSpPr txBox="1">
            <a:spLocks/>
          </p:cNvSpPr>
          <p:nvPr/>
        </p:nvSpPr>
        <p:spPr bwMode="auto">
          <a:xfrm>
            <a:off x="607602" y="1592907"/>
            <a:ext cx="10360501" cy="50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LISTING File</a:t>
            </a:r>
          </a:p>
        </p:txBody>
      </p:sp>
      <p:sp>
        <p:nvSpPr>
          <p:cNvPr id="9" name="Content Placeholder 6"/>
          <p:cNvSpPr txBox="1">
            <a:spLocks/>
          </p:cNvSpPr>
          <p:nvPr/>
        </p:nvSpPr>
        <p:spPr bwMode="auto">
          <a:xfrm>
            <a:off x="616317" y="2629507"/>
            <a:ext cx="10360501" cy="44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Virtual System Tables (_Trans, _Connect &amp; _Lock)</a:t>
            </a:r>
          </a:p>
        </p:txBody>
      </p:sp>
    </p:spTree>
    <p:extLst>
      <p:ext uri="{BB962C8B-B14F-4D97-AF65-F5344CB8AC3E}">
        <p14:creationId xmlns:p14="http://schemas.microsoft.com/office/powerpoint/2010/main" val="407932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LISTING File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11962" y="1066039"/>
            <a:ext cx="10360501" cy="440544"/>
          </a:xfrm>
        </p:spPr>
        <p:txBody>
          <a:bodyPr/>
          <a:lstStyle/>
          <a:p>
            <a:pPr algn="just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Listing File can be generated using COMPILE statement</a:t>
            </a:r>
            <a:endParaRPr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6"/>
          <p:cNvSpPr txBox="1">
            <a:spLocks/>
          </p:cNvSpPr>
          <p:nvPr/>
        </p:nvSpPr>
        <p:spPr bwMode="auto">
          <a:xfrm>
            <a:off x="964652" y="1619034"/>
            <a:ext cx="7926798" cy="39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SzTx/>
              <a:buNone/>
            </a:pPr>
            <a:r>
              <a:rPr lang="en-US" sz="1400" i="0" dirty="0">
                <a:latin typeface="Calibri" panose="020F0502020204030204" pitchFamily="34" charset="0"/>
                <a:cs typeface="Calibri" panose="020F0502020204030204" pitchFamily="34" charset="0"/>
              </a:rPr>
              <a:t>COMPILE C:\</a:t>
            </a:r>
            <a:r>
              <a:rPr lang="en-US" sz="14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saravanakumarb\progress\pgm\trnx1.p </a:t>
            </a:r>
            <a:r>
              <a:rPr lang="en-US" sz="1400" i="0" dirty="0">
                <a:latin typeface="Calibri" panose="020F0502020204030204" pitchFamily="34" charset="0"/>
                <a:cs typeface="Calibri" panose="020F0502020204030204" pitchFamily="34" charset="0"/>
              </a:rPr>
              <a:t>LISTING C:\</a:t>
            </a:r>
            <a:r>
              <a:rPr lang="en-US" sz="14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saravanakumarb\progress\pgm\trnx1.lst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483" y="2629988"/>
            <a:ext cx="3640865" cy="29679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173" y="1986687"/>
            <a:ext cx="4036443" cy="4286588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 bwMode="auto">
          <a:xfrm>
            <a:off x="5193790" y="3892732"/>
            <a:ext cx="841248" cy="14630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6309337" y="5080666"/>
            <a:ext cx="2203382" cy="301232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6296274" y="5563996"/>
            <a:ext cx="2203382" cy="194264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6300629" y="5951531"/>
            <a:ext cx="2203382" cy="194264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32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10" grpId="0" animBg="1"/>
      <p:bldP spid="11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PROMON – Identify problematic transactions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11962" y="1066039"/>
            <a:ext cx="10360501" cy="440544"/>
          </a:xfrm>
        </p:spPr>
        <p:txBody>
          <a:bodyPr/>
          <a:lstStyle/>
          <a:p>
            <a:pPr algn="just"/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PROMON &lt;db_name&gt;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R&amp;D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1 (Status Displays)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4 (Processes/Clients)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3 (Active Transaction)</a:t>
            </a:r>
            <a:endParaRPr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 bwMode="auto">
          <a:xfrm>
            <a:off x="616314" y="3395587"/>
            <a:ext cx="10360501" cy="440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sz="18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VST’s</a:t>
            </a:r>
            <a:endParaRPr lang="en-US" i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305" y="1664578"/>
            <a:ext cx="8612264" cy="15060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4305" y="3908572"/>
            <a:ext cx="5029200" cy="22574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296" y="4253319"/>
            <a:ext cx="4076700" cy="1085850"/>
          </a:xfrm>
          <a:prstGeom prst="rect">
            <a:avLst/>
          </a:prstGeom>
        </p:spPr>
      </p:pic>
      <p:sp>
        <p:nvSpPr>
          <p:cNvPr id="16" name="Content Placeholder 6"/>
          <p:cNvSpPr txBox="1">
            <a:spLocks/>
          </p:cNvSpPr>
          <p:nvPr/>
        </p:nvSpPr>
        <p:spPr bwMode="auto">
          <a:xfrm>
            <a:off x="6581705" y="4649630"/>
            <a:ext cx="659943" cy="314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SzTx/>
              <a:buNone/>
            </a:pPr>
            <a:r>
              <a:rPr lang="en-US" sz="1400" i="0" dirty="0" smtClean="0">
                <a:latin typeface="Brush Script MT" panose="03060802040406070304" pitchFamily="66" charset="0"/>
                <a:cs typeface="Calibri" panose="020F0502020204030204" pitchFamily="34" charset="0"/>
              </a:rPr>
              <a:t>(OR)</a:t>
            </a:r>
          </a:p>
        </p:txBody>
      </p:sp>
    </p:spTree>
    <p:extLst>
      <p:ext uri="{BB962C8B-B14F-4D97-AF65-F5344CB8AC3E}">
        <p14:creationId xmlns:p14="http://schemas.microsoft.com/office/powerpoint/2010/main" val="327687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4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FINE..!! How do I </a:t>
            </a:r>
            <a:r>
              <a:rPr lang="en-US" b="1" dirty="0" smtClean="0">
                <a:latin typeface="Calibri" pitchFamily="34" charset="0"/>
              </a:rPr>
              <a:t>identify </a:t>
            </a:r>
            <a:r>
              <a:rPr lang="en-US" b="1" dirty="0" smtClean="0">
                <a:latin typeface="Calibri" pitchFamily="34" charset="0"/>
              </a:rPr>
              <a:t>the program that causes issue?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11962" y="1066039"/>
            <a:ext cx="10360501" cy="1076270"/>
          </a:xfrm>
        </p:spPr>
        <p:txBody>
          <a:bodyPr/>
          <a:lstStyle/>
          <a:p>
            <a:pPr algn="just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Once you identify the client process id that is causing the transaction issue; use proGetStack command on the same machine where client process is running and generate the protrace (OpenEdge 10.1C or later)</a:t>
            </a:r>
            <a:endParaRPr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6"/>
          <p:cNvSpPr txBox="1">
            <a:spLocks/>
          </p:cNvSpPr>
          <p:nvPr/>
        </p:nvSpPr>
        <p:spPr bwMode="auto">
          <a:xfrm>
            <a:off x="964652" y="2263473"/>
            <a:ext cx="7926798" cy="39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SzTx/>
              <a:buNone/>
            </a:pPr>
            <a:r>
              <a:rPr lang="en-US" sz="16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proGetStack &lt;pid&gt;</a:t>
            </a:r>
          </a:p>
        </p:txBody>
      </p:sp>
      <p:sp>
        <p:nvSpPr>
          <p:cNvPr id="11" name="Content Placeholder 6"/>
          <p:cNvSpPr txBox="1">
            <a:spLocks/>
          </p:cNvSpPr>
          <p:nvPr/>
        </p:nvSpPr>
        <p:spPr bwMode="auto">
          <a:xfrm>
            <a:off x="611962" y="5846065"/>
            <a:ext cx="10360501" cy="42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SzTx/>
              <a:buNone/>
            </a:pPr>
            <a:r>
              <a:rPr lang="en-US" sz="1400" i="0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r>
              <a:rPr lang="en-US" sz="1400" i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If a process is running we will get only ABL information but if a process is crashed we will get both C &amp; ABL stack trace information.</a:t>
            </a:r>
            <a:endParaRPr lang="en-US" i="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ontent Placeholder 6"/>
          <p:cNvSpPr txBox="1">
            <a:spLocks/>
          </p:cNvSpPr>
          <p:nvPr/>
        </p:nvSpPr>
        <p:spPr bwMode="auto">
          <a:xfrm>
            <a:off x="616315" y="2794693"/>
            <a:ext cx="10360501" cy="76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This is similar to ‘kill -USR1 &lt;pid&gt;’ on most of the platforms but proGetStack can pull information when a process is running as well</a:t>
            </a:r>
            <a:endParaRPr lang="en-US" sz="2400" i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03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0" grpId="0"/>
      <p:bldP spid="11" grpId="0"/>
      <p:bldP spid="1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How do we prevent DB from a crash?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11962" y="1066039"/>
            <a:ext cx="10360501" cy="780178"/>
          </a:xfrm>
        </p:spPr>
        <p:txBody>
          <a:bodyPr/>
          <a:lstStyle/>
          <a:p>
            <a:pPr algn="just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DB startup parameters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like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-bistall &amp; -bithold can be used which will prevent DB from getting crashed; </a:t>
            </a:r>
            <a:endParaRPr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ontent Placeholder 6"/>
          <p:cNvSpPr txBox="1">
            <a:spLocks/>
          </p:cNvSpPr>
          <p:nvPr/>
        </p:nvSpPr>
        <p:spPr bwMode="auto">
          <a:xfrm>
            <a:off x="1321710" y="1957948"/>
            <a:ext cx="9650754" cy="428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  <a:buFont typeface="Wingdings" panose="05000000000000000000" pitchFamily="2" charset="2"/>
              <a:buChar char="ü"/>
            </a:pPr>
            <a:r>
              <a:rPr lang="en-US" sz="18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Shuts down the database when bistall is not used</a:t>
            </a:r>
            <a:endParaRPr lang="en-US" i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 bwMode="auto">
          <a:xfrm>
            <a:off x="1326061" y="2432566"/>
            <a:ext cx="9650754" cy="76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  <a:buFont typeface="Wingdings" panose="05000000000000000000" pitchFamily="2" charset="2"/>
              <a:buChar char="ü"/>
            </a:pPr>
            <a:r>
              <a:rPr lang="en-US" sz="18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Alert administrator when size set in bithold is reached and stalls the database which will prevent BI file from growing</a:t>
            </a:r>
            <a:endParaRPr lang="en-US" i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91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2" grpId="0" build="p"/>
      <p:bldP spid="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887288"/>
            <a:ext cx="7286625" cy="1031821"/>
          </a:xfrm>
        </p:spPr>
        <p:txBody>
          <a:bodyPr/>
          <a:lstStyle/>
          <a:p>
            <a:r>
              <a:rPr lang="en-US" sz="6600" dirty="0" smtClean="0">
                <a:latin typeface="Chiller" panose="04020404031007020602" pitchFamily="82" charset="0"/>
              </a:rPr>
              <a:t>Record Locks</a:t>
            </a:r>
            <a:endParaRPr lang="en-US" sz="6600" dirty="0"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41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64566"/>
            <a:ext cx="1963847" cy="394225"/>
          </a:xfrm>
          <a:prstGeom prst="rect">
            <a:avLst/>
          </a:prstGeom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/>
              <a:t>Record Locks</a:t>
            </a:r>
            <a:endParaRPr lang="en-US" b="1" dirty="0"/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11962" y="883920"/>
            <a:ext cx="10360501" cy="727790"/>
          </a:xfrm>
        </p:spPr>
        <p:txBody>
          <a:bodyPr/>
          <a:lstStyle/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Locks are necessary to resolve concurrency issues and ensure data integrity in a multiuser environment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 bwMode="auto">
          <a:xfrm>
            <a:off x="611962" y="1550670"/>
            <a:ext cx="10360501" cy="468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How do we do that? – Let's explore more on type of record locks!</a:t>
            </a:r>
          </a:p>
        </p:txBody>
      </p:sp>
      <p:sp>
        <p:nvSpPr>
          <p:cNvPr id="13" name="Content Placeholder 6"/>
          <p:cNvSpPr txBox="1">
            <a:spLocks/>
          </p:cNvSpPr>
          <p:nvPr/>
        </p:nvSpPr>
        <p:spPr bwMode="auto">
          <a:xfrm>
            <a:off x="611962" y="1988820"/>
            <a:ext cx="10360501" cy="415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Record Scope can have adverse effect on Record Locks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873952591"/>
              </p:ext>
            </p:extLst>
          </p:nvPr>
        </p:nvGraphicFramePr>
        <p:xfrm>
          <a:off x="3098271" y="2505074"/>
          <a:ext cx="4655079" cy="3537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498522" y="2909123"/>
            <a:ext cx="2751140" cy="430887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100" b="1" i="0" dirty="0" smtClean="0">
                <a:latin typeface="Calibri" pitchFamily="34" charset="0"/>
              </a:rPr>
              <a:t>If user wants to only read a record, then use NO-LOCK</a:t>
            </a:r>
            <a:endParaRPr lang="en-US" sz="1100" b="1" i="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05380" y="4263413"/>
            <a:ext cx="2751140" cy="1869743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100" b="1" i="0" dirty="0" smtClean="0">
                <a:latin typeface="Calibri" pitchFamily="34" charset="0"/>
              </a:rPr>
              <a:t>If user wants to read, update or delete a record, user could use SHARE-LOCK [but the lock will be upgraded by Progress only when no other user holds the same record in SHARE-LOCK or EXCLUSIVE-LOCK]</a:t>
            </a:r>
          </a:p>
          <a:p>
            <a:pPr algn="just"/>
            <a:r>
              <a:rPr lang="en-US" sz="1100" b="1" i="0" u="sng" dirty="0" smtClean="0">
                <a:latin typeface="Calibri" pitchFamily="34" charset="0"/>
              </a:rPr>
              <a:t>Ill Effects</a:t>
            </a:r>
            <a:r>
              <a:rPr lang="en-US" sz="1100" b="1" i="0" dirty="0" smtClean="0">
                <a:latin typeface="Calibri" pitchFamily="34" charset="0"/>
              </a:rPr>
              <a:t>: DEAD LOCK situation could occur more often due to locking contention issues. You could follow proper locking strategies to make sure your system doesn’t get into embarrassing situations.</a:t>
            </a:r>
            <a:endParaRPr lang="en-US" sz="1100" b="1" i="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401" y="4032599"/>
            <a:ext cx="2751140" cy="430887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100" b="1" i="0" dirty="0" smtClean="0">
                <a:latin typeface="Calibri" pitchFamily="34" charset="0"/>
              </a:rPr>
              <a:t>If user wants to read update or delete the record then use EXCLUSIVE-LOCK. </a:t>
            </a:r>
            <a:endParaRPr lang="en-US" sz="1100" b="1" i="0" dirty="0">
              <a:latin typeface="Calibri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6372225" y="3114675"/>
            <a:ext cx="10287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6372225" y="5372100"/>
            <a:ext cx="10287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3657600" y="4267200"/>
            <a:ext cx="8096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8445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2" grpId="0"/>
      <p:bldP spid="13" grpId="0"/>
      <p:bldGraphic spid="8" grpId="0">
        <p:bldAsOne/>
      </p:bldGraphic>
      <p:bldP spid="9" grpId="0" animBg="1"/>
      <p:bldP spid="10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/>
          <p:cNvSpPr/>
          <p:nvPr/>
        </p:nvSpPr>
        <p:spPr bwMode="auto">
          <a:xfrm>
            <a:off x="1113547" y="2760381"/>
            <a:ext cx="1378388" cy="1375956"/>
          </a:xfrm>
          <a:prstGeom prst="ellipse">
            <a:avLst/>
          </a:prstGeom>
          <a:noFill/>
          <a:ln w="12700" cap="rnd" cmpd="sng" algn="ctr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800" b="0" i="1" u="none" strike="noStrike" cap="none" normalizeH="0" baseline="0" dirty="0" smtClean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64566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50080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Locking Strategy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9564" y="1298925"/>
            <a:ext cx="5031044" cy="830997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User retrieves a record with SHARE-LOCK. Progress attempts to upgrade the lock to EXCLUSIVE-LOCK when user tries to update the record.  [User may end up getting blocked from updating the record in a multi user environment while other users are accessing the same]</a:t>
            </a:r>
            <a:endParaRPr lang="en-US" sz="1200" b="1" i="0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35660" y="2902173"/>
            <a:ext cx="5031044" cy="1015663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User always retrieves a record  with EXCLUSIVE-LOCK. [What can other users do? – they can only bye pass and read a record using NO-LOCK. None of the other users could update the record until its released – Pretty Bad Strategy! Unless you are sure that the record will always be accessed by only one user at a time]</a:t>
            </a:r>
            <a:endParaRPr lang="en-US" sz="1200" b="1" i="0" dirty="0">
              <a:latin typeface="Calibri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4657344" y="1745309"/>
            <a:ext cx="1146048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5941756" y="4602957"/>
            <a:ext cx="5031044" cy="1015663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User retrieves a record with NO-LOCK and re-fetches the record with an EXCLUSIVE-LOCK when he wants to commit the record changes to the database. [Better Strategy! But the only ill-effect is the record could be updated or deleted by another user when you are holding the record with NO-LOCK. CURRENT-CHANGED function will serve as a helping hand though]</a:t>
            </a:r>
            <a:endParaRPr lang="en-US" sz="1200" b="1" i="0" dirty="0">
              <a:latin typeface="Calibri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5125930" y="3418424"/>
            <a:ext cx="652057" cy="193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4657344" y="5084064"/>
            <a:ext cx="1146048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30" y="2769090"/>
            <a:ext cx="1375956" cy="1375956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 bwMode="auto">
          <a:xfrm>
            <a:off x="3271037" y="1111875"/>
            <a:ext cx="1192113" cy="1190010"/>
          </a:xfrm>
          <a:prstGeom prst="ellipse">
            <a:avLst/>
          </a:prstGeom>
          <a:solidFill>
            <a:schemeClr val="accent1"/>
          </a:solidFill>
          <a:ln w="12700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Default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Locking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3776145" y="2842798"/>
            <a:ext cx="1192113" cy="1190010"/>
          </a:xfrm>
          <a:prstGeom prst="ellipse">
            <a:avLst/>
          </a:prstGeom>
          <a:solidFill>
            <a:schemeClr val="accent1"/>
          </a:solidFill>
          <a:ln w="12700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Pessimistic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Locking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3271037" y="4506154"/>
            <a:ext cx="1192113" cy="1190010"/>
          </a:xfrm>
          <a:prstGeom prst="ellipse">
            <a:avLst/>
          </a:prstGeom>
          <a:solidFill>
            <a:schemeClr val="accent1"/>
          </a:solidFill>
          <a:ln w="12700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Optimistic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Locking</a:t>
            </a:r>
          </a:p>
        </p:txBody>
      </p:sp>
      <p:cxnSp>
        <p:nvCxnSpPr>
          <p:cNvPr id="21" name="Straight Arrow Connector 20"/>
          <p:cNvCxnSpPr>
            <a:stCxn id="19" idx="7"/>
            <a:endCxn id="14" idx="3"/>
          </p:cNvCxnSpPr>
          <p:nvPr/>
        </p:nvCxnSpPr>
        <p:spPr bwMode="auto">
          <a:xfrm flipV="1">
            <a:off x="2290075" y="2127612"/>
            <a:ext cx="1155543" cy="83427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diamond" w="med" len="med"/>
            <a:tailEnd type="triangle" w="med" len="med"/>
          </a:ln>
          <a:effectLst/>
        </p:spPr>
      </p:cxnSp>
      <p:cxnSp>
        <p:nvCxnSpPr>
          <p:cNvPr id="23" name="Straight Arrow Connector 22"/>
          <p:cNvCxnSpPr>
            <a:stCxn id="19" idx="6"/>
            <a:endCxn id="15" idx="2"/>
          </p:cNvCxnSpPr>
          <p:nvPr/>
        </p:nvCxnSpPr>
        <p:spPr bwMode="auto">
          <a:xfrm flipV="1">
            <a:off x="2491935" y="3437803"/>
            <a:ext cx="1284210" cy="105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diamond" w="med" len="med"/>
            <a:tailEnd type="triangle" w="med" len="med"/>
          </a:ln>
          <a:effectLst/>
        </p:spPr>
      </p:cxnSp>
      <p:cxnSp>
        <p:nvCxnSpPr>
          <p:cNvPr id="25" name="Straight Arrow Connector 24"/>
          <p:cNvCxnSpPr>
            <a:stCxn id="19" idx="5"/>
            <a:endCxn id="16" idx="1"/>
          </p:cNvCxnSpPr>
          <p:nvPr/>
        </p:nvCxnSpPr>
        <p:spPr bwMode="auto">
          <a:xfrm>
            <a:off x="2290075" y="3934833"/>
            <a:ext cx="1155543" cy="74559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diamond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2777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4" grpId="0" animBg="1"/>
      <p:bldP spid="15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887288"/>
            <a:ext cx="7286625" cy="1031821"/>
          </a:xfrm>
        </p:spPr>
        <p:txBody>
          <a:bodyPr/>
          <a:lstStyle/>
          <a:p>
            <a:r>
              <a:rPr lang="en-US" sz="6600" dirty="0" smtClean="0">
                <a:latin typeface="Chiller" panose="04020404031007020602" pitchFamily="82" charset="0"/>
              </a:rPr>
              <a:t>Record Scoping</a:t>
            </a:r>
            <a:endParaRPr lang="en-US" sz="6600" dirty="0"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What is Record Scoping?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4" name="Content Placeholder 6"/>
          <p:cNvSpPr>
            <a:spLocks noGrp="1"/>
          </p:cNvSpPr>
          <p:nvPr>
            <p:ph idx="1"/>
          </p:nvPr>
        </p:nvSpPr>
        <p:spPr>
          <a:xfrm>
            <a:off x="611962" y="980694"/>
            <a:ext cx="10360501" cy="776699"/>
          </a:xfrm>
        </p:spPr>
        <p:txBody>
          <a:bodyPr/>
          <a:lstStyle/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When Progress reads a record from the database, it stores 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it in a 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record buffer. The scope of a record is the portion of the procedure where the record buffer is available.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61492" y="2511683"/>
            <a:ext cx="3560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i="0" dirty="0" smtClean="0"/>
              <a:t>Record Buffer holds one record from one table at a time. If in case user wants to access 2 records of the same table in parallel, user has to create a new reference to the table by defining a buffer</a:t>
            </a:r>
            <a:endParaRPr lang="en-US" sz="1100" b="1" i="0" dirty="0"/>
          </a:p>
        </p:txBody>
      </p:sp>
      <p:cxnSp>
        <p:nvCxnSpPr>
          <p:cNvPr id="17" name="Straight Arrow Connector 16"/>
          <p:cNvCxnSpPr>
            <a:stCxn id="7" idx="3"/>
            <a:endCxn id="16" idx="1"/>
          </p:cNvCxnSpPr>
          <p:nvPr/>
        </p:nvCxnSpPr>
        <p:spPr bwMode="auto">
          <a:xfrm>
            <a:off x="6676568" y="2895148"/>
            <a:ext cx="784924" cy="12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ffectLst/>
        </p:spPr>
      </p:cxnSp>
      <p:sp>
        <p:nvSpPr>
          <p:cNvPr id="19" name="Content Placeholder 6"/>
          <p:cNvSpPr txBox="1">
            <a:spLocks/>
          </p:cNvSpPr>
          <p:nvPr/>
        </p:nvSpPr>
        <p:spPr bwMode="auto">
          <a:xfrm>
            <a:off x="607605" y="1707859"/>
            <a:ext cx="10360501" cy="580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Record scope does not guarantee that the record is always available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746397" y="2212846"/>
            <a:ext cx="5446139" cy="3922540"/>
            <a:chOff x="1746397" y="2212846"/>
            <a:chExt cx="5446139" cy="3922540"/>
          </a:xfrm>
        </p:grpSpPr>
        <p:pic>
          <p:nvPicPr>
            <p:cNvPr id="5" name="Picture 4" descr="database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0768" y="2231136"/>
              <a:ext cx="1344168" cy="1344168"/>
            </a:xfrm>
            <a:prstGeom prst="rect">
              <a:avLst/>
            </a:prstGeom>
          </p:spPr>
        </p:pic>
        <p:pic>
          <p:nvPicPr>
            <p:cNvPr id="7" name="Picture 6" descr="Memory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11968" y="2212848"/>
              <a:ext cx="1364600" cy="1364600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 bwMode="auto">
            <a:xfrm flipV="1">
              <a:off x="3645396" y="2901696"/>
              <a:ext cx="1511808" cy="14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Straight Arrow Connector 9"/>
            <p:cNvCxnSpPr/>
            <p:nvPr/>
          </p:nvCxnSpPr>
          <p:spPr bwMode="auto">
            <a:xfrm rot="10800000" flipV="1">
              <a:off x="3730740" y="3633216"/>
              <a:ext cx="1304544" cy="84124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TextBox 11"/>
            <p:cNvSpPr txBox="1"/>
            <p:nvPr/>
          </p:nvSpPr>
          <p:spPr>
            <a:xfrm>
              <a:off x="1764685" y="3621155"/>
              <a:ext cx="220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/>
                <a:t>[Database]</a:t>
              </a:r>
              <a:endParaRPr lang="en-US" sz="1200" b="1" i="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73645" y="3608963"/>
              <a:ext cx="220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/>
                <a:t>[Record Buffer]</a:t>
              </a:r>
              <a:endParaRPr lang="en-US" sz="1200" b="1" i="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265923" y="2694328"/>
              <a:ext cx="22098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0" dirty="0" smtClean="0"/>
                <a:t>FIND/FOR/PRESELECT</a:t>
              </a:r>
              <a:endParaRPr lang="en-US" sz="700" i="0" dirty="0"/>
            </a:p>
          </p:txBody>
        </p:sp>
        <p:sp>
          <p:nvSpPr>
            <p:cNvPr id="32" name="TextBox 31"/>
            <p:cNvSpPr txBox="1"/>
            <p:nvPr/>
          </p:nvSpPr>
          <p:spPr>
            <a:xfrm rot="19649052">
              <a:off x="3261562" y="3848221"/>
              <a:ext cx="22098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0" dirty="0" smtClean="0"/>
                <a:t>DISPLAY</a:t>
              </a:r>
              <a:endParaRPr lang="en-US" sz="700" i="0" dirty="0"/>
            </a:p>
          </p:txBody>
        </p:sp>
        <p:pic>
          <p:nvPicPr>
            <p:cNvPr id="35" name="Picture 34" descr="database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0769" y="2231135"/>
              <a:ext cx="1344168" cy="1344168"/>
            </a:xfrm>
            <a:prstGeom prst="rect">
              <a:avLst/>
            </a:prstGeom>
          </p:spPr>
        </p:pic>
        <p:pic>
          <p:nvPicPr>
            <p:cNvPr id="36" name="Picture 35" descr="Memory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11969" y="2212847"/>
              <a:ext cx="1364600" cy="136460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1764686" y="3621154"/>
              <a:ext cx="220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/>
                <a:t>[Database]</a:t>
              </a:r>
              <a:endParaRPr lang="en-US" sz="1200" b="1" i="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265924" y="2694327"/>
              <a:ext cx="22098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0" dirty="0" smtClean="0"/>
                <a:t>FIND/FOR/PRESELECT</a:t>
              </a:r>
              <a:endParaRPr lang="en-US" sz="700" i="0" dirty="0"/>
            </a:p>
          </p:txBody>
        </p:sp>
        <p:sp>
          <p:nvSpPr>
            <p:cNvPr id="39" name="TextBox 38"/>
            <p:cNvSpPr txBox="1"/>
            <p:nvPr/>
          </p:nvSpPr>
          <p:spPr>
            <a:xfrm rot="19649052">
              <a:off x="3261563" y="3848220"/>
              <a:ext cx="22098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0" dirty="0" smtClean="0"/>
                <a:t>DISPLAY</a:t>
              </a:r>
              <a:endParaRPr lang="en-US" sz="700" i="0" dirty="0"/>
            </a:p>
          </p:txBody>
        </p:sp>
        <p:pic>
          <p:nvPicPr>
            <p:cNvPr id="6" name="Picture 5" descr="Memory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84720" y="4474464"/>
              <a:ext cx="1364600" cy="1364600"/>
            </a:xfrm>
            <a:prstGeom prst="rect">
              <a:avLst/>
            </a:prstGeom>
          </p:spPr>
        </p:pic>
        <p:pic>
          <p:nvPicPr>
            <p:cNvPr id="8" name="Picture 7" descr="Desktop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03216" y="4559808"/>
              <a:ext cx="2189320" cy="1182624"/>
            </a:xfrm>
            <a:prstGeom prst="rect">
              <a:avLst/>
            </a:prstGeom>
          </p:spPr>
        </p:pic>
        <p:cxnSp>
          <p:nvCxnSpPr>
            <p:cNvPr id="11" name="Straight Arrow Connector 10"/>
            <p:cNvCxnSpPr/>
            <p:nvPr/>
          </p:nvCxnSpPr>
          <p:spPr bwMode="auto">
            <a:xfrm flipV="1">
              <a:off x="3663684" y="5151120"/>
              <a:ext cx="1511808" cy="14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3" name="TextBox 12"/>
            <p:cNvSpPr txBox="1"/>
            <p:nvPr/>
          </p:nvSpPr>
          <p:spPr>
            <a:xfrm>
              <a:off x="1746397" y="5858387"/>
              <a:ext cx="220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/>
                <a:t>[Screen Buffer]</a:t>
              </a:r>
              <a:endParaRPr lang="en-US" sz="1200" b="1" i="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52893" y="5821811"/>
              <a:ext cx="220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/>
                <a:t>[User Screen]</a:t>
              </a:r>
              <a:endParaRPr lang="en-US" sz="1200" b="1" i="0" dirty="0"/>
            </a:p>
          </p:txBody>
        </p:sp>
        <p:pic>
          <p:nvPicPr>
            <p:cNvPr id="40" name="Picture 39" descr="database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0770" y="2231134"/>
              <a:ext cx="1344168" cy="1344168"/>
            </a:xfrm>
            <a:prstGeom prst="rect">
              <a:avLst/>
            </a:prstGeom>
          </p:spPr>
        </p:pic>
        <p:pic>
          <p:nvPicPr>
            <p:cNvPr id="41" name="Picture 40" descr="Memory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11970" y="2212846"/>
              <a:ext cx="1364600" cy="1364600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1764687" y="3621153"/>
              <a:ext cx="220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/>
                <a:t>[Database]</a:t>
              </a:r>
              <a:endParaRPr lang="en-US" sz="1200" b="1" i="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65925" y="2694326"/>
              <a:ext cx="22098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0" dirty="0" smtClean="0"/>
                <a:t>FIND/FOR/PRESELECT</a:t>
              </a:r>
              <a:endParaRPr lang="en-US" sz="700" i="0" dirty="0"/>
            </a:p>
          </p:txBody>
        </p:sp>
        <p:sp>
          <p:nvSpPr>
            <p:cNvPr id="44" name="TextBox 43"/>
            <p:cNvSpPr txBox="1"/>
            <p:nvPr/>
          </p:nvSpPr>
          <p:spPr>
            <a:xfrm rot="19649052">
              <a:off x="3261564" y="3848219"/>
              <a:ext cx="22098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0" dirty="0" smtClean="0"/>
                <a:t>DISPLAY</a:t>
              </a:r>
              <a:endParaRPr lang="en-US" sz="700" i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619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6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15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Types of Record Scope</a:t>
            </a:r>
            <a:endParaRPr lang="en-US" b="1" dirty="0">
              <a:latin typeface="Calibri" pitchFamily="34" charset="0"/>
            </a:endParaRPr>
          </a:p>
        </p:txBody>
      </p:sp>
      <p:graphicFrame>
        <p:nvGraphicFramePr>
          <p:cNvPr id="22" name="Diagram 21"/>
          <p:cNvGraphicFramePr/>
          <p:nvPr/>
        </p:nvGraphicFramePr>
        <p:xfrm>
          <a:off x="760016" y="2455813"/>
          <a:ext cx="10657979" cy="1365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4" name="Diagram 23"/>
          <p:cNvGraphicFramePr/>
          <p:nvPr>
            <p:extLst>
              <p:ext uri="{D42A27DB-BD31-4B8C-83A1-F6EECF244321}">
                <p14:modId xmlns:p14="http://schemas.microsoft.com/office/powerpoint/2010/main" val="266102975"/>
              </p:ext>
            </p:extLst>
          </p:nvPr>
        </p:nvGraphicFramePr>
        <p:xfrm>
          <a:off x="755662" y="3740334"/>
          <a:ext cx="10657979" cy="1365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6" name="Diagram 25"/>
          <p:cNvGraphicFramePr/>
          <p:nvPr/>
        </p:nvGraphicFramePr>
        <p:xfrm>
          <a:off x="742599" y="1140815"/>
          <a:ext cx="10657979" cy="1365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309687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  <p:bldGraphic spid="24" grpId="0">
        <p:bldAsOne/>
      </p:bldGraphic>
      <p:bldGraphic spid="26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Record Scoping Rules</a:t>
            </a:r>
            <a:endParaRPr lang="en-US" b="1" dirty="0">
              <a:latin typeface="Calibri" pitchFamily="34" charset="0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1979220" y="720372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6" name="Group 25"/>
          <p:cNvGrpSpPr/>
          <p:nvPr/>
        </p:nvGrpSpPr>
        <p:grpSpPr>
          <a:xfrm>
            <a:off x="4615592" y="2931850"/>
            <a:ext cx="2940228" cy="954944"/>
            <a:chOff x="4615592" y="2931850"/>
            <a:chExt cx="2940228" cy="954944"/>
          </a:xfrm>
        </p:grpSpPr>
        <p:sp>
          <p:nvSpPr>
            <p:cNvPr id="22" name="Rectangle 21"/>
            <p:cNvSpPr/>
            <p:nvPr/>
          </p:nvSpPr>
          <p:spPr>
            <a:xfrm>
              <a:off x="4615592" y="2931850"/>
              <a:ext cx="294022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cap="none" spc="0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Record Scoping</a:t>
              </a:r>
              <a:endParaRPr lang="en-US" sz="2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38340" y="3363574"/>
              <a:ext cx="1164101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cap="none" spc="0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Rules</a:t>
              </a:r>
              <a:endParaRPr lang="en-US" sz="2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264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433" y="1194495"/>
            <a:ext cx="4467545" cy="400452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64566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Strong + Strong</a:t>
            </a:r>
            <a:endParaRPr lang="en-US" b="1" dirty="0">
              <a:latin typeface="Calibri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927918" y="2431443"/>
            <a:ext cx="2417146" cy="673716"/>
            <a:chOff x="3927918" y="2431443"/>
            <a:chExt cx="2417146" cy="673716"/>
          </a:xfrm>
        </p:grpSpPr>
        <p:sp>
          <p:nvSpPr>
            <p:cNvPr id="7" name="Right Brace 6"/>
            <p:cNvSpPr/>
            <p:nvPr/>
          </p:nvSpPr>
          <p:spPr bwMode="auto">
            <a:xfrm>
              <a:off x="3927918" y="2431443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83813" y="2627857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Strong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11" name="Straight Arrow Connector 10"/>
            <p:cNvCxnSpPr>
              <a:stCxn id="7" idx="1"/>
              <a:endCxn id="9" idx="1"/>
            </p:cNvCxnSpPr>
            <p:nvPr/>
          </p:nvCxnSpPr>
          <p:spPr bwMode="auto">
            <a:xfrm rot="10800000" flipH="1">
              <a:off x="4004199" y="2766358"/>
              <a:ext cx="979613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3" name="Right Arrow 12"/>
          <p:cNvSpPr/>
          <p:nvPr/>
        </p:nvSpPr>
        <p:spPr bwMode="auto">
          <a:xfrm>
            <a:off x="6116901" y="3135090"/>
            <a:ext cx="841248" cy="14630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7362221" y="4598124"/>
            <a:ext cx="1964659" cy="214240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27" y="2194559"/>
            <a:ext cx="3274556" cy="2085375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 bwMode="auto">
          <a:xfrm>
            <a:off x="7366574" y="4907283"/>
            <a:ext cx="1964659" cy="214240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923562" y="3332770"/>
            <a:ext cx="2417146" cy="673716"/>
            <a:chOff x="3923562" y="3332770"/>
            <a:chExt cx="2417146" cy="673716"/>
          </a:xfrm>
        </p:grpSpPr>
        <p:sp>
          <p:nvSpPr>
            <p:cNvPr id="20" name="Right Brace 19"/>
            <p:cNvSpPr/>
            <p:nvPr/>
          </p:nvSpPr>
          <p:spPr bwMode="auto">
            <a:xfrm>
              <a:off x="3923562" y="3332770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79457" y="3529184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Strong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22" name="Straight Arrow Connector 21"/>
            <p:cNvCxnSpPr>
              <a:stCxn id="20" idx="1"/>
              <a:endCxn id="21" idx="1"/>
            </p:cNvCxnSpPr>
            <p:nvPr/>
          </p:nvCxnSpPr>
          <p:spPr bwMode="auto">
            <a:xfrm rot="10800000" flipH="1">
              <a:off x="3999843" y="3667685"/>
              <a:ext cx="979613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81073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504" y="1507438"/>
            <a:ext cx="4696834" cy="34016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Strong + Weak</a:t>
            </a:r>
            <a:endParaRPr lang="en-US" b="1" dirty="0">
              <a:latin typeface="Calibri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923562" y="2440989"/>
            <a:ext cx="2417146" cy="673716"/>
            <a:chOff x="3927918" y="2431443"/>
            <a:chExt cx="2417146" cy="673716"/>
          </a:xfrm>
        </p:grpSpPr>
        <p:sp>
          <p:nvSpPr>
            <p:cNvPr id="8" name="Right Brace 7"/>
            <p:cNvSpPr/>
            <p:nvPr/>
          </p:nvSpPr>
          <p:spPr bwMode="auto">
            <a:xfrm>
              <a:off x="3927918" y="2431443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83813" y="2627857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Strong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10" name="Straight Arrow Connector 9"/>
            <p:cNvCxnSpPr>
              <a:stCxn id="8" idx="1"/>
              <a:endCxn id="9" idx="1"/>
            </p:cNvCxnSpPr>
            <p:nvPr/>
          </p:nvCxnSpPr>
          <p:spPr bwMode="auto">
            <a:xfrm rot="10800000" flipH="1">
              <a:off x="4004199" y="2766358"/>
              <a:ext cx="979613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1" name="Right Arrow 10"/>
          <p:cNvSpPr/>
          <p:nvPr/>
        </p:nvSpPr>
        <p:spPr bwMode="auto">
          <a:xfrm>
            <a:off x="6116901" y="3135090"/>
            <a:ext cx="841248" cy="14630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7144504" y="4197537"/>
            <a:ext cx="1964659" cy="214240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7148855" y="4532821"/>
            <a:ext cx="1964659" cy="214240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923562" y="3332770"/>
            <a:ext cx="2417146" cy="673716"/>
            <a:chOff x="3923562" y="3332770"/>
            <a:chExt cx="2417146" cy="673716"/>
          </a:xfrm>
        </p:grpSpPr>
        <p:sp>
          <p:nvSpPr>
            <p:cNvPr id="16" name="Right Brace 15"/>
            <p:cNvSpPr/>
            <p:nvPr/>
          </p:nvSpPr>
          <p:spPr bwMode="auto">
            <a:xfrm>
              <a:off x="3923562" y="3332770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79457" y="3529184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Weak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18" name="Straight Arrow Connector 17"/>
            <p:cNvCxnSpPr>
              <a:stCxn id="16" idx="1"/>
              <a:endCxn id="17" idx="1"/>
            </p:cNvCxnSpPr>
            <p:nvPr/>
          </p:nvCxnSpPr>
          <p:spPr bwMode="auto">
            <a:xfrm rot="10800000" flipH="1">
              <a:off x="3999843" y="3667685"/>
              <a:ext cx="979613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21" y="2397065"/>
            <a:ext cx="3211069" cy="159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8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57" y="1251639"/>
            <a:ext cx="3493209" cy="15322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64566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Strong + Free</a:t>
            </a:r>
            <a:endParaRPr lang="en-US" b="1" dirty="0">
              <a:latin typeface="Calibri" pitchFamily="34" charset="0"/>
            </a:endParaRPr>
          </a:p>
        </p:txBody>
      </p:sp>
      <p:cxnSp>
        <p:nvCxnSpPr>
          <p:cNvPr id="8" name="Shape 11"/>
          <p:cNvCxnSpPr>
            <a:stCxn id="4" idx="2"/>
            <a:endCxn id="22" idx="1"/>
          </p:cNvCxnSpPr>
          <p:nvPr/>
        </p:nvCxnSpPr>
        <p:spPr bwMode="auto">
          <a:xfrm rot="16200000" flipH="1">
            <a:off x="3666954" y="2029016"/>
            <a:ext cx="1670610" cy="318039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grpSp>
        <p:nvGrpSpPr>
          <p:cNvPr id="20" name="Group 19"/>
          <p:cNvGrpSpPr/>
          <p:nvPr/>
        </p:nvGrpSpPr>
        <p:grpSpPr>
          <a:xfrm>
            <a:off x="3760357" y="2350039"/>
            <a:ext cx="3602736" cy="276999"/>
            <a:chOff x="3803904" y="2707101"/>
            <a:chExt cx="3602736" cy="276999"/>
          </a:xfrm>
        </p:grpSpPr>
        <p:sp>
          <p:nvSpPr>
            <p:cNvPr id="12" name="TextBox 11"/>
            <p:cNvSpPr txBox="1"/>
            <p:nvPr/>
          </p:nvSpPr>
          <p:spPr>
            <a:xfrm>
              <a:off x="6045389" y="2707101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Progress Error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13" name="Straight Arrow Connector 12"/>
            <p:cNvCxnSpPr>
              <a:endCxn id="12" idx="1"/>
            </p:cNvCxnSpPr>
            <p:nvPr/>
          </p:nvCxnSpPr>
          <p:spPr bwMode="auto">
            <a:xfrm flipV="1">
              <a:off x="3803904" y="2845601"/>
              <a:ext cx="2241485" cy="1951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6" name="Group 15"/>
          <p:cNvGrpSpPr/>
          <p:nvPr/>
        </p:nvGrpSpPr>
        <p:grpSpPr>
          <a:xfrm>
            <a:off x="4942467" y="1561429"/>
            <a:ext cx="2417146" cy="673716"/>
            <a:chOff x="3927918" y="2431443"/>
            <a:chExt cx="2417146" cy="673716"/>
          </a:xfrm>
        </p:grpSpPr>
        <p:sp>
          <p:nvSpPr>
            <p:cNvPr id="17" name="Right Brace 16"/>
            <p:cNvSpPr/>
            <p:nvPr/>
          </p:nvSpPr>
          <p:spPr bwMode="auto">
            <a:xfrm>
              <a:off x="3927918" y="2431443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83813" y="2627857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Strong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21" name="Straight Arrow Connector 20"/>
            <p:cNvCxnSpPr>
              <a:stCxn id="17" idx="1"/>
              <a:endCxn id="18" idx="1"/>
            </p:cNvCxnSpPr>
            <p:nvPr/>
          </p:nvCxnSpPr>
          <p:spPr bwMode="auto">
            <a:xfrm rot="10800000" flipH="1">
              <a:off x="4004199" y="2766358"/>
              <a:ext cx="979613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56" y="3250453"/>
            <a:ext cx="3696020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7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467" y="1434366"/>
            <a:ext cx="4458980" cy="35547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Weak + Weak</a:t>
            </a:r>
            <a:endParaRPr lang="en-US" b="1" dirty="0">
              <a:latin typeface="Calibri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923562" y="2440989"/>
            <a:ext cx="2417146" cy="673716"/>
            <a:chOff x="3927918" y="2431443"/>
            <a:chExt cx="2417146" cy="673716"/>
          </a:xfrm>
        </p:grpSpPr>
        <p:sp>
          <p:nvSpPr>
            <p:cNvPr id="6" name="Right Brace 5"/>
            <p:cNvSpPr/>
            <p:nvPr/>
          </p:nvSpPr>
          <p:spPr bwMode="auto">
            <a:xfrm>
              <a:off x="3927918" y="2431443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983813" y="2627857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Weak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7" idx="1"/>
            </p:cNvCxnSpPr>
            <p:nvPr/>
          </p:nvCxnSpPr>
          <p:spPr bwMode="auto">
            <a:xfrm rot="10800000" flipH="1">
              <a:off x="4004199" y="2766358"/>
              <a:ext cx="979613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9" name="Right Arrow 8"/>
          <p:cNvSpPr/>
          <p:nvPr/>
        </p:nvSpPr>
        <p:spPr bwMode="auto">
          <a:xfrm>
            <a:off x="6116901" y="3135090"/>
            <a:ext cx="841248" cy="14630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7218524" y="4201103"/>
            <a:ext cx="1964659" cy="214240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7209815" y="4618604"/>
            <a:ext cx="1964659" cy="214240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923562" y="3332770"/>
            <a:ext cx="2417146" cy="673716"/>
            <a:chOff x="3923562" y="3332770"/>
            <a:chExt cx="2417146" cy="673716"/>
          </a:xfrm>
        </p:grpSpPr>
        <p:sp>
          <p:nvSpPr>
            <p:cNvPr id="13" name="Right Brace 12"/>
            <p:cNvSpPr/>
            <p:nvPr/>
          </p:nvSpPr>
          <p:spPr bwMode="auto">
            <a:xfrm>
              <a:off x="3923562" y="3332770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979457" y="3529184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Weak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13" idx="1"/>
              <a:endCxn id="14" idx="1"/>
            </p:cNvCxnSpPr>
            <p:nvPr/>
          </p:nvCxnSpPr>
          <p:spPr bwMode="auto">
            <a:xfrm rot="10800000" flipH="1">
              <a:off x="3999843" y="3667685"/>
              <a:ext cx="979613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55" y="2335322"/>
            <a:ext cx="3245907" cy="174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1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10" y="1813515"/>
            <a:ext cx="4450964" cy="290788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64566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Weak + Free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5909636" y="3194304"/>
            <a:ext cx="841248" cy="14630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97" y="2521573"/>
            <a:ext cx="3241940" cy="1452672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 bwMode="auto">
          <a:xfrm>
            <a:off x="7323022" y="4010299"/>
            <a:ext cx="1964659" cy="214240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3875323" y="2621285"/>
            <a:ext cx="1847079" cy="1294613"/>
            <a:chOff x="3727274" y="2621285"/>
            <a:chExt cx="1847079" cy="1294613"/>
          </a:xfrm>
        </p:grpSpPr>
        <p:sp>
          <p:nvSpPr>
            <p:cNvPr id="22" name="Right Brace 21"/>
            <p:cNvSpPr/>
            <p:nvPr/>
          </p:nvSpPr>
          <p:spPr bwMode="auto">
            <a:xfrm>
              <a:off x="3727274" y="2621285"/>
              <a:ext cx="115822" cy="1294613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213102" y="3038000"/>
              <a:ext cx="13612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Scope raised to Procedure Level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24" name="Straight Arrow Connector 23"/>
            <p:cNvCxnSpPr>
              <a:stCxn id="22" idx="1"/>
              <a:endCxn id="23" idx="1"/>
            </p:cNvCxnSpPr>
            <p:nvPr/>
          </p:nvCxnSpPr>
          <p:spPr bwMode="auto">
            <a:xfrm>
              <a:off x="3843096" y="3268592"/>
              <a:ext cx="370006" cy="24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249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754" y="1672041"/>
            <a:ext cx="4698783" cy="30710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Free + Free</a:t>
            </a:r>
            <a:endParaRPr lang="en-US" b="1" dirty="0">
              <a:latin typeface="Calibri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923562" y="2440989"/>
            <a:ext cx="2417146" cy="673716"/>
            <a:chOff x="3927918" y="2431443"/>
            <a:chExt cx="2417146" cy="673716"/>
          </a:xfrm>
        </p:grpSpPr>
        <p:sp>
          <p:nvSpPr>
            <p:cNvPr id="6" name="Right Brace 5"/>
            <p:cNvSpPr/>
            <p:nvPr/>
          </p:nvSpPr>
          <p:spPr bwMode="auto">
            <a:xfrm>
              <a:off x="3927918" y="2431443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983813" y="2627857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Free Reference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7" idx="1"/>
            </p:cNvCxnSpPr>
            <p:nvPr/>
          </p:nvCxnSpPr>
          <p:spPr bwMode="auto">
            <a:xfrm rot="10800000" flipH="1">
              <a:off x="4004199" y="2766358"/>
              <a:ext cx="979613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9" name="Right Arrow 8"/>
          <p:cNvSpPr/>
          <p:nvPr/>
        </p:nvSpPr>
        <p:spPr bwMode="auto">
          <a:xfrm>
            <a:off x="6116901" y="3135090"/>
            <a:ext cx="841248" cy="14630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7139754" y="4023995"/>
            <a:ext cx="2217224" cy="214240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923562" y="3332770"/>
            <a:ext cx="2417146" cy="673716"/>
            <a:chOff x="3923562" y="3332770"/>
            <a:chExt cx="2417146" cy="673716"/>
          </a:xfrm>
        </p:grpSpPr>
        <p:sp>
          <p:nvSpPr>
            <p:cNvPr id="13" name="Right Brace 12"/>
            <p:cNvSpPr/>
            <p:nvPr/>
          </p:nvSpPr>
          <p:spPr bwMode="auto">
            <a:xfrm>
              <a:off x="3923562" y="3332770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979457" y="3529184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>
                  <a:solidFill>
                    <a:srgbClr val="C00000"/>
                  </a:solidFill>
                  <a:latin typeface="Calibri" pitchFamily="34" charset="0"/>
                </a:rPr>
                <a:t>Free Reference</a:t>
              </a:r>
            </a:p>
          </p:txBody>
        </p:sp>
        <p:cxnSp>
          <p:nvCxnSpPr>
            <p:cNvPr id="15" name="Straight Arrow Connector 14"/>
            <p:cNvCxnSpPr>
              <a:stCxn id="13" idx="1"/>
              <a:endCxn id="14" idx="1"/>
            </p:cNvCxnSpPr>
            <p:nvPr/>
          </p:nvCxnSpPr>
          <p:spPr bwMode="auto">
            <a:xfrm rot="10800000" flipH="1">
              <a:off x="3999843" y="3667685"/>
              <a:ext cx="979613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68" y="2415395"/>
            <a:ext cx="3057332" cy="163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6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831" y="1744668"/>
            <a:ext cx="4787694" cy="291424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Weak scope in a </a:t>
            </a:r>
            <a:r>
              <a:rPr lang="en-US" b="1" dirty="0">
                <a:latin typeface="Calibri" pitchFamily="34" charset="0"/>
              </a:rPr>
              <a:t>s</a:t>
            </a:r>
            <a:r>
              <a:rPr lang="en-US" b="1" dirty="0" smtClean="0">
                <a:latin typeface="Calibri" pitchFamily="34" charset="0"/>
              </a:rPr>
              <a:t>trong scope</a:t>
            </a:r>
            <a:endParaRPr lang="en-US" b="1" dirty="0">
              <a:latin typeface="Calibri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671012" y="2954808"/>
            <a:ext cx="1946885" cy="580884"/>
            <a:chOff x="4446075" y="2606460"/>
            <a:chExt cx="1946885" cy="580884"/>
          </a:xfrm>
        </p:grpSpPr>
        <p:sp>
          <p:nvSpPr>
            <p:cNvPr id="6" name="Right Brace 5"/>
            <p:cNvSpPr/>
            <p:nvPr/>
          </p:nvSpPr>
          <p:spPr bwMode="auto">
            <a:xfrm>
              <a:off x="4446075" y="2606460"/>
              <a:ext cx="99797" cy="580884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31709" y="2750620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Weak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7" idx="1"/>
            </p:cNvCxnSpPr>
            <p:nvPr/>
          </p:nvCxnSpPr>
          <p:spPr bwMode="auto">
            <a:xfrm flipV="1">
              <a:off x="4545872" y="2889120"/>
              <a:ext cx="485837" cy="778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9" name="Right Arrow 8"/>
          <p:cNvSpPr/>
          <p:nvPr/>
        </p:nvSpPr>
        <p:spPr bwMode="auto">
          <a:xfrm>
            <a:off x="5803383" y="3135090"/>
            <a:ext cx="841248" cy="14630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7035639" y="4044346"/>
            <a:ext cx="1964659" cy="214240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845178" y="2892490"/>
            <a:ext cx="2103624" cy="678566"/>
            <a:chOff x="3845178" y="2892490"/>
            <a:chExt cx="2103624" cy="678566"/>
          </a:xfrm>
        </p:grpSpPr>
        <p:sp>
          <p:nvSpPr>
            <p:cNvPr id="13" name="Right Brace 12"/>
            <p:cNvSpPr/>
            <p:nvPr/>
          </p:nvSpPr>
          <p:spPr bwMode="auto">
            <a:xfrm>
              <a:off x="3845178" y="2897340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87551" y="2892490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Strong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 bwMode="auto">
            <a:xfrm flipV="1">
              <a:off x="3895336" y="3024473"/>
              <a:ext cx="711484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90" y="2789337"/>
            <a:ext cx="2905975" cy="89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20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Strong scope in a weak scope</a:t>
            </a:r>
            <a:endParaRPr lang="en-US" b="1" dirty="0">
              <a:latin typeface="Calibri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671012" y="2954808"/>
            <a:ext cx="1946885" cy="580884"/>
            <a:chOff x="4446075" y="2606460"/>
            <a:chExt cx="1946885" cy="580884"/>
          </a:xfrm>
        </p:grpSpPr>
        <p:sp>
          <p:nvSpPr>
            <p:cNvPr id="6" name="Right Brace 5"/>
            <p:cNvSpPr/>
            <p:nvPr/>
          </p:nvSpPr>
          <p:spPr bwMode="auto">
            <a:xfrm>
              <a:off x="4446075" y="2606460"/>
              <a:ext cx="99797" cy="580884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31709" y="2750620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Strong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7" idx="1"/>
            </p:cNvCxnSpPr>
            <p:nvPr/>
          </p:nvCxnSpPr>
          <p:spPr bwMode="auto">
            <a:xfrm flipV="1">
              <a:off x="4545872" y="2889120"/>
              <a:ext cx="485837" cy="778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9" name="Right Arrow 8"/>
          <p:cNvSpPr/>
          <p:nvPr/>
        </p:nvSpPr>
        <p:spPr bwMode="auto">
          <a:xfrm>
            <a:off x="5803383" y="3126381"/>
            <a:ext cx="841248" cy="14630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845178" y="2892490"/>
            <a:ext cx="2103624" cy="678566"/>
            <a:chOff x="3845178" y="2892490"/>
            <a:chExt cx="2103624" cy="678566"/>
          </a:xfrm>
        </p:grpSpPr>
        <p:sp>
          <p:nvSpPr>
            <p:cNvPr id="12" name="Right Brace 11"/>
            <p:cNvSpPr/>
            <p:nvPr/>
          </p:nvSpPr>
          <p:spPr bwMode="auto">
            <a:xfrm>
              <a:off x="3845178" y="2897340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87551" y="2892490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Weak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3895336" y="3024473"/>
              <a:ext cx="711484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17" y="2819960"/>
            <a:ext cx="2842506" cy="84589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49" y="1999279"/>
            <a:ext cx="3703641" cy="24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Nesting of same scope</a:t>
            </a:r>
            <a:endParaRPr lang="en-US" b="1" dirty="0">
              <a:latin typeface="Calibr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671012" y="2954808"/>
            <a:ext cx="1946885" cy="580884"/>
            <a:chOff x="4446075" y="2606460"/>
            <a:chExt cx="1946885" cy="580884"/>
          </a:xfrm>
        </p:grpSpPr>
        <p:sp>
          <p:nvSpPr>
            <p:cNvPr id="5" name="Right Brace 4"/>
            <p:cNvSpPr/>
            <p:nvPr/>
          </p:nvSpPr>
          <p:spPr bwMode="auto">
            <a:xfrm>
              <a:off x="4446075" y="2606460"/>
              <a:ext cx="99797" cy="580884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31709" y="2750620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Weak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7" name="Straight Arrow Connector 6"/>
            <p:cNvCxnSpPr>
              <a:stCxn id="5" idx="1"/>
              <a:endCxn id="6" idx="1"/>
            </p:cNvCxnSpPr>
            <p:nvPr/>
          </p:nvCxnSpPr>
          <p:spPr bwMode="auto">
            <a:xfrm flipV="1">
              <a:off x="4545872" y="2889120"/>
              <a:ext cx="485837" cy="778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" name="Right Arrow 7"/>
          <p:cNvSpPr/>
          <p:nvPr/>
        </p:nvSpPr>
        <p:spPr bwMode="auto">
          <a:xfrm>
            <a:off x="5803383" y="3126381"/>
            <a:ext cx="841248" cy="14630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845178" y="2892490"/>
            <a:ext cx="2103624" cy="678566"/>
            <a:chOff x="3845178" y="2892490"/>
            <a:chExt cx="2103624" cy="678566"/>
          </a:xfrm>
        </p:grpSpPr>
        <p:sp>
          <p:nvSpPr>
            <p:cNvPr id="10" name="Right Brace 9"/>
            <p:cNvSpPr/>
            <p:nvPr/>
          </p:nvSpPr>
          <p:spPr bwMode="auto">
            <a:xfrm>
              <a:off x="3845178" y="2897340"/>
              <a:ext cx="76282" cy="67371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87551" y="2892490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Weak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 flipV="1">
              <a:off x="3895336" y="3024473"/>
              <a:ext cx="711484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02" y="2515951"/>
            <a:ext cx="2417664" cy="13070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496" y="1995468"/>
            <a:ext cx="3688400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7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Blocks &amp; Record Scoping Properties</a:t>
            </a:r>
            <a:endParaRPr lang="en-US" b="1" dirty="0">
              <a:latin typeface="Calibri" pitchFamily="34" charset="0"/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687510732"/>
              </p:ext>
            </p:extLst>
          </p:nvPr>
        </p:nvGraphicFramePr>
        <p:xfrm>
          <a:off x="3379895" y="2238103"/>
          <a:ext cx="4928081" cy="246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Picture 14" descr="D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02126" y="5522786"/>
            <a:ext cx="1705213" cy="400106"/>
          </a:xfrm>
          <a:prstGeom prst="rect">
            <a:avLst/>
          </a:prstGeom>
        </p:spPr>
      </p:pic>
      <p:pic>
        <p:nvPicPr>
          <p:cNvPr id="16" name="Picture 15" descr="FO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52252" y="3835743"/>
            <a:ext cx="1686160" cy="409632"/>
          </a:xfrm>
          <a:prstGeom prst="rect">
            <a:avLst/>
          </a:prstGeom>
        </p:spPr>
      </p:pic>
      <p:pic>
        <p:nvPicPr>
          <p:cNvPr id="17" name="Picture 16" descr="PROCEDUR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4378" y="2666797"/>
            <a:ext cx="1771897" cy="400106"/>
          </a:xfrm>
          <a:prstGeom prst="rect">
            <a:avLst/>
          </a:prstGeom>
        </p:spPr>
      </p:pic>
      <p:pic>
        <p:nvPicPr>
          <p:cNvPr id="18" name="Picture 17" descr="REPEAT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06541" y="967560"/>
            <a:ext cx="1724266" cy="409632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>
            <a:off x="8410728" y="4046007"/>
            <a:ext cx="743712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2549882" y="2868602"/>
            <a:ext cx="719328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arrow" w="med" len="med"/>
            <a:tailEnd type="none" w="med" len="med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5400000" flipH="1" flipV="1">
            <a:off x="6729990" y="1804416"/>
            <a:ext cx="633984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rot="5400000">
            <a:off x="4257616" y="5091903"/>
            <a:ext cx="621792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56156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50080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Quiz Time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b="1" dirty="0" smtClean="0">
                <a:latin typeface="Calibri" pitchFamily="34" charset="0"/>
              </a:rPr>
              <a:t>Where does the Record Scope start?</a:t>
            </a:r>
            <a:endParaRPr lang="en-US" b="1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273937"/>
              </p:ext>
            </p:extLst>
          </p:nvPr>
        </p:nvGraphicFramePr>
        <p:xfrm>
          <a:off x="1009650" y="992244"/>
          <a:ext cx="10487024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427">
                  <a:extLst>
                    <a:ext uri="{9D8B030D-6E8A-4147-A177-3AD203B41FA5}">
                      <a16:colId xmlns:a16="http://schemas.microsoft.com/office/drawing/2014/main" val="2835104767"/>
                    </a:ext>
                  </a:extLst>
                </a:gridCol>
                <a:gridCol w="4527731">
                  <a:extLst>
                    <a:ext uri="{9D8B030D-6E8A-4147-A177-3AD203B41FA5}">
                      <a16:colId xmlns:a16="http://schemas.microsoft.com/office/drawing/2014/main" val="767555320"/>
                    </a:ext>
                  </a:extLst>
                </a:gridCol>
                <a:gridCol w="5226866">
                  <a:extLst>
                    <a:ext uri="{9D8B030D-6E8A-4147-A177-3AD203B41FA5}">
                      <a16:colId xmlns:a16="http://schemas.microsoft.com/office/drawing/2014/main" val="1201307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SI.NO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Code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Snippets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Comments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354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REPEAT: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FIND NEXT customer.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DISPLAY customer.custnum customer.name 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WITH FRAME fCusta.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LEAVE.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END.</a:t>
                      </a:r>
                    </a:p>
                    <a:p>
                      <a:endParaRPr lang="en-US" sz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REPEAT: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FIND NEXT customer.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DISPLAY customer.custnum customer.name 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WITH FRAME fCustb.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END.</a:t>
                      </a:r>
                      <a:endParaRPr 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4408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REPEAT: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DO TRANSACTION: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INSERT order WITH 2 COLUMNS.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FIND customer OF order.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END.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REPEAT TRANSACTION: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CREATE orderline.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orderline.ordernum = order.ordernum.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DISPLAY orderline.ordernum.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UPDATE orderline.linenum orderline.itemnum orderline.price.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FIND item OF orderline.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END.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END.</a:t>
                      </a:r>
                      <a:endParaRPr 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547814006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 bwMode="auto">
          <a:xfrm>
            <a:off x="6371946" y="1714776"/>
            <a:ext cx="497637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...ress\pgm\trnx10.p                  06/01/2017 02:29:08   PROGRESS(R) Page 2   </a:t>
            </a:r>
          </a:p>
          <a:p>
            <a:pPr algn="just">
              <a:spcBef>
                <a:spcPts val="0"/>
              </a:spcBef>
              <a:buSzTx/>
            </a:pPr>
            <a:endParaRPr lang="en-US" sz="800" i="0" dirty="0">
              <a:latin typeface="Courier" pitchFamily="49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     File Name       Line Blk. Type   Tran            Blk. Label            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-------------------- ---- ----------- ---- --------------------------------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...ress\pgm\trnx10.p    0 </a:t>
            </a:r>
            <a:r>
              <a:rPr lang="en-US" sz="800" b="1" i="0" dirty="0">
                <a:solidFill>
                  <a:srgbClr val="FF0000"/>
                </a:solidFill>
                <a:latin typeface="Courier" pitchFamily="49" charset="0"/>
                <a:cs typeface="Calibri" panose="020F0502020204030204" pitchFamily="34" charset="0"/>
              </a:rPr>
              <a:t>Procedure</a:t>
            </a: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   No                                    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    </a:t>
            </a:r>
            <a:r>
              <a:rPr lang="en-US" sz="800" b="1" i="0" dirty="0">
                <a:solidFill>
                  <a:srgbClr val="FF0000"/>
                </a:solidFill>
                <a:latin typeface="Courier" pitchFamily="49" charset="0"/>
                <a:cs typeface="Calibri" panose="020F0502020204030204" pitchFamily="34" charset="0"/>
              </a:rPr>
              <a:t>Buffers: sports2000.Customer</a:t>
            </a:r>
          </a:p>
          <a:p>
            <a:pPr algn="just">
              <a:spcBef>
                <a:spcPts val="0"/>
              </a:spcBef>
              <a:buSzTx/>
            </a:pPr>
            <a:endParaRPr lang="en-US" sz="800" i="0" dirty="0">
              <a:latin typeface="Courier" pitchFamily="49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...ress\pgm\trnx10.p    1 Repeat      No                                    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    Frames:  fCusta</a:t>
            </a:r>
          </a:p>
          <a:p>
            <a:pPr algn="just">
              <a:spcBef>
                <a:spcPts val="0"/>
              </a:spcBef>
              <a:buSzTx/>
            </a:pPr>
            <a:endParaRPr lang="en-US" sz="800" i="0" dirty="0">
              <a:latin typeface="Courier" pitchFamily="49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...ress\pgm\trnx10.p    8 Repeat      No                                    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    Frames:  fCustb</a:t>
            </a:r>
            <a:endParaRPr lang="en-US" sz="800" i="0" dirty="0" smtClean="0">
              <a:latin typeface="Courier" pitchFamily="49" charset="0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6367592" y="4044320"/>
            <a:ext cx="497637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 File Name       Line Blk. Type   Tran            Blk. Label            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-------------------- ---- ----------- ---- --------------------------------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...ress\pgm\trnx11.p    0 Procedure   No                                    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...ress\pgm\trnx11.p    1 </a:t>
            </a:r>
            <a:r>
              <a:rPr lang="en-US" sz="800" b="1" i="0" dirty="0">
                <a:solidFill>
                  <a:srgbClr val="FF0000"/>
                </a:solidFill>
                <a:latin typeface="Courier" pitchFamily="49" charset="0"/>
                <a:cs typeface="Calibri" panose="020F0502020204030204" pitchFamily="34" charset="0"/>
              </a:rPr>
              <a:t>Repeat</a:t>
            </a: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      No                                    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b="1" i="0" dirty="0">
                <a:solidFill>
                  <a:srgbClr val="FF0000"/>
                </a:solidFill>
                <a:latin typeface="Courier" pitchFamily="49" charset="0"/>
                <a:cs typeface="Calibri" panose="020F0502020204030204" pitchFamily="34" charset="0"/>
              </a:rPr>
              <a:t>    Buffers: sports2000.Customer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b="1" i="0" dirty="0">
                <a:solidFill>
                  <a:srgbClr val="FF0000"/>
                </a:solidFill>
                <a:latin typeface="Courier" pitchFamily="49" charset="0"/>
                <a:cs typeface="Calibri" panose="020F0502020204030204" pitchFamily="34" charset="0"/>
              </a:rPr>
              <a:t>             sports2000.Order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    Frames:  Unnamed</a:t>
            </a:r>
          </a:p>
          <a:p>
            <a:pPr algn="just">
              <a:spcBef>
                <a:spcPts val="0"/>
              </a:spcBef>
              <a:buSzTx/>
            </a:pPr>
            <a:endParaRPr lang="en-US" sz="800" i="0" dirty="0">
              <a:latin typeface="Courier" pitchFamily="49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...ress\pgm\trnx11.p    2 Do          Yes                                   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...ress\pgm\trnx11.p    6 </a:t>
            </a:r>
            <a:r>
              <a:rPr lang="en-US" sz="800" b="1" i="0" dirty="0">
                <a:solidFill>
                  <a:srgbClr val="FF0000"/>
                </a:solidFill>
                <a:latin typeface="Courier" pitchFamily="49" charset="0"/>
                <a:cs typeface="Calibri" panose="020F0502020204030204" pitchFamily="34" charset="0"/>
              </a:rPr>
              <a:t>Repeat</a:t>
            </a: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      Yes                                   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b="1" i="0" dirty="0">
                <a:solidFill>
                  <a:srgbClr val="FF0000"/>
                </a:solidFill>
                <a:latin typeface="Courier" pitchFamily="49" charset="0"/>
                <a:cs typeface="Calibri" panose="020F0502020204030204" pitchFamily="34" charset="0"/>
              </a:rPr>
              <a:t>    Buffers: sports2000.Item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b="1" i="0" dirty="0">
                <a:solidFill>
                  <a:srgbClr val="FF0000"/>
                </a:solidFill>
                <a:latin typeface="Courier" pitchFamily="49" charset="0"/>
                <a:cs typeface="Calibri" panose="020F0502020204030204" pitchFamily="34" charset="0"/>
              </a:rPr>
              <a:t>             sports2000.OrderLine</a:t>
            </a:r>
          </a:p>
          <a:p>
            <a:pPr algn="just">
              <a:spcBef>
                <a:spcPts val="0"/>
              </a:spcBef>
              <a:buSzTx/>
            </a:pPr>
            <a:r>
              <a:rPr lang="en-US" sz="800" i="0" dirty="0">
                <a:latin typeface="Courier" pitchFamily="49" charset="0"/>
                <a:cs typeface="Calibri" panose="020F0502020204030204" pitchFamily="34" charset="0"/>
              </a:rPr>
              <a:t>    Frames:  Unnamed</a:t>
            </a:r>
            <a:endParaRPr lang="en-US" sz="800" i="0" dirty="0" smtClean="0">
              <a:latin typeface="Courier" pitchFamily="49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6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887288"/>
            <a:ext cx="7286625" cy="1031821"/>
          </a:xfrm>
        </p:spPr>
        <p:txBody>
          <a:bodyPr/>
          <a:lstStyle/>
          <a:p>
            <a:r>
              <a:rPr lang="en-US" sz="6600" dirty="0" smtClean="0">
                <a:latin typeface="Chiller" panose="04020404031007020602" pitchFamily="82" charset="0"/>
              </a:rPr>
              <a:t>Connecting the DOTS…</a:t>
            </a:r>
            <a:endParaRPr lang="en-US" sz="6600" dirty="0"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90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Record Scope Vs. Transaction Scope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677360" y="1194993"/>
            <a:ext cx="1405470" cy="1402991"/>
          </a:xfrm>
          <a:prstGeom prst="ellipse">
            <a:avLst/>
          </a:prstGeom>
          <a:solidFill>
            <a:schemeClr val="accent1"/>
          </a:solidFill>
          <a:ln w="12700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Record Scope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&lt;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Transaction Scope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01062" y="1478181"/>
            <a:ext cx="6282466" cy="830997"/>
          </a:xfrm>
          <a:prstGeom prst="rect">
            <a:avLst/>
          </a:prstGeom>
          <a:noFill/>
          <a:ln w="3175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All record locks will be released only at the end of  the transaction, if record scope is less than a transaction scope (</a:t>
            </a:r>
            <a:r>
              <a:rPr lang="en-US" sz="1200" b="1" i="0" u="sng" dirty="0" smtClean="0">
                <a:latin typeface="Calibri" pitchFamily="34" charset="0"/>
              </a:rPr>
              <a:t>Note</a:t>
            </a:r>
            <a:r>
              <a:rPr lang="en-US" sz="1200" b="1" i="0" dirty="0" smtClean="0">
                <a:latin typeface="Calibri" pitchFamily="34" charset="0"/>
              </a:rPr>
              <a:t>: Few application uses RELEASE statement within the transaction block but it just flushes the record from the record buffer but doesn’t release the lock until the transaction gets released). </a:t>
            </a:r>
            <a:endParaRPr lang="en-US" sz="1200" b="1" i="0" dirty="0">
              <a:latin typeface="Calibri" pitchFamily="34" charset="0"/>
            </a:endParaRPr>
          </a:p>
        </p:txBody>
      </p:sp>
      <p:cxnSp>
        <p:nvCxnSpPr>
          <p:cNvPr id="15" name="Straight Arrow Connector 14"/>
          <p:cNvCxnSpPr>
            <a:stCxn id="5" idx="6"/>
            <a:endCxn id="8" idx="1"/>
          </p:cNvCxnSpPr>
          <p:nvPr/>
        </p:nvCxnSpPr>
        <p:spPr bwMode="auto">
          <a:xfrm flipV="1">
            <a:off x="3082830" y="1893680"/>
            <a:ext cx="1218232" cy="280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305410" y="3183620"/>
            <a:ext cx="6273757" cy="461665"/>
          </a:xfrm>
          <a:prstGeom prst="rect">
            <a:avLst/>
          </a:prstGeom>
          <a:noFill/>
          <a:ln w="3175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Ideal Scenario! It’s better to keep Record Scope equivalent to a Transaction Scope to run your application smooth without an adverse effect. </a:t>
            </a:r>
            <a:endParaRPr lang="en-US" sz="1200" b="1" i="0" dirty="0"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677356" y="2732170"/>
            <a:ext cx="1405470" cy="1402991"/>
          </a:xfrm>
          <a:prstGeom prst="ellipse">
            <a:avLst/>
          </a:prstGeom>
          <a:solidFill>
            <a:schemeClr val="accent1"/>
          </a:solidFill>
          <a:ln w="12700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Record Scope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endParaRPr kumimoji="0" lang="en-US" sz="1200" b="1" i="1" u="none" strike="noStrike" cap="none" normalizeH="0" baseline="0" dirty="0" smtClean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Transaction Scope</a:t>
            </a:r>
          </a:p>
        </p:txBody>
      </p:sp>
      <p:cxnSp>
        <p:nvCxnSpPr>
          <p:cNvPr id="17" name="Straight Arrow Connector 16"/>
          <p:cNvCxnSpPr>
            <a:stCxn id="12" idx="6"/>
            <a:endCxn id="9" idx="1"/>
          </p:cNvCxnSpPr>
          <p:nvPr/>
        </p:nvCxnSpPr>
        <p:spPr bwMode="auto">
          <a:xfrm flipV="1">
            <a:off x="3082826" y="3414453"/>
            <a:ext cx="1222584" cy="192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4313254" y="4252881"/>
            <a:ext cx="6270274" cy="1477328"/>
          </a:xfrm>
          <a:prstGeom prst="rect">
            <a:avLst/>
          </a:prstGeom>
          <a:noFill/>
          <a:ln w="3175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Record Bleeding – At the end of a transaction if the record scope is greater than the transaction scope, the EXCLUSIVE-LOCK gets downgraded to SHARE-LOCK which could cause embarrassing situations to your application. </a:t>
            </a:r>
          </a:p>
          <a:p>
            <a:pPr algn="just"/>
            <a:r>
              <a:rPr lang="en-US" sz="1200" b="1" i="0" dirty="0" smtClean="0">
                <a:latin typeface="Calibri" pitchFamily="34" charset="0"/>
              </a:rPr>
              <a:t>How do I resolve? </a:t>
            </a:r>
          </a:p>
          <a:p>
            <a:pPr marL="228600" indent="-228600" algn="just">
              <a:buFont typeface="Wingdings" panose="05000000000000000000" pitchFamily="2" charset="2"/>
              <a:buChar char="ü"/>
            </a:pPr>
            <a:r>
              <a:rPr lang="en-US" sz="1200" b="1" i="0" dirty="0">
                <a:latin typeface="Calibri" pitchFamily="34" charset="0"/>
              </a:rPr>
              <a:t>B</a:t>
            </a:r>
            <a:r>
              <a:rPr lang="en-US" sz="1200" b="1" i="0" dirty="0" smtClean="0">
                <a:latin typeface="Calibri" pitchFamily="34" charset="0"/>
              </a:rPr>
              <a:t>y defining a buffer for the table reference (strong scope block preferred)</a:t>
            </a:r>
          </a:p>
          <a:p>
            <a:pPr marL="228600" indent="-228600" algn="just">
              <a:buFont typeface="Wingdings" panose="05000000000000000000" pitchFamily="2" charset="2"/>
              <a:buChar char="ü"/>
            </a:pPr>
            <a:r>
              <a:rPr lang="en-US" sz="1200" b="1" i="0" dirty="0" smtClean="0">
                <a:latin typeface="Calibri" pitchFamily="34" charset="0"/>
              </a:rPr>
              <a:t>Or Find the record with NO-LOCK at the end of the transaction 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1677360" y="4286536"/>
            <a:ext cx="1405470" cy="1402991"/>
          </a:xfrm>
          <a:prstGeom prst="ellipse">
            <a:avLst/>
          </a:prstGeom>
          <a:solidFill>
            <a:schemeClr val="accent1"/>
          </a:solidFill>
          <a:ln w="12700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Record Scope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kumimoji="0" lang="en-US" sz="1200" b="1" i="1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Transaction Scope</a:t>
            </a:r>
          </a:p>
        </p:txBody>
      </p:sp>
      <p:cxnSp>
        <p:nvCxnSpPr>
          <p:cNvPr id="19" name="Straight Arrow Connector 18"/>
          <p:cNvCxnSpPr>
            <a:stCxn id="13" idx="6"/>
            <a:endCxn id="10" idx="1"/>
          </p:cNvCxnSpPr>
          <p:nvPr/>
        </p:nvCxnSpPr>
        <p:spPr bwMode="auto">
          <a:xfrm>
            <a:off x="3082830" y="4988032"/>
            <a:ext cx="1230424" cy="35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9037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2" grpId="0" animBg="1"/>
      <p:bldP spid="10" grpId="0" animBg="1"/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Recommendation</a:t>
            </a:r>
            <a:endParaRPr lang="en-US" b="1" dirty="0">
              <a:latin typeface="Calibri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965376" y="2852046"/>
            <a:ext cx="1934174" cy="766366"/>
            <a:chOff x="5303520" y="2769326"/>
            <a:chExt cx="1934174" cy="766366"/>
          </a:xfrm>
        </p:grpSpPr>
        <p:sp>
          <p:nvSpPr>
            <p:cNvPr id="18" name="Right Brace 17"/>
            <p:cNvSpPr/>
            <p:nvPr/>
          </p:nvSpPr>
          <p:spPr bwMode="auto">
            <a:xfrm>
              <a:off x="5303520" y="2769326"/>
              <a:ext cx="87086" cy="766366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876443" y="3011878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Transaction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20" name="Straight Arrow Connector 19"/>
            <p:cNvCxnSpPr>
              <a:stCxn id="18" idx="1"/>
              <a:endCxn id="19" idx="1"/>
            </p:cNvCxnSpPr>
            <p:nvPr/>
          </p:nvCxnSpPr>
          <p:spPr bwMode="auto">
            <a:xfrm flipV="1">
              <a:off x="5390606" y="3150378"/>
              <a:ext cx="485837" cy="21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5" name="Group 24"/>
          <p:cNvGrpSpPr/>
          <p:nvPr/>
        </p:nvGrpSpPr>
        <p:grpSpPr>
          <a:xfrm>
            <a:off x="6052462" y="2699654"/>
            <a:ext cx="2134448" cy="1262743"/>
            <a:chOff x="5390606" y="2551608"/>
            <a:chExt cx="2134448" cy="1262743"/>
          </a:xfrm>
        </p:grpSpPr>
        <p:sp>
          <p:nvSpPr>
            <p:cNvPr id="22" name="Right Brace 21"/>
            <p:cNvSpPr/>
            <p:nvPr/>
          </p:nvSpPr>
          <p:spPr bwMode="auto">
            <a:xfrm>
              <a:off x="5390606" y="2551608"/>
              <a:ext cx="152083" cy="1262743"/>
            </a:xfrm>
            <a:prstGeom prst="rightBrace">
              <a:avLst/>
            </a:prstGeom>
            <a:noFill/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63803" y="2673303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C00000"/>
                  </a:solidFill>
                  <a:latin typeface="Calibri" pitchFamily="34" charset="0"/>
                </a:rPr>
                <a:t>Record Scope</a:t>
              </a:r>
              <a:endParaRPr lang="en-US" sz="1200" b="1" i="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 bwMode="auto">
            <a:xfrm flipV="1">
              <a:off x="5474307" y="2812241"/>
              <a:ext cx="711484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8" name="Content Placeholder 6"/>
          <p:cNvSpPr>
            <a:spLocks noGrp="1"/>
          </p:cNvSpPr>
          <p:nvPr>
            <p:ph idx="1"/>
          </p:nvPr>
        </p:nvSpPr>
        <p:spPr>
          <a:xfrm>
            <a:off x="611962" y="1599009"/>
            <a:ext cx="10360501" cy="517180"/>
          </a:xfrm>
        </p:spPr>
        <p:txBody>
          <a:bodyPr/>
          <a:lstStyle/>
          <a:p>
            <a:pPr algn="just"/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Use Strong Scope (DO..FOR) to limit the buffer scope to that block.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6344" y="2579546"/>
            <a:ext cx="4371975" cy="1533525"/>
          </a:xfrm>
          <a:prstGeom prst="rect">
            <a:avLst/>
          </a:prstGeom>
        </p:spPr>
      </p:pic>
      <p:sp>
        <p:nvSpPr>
          <p:cNvPr id="14" name="Content Placeholder 6"/>
          <p:cNvSpPr txBox="1">
            <a:spLocks/>
          </p:cNvSpPr>
          <p:nvPr/>
        </p:nvSpPr>
        <p:spPr bwMode="auto">
          <a:xfrm>
            <a:off x="616312" y="837003"/>
            <a:ext cx="10360501" cy="727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If you are going to update a record inside a transaction block, DO NOT read that record with same table reference even with NO-LOCK before the transaction starts</a:t>
            </a:r>
            <a:endParaRPr lang="en-US" i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41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  <p:bldP spid="14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23" y="6273275"/>
            <a:ext cx="1963847" cy="39422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705393" y="470257"/>
            <a:ext cx="9107431" cy="5556069"/>
            <a:chOff x="705393" y="470257"/>
            <a:chExt cx="9107431" cy="555606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64" b="7818"/>
            <a:stretch/>
          </p:blipFill>
          <p:spPr>
            <a:xfrm>
              <a:off x="705393" y="470257"/>
              <a:ext cx="6348550" cy="5556069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6242616" y="2044227"/>
              <a:ext cx="3570208" cy="258532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54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Questions</a:t>
              </a:r>
            </a:p>
            <a:p>
              <a:pPr algn="ctr">
                <a:spcBef>
                  <a:spcPts val="0"/>
                </a:spcBef>
              </a:pPr>
              <a:r>
                <a:rPr lang="en-US" sz="5400" b="1" cap="none" spc="0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&amp; </a:t>
              </a:r>
            </a:p>
            <a:p>
              <a:pPr algn="ctr">
                <a:spcBef>
                  <a:spcPts val="0"/>
                </a:spcBef>
              </a:pPr>
              <a:r>
                <a:rPr lang="en-US" sz="54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Answers</a:t>
              </a:r>
              <a:endPara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829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efb4a6a7-40f5-4c55-b7cd-bfe5555b588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7c69e624-827f-471b-adea-ac070ddc686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5176</TotalTime>
  <Words>2760</Words>
  <Application>Microsoft Office PowerPoint</Application>
  <PresentationFormat>Custom</PresentationFormat>
  <Paragraphs>457</Paragraphs>
  <Slides>48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</vt:lpstr>
      <vt:lpstr>Brush Script MT</vt:lpstr>
      <vt:lpstr>Calibri</vt:lpstr>
      <vt:lpstr>Chiller</vt:lpstr>
      <vt:lpstr>Courier</vt:lpstr>
      <vt:lpstr>Courier New</vt:lpstr>
      <vt:lpstr>Times New Roman</vt:lpstr>
      <vt:lpstr>Wingdings</vt:lpstr>
      <vt:lpstr>PROGRESS_16x9_PPT_Template</vt:lpstr>
      <vt:lpstr>Rollback!?  Waaaat? Are you Kidding? OHH NOOO!!!</vt:lpstr>
      <vt:lpstr>About Me</vt:lpstr>
      <vt:lpstr>Setting the TONE</vt:lpstr>
      <vt:lpstr>Agenda</vt:lpstr>
      <vt:lpstr>Embarrassing situation</vt:lpstr>
      <vt:lpstr>Progress DB Files</vt:lpstr>
      <vt:lpstr>Transaction Scoping</vt:lpstr>
      <vt:lpstr>What is Transaction Scoping?</vt:lpstr>
      <vt:lpstr>Default Transaction Blocks</vt:lpstr>
      <vt:lpstr>Default Transaction - Example</vt:lpstr>
      <vt:lpstr>Forced Transaction Blocks</vt:lpstr>
      <vt:lpstr>Why will I Override Default Transaction?</vt:lpstr>
      <vt:lpstr>Making Transactions Larger</vt:lpstr>
      <vt:lpstr>Making Transactions Smaller</vt:lpstr>
      <vt:lpstr>Sub Transactions</vt:lpstr>
      <vt:lpstr>Sub Transactions</vt:lpstr>
      <vt:lpstr>Sub Transaction (continued...)</vt:lpstr>
      <vt:lpstr>Quiz Time → Will Progress start a transaction?</vt:lpstr>
      <vt:lpstr>What could an ignorant 3 liner code do? </vt:lpstr>
      <vt:lpstr>What could an ignorant 3 liner code do? (continued…) </vt:lpstr>
      <vt:lpstr>Pin Down Transaction Issues</vt:lpstr>
      <vt:lpstr>LISTING File</vt:lpstr>
      <vt:lpstr>PROMON – Identify problematic transactions</vt:lpstr>
      <vt:lpstr>FINE..!! How do I identify the program that causes issue?</vt:lpstr>
      <vt:lpstr>How do we prevent DB from a crash?</vt:lpstr>
      <vt:lpstr>Record Locks</vt:lpstr>
      <vt:lpstr>Record Locks</vt:lpstr>
      <vt:lpstr>Locking Strategy</vt:lpstr>
      <vt:lpstr>Record Scoping</vt:lpstr>
      <vt:lpstr>What is Record Scoping?</vt:lpstr>
      <vt:lpstr>Types of Record Scope</vt:lpstr>
      <vt:lpstr>Record Scoping Rules</vt:lpstr>
      <vt:lpstr>Strong + Strong</vt:lpstr>
      <vt:lpstr>Strong + Weak</vt:lpstr>
      <vt:lpstr>Strong + Free</vt:lpstr>
      <vt:lpstr>Weak + Weak</vt:lpstr>
      <vt:lpstr>Weak + Free</vt:lpstr>
      <vt:lpstr>Free + Free</vt:lpstr>
      <vt:lpstr>Weak scope in a strong scope</vt:lpstr>
      <vt:lpstr>Strong scope in a weak scope</vt:lpstr>
      <vt:lpstr>Nesting of same scope</vt:lpstr>
      <vt:lpstr>Blocks &amp; Record Scoping Properties</vt:lpstr>
      <vt:lpstr>Quiz Time → Where does the Record Scope start?</vt:lpstr>
      <vt:lpstr>Connecting the DOTS…</vt:lpstr>
      <vt:lpstr>Record Scope Vs. Transaction Scope</vt:lpstr>
      <vt:lpstr>Recommendation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Balasubramanian, Saravanakumar</cp:lastModifiedBy>
  <cp:revision>639</cp:revision>
  <cp:lastPrinted>2013-09-18T03:48:20Z</cp:lastPrinted>
  <dcterms:created xsi:type="dcterms:W3CDTF">2016-05-13T13:52:00Z</dcterms:created>
  <dcterms:modified xsi:type="dcterms:W3CDTF">2017-06-06T03:07:06Z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