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tags/tag2.xml" ContentType="application/vnd.openxmlformats-officedocument.presentationml.tags+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7" r:id="rId3"/>
    <p:sldMasterId id="2147483701" r:id="rId4"/>
    <p:sldMasterId id="2147483714" r:id="rId5"/>
    <p:sldMasterId id="2147483728" r:id="rId6"/>
    <p:sldMasterId id="2147483742" r:id="rId7"/>
  </p:sldMasterIdLst>
  <p:notesMasterIdLst>
    <p:notesMasterId r:id="rId30"/>
  </p:notesMasterIdLst>
  <p:sldIdLst>
    <p:sldId id="274" r:id="rId8"/>
    <p:sldId id="258" r:id="rId9"/>
    <p:sldId id="271" r:id="rId10"/>
    <p:sldId id="266" r:id="rId11"/>
    <p:sldId id="260" r:id="rId12"/>
    <p:sldId id="259" r:id="rId13"/>
    <p:sldId id="263" r:id="rId14"/>
    <p:sldId id="265" r:id="rId15"/>
    <p:sldId id="273" r:id="rId16"/>
    <p:sldId id="264" r:id="rId17"/>
    <p:sldId id="270" r:id="rId18"/>
    <p:sldId id="272" r:id="rId19"/>
    <p:sldId id="275" r:id="rId20"/>
    <p:sldId id="262" r:id="rId21"/>
    <p:sldId id="268" r:id="rId22"/>
    <p:sldId id="280" r:id="rId23"/>
    <p:sldId id="269" r:id="rId24"/>
    <p:sldId id="276" r:id="rId25"/>
    <p:sldId id="277" r:id="rId26"/>
    <p:sldId id="278" r:id="rId27"/>
    <p:sldId id="279" r:id="rId28"/>
    <p:sldId id="282"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4628" autoAdjust="0"/>
  </p:normalViewPr>
  <p:slideViewPr>
    <p:cSldViewPr snapToGrid="0">
      <p:cViewPr varScale="1">
        <p:scale>
          <a:sx n="62" d="100"/>
          <a:sy n="62" d="100"/>
        </p:scale>
        <p:origin x="82" y="3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 Id="rId8"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34BD93-FB03-4345-9466-2EEE12B7B1E2}" type="datetimeFigureOut">
              <a:rPr lang="en-US" smtClean="0"/>
              <a:t>6/6/2017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8BBF29-03F2-4A12-BCA1-927025C43C2E}" type="slidenum">
              <a:rPr lang="en-US" smtClean="0"/>
              <a:t>‹#›</a:t>
            </a:fld>
            <a:endParaRPr lang="en-US"/>
          </a:p>
        </p:txBody>
      </p:sp>
    </p:spTree>
    <p:extLst>
      <p:ext uri="{BB962C8B-B14F-4D97-AF65-F5344CB8AC3E}">
        <p14:creationId xmlns:p14="http://schemas.microsoft.com/office/powerpoint/2010/main" val="3564071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78BBF29-03F2-4A12-BCA1-927025C43C2E}" type="slidenum">
              <a:rPr lang="en-US" smtClean="0"/>
              <a:t>1</a:t>
            </a:fld>
            <a:endParaRPr lang="en-US"/>
          </a:p>
        </p:txBody>
      </p:sp>
    </p:spTree>
    <p:extLst>
      <p:ext uri="{BB962C8B-B14F-4D97-AF65-F5344CB8AC3E}">
        <p14:creationId xmlns:p14="http://schemas.microsoft.com/office/powerpoint/2010/main" val="2384624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NUL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oleObject" Target="../embeddings/oleObject2.bin"/><Relationship Id="rId4" Type="http://schemas.openxmlformats.org/officeDocument/2006/relationships/image" Target="../media/image5.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2"/>
          <p:cNvSpPr>
            <a:spLocks noChangeAspect="1" noChangeArrowheads="1"/>
          </p:cNvSpPr>
          <p:nvPr/>
        </p:nvSpPr>
        <p:spPr bwMode="gray">
          <a:xfrm>
            <a:off x="6096001" y="3198813"/>
            <a:ext cx="3655484" cy="2741612"/>
          </a:xfrm>
          <a:prstGeom prst="rect">
            <a:avLst/>
          </a:prstGeom>
          <a:solidFill>
            <a:schemeClr val="accent1">
              <a:alpha val="50000"/>
            </a:schemeClr>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5" name="Rectangle 13"/>
          <p:cNvSpPr>
            <a:spLocks noChangeArrowheads="1"/>
          </p:cNvSpPr>
          <p:nvPr/>
        </p:nvSpPr>
        <p:spPr bwMode="gray">
          <a:xfrm>
            <a:off x="2438401" y="455613"/>
            <a:ext cx="7313084" cy="2741612"/>
          </a:xfrm>
          <a:prstGeom prst="rect">
            <a:avLst/>
          </a:prstGeom>
          <a:solidFill>
            <a:srgbClr val="FFFFFF"/>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6"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pic>
        <p:nvPicPr>
          <p:cNvPr id="7" name="Picture 15"/>
          <p:cNvPicPr>
            <a:picLocks noChangeAspect="1" noChangeArrowheads="1"/>
          </p:cNvPicPr>
          <p:nvPr/>
        </p:nvPicPr>
        <p:blipFill>
          <a:blip r:embed="rId2" cstate="print"/>
          <a:srcRect/>
          <a:stretch>
            <a:fillRect/>
          </a:stretch>
        </p:blipFill>
        <p:spPr bwMode="auto">
          <a:xfrm>
            <a:off x="2480733" y="2595563"/>
            <a:ext cx="2946400" cy="569912"/>
          </a:xfrm>
          <a:prstGeom prst="rect">
            <a:avLst/>
          </a:prstGeom>
          <a:noFill/>
          <a:ln w="9525">
            <a:noFill/>
            <a:miter lim="800000"/>
            <a:headEnd/>
            <a:tailEnd/>
          </a:ln>
        </p:spPr>
      </p:pic>
      <p:sp>
        <p:nvSpPr>
          <p:cNvPr id="4099" name="Rectangle 3"/>
          <p:cNvSpPr>
            <a:spLocks noGrp="1" noChangeArrowheads="1"/>
          </p:cNvSpPr>
          <p:nvPr>
            <p:ph type="ctrTitle"/>
          </p:nvPr>
        </p:nvSpPr>
        <p:spPr>
          <a:xfrm>
            <a:off x="6096001" y="789517"/>
            <a:ext cx="3655484" cy="339196"/>
          </a:xfrm>
        </p:spPr>
        <p:txBody>
          <a:bodyPr/>
          <a:lstStyle>
            <a:lvl1pPr>
              <a:defRPr sz="1600">
                <a:solidFill>
                  <a:srgbClr val="474747"/>
                </a:solidFill>
              </a:defRPr>
            </a:lvl1pPr>
          </a:lstStyle>
          <a:p>
            <a:r>
              <a:rPr lang="en-US" smtClean="0"/>
              <a:t>Click to edit Master title style</a:t>
            </a:r>
            <a:endParaRPr lang="en-US"/>
          </a:p>
        </p:txBody>
      </p:sp>
      <p:sp>
        <p:nvSpPr>
          <p:cNvPr id="4100" name="Rectangle 4"/>
          <p:cNvSpPr>
            <a:spLocks noGrp="1" noChangeArrowheads="1"/>
          </p:cNvSpPr>
          <p:nvPr>
            <p:ph type="subTitle" idx="1"/>
          </p:nvPr>
        </p:nvSpPr>
        <p:spPr>
          <a:xfrm>
            <a:off x="6096001" y="1295401"/>
            <a:ext cx="3655484" cy="581025"/>
          </a:xfrm>
        </p:spPr>
        <p:txBody>
          <a:bodyPr/>
          <a:lstStyle>
            <a:lvl1pPr marL="0" indent="0">
              <a:spcBef>
                <a:spcPct val="30000"/>
              </a:spcBef>
              <a:buFont typeface="Wingdings" pitchFamily="2" charset="2"/>
              <a:buNone/>
              <a:defRPr sz="1400">
                <a:solidFill>
                  <a:srgbClr val="474747"/>
                </a:solidFill>
              </a:defRPr>
            </a:lvl1pPr>
          </a:lstStyle>
          <a:p>
            <a:r>
              <a:rPr lang="en-US" smtClean="0"/>
              <a:t>Click to edit Master subtitle style</a:t>
            </a:r>
            <a:endParaRPr lang="en-US"/>
          </a:p>
        </p:txBody>
      </p:sp>
      <p:sp>
        <p:nvSpPr>
          <p:cNvPr id="8" name="Rectangle 17"/>
          <p:cNvSpPr>
            <a:spLocks noGrp="1" noChangeArrowheads="1"/>
          </p:cNvSpPr>
          <p:nvPr>
            <p:ph type="dt" sz="quarter" idx="10"/>
          </p:nvPr>
        </p:nvSpPr>
        <p:spPr>
          <a:xfrm>
            <a:off x="6096001" y="2696469"/>
            <a:ext cx="3655484" cy="307777"/>
          </a:xfrm>
        </p:spPr>
        <p:txBody>
          <a:bodyPr lIns="91440" tIns="45720" rIns="91440" bIns="45720"/>
          <a:lstStyle>
            <a:lvl1pPr algn="ctr">
              <a:spcBef>
                <a:spcPct val="30000"/>
              </a:spcBef>
              <a:buClr>
                <a:srgbClr val="0768A9"/>
              </a:buClr>
              <a:buSzPct val="80000"/>
              <a:buFont typeface="Wingdings" pitchFamily="2" charset="2"/>
              <a:buNone/>
              <a:defRPr sz="1400" u="none">
                <a:solidFill>
                  <a:srgbClr val="474747"/>
                </a:solidFill>
                <a:latin typeface="+mn-lt"/>
              </a:defRPr>
            </a:lvl1pPr>
          </a:lstStyle>
          <a:p>
            <a:fld id="{BB18EAD1-EDA7-4F1D-9139-AB0D5270389E}" type="datetimeFigureOut">
              <a:rPr lang="en-US" smtClean="0"/>
              <a:t>6/6/2017</a:t>
            </a:fld>
            <a:endParaRPr lang="en-US"/>
          </a:p>
        </p:txBody>
      </p:sp>
    </p:spTree>
    <p:extLst>
      <p:ext uri="{BB962C8B-B14F-4D97-AF65-F5344CB8AC3E}">
        <p14:creationId xmlns:p14="http://schemas.microsoft.com/office/powerpoint/2010/main" val="3731166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362066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17417" y="455613"/>
            <a:ext cx="493725" cy="5637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88017" y="455613"/>
            <a:ext cx="6426200" cy="5637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25329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4433" y="507299"/>
            <a:ext cx="10464800" cy="400752"/>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334434" y="1196976"/>
            <a:ext cx="11523133" cy="4824413"/>
          </a:xfrm>
          <a:prstGeom prst="rect">
            <a:avLst/>
          </a:prstGeom>
        </p:spPr>
        <p:txBody>
          <a:bodyPr/>
          <a:lstStyle/>
          <a:p>
            <a:pPr lvl="0"/>
            <a:r>
              <a:rPr lang="en-US" noProof="0" smtClean="0"/>
              <a:t>Click icon to add chart</a:t>
            </a:r>
          </a:p>
        </p:txBody>
      </p:sp>
    </p:spTree>
    <p:extLst>
      <p:ext uri="{BB962C8B-B14F-4D97-AF65-F5344CB8AC3E}">
        <p14:creationId xmlns:p14="http://schemas.microsoft.com/office/powerpoint/2010/main" val="214879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graphicFrame>
        <p:nvGraphicFramePr>
          <p:cNvPr id="2" name="Rectangle 28" hidden="1"/>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1269" name="think-cell Slide" r:id="rId5" imgW="0" imgH="0" progId="">
                  <p:embed/>
                </p:oleObj>
              </mc:Choice>
              <mc:Fallback>
                <p:oleObj name="think-cell Slide"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12"/>
          <p:cNvSpPr>
            <a:spLocks noChangeAspect="1" noChangeArrowheads="1"/>
          </p:cNvSpPr>
          <p:nvPr/>
        </p:nvSpPr>
        <p:spPr bwMode="gray">
          <a:xfrm>
            <a:off x="6096001" y="3198813"/>
            <a:ext cx="3655484" cy="2741612"/>
          </a:xfrm>
          <a:prstGeom prst="rect">
            <a:avLst/>
          </a:prstGeom>
          <a:solidFill>
            <a:schemeClr val="accent1">
              <a:alpha val="25000"/>
            </a:schemeClr>
          </a:solidFill>
          <a:ln w="9525">
            <a:solidFill>
              <a:schemeClr val="accent1"/>
            </a:solidFill>
            <a:miter lim="800000"/>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sp>
        <p:nvSpPr>
          <p:cNvPr id="4" name="Rectangle 13"/>
          <p:cNvSpPr>
            <a:spLocks noChangeArrowheads="1"/>
          </p:cNvSpPr>
          <p:nvPr/>
        </p:nvSpPr>
        <p:spPr bwMode="gray">
          <a:xfrm>
            <a:off x="2438401" y="455613"/>
            <a:ext cx="7313084" cy="2741612"/>
          </a:xfrm>
          <a:prstGeom prst="rect">
            <a:avLst/>
          </a:prstGeom>
          <a:solidFill>
            <a:srgbClr val="FFFFFF">
              <a:alpha val="95000"/>
            </a:srgbClr>
          </a:solidFill>
          <a:ln w="9525">
            <a:solidFill>
              <a:schemeClr val="accent1"/>
            </a:solidFill>
            <a:miter lim="800000"/>
            <a:headEnd/>
            <a:tailEnd/>
          </a:ln>
          <a:effectLst/>
        </p:spPr>
        <p:txBody>
          <a:bodyPr wrap="none" anchor="ctr"/>
          <a:lstStyle/>
          <a:p>
            <a:pPr algn="ctr" eaLnBrk="0" fontAlgn="base" hangingPunct="0">
              <a:spcBef>
                <a:spcPct val="0"/>
              </a:spcBef>
              <a:spcAft>
                <a:spcPct val="0"/>
              </a:spcAft>
              <a:defRPr/>
            </a:pPr>
            <a:endParaRPr lang="fr-FR" sz="2400" dirty="0">
              <a:solidFill>
                <a:srgbClr val="000000"/>
              </a:solidFill>
              <a:latin typeface="Trebuchet MS" pitchFamily="34" charset="0"/>
            </a:endParaRPr>
          </a:p>
        </p:txBody>
      </p:sp>
      <p:sp>
        <p:nvSpPr>
          <p:cNvPr id="5"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pic>
        <p:nvPicPr>
          <p:cNvPr id="6" name="Picture 24"/>
          <p:cNvPicPr>
            <a:picLocks noChangeAspect="1" noChangeArrowheads="1"/>
          </p:cNvPicPr>
          <p:nvPr/>
        </p:nvPicPr>
        <p:blipFill>
          <a:blip r:embed="rId4" cstate="print"/>
          <a:srcRect/>
          <a:stretch>
            <a:fillRect/>
          </a:stretch>
        </p:blipFill>
        <p:spPr bwMode="auto">
          <a:xfrm>
            <a:off x="2546351" y="2708275"/>
            <a:ext cx="2973916" cy="355600"/>
          </a:xfrm>
          <a:prstGeom prst="rect">
            <a:avLst/>
          </a:prstGeom>
          <a:noFill/>
          <a:ln w="9525">
            <a:noFill/>
            <a:miter lim="800000"/>
            <a:headEnd/>
            <a:tailEnd/>
          </a:ln>
        </p:spPr>
      </p:pic>
      <p:sp>
        <p:nvSpPr>
          <p:cNvPr id="7" name="Text Box 10"/>
          <p:cNvSpPr txBox="1">
            <a:spLocks noChangeArrowheads="1"/>
          </p:cNvSpPr>
          <p:nvPr userDrawn="1"/>
        </p:nvSpPr>
        <p:spPr bwMode="auto">
          <a:xfrm>
            <a:off x="3989918" y="6599238"/>
            <a:ext cx="4201583" cy="304800"/>
          </a:xfrm>
          <a:prstGeom prst="rect">
            <a:avLst/>
          </a:prstGeom>
          <a:noFill/>
          <a:ln w="9525" algn="ctr">
            <a:noFill/>
            <a:miter lim="800000"/>
            <a:headEnd/>
            <a:tailEnd/>
          </a:ln>
          <a:effectLst>
            <a:prstShdw prst="shdw17" dist="17961" dir="2700000">
              <a:schemeClr val="hlink">
                <a:gamma/>
                <a:shade val="60000"/>
                <a:invGamma/>
                <a:alpha val="50000"/>
              </a:schemeClr>
            </a:prstShdw>
          </a:effectLst>
        </p:spPr>
        <p:txBody>
          <a:bodyPr>
            <a:spAutoFit/>
          </a:bodyPr>
          <a:lstStyle/>
          <a:p>
            <a:pPr algn="ctr" eaLnBrk="0" fontAlgn="base" hangingPunct="0">
              <a:spcBef>
                <a:spcPct val="50000"/>
              </a:spcBef>
              <a:spcAft>
                <a:spcPct val="0"/>
              </a:spcAft>
              <a:defRPr/>
            </a:pPr>
            <a:r>
              <a:rPr lang="en-US" sz="1400" b="1">
                <a:solidFill>
                  <a:srgbClr val="000000"/>
                </a:solidFill>
              </a:rPr>
              <a:t>Confidential</a:t>
            </a:r>
          </a:p>
        </p:txBody>
      </p:sp>
    </p:spTree>
    <p:extLst>
      <p:ext uri="{BB962C8B-B14F-4D97-AF65-F5344CB8AC3E}">
        <p14:creationId xmlns:p14="http://schemas.microsoft.com/office/powerpoint/2010/main" val="252594342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B0FAF4E-A7AF-4607-AE98-C71FD1901C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8091198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5B6DFFB-ECC2-46BB-9191-5D7C1999F9D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11406069"/>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03601" y="2228851"/>
            <a:ext cx="2741084"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47884" y="2228851"/>
            <a:ext cx="27432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F77A1F4-ADD7-4479-8CEB-3720A125E56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7502491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30777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0EAD513-D0F3-4AF0-958E-D4C80A94AA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5175696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44A3318-04CB-4B53-8E05-09BECC59B6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901934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D8DAD38-1D0F-4B83-88BE-1067F322E60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383051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3736467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895D99A-0058-44D4-BBCD-162D48ED065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5257585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92443"/>
          </a:xfrm>
        </p:spPr>
        <p:txBody>
          <a:bodyPr lIns="0" tIns="0" rIns="0" bIns="0">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602236C-ADF8-4530-BF16-DBD840A672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8607987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AC0FA4E-D484-439D-B61F-E46BE9F702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167874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70434" y="241301"/>
            <a:ext cx="2935817" cy="3209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8751" y="241301"/>
            <a:ext cx="8608483" cy="3209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5FBE34D-4A6B-4D84-A6C1-01606B755C1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5223512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73051" y="747713"/>
            <a:ext cx="11624733" cy="5561012"/>
          </a:xfrm>
        </p:spPr>
        <p:txBody>
          <a:bodyPr/>
          <a:lstStyle/>
          <a:p>
            <a:r>
              <a:rPr lang="en-US" smtClean="0"/>
              <a:t>Click icon to add table</a:t>
            </a:r>
            <a:endParaRPr lang="en-US"/>
          </a:p>
        </p:txBody>
      </p:sp>
      <p:sp>
        <p:nvSpPr>
          <p:cNvPr id="4" name="Slide Number Placeholder 3"/>
          <p:cNvSpPr>
            <a:spLocks noGrp="1"/>
          </p:cNvSpPr>
          <p:nvPr>
            <p:ph type="sldNum" sz="quarter" idx="10"/>
          </p:nvPr>
        </p:nvSpPr>
        <p:spPr>
          <a:xfrm>
            <a:off x="11680520" y="6591902"/>
            <a:ext cx="141064" cy="138499"/>
          </a:xfrm>
        </p:spPr>
        <p:txBody>
          <a:bodyPr/>
          <a:lstStyle>
            <a:lvl1pPr>
              <a:defRPr smtClean="0"/>
            </a:lvl1pPr>
          </a:lstStyle>
          <a:p>
            <a:pPr>
              <a:defRPr/>
            </a:pPr>
            <a:fld id="{24084043-7596-4013-A0F5-DAD972FF475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25854895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73051" y="747713"/>
            <a:ext cx="5710767" cy="55610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87018" y="747713"/>
            <a:ext cx="5710767" cy="270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87018" y="3603625"/>
            <a:ext cx="5710767" cy="2705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11680520" y="6591902"/>
            <a:ext cx="141064" cy="138499"/>
          </a:xfrm>
        </p:spPr>
        <p:txBody>
          <a:bodyPr/>
          <a:lstStyle>
            <a:lvl1pPr>
              <a:defRPr smtClean="0"/>
            </a:lvl1pPr>
          </a:lstStyle>
          <a:p>
            <a:pPr>
              <a:defRPr/>
            </a:pPr>
            <a:fld id="{7B922E4C-BC5C-4274-AA89-4305AC76E2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1024749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owerPointFooter_horiz"/>
          <p:cNvPicPr>
            <a:picLocks noChangeAspect="1" noChangeArrowheads="1"/>
          </p:cNvPicPr>
          <p:nvPr userDrawn="1"/>
        </p:nvPicPr>
        <p:blipFill>
          <a:blip r:embed="rId2" cstate="print"/>
          <a:srcRect/>
          <a:stretch>
            <a:fillRect/>
          </a:stretch>
        </p:blipFill>
        <p:spPr bwMode="auto">
          <a:xfrm>
            <a:off x="-2117" y="6172200"/>
            <a:ext cx="12194117" cy="685800"/>
          </a:xfrm>
          <a:prstGeom prst="rect">
            <a:avLst/>
          </a:prstGeom>
          <a:noFill/>
          <a:ln w="9525">
            <a:noFill/>
            <a:miter lim="800000"/>
            <a:headEnd/>
            <a:tailEnd/>
          </a:ln>
        </p:spPr>
      </p:pic>
      <p:sp>
        <p:nvSpPr>
          <p:cNvPr id="5" name="Rectangle 7"/>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959F4681-3DB8-44B8-8735-648AF045DAA5}"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6" name="Picture 9" descr="PPheader_horz_R_corp"/>
          <p:cNvPicPr>
            <a:picLocks noChangeAspect="1" noChangeArrowheads="1"/>
          </p:cNvPicPr>
          <p:nvPr userDrawn="1"/>
        </p:nvPicPr>
        <p:blipFill>
          <a:blip r:embed="rId2" cstate="print"/>
          <a:srcRect/>
          <a:stretch>
            <a:fillRect/>
          </a:stretch>
        </p:blipFill>
        <p:spPr bwMode="auto">
          <a:xfrm>
            <a:off x="0" y="0"/>
            <a:ext cx="12192000" cy="685800"/>
          </a:xfrm>
          <a:prstGeom prst="rect">
            <a:avLst/>
          </a:prstGeom>
          <a:noFill/>
          <a:ln w="9525">
            <a:noFill/>
            <a:miter lim="800000"/>
            <a:headEnd/>
            <a:tailEnd/>
          </a:ln>
        </p:spPr>
      </p:pic>
      <p:sp>
        <p:nvSpPr>
          <p:cNvPr id="301058" name="Rectangle 2"/>
          <p:cNvSpPr>
            <a:spLocks noGrp="1" noChangeArrowheads="1"/>
          </p:cNvSpPr>
          <p:nvPr>
            <p:ph type="ctrTitle"/>
          </p:nvPr>
        </p:nvSpPr>
        <p:spPr>
          <a:xfrm>
            <a:off x="914400" y="2130426"/>
            <a:ext cx="10363200" cy="1470025"/>
          </a:xfrm>
        </p:spPr>
        <p:txBody>
          <a:bodyPr/>
          <a:lstStyle>
            <a:lvl1pPr algn="ctr">
              <a:defRPr/>
            </a:lvl1pPr>
          </a:lstStyle>
          <a:p>
            <a:r>
              <a:rPr lang="en-US" smtClean="0"/>
              <a:t>Click to edit Master title style</a:t>
            </a:r>
            <a:endParaRPr lang="en-US"/>
          </a:p>
        </p:txBody>
      </p:sp>
      <p:sp>
        <p:nvSpPr>
          <p:cNvPr id="30105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smtClean="0"/>
              <a:t>Click to edit Master subtitle style</a:t>
            </a:r>
            <a:endParaRPr lang="en-US"/>
          </a:p>
        </p:txBody>
      </p:sp>
      <p:sp>
        <p:nvSpPr>
          <p:cNvPr id="7" name="Rectangle 5"/>
          <p:cNvSpPr>
            <a:spLocks noGrp="1" noChangeArrowheads="1"/>
          </p:cNvSpPr>
          <p:nvPr>
            <p:ph type="sldNum" sz="quarter" idx="10"/>
          </p:nvPr>
        </p:nvSpPr>
        <p:spPr>
          <a:xfrm>
            <a:off x="8737600" y="6245225"/>
            <a:ext cx="2844800" cy="476250"/>
          </a:xfrm>
        </p:spPr>
        <p:txBody>
          <a:bodyPr/>
          <a:lstStyle>
            <a:lvl1pPr>
              <a:defRPr/>
            </a:lvl1pPr>
          </a:lstStyle>
          <a:p>
            <a:pPr>
              <a:defRPr/>
            </a:pPr>
            <a:fld id="{408D936F-441E-409D-B78E-A623B64D625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54025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278E10AB-118A-49F0-94C8-0E639213081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313076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158A372A-7E6F-4205-AF67-DF635A012C11}"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C57CAA33-CF85-49BF-8F07-C2F22C9B58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31645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14534"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95682D8B-06A5-49E2-86C6-6F9EF5A80834}"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62F37081-ADF1-481D-9C62-3CB4239E4E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8109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70852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4464529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DC1133B5-12A8-4FCA-AEE6-B805781AD593}" type="datetime1">
              <a:rPr lang="en-US">
                <a:solidFill>
                  <a:srgbClr val="000000"/>
                </a:solidFill>
              </a:rPr>
              <a:pPr>
                <a:defRPr/>
              </a:pPr>
              <a:t>6/6/2017</a:t>
            </a:fld>
            <a:endParaRPr lang="en-US">
              <a:solidFill>
                <a:srgbClr val="000000"/>
              </a:solidFill>
            </a:endParaRPr>
          </a:p>
        </p:txBody>
      </p:sp>
      <p:sp>
        <p:nvSpPr>
          <p:cNvPr id="8" name="Rectangle 32"/>
          <p:cNvSpPr>
            <a:spLocks noGrp="1" noChangeArrowheads="1"/>
          </p:cNvSpPr>
          <p:nvPr>
            <p:ph type="sldNum" sz="quarter" idx="11"/>
          </p:nvPr>
        </p:nvSpPr>
        <p:spPr>
          <a:ln/>
        </p:spPr>
        <p:txBody>
          <a:bodyPr/>
          <a:lstStyle>
            <a:lvl1pPr>
              <a:defRPr/>
            </a:lvl1pPr>
          </a:lstStyle>
          <a:p>
            <a:pPr>
              <a:defRPr/>
            </a:pPr>
            <a:fld id="{7E7612AA-4DB8-4B0A-A9E8-3467483C265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227997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44638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40832116-26C2-435E-901A-83A2752BF3BD}" type="datetime1">
              <a:rPr lang="en-US">
                <a:solidFill>
                  <a:srgbClr val="000000"/>
                </a:solidFill>
              </a:rPr>
              <a:pPr>
                <a:defRPr/>
              </a:pPr>
              <a:t>6/6/2017</a:t>
            </a:fld>
            <a:endParaRPr lang="en-US">
              <a:solidFill>
                <a:srgbClr val="000000"/>
              </a:solidFill>
            </a:endParaRPr>
          </a:p>
        </p:txBody>
      </p:sp>
      <p:sp>
        <p:nvSpPr>
          <p:cNvPr id="3" name="Rectangle 32"/>
          <p:cNvSpPr>
            <a:spLocks noGrp="1" noChangeArrowheads="1"/>
          </p:cNvSpPr>
          <p:nvPr>
            <p:ph type="sldNum" sz="quarter" idx="11"/>
          </p:nvPr>
        </p:nvSpPr>
        <p:spPr>
          <a:ln/>
        </p:spPr>
        <p:txBody>
          <a:bodyPr/>
          <a:lstStyle>
            <a:lvl1pPr>
              <a:defRPr/>
            </a:lvl1pPr>
          </a:lstStyle>
          <a:p>
            <a:pPr>
              <a:defRPr/>
            </a:pPr>
            <a:fld id="{DA57B8A7-6CC1-44EA-ACB9-E42A366BF6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23143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18960343-15C6-4FEB-8772-98B631646984}"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01AD2246-7676-4270-B425-DA3219DC113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117427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9A9A5CA-8AC9-4F56-94B2-7DC9B8C46015}"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FA8803DF-3CBA-4864-9E4B-C58493002F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35820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F541184-BA4A-48CC-B130-232149B4F63F}"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93E8E2EC-5433-4567-A39C-457BAA06E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661438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4600" y="685800"/>
            <a:ext cx="2717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685800"/>
            <a:ext cx="7950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79BDFF6D-5C52-4EB8-A290-4190BDE03321}"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ACCC9E2F-CAB2-4091-8E16-234651244C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791739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1200" y="685800"/>
            <a:ext cx="108712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F0CC5A2-D1E2-4BF3-8625-5956C54ABDD0}" type="datetime1">
              <a:rPr lang="en-US">
                <a:solidFill>
                  <a:srgbClr val="000000"/>
                </a:solidFill>
              </a:rPr>
              <a:pPr>
                <a:defRPr/>
              </a:pPr>
              <a:t>6/6/2017</a:t>
            </a:fld>
            <a:endParaRPr lang="en-US">
              <a:solidFill>
                <a:srgbClr val="000000"/>
              </a:solidFill>
            </a:endParaRPr>
          </a:p>
        </p:txBody>
      </p:sp>
      <p:sp>
        <p:nvSpPr>
          <p:cNvPr id="4" name="Rectangle 32"/>
          <p:cNvSpPr>
            <a:spLocks noGrp="1" noChangeArrowheads="1"/>
          </p:cNvSpPr>
          <p:nvPr>
            <p:ph type="sldNum" sz="quarter" idx="11"/>
          </p:nvPr>
        </p:nvSpPr>
        <p:spPr>
          <a:ln/>
        </p:spPr>
        <p:txBody>
          <a:bodyPr/>
          <a:lstStyle>
            <a:lvl1pPr>
              <a:defRPr/>
            </a:lvl1pPr>
          </a:lstStyle>
          <a:p>
            <a:pPr>
              <a:defRPr/>
            </a:pPr>
            <a:fld id="{9B54F4B9-5C0E-48CD-80B1-ACBE61A802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964169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685801"/>
            <a:ext cx="10871200" cy="868363"/>
          </a:xfrm>
        </p:spPr>
        <p:txBody>
          <a:bodyPr/>
          <a:lstStyle/>
          <a:p>
            <a:r>
              <a:rPr lang="en-US" smtClean="0"/>
              <a:t>Click to edit Master title style</a:t>
            </a:r>
            <a:endParaRPr lang="en-US"/>
          </a:p>
        </p:txBody>
      </p:sp>
      <p:sp>
        <p:nvSpPr>
          <p:cNvPr id="3" name="Content Placeholder 2"/>
          <p:cNvSpPr>
            <a:spLocks noGrp="1"/>
          </p:cNvSpPr>
          <p:nvPr>
            <p:ph idx="1"/>
          </p:nvPr>
        </p:nvSpPr>
        <p:spPr>
          <a:xfrm>
            <a:off x="711200" y="1828800"/>
            <a:ext cx="10803467"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123132DA-D679-4525-A508-C18B4F2394D9}"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D41B41F6-4C21-420B-8F59-F4A96E1B90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54111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1_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Rectangle 12"/>
          <p:cNvSpPr>
            <a:spLocks noChangeAspect="1" noChangeArrowheads="1"/>
          </p:cNvSpPr>
          <p:nvPr/>
        </p:nvSpPr>
        <p:spPr bwMode="gray">
          <a:xfrm>
            <a:off x="6096001" y="3198813"/>
            <a:ext cx="3655484" cy="2741612"/>
          </a:xfrm>
          <a:prstGeom prst="rect">
            <a:avLst/>
          </a:prstGeom>
          <a:solidFill>
            <a:schemeClr val="accent1">
              <a:alpha val="50000"/>
            </a:schemeClr>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5" name="Rectangle 13"/>
          <p:cNvSpPr>
            <a:spLocks noChangeArrowheads="1"/>
          </p:cNvSpPr>
          <p:nvPr/>
        </p:nvSpPr>
        <p:spPr bwMode="gray">
          <a:xfrm>
            <a:off x="2438401" y="455613"/>
            <a:ext cx="7313084" cy="2741612"/>
          </a:xfrm>
          <a:prstGeom prst="rect">
            <a:avLst/>
          </a:prstGeom>
          <a:solidFill>
            <a:srgbClr val="FFFFFF"/>
          </a:solidFill>
          <a:ln w="9525">
            <a:solidFill>
              <a:schemeClr val="accent1"/>
            </a:solidFill>
            <a:miter lim="800000"/>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sp>
        <p:nvSpPr>
          <p:cNvPr id="6"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algn="ctr" fontAlgn="base">
              <a:spcBef>
                <a:spcPct val="50000"/>
              </a:spcBef>
              <a:spcAft>
                <a:spcPct val="0"/>
              </a:spcAft>
              <a:defRPr/>
            </a:pPr>
            <a:endParaRPr lang="en-US" sz="1600" u="sng">
              <a:solidFill>
                <a:srgbClr val="474747"/>
              </a:solidFill>
              <a:latin typeface="Arial" pitchFamily="34" charset="0"/>
            </a:endParaRPr>
          </a:p>
        </p:txBody>
      </p:sp>
      <p:pic>
        <p:nvPicPr>
          <p:cNvPr id="7" name="Picture 15"/>
          <p:cNvPicPr>
            <a:picLocks noChangeAspect="1" noChangeArrowheads="1"/>
          </p:cNvPicPr>
          <p:nvPr/>
        </p:nvPicPr>
        <p:blipFill>
          <a:blip r:embed="rId3" cstate="print"/>
          <a:srcRect/>
          <a:stretch>
            <a:fillRect/>
          </a:stretch>
        </p:blipFill>
        <p:spPr bwMode="auto">
          <a:xfrm>
            <a:off x="2480733" y="2595563"/>
            <a:ext cx="2946400" cy="569912"/>
          </a:xfrm>
          <a:prstGeom prst="rect">
            <a:avLst/>
          </a:prstGeom>
          <a:noFill/>
          <a:ln w="9525">
            <a:noFill/>
            <a:miter lim="800000"/>
            <a:headEnd/>
            <a:tailEnd/>
          </a:ln>
        </p:spPr>
      </p:pic>
      <p:sp>
        <p:nvSpPr>
          <p:cNvPr id="4099" name="Rectangle 3"/>
          <p:cNvSpPr>
            <a:spLocks noGrp="1" noChangeArrowheads="1"/>
          </p:cNvSpPr>
          <p:nvPr>
            <p:ph type="ctrTitle"/>
          </p:nvPr>
        </p:nvSpPr>
        <p:spPr>
          <a:xfrm>
            <a:off x="6096001" y="789517"/>
            <a:ext cx="3655484" cy="339196"/>
          </a:xfrm>
        </p:spPr>
        <p:txBody>
          <a:bodyPr/>
          <a:lstStyle>
            <a:lvl1pPr>
              <a:defRPr sz="1600">
                <a:solidFill>
                  <a:srgbClr val="474747"/>
                </a:solidFill>
              </a:defRPr>
            </a:lvl1pPr>
          </a:lstStyle>
          <a:p>
            <a:r>
              <a:rPr lang="en-US" smtClean="0"/>
              <a:t>Click to edit Master title style</a:t>
            </a:r>
            <a:endParaRPr lang="en-US"/>
          </a:p>
        </p:txBody>
      </p:sp>
      <p:sp>
        <p:nvSpPr>
          <p:cNvPr id="4100" name="Rectangle 4"/>
          <p:cNvSpPr>
            <a:spLocks noGrp="1" noChangeArrowheads="1"/>
          </p:cNvSpPr>
          <p:nvPr>
            <p:ph type="subTitle" idx="1"/>
          </p:nvPr>
        </p:nvSpPr>
        <p:spPr>
          <a:xfrm>
            <a:off x="6096001" y="1295401"/>
            <a:ext cx="3655484" cy="581025"/>
          </a:xfrm>
        </p:spPr>
        <p:txBody>
          <a:bodyPr/>
          <a:lstStyle>
            <a:lvl1pPr marL="0" indent="0">
              <a:spcBef>
                <a:spcPct val="30000"/>
              </a:spcBef>
              <a:buFont typeface="Wingdings" pitchFamily="2" charset="2"/>
              <a:buNone/>
              <a:defRPr sz="1400">
                <a:solidFill>
                  <a:srgbClr val="474747"/>
                </a:solidFill>
              </a:defRPr>
            </a:lvl1pPr>
          </a:lstStyle>
          <a:p>
            <a:r>
              <a:rPr lang="en-US" smtClean="0"/>
              <a:t>Click to edit Master subtitle style</a:t>
            </a:r>
            <a:endParaRPr lang="en-US"/>
          </a:p>
        </p:txBody>
      </p:sp>
      <p:sp>
        <p:nvSpPr>
          <p:cNvPr id="8" name="Rectangle 17"/>
          <p:cNvSpPr>
            <a:spLocks noGrp="1" noChangeArrowheads="1"/>
          </p:cNvSpPr>
          <p:nvPr>
            <p:ph type="dt" sz="quarter" idx="10"/>
          </p:nvPr>
        </p:nvSpPr>
        <p:spPr>
          <a:xfrm>
            <a:off x="6096001" y="2696469"/>
            <a:ext cx="3655484" cy="307777"/>
          </a:xfrm>
        </p:spPr>
        <p:txBody>
          <a:bodyPr lIns="91440" tIns="45720" rIns="91440" bIns="45720"/>
          <a:lstStyle>
            <a:lvl1pPr algn="ctr">
              <a:spcBef>
                <a:spcPct val="30000"/>
              </a:spcBef>
              <a:buClr>
                <a:srgbClr val="0768A9"/>
              </a:buClr>
              <a:buSzPct val="80000"/>
              <a:buFont typeface="Wingdings" pitchFamily="2" charset="2"/>
              <a:buNone/>
              <a:defRPr sz="1400" u="none">
                <a:solidFill>
                  <a:srgbClr val="474747"/>
                </a:solidFill>
                <a:latin typeface="+mn-lt"/>
              </a:defRPr>
            </a:lvl1pPr>
          </a:lstStyle>
          <a:p>
            <a:fld id="{BB18EAD1-EDA7-4F1D-9139-AB0D5270389E}" type="datetimeFigureOut">
              <a:rPr lang="en-US" smtClean="0"/>
              <a:t>6/6/2017</a:t>
            </a:fld>
            <a:endParaRPr lang="en-US"/>
          </a:p>
        </p:txBody>
      </p:sp>
    </p:spTree>
    <p:extLst>
      <p:ext uri="{BB962C8B-B14F-4D97-AF65-F5344CB8AC3E}">
        <p14:creationId xmlns:p14="http://schemas.microsoft.com/office/powerpoint/2010/main" val="3263448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880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092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5643965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8336505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70852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7465011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880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09217" y="1139825"/>
            <a:ext cx="4318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6166618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016886"/>
            <a:ext cx="10972800" cy="40075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8"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753155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4"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09714162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3"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6514405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34348"/>
            <a:ext cx="4011084" cy="400752"/>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4235255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66586"/>
            <a:ext cx="7315200" cy="400752"/>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42080161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5895657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17417" y="455613"/>
            <a:ext cx="493725" cy="56372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88017" y="455613"/>
            <a:ext cx="6426200" cy="56372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5"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2250652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1016886"/>
            <a:ext cx="10972800" cy="40075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8"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4843946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34433" y="507299"/>
            <a:ext cx="10464800" cy="400752"/>
          </a:xfrm>
          <a:prstGeom prst="rect">
            <a:avLst/>
          </a:prstGeom>
        </p:spPr>
        <p:txBody>
          <a:bodyPr/>
          <a:lstStyle/>
          <a:p>
            <a:r>
              <a:rPr lang="en-US" smtClean="0"/>
              <a:t>Click to edit Master title style</a:t>
            </a:r>
            <a:endParaRPr lang="en-US"/>
          </a:p>
        </p:txBody>
      </p:sp>
      <p:sp>
        <p:nvSpPr>
          <p:cNvPr id="3" name="Chart Placeholder 2"/>
          <p:cNvSpPr>
            <a:spLocks noGrp="1"/>
          </p:cNvSpPr>
          <p:nvPr>
            <p:ph type="chart" idx="1"/>
          </p:nvPr>
        </p:nvSpPr>
        <p:spPr>
          <a:xfrm>
            <a:off x="334434" y="1196976"/>
            <a:ext cx="11523133" cy="4824413"/>
          </a:xfrm>
          <a:prstGeom prst="rect">
            <a:avLst/>
          </a:prstGeom>
        </p:spPr>
        <p:txBody>
          <a:bodyPr/>
          <a:lstStyle/>
          <a:p>
            <a:pPr lvl="0"/>
            <a:r>
              <a:rPr lang="en-US" noProof="0" smtClean="0"/>
              <a:t>Click icon to add chart</a:t>
            </a:r>
          </a:p>
        </p:txBody>
      </p:sp>
    </p:spTree>
    <p:extLst>
      <p:ext uri="{BB962C8B-B14F-4D97-AF65-F5344CB8AC3E}">
        <p14:creationId xmlns:p14="http://schemas.microsoft.com/office/powerpoint/2010/main" val="36068869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graphicFrame>
        <p:nvGraphicFramePr>
          <p:cNvPr id="2" name="Rectangle 28" hidden="1"/>
          <p:cNvGraphicFramePr>
            <a:graphicFrameLocks/>
          </p:cNvGraphicFramePr>
          <p:nvPr>
            <p:custDataLst>
              <p:tags r:id="rId2"/>
            </p:custDataLst>
          </p:nvPr>
        </p:nvGraphicFramePr>
        <p:xfrm>
          <a:off x="0" y="0"/>
          <a:ext cx="211667" cy="158750"/>
        </p:xfrm>
        <a:graphic>
          <a:graphicData uri="http://schemas.openxmlformats.org/presentationml/2006/ole">
            <mc:AlternateContent xmlns:mc="http://schemas.openxmlformats.org/markup-compatibility/2006">
              <mc:Choice xmlns:v="urn:schemas-microsoft-com:vml" Requires="v">
                <p:oleObj spid="_x0000_s2227" name="think-cell Slide" r:id="rId5" imgW="0" imgH="0" progId="">
                  <p:embed/>
                </p:oleObj>
              </mc:Choice>
              <mc:Fallback>
                <p:oleObj name="think-cell Slide"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1667"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12"/>
          <p:cNvSpPr>
            <a:spLocks noChangeAspect="1" noChangeArrowheads="1"/>
          </p:cNvSpPr>
          <p:nvPr/>
        </p:nvSpPr>
        <p:spPr bwMode="gray">
          <a:xfrm>
            <a:off x="6096001" y="3198813"/>
            <a:ext cx="3655484" cy="2741612"/>
          </a:xfrm>
          <a:prstGeom prst="rect">
            <a:avLst/>
          </a:prstGeom>
          <a:solidFill>
            <a:schemeClr val="accent1">
              <a:alpha val="25000"/>
            </a:schemeClr>
          </a:solidFill>
          <a:ln w="9525">
            <a:solidFill>
              <a:schemeClr val="accent1"/>
            </a:solidFill>
            <a:miter lim="800000"/>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sp>
        <p:nvSpPr>
          <p:cNvPr id="4" name="Rectangle 13"/>
          <p:cNvSpPr>
            <a:spLocks noChangeArrowheads="1"/>
          </p:cNvSpPr>
          <p:nvPr/>
        </p:nvSpPr>
        <p:spPr bwMode="gray">
          <a:xfrm>
            <a:off x="2438401" y="455613"/>
            <a:ext cx="7313084" cy="2741612"/>
          </a:xfrm>
          <a:prstGeom prst="rect">
            <a:avLst/>
          </a:prstGeom>
          <a:solidFill>
            <a:srgbClr val="FFFFFF">
              <a:alpha val="95000"/>
            </a:srgbClr>
          </a:solidFill>
          <a:ln w="9525">
            <a:solidFill>
              <a:schemeClr val="accent1"/>
            </a:solidFill>
            <a:miter lim="800000"/>
            <a:headEnd/>
            <a:tailEnd/>
          </a:ln>
          <a:effectLst/>
        </p:spPr>
        <p:txBody>
          <a:bodyPr wrap="none" anchor="ctr"/>
          <a:lstStyle/>
          <a:p>
            <a:pPr algn="ctr" eaLnBrk="0" fontAlgn="base" hangingPunct="0">
              <a:spcBef>
                <a:spcPct val="0"/>
              </a:spcBef>
              <a:spcAft>
                <a:spcPct val="0"/>
              </a:spcAft>
              <a:defRPr/>
            </a:pPr>
            <a:endParaRPr lang="fr-FR" sz="2400" dirty="0">
              <a:solidFill>
                <a:srgbClr val="000000"/>
              </a:solidFill>
              <a:latin typeface="Trebuchet MS" pitchFamily="34" charset="0"/>
            </a:endParaRPr>
          </a:p>
        </p:txBody>
      </p:sp>
      <p:sp>
        <p:nvSpPr>
          <p:cNvPr id="5" name="Line 14"/>
          <p:cNvSpPr>
            <a:spLocks noChangeShapeType="1"/>
          </p:cNvSpPr>
          <p:nvPr/>
        </p:nvSpPr>
        <p:spPr bwMode="gray">
          <a:xfrm>
            <a:off x="6096000" y="568325"/>
            <a:ext cx="0" cy="251460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i="1" dirty="0">
              <a:solidFill>
                <a:srgbClr val="000000"/>
              </a:solidFill>
              <a:latin typeface="Trebuchet MS" pitchFamily="34" charset="0"/>
            </a:endParaRPr>
          </a:p>
        </p:txBody>
      </p:sp>
      <p:pic>
        <p:nvPicPr>
          <p:cNvPr id="6" name="Picture 24"/>
          <p:cNvPicPr>
            <a:picLocks noChangeAspect="1" noChangeArrowheads="1"/>
          </p:cNvPicPr>
          <p:nvPr/>
        </p:nvPicPr>
        <p:blipFill>
          <a:blip r:embed="rId6" cstate="print"/>
          <a:srcRect/>
          <a:stretch>
            <a:fillRect/>
          </a:stretch>
        </p:blipFill>
        <p:spPr bwMode="auto">
          <a:xfrm>
            <a:off x="2546351" y="2708275"/>
            <a:ext cx="2973916" cy="355600"/>
          </a:xfrm>
          <a:prstGeom prst="rect">
            <a:avLst/>
          </a:prstGeom>
          <a:noFill/>
          <a:ln w="9525">
            <a:noFill/>
            <a:miter lim="800000"/>
            <a:headEnd/>
            <a:tailEnd/>
          </a:ln>
        </p:spPr>
      </p:pic>
      <p:sp>
        <p:nvSpPr>
          <p:cNvPr id="7" name="Text Box 10"/>
          <p:cNvSpPr txBox="1">
            <a:spLocks noChangeArrowheads="1"/>
          </p:cNvSpPr>
          <p:nvPr userDrawn="1"/>
        </p:nvSpPr>
        <p:spPr bwMode="auto">
          <a:xfrm>
            <a:off x="3989918" y="6599238"/>
            <a:ext cx="4201583" cy="304800"/>
          </a:xfrm>
          <a:prstGeom prst="rect">
            <a:avLst/>
          </a:prstGeom>
          <a:noFill/>
          <a:ln w="9525" algn="ctr">
            <a:noFill/>
            <a:miter lim="800000"/>
            <a:headEnd/>
            <a:tailEnd/>
          </a:ln>
          <a:effectLst>
            <a:prstShdw prst="shdw17" dist="17961" dir="2700000">
              <a:schemeClr val="hlink">
                <a:gamma/>
                <a:shade val="60000"/>
                <a:invGamma/>
                <a:alpha val="50000"/>
              </a:schemeClr>
            </a:prstShdw>
          </a:effectLst>
        </p:spPr>
        <p:txBody>
          <a:bodyPr>
            <a:spAutoFit/>
          </a:bodyPr>
          <a:lstStyle/>
          <a:p>
            <a:pPr algn="ctr" eaLnBrk="0" fontAlgn="base" hangingPunct="0">
              <a:spcBef>
                <a:spcPct val="50000"/>
              </a:spcBef>
              <a:spcAft>
                <a:spcPct val="0"/>
              </a:spcAft>
              <a:defRPr/>
            </a:pPr>
            <a:r>
              <a:rPr lang="en-US" sz="1400" b="1">
                <a:solidFill>
                  <a:srgbClr val="000000"/>
                </a:solidFill>
              </a:rPr>
              <a:t>Confidential</a:t>
            </a:r>
          </a:p>
        </p:txBody>
      </p:sp>
    </p:spTree>
    <p:extLst>
      <p:ext uri="{BB962C8B-B14F-4D97-AF65-F5344CB8AC3E}">
        <p14:creationId xmlns:p14="http://schemas.microsoft.com/office/powerpoint/2010/main" val="47158134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B0FAF4E-A7AF-4607-AE98-C71FD1901CB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00069741"/>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615553"/>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5B6DFFB-ECC2-46BB-9191-5D7C1999F9D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33483803"/>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03601" y="2228851"/>
            <a:ext cx="2741084"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347884" y="2228851"/>
            <a:ext cx="27432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BF77A1F4-ADD7-4479-8CEB-3720A125E56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529361025"/>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30777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0EAD513-D0F3-4AF0-958E-D4C80A94AA9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79875345"/>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944A3318-04CB-4B53-8E05-09BECC59B6C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48252419"/>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D8DAD38-1D0F-4B83-88BE-1067F322E60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258752059"/>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127323"/>
            <a:ext cx="4011084" cy="30777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895D99A-0058-44D4-BBCD-162D48ED065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65240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5059561"/>
            <a:ext cx="7315200" cy="30777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92443"/>
          </a:xfrm>
        </p:spPr>
        <p:txBody>
          <a:bodyPr lIns="0" tIns="0" rIns="0" bIns="0">
            <a:sp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602236C-ADF8-4530-BF16-DBD840A6725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225524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4"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7774646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AC0FA4E-D484-439D-B61F-E46BE9F7025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23639480"/>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70434" y="241301"/>
            <a:ext cx="2935817" cy="3209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8751" y="241301"/>
            <a:ext cx="8608483" cy="3209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5FBE34D-4A6B-4D84-A6C1-01606B755C1E}"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67552443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73051" y="747713"/>
            <a:ext cx="11624733" cy="5561012"/>
          </a:xfrm>
        </p:spPr>
        <p:txBody>
          <a:bodyPr/>
          <a:lstStyle/>
          <a:p>
            <a:r>
              <a:rPr lang="en-US" smtClean="0"/>
              <a:t>Click icon to add table</a:t>
            </a:r>
            <a:endParaRPr lang="en-US"/>
          </a:p>
        </p:txBody>
      </p:sp>
      <p:sp>
        <p:nvSpPr>
          <p:cNvPr id="4" name="Slide Number Placeholder 3"/>
          <p:cNvSpPr>
            <a:spLocks noGrp="1"/>
          </p:cNvSpPr>
          <p:nvPr>
            <p:ph type="sldNum" sz="quarter" idx="10"/>
          </p:nvPr>
        </p:nvSpPr>
        <p:spPr>
          <a:xfrm>
            <a:off x="11680520" y="6591902"/>
            <a:ext cx="141064" cy="138499"/>
          </a:xfrm>
        </p:spPr>
        <p:txBody>
          <a:bodyPr/>
          <a:lstStyle>
            <a:lvl1pPr>
              <a:defRPr smtClean="0"/>
            </a:lvl1pPr>
          </a:lstStyle>
          <a:p>
            <a:pPr>
              <a:defRPr/>
            </a:pPr>
            <a:fld id="{24084043-7596-4013-A0F5-DAD972FF475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64038012"/>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64584" y="241300"/>
            <a:ext cx="11641667"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73051" y="747713"/>
            <a:ext cx="5710767" cy="55610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87018" y="747713"/>
            <a:ext cx="5710767" cy="270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187018" y="3603625"/>
            <a:ext cx="5710767" cy="2705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11680520" y="6591902"/>
            <a:ext cx="141064" cy="138499"/>
          </a:xfrm>
        </p:spPr>
        <p:txBody>
          <a:bodyPr/>
          <a:lstStyle>
            <a:lvl1pPr>
              <a:defRPr smtClean="0"/>
            </a:lvl1pPr>
          </a:lstStyle>
          <a:p>
            <a:pPr>
              <a:defRPr/>
            </a:pPr>
            <a:fld id="{7B922E4C-BC5C-4274-AA89-4305AC76E22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738663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owerPointFooter_horiz"/>
          <p:cNvPicPr>
            <a:picLocks noChangeAspect="1" noChangeArrowheads="1"/>
          </p:cNvPicPr>
          <p:nvPr userDrawn="1"/>
        </p:nvPicPr>
        <p:blipFill>
          <a:blip r:embed="rId2" cstate="print"/>
          <a:srcRect/>
          <a:stretch>
            <a:fillRect/>
          </a:stretch>
        </p:blipFill>
        <p:spPr bwMode="auto">
          <a:xfrm>
            <a:off x="-2117" y="6172200"/>
            <a:ext cx="12194117" cy="685800"/>
          </a:xfrm>
          <a:prstGeom prst="rect">
            <a:avLst/>
          </a:prstGeom>
          <a:noFill/>
          <a:ln w="9525">
            <a:noFill/>
            <a:miter lim="800000"/>
            <a:headEnd/>
            <a:tailEnd/>
          </a:ln>
        </p:spPr>
      </p:pic>
      <p:sp>
        <p:nvSpPr>
          <p:cNvPr id="5" name="Rectangle 7"/>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959F4681-3DB8-44B8-8735-648AF045DAA5}"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6" name="Picture 9" descr="PPheader_horz_R_corp"/>
          <p:cNvPicPr>
            <a:picLocks noChangeAspect="1" noChangeArrowheads="1"/>
          </p:cNvPicPr>
          <p:nvPr userDrawn="1"/>
        </p:nvPicPr>
        <p:blipFill>
          <a:blip r:embed="rId3" cstate="print"/>
          <a:srcRect/>
          <a:stretch>
            <a:fillRect/>
          </a:stretch>
        </p:blipFill>
        <p:spPr bwMode="auto">
          <a:xfrm>
            <a:off x="0" y="0"/>
            <a:ext cx="12192000" cy="685800"/>
          </a:xfrm>
          <a:prstGeom prst="rect">
            <a:avLst/>
          </a:prstGeom>
          <a:noFill/>
          <a:ln w="9525">
            <a:noFill/>
            <a:miter lim="800000"/>
            <a:headEnd/>
            <a:tailEnd/>
          </a:ln>
        </p:spPr>
      </p:pic>
      <p:sp>
        <p:nvSpPr>
          <p:cNvPr id="301058" name="Rectangle 2"/>
          <p:cNvSpPr>
            <a:spLocks noGrp="1" noChangeArrowheads="1"/>
          </p:cNvSpPr>
          <p:nvPr>
            <p:ph type="ctrTitle"/>
          </p:nvPr>
        </p:nvSpPr>
        <p:spPr>
          <a:xfrm>
            <a:off x="914400" y="2130426"/>
            <a:ext cx="10363200" cy="1470025"/>
          </a:xfrm>
        </p:spPr>
        <p:txBody>
          <a:bodyPr/>
          <a:lstStyle>
            <a:lvl1pPr algn="ctr">
              <a:defRPr/>
            </a:lvl1pPr>
          </a:lstStyle>
          <a:p>
            <a:r>
              <a:rPr lang="en-US" smtClean="0"/>
              <a:t>Click to edit Master title style</a:t>
            </a:r>
            <a:endParaRPr lang="en-US"/>
          </a:p>
        </p:txBody>
      </p:sp>
      <p:sp>
        <p:nvSpPr>
          <p:cNvPr id="30105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r>
              <a:rPr lang="en-US" smtClean="0"/>
              <a:t>Click to edit Master subtitle style</a:t>
            </a:r>
            <a:endParaRPr lang="en-US"/>
          </a:p>
        </p:txBody>
      </p:sp>
      <p:sp>
        <p:nvSpPr>
          <p:cNvPr id="7" name="Rectangle 5"/>
          <p:cNvSpPr>
            <a:spLocks noGrp="1" noChangeArrowheads="1"/>
          </p:cNvSpPr>
          <p:nvPr>
            <p:ph type="sldNum" sz="quarter" idx="10"/>
          </p:nvPr>
        </p:nvSpPr>
        <p:spPr>
          <a:xfrm>
            <a:off x="8737600" y="6245225"/>
            <a:ext cx="2844800" cy="476250"/>
          </a:xfrm>
        </p:spPr>
        <p:txBody>
          <a:bodyPr/>
          <a:lstStyle>
            <a:lvl1pPr>
              <a:defRPr/>
            </a:lvl1pPr>
          </a:lstStyle>
          <a:p>
            <a:pPr>
              <a:defRPr/>
            </a:pPr>
            <a:fld id="{408D936F-441E-409D-B78E-A623B64D625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109114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278E10AB-118A-49F0-94C8-0E639213081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457515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0"/>
          <p:cNvSpPr>
            <a:spLocks noGrp="1" noChangeArrowheads="1"/>
          </p:cNvSpPr>
          <p:nvPr>
            <p:ph type="dt" sz="half" idx="10"/>
          </p:nvPr>
        </p:nvSpPr>
        <p:spPr>
          <a:ln/>
        </p:spPr>
        <p:txBody>
          <a:bodyPr/>
          <a:lstStyle>
            <a:lvl1pPr>
              <a:defRPr/>
            </a:lvl1pPr>
          </a:lstStyle>
          <a:p>
            <a:pPr>
              <a:defRPr/>
            </a:pPr>
            <a:fld id="{158A372A-7E6F-4205-AF67-DF635A012C11}"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C57CAA33-CF85-49BF-8F07-C2F22C9B583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417159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14534" y="1828800"/>
            <a:ext cx="5300133"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0"/>
          <p:cNvSpPr>
            <a:spLocks noGrp="1" noChangeArrowheads="1"/>
          </p:cNvSpPr>
          <p:nvPr>
            <p:ph type="dt" sz="half" idx="10"/>
          </p:nvPr>
        </p:nvSpPr>
        <p:spPr>
          <a:ln/>
        </p:spPr>
        <p:txBody>
          <a:bodyPr/>
          <a:lstStyle>
            <a:lvl1pPr>
              <a:defRPr/>
            </a:lvl1pPr>
          </a:lstStyle>
          <a:p>
            <a:pPr>
              <a:defRPr/>
            </a:pPr>
            <a:fld id="{95682D8B-06A5-49E2-86C6-6F9EF5A80834}"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62F37081-ADF1-481D-9C62-3CB4239E4E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696468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0"/>
          <p:cNvSpPr>
            <a:spLocks noGrp="1" noChangeArrowheads="1"/>
          </p:cNvSpPr>
          <p:nvPr>
            <p:ph type="dt" sz="half" idx="10"/>
          </p:nvPr>
        </p:nvSpPr>
        <p:spPr>
          <a:ln/>
        </p:spPr>
        <p:txBody>
          <a:bodyPr/>
          <a:lstStyle>
            <a:lvl1pPr>
              <a:defRPr/>
            </a:lvl1pPr>
          </a:lstStyle>
          <a:p>
            <a:pPr>
              <a:defRPr/>
            </a:pPr>
            <a:fld id="{DC1133B5-12A8-4FCA-AEE6-B805781AD593}" type="datetime1">
              <a:rPr lang="en-US">
                <a:solidFill>
                  <a:srgbClr val="000000"/>
                </a:solidFill>
              </a:rPr>
              <a:pPr>
                <a:defRPr/>
              </a:pPr>
              <a:t>6/6/2017</a:t>
            </a:fld>
            <a:endParaRPr lang="en-US">
              <a:solidFill>
                <a:srgbClr val="000000"/>
              </a:solidFill>
            </a:endParaRPr>
          </a:p>
        </p:txBody>
      </p:sp>
      <p:sp>
        <p:nvSpPr>
          <p:cNvPr id="8" name="Rectangle 32"/>
          <p:cNvSpPr>
            <a:spLocks noGrp="1" noChangeArrowheads="1"/>
          </p:cNvSpPr>
          <p:nvPr>
            <p:ph type="sldNum" sz="quarter" idx="11"/>
          </p:nvPr>
        </p:nvSpPr>
        <p:spPr>
          <a:ln/>
        </p:spPr>
        <p:txBody>
          <a:bodyPr/>
          <a:lstStyle>
            <a:lvl1pPr>
              <a:defRPr/>
            </a:lvl1pPr>
          </a:lstStyle>
          <a:p>
            <a:pPr>
              <a:defRPr/>
            </a:pPr>
            <a:fld id="{7E7612AA-4DB8-4B0A-A9E8-3467483C265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7812117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063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3"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7619231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0"/>
          <p:cNvSpPr>
            <a:spLocks noGrp="1" noChangeArrowheads="1"/>
          </p:cNvSpPr>
          <p:nvPr>
            <p:ph type="dt" sz="half" idx="10"/>
          </p:nvPr>
        </p:nvSpPr>
        <p:spPr>
          <a:ln/>
        </p:spPr>
        <p:txBody>
          <a:bodyPr/>
          <a:lstStyle>
            <a:lvl1pPr>
              <a:defRPr/>
            </a:lvl1pPr>
          </a:lstStyle>
          <a:p>
            <a:pPr>
              <a:defRPr/>
            </a:pPr>
            <a:fld id="{40832116-26C2-435E-901A-83A2752BF3BD}" type="datetime1">
              <a:rPr lang="en-US">
                <a:solidFill>
                  <a:srgbClr val="000000"/>
                </a:solidFill>
              </a:rPr>
              <a:pPr>
                <a:defRPr/>
              </a:pPr>
              <a:t>6/6/2017</a:t>
            </a:fld>
            <a:endParaRPr lang="en-US">
              <a:solidFill>
                <a:srgbClr val="000000"/>
              </a:solidFill>
            </a:endParaRPr>
          </a:p>
        </p:txBody>
      </p:sp>
      <p:sp>
        <p:nvSpPr>
          <p:cNvPr id="3" name="Rectangle 32"/>
          <p:cNvSpPr>
            <a:spLocks noGrp="1" noChangeArrowheads="1"/>
          </p:cNvSpPr>
          <p:nvPr>
            <p:ph type="sldNum" sz="quarter" idx="11"/>
          </p:nvPr>
        </p:nvSpPr>
        <p:spPr>
          <a:ln/>
        </p:spPr>
        <p:txBody>
          <a:bodyPr/>
          <a:lstStyle>
            <a:lvl1pPr>
              <a:defRPr/>
            </a:lvl1pPr>
          </a:lstStyle>
          <a:p>
            <a:pPr>
              <a:defRPr/>
            </a:pPr>
            <a:fld id="{DA57B8A7-6CC1-44EA-ACB9-E42A366BF6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458928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18960343-15C6-4FEB-8772-98B631646984}"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01AD2246-7676-4270-B425-DA3219DC113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81765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0"/>
          <p:cNvSpPr>
            <a:spLocks noGrp="1" noChangeArrowheads="1"/>
          </p:cNvSpPr>
          <p:nvPr>
            <p:ph type="dt" sz="half" idx="10"/>
          </p:nvPr>
        </p:nvSpPr>
        <p:spPr>
          <a:ln/>
        </p:spPr>
        <p:txBody>
          <a:bodyPr/>
          <a:lstStyle>
            <a:lvl1pPr>
              <a:defRPr/>
            </a:lvl1pPr>
          </a:lstStyle>
          <a:p>
            <a:pPr>
              <a:defRPr/>
            </a:pPr>
            <a:fld id="{59A9A5CA-8AC9-4F56-94B2-7DC9B8C46015}" type="datetime1">
              <a:rPr lang="en-US">
                <a:solidFill>
                  <a:srgbClr val="000000"/>
                </a:solidFill>
              </a:rPr>
              <a:pPr>
                <a:defRPr/>
              </a:pPr>
              <a:t>6/6/2017</a:t>
            </a:fld>
            <a:endParaRPr lang="en-US">
              <a:solidFill>
                <a:srgbClr val="000000"/>
              </a:solidFill>
            </a:endParaRPr>
          </a:p>
        </p:txBody>
      </p:sp>
      <p:sp>
        <p:nvSpPr>
          <p:cNvPr id="6" name="Rectangle 32"/>
          <p:cNvSpPr>
            <a:spLocks noGrp="1" noChangeArrowheads="1"/>
          </p:cNvSpPr>
          <p:nvPr>
            <p:ph type="sldNum" sz="quarter" idx="11"/>
          </p:nvPr>
        </p:nvSpPr>
        <p:spPr>
          <a:ln/>
        </p:spPr>
        <p:txBody>
          <a:bodyPr/>
          <a:lstStyle>
            <a:lvl1pPr>
              <a:defRPr/>
            </a:lvl1pPr>
          </a:lstStyle>
          <a:p>
            <a:pPr>
              <a:defRPr/>
            </a:pPr>
            <a:fld id="{FA8803DF-3CBA-4864-9E4B-C58493002F5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4788639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4F541184-BA4A-48CC-B130-232149B4F63F}"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93E8E2EC-5433-4567-A39C-457BAA06E81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766553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64600" y="685800"/>
            <a:ext cx="27178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11200" y="685800"/>
            <a:ext cx="7950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79BDFF6D-5C52-4EB8-A290-4190BDE03321}"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ACCC9E2F-CAB2-4091-8E16-234651244CF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446393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11200" y="685800"/>
            <a:ext cx="108712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0"/>
          <p:cNvSpPr>
            <a:spLocks noGrp="1" noChangeArrowheads="1"/>
          </p:cNvSpPr>
          <p:nvPr>
            <p:ph type="dt" sz="half" idx="10"/>
          </p:nvPr>
        </p:nvSpPr>
        <p:spPr>
          <a:ln/>
        </p:spPr>
        <p:txBody>
          <a:bodyPr/>
          <a:lstStyle>
            <a:lvl1pPr>
              <a:defRPr/>
            </a:lvl1pPr>
          </a:lstStyle>
          <a:p>
            <a:pPr>
              <a:defRPr/>
            </a:pPr>
            <a:fld id="{2F0CC5A2-D1E2-4BF3-8625-5956C54ABDD0}" type="datetime1">
              <a:rPr lang="en-US">
                <a:solidFill>
                  <a:srgbClr val="000000"/>
                </a:solidFill>
              </a:rPr>
              <a:pPr>
                <a:defRPr/>
              </a:pPr>
              <a:t>6/6/2017</a:t>
            </a:fld>
            <a:endParaRPr lang="en-US">
              <a:solidFill>
                <a:srgbClr val="000000"/>
              </a:solidFill>
            </a:endParaRPr>
          </a:p>
        </p:txBody>
      </p:sp>
      <p:sp>
        <p:nvSpPr>
          <p:cNvPr id="4" name="Rectangle 32"/>
          <p:cNvSpPr>
            <a:spLocks noGrp="1" noChangeArrowheads="1"/>
          </p:cNvSpPr>
          <p:nvPr>
            <p:ph type="sldNum" sz="quarter" idx="11"/>
          </p:nvPr>
        </p:nvSpPr>
        <p:spPr>
          <a:ln/>
        </p:spPr>
        <p:txBody>
          <a:bodyPr/>
          <a:lstStyle>
            <a:lvl1pPr>
              <a:defRPr/>
            </a:lvl1pPr>
          </a:lstStyle>
          <a:p>
            <a:pPr>
              <a:defRPr/>
            </a:pPr>
            <a:fld id="{9B54F4B9-5C0E-48CD-80B1-ACBE61A802D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254362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11200" y="685801"/>
            <a:ext cx="10871200" cy="868363"/>
          </a:xfrm>
        </p:spPr>
        <p:txBody>
          <a:bodyPr/>
          <a:lstStyle/>
          <a:p>
            <a:r>
              <a:rPr lang="en-US" smtClean="0"/>
              <a:t>Click to edit Master title style</a:t>
            </a:r>
            <a:endParaRPr lang="en-US"/>
          </a:p>
        </p:txBody>
      </p:sp>
      <p:sp>
        <p:nvSpPr>
          <p:cNvPr id="3" name="Content Placeholder 2"/>
          <p:cNvSpPr>
            <a:spLocks noGrp="1"/>
          </p:cNvSpPr>
          <p:nvPr>
            <p:ph idx="1"/>
          </p:nvPr>
        </p:nvSpPr>
        <p:spPr>
          <a:xfrm>
            <a:off x="711200" y="1828800"/>
            <a:ext cx="10803467"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0"/>
          <p:cNvSpPr>
            <a:spLocks noGrp="1" noChangeArrowheads="1"/>
          </p:cNvSpPr>
          <p:nvPr>
            <p:ph type="dt" sz="half" idx="10"/>
          </p:nvPr>
        </p:nvSpPr>
        <p:spPr>
          <a:ln/>
        </p:spPr>
        <p:txBody>
          <a:bodyPr/>
          <a:lstStyle>
            <a:lvl1pPr>
              <a:defRPr/>
            </a:lvl1pPr>
          </a:lstStyle>
          <a:p>
            <a:pPr>
              <a:defRPr/>
            </a:pPr>
            <a:fld id="{123132DA-D679-4525-A508-C18B4F2394D9}" type="datetime1">
              <a:rPr lang="en-US">
                <a:solidFill>
                  <a:srgbClr val="000000"/>
                </a:solidFill>
              </a:rPr>
              <a:pPr>
                <a:defRPr/>
              </a:pPr>
              <a:t>6/6/2017</a:t>
            </a:fld>
            <a:endParaRPr lang="en-US">
              <a:solidFill>
                <a:srgbClr val="000000"/>
              </a:solidFill>
            </a:endParaRPr>
          </a:p>
        </p:txBody>
      </p:sp>
      <p:sp>
        <p:nvSpPr>
          <p:cNvPr id="5" name="Rectangle 32"/>
          <p:cNvSpPr>
            <a:spLocks noGrp="1" noChangeArrowheads="1"/>
          </p:cNvSpPr>
          <p:nvPr>
            <p:ph type="sldNum" sz="quarter" idx="11"/>
          </p:nvPr>
        </p:nvSpPr>
        <p:spPr>
          <a:ln/>
        </p:spPr>
        <p:txBody>
          <a:bodyPr/>
          <a:lstStyle>
            <a:lvl1pPr>
              <a:defRPr/>
            </a:lvl1pPr>
          </a:lstStyle>
          <a:p>
            <a:pPr>
              <a:defRPr/>
            </a:pPr>
            <a:fld id="{D41B41F6-4C21-420B-8F59-F4A96E1B90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049262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p:cNvPicPr>
            <a:picLocks noChangeAspect="1" noChangeArrowheads="1"/>
          </p:cNvPicPr>
          <p:nvPr userDrawn="1"/>
        </p:nvPicPr>
        <p:blipFill>
          <a:blip r:embed="rId2"/>
          <a:srcRect/>
          <a:stretch>
            <a:fillRect/>
          </a:stretch>
        </p:blipFill>
        <p:spPr bwMode="auto">
          <a:xfrm>
            <a:off x="640729" y="6458893"/>
            <a:ext cx="2127473" cy="301392"/>
          </a:xfrm>
          <a:prstGeom prst="rect">
            <a:avLst/>
          </a:prstGeom>
          <a:noFill/>
          <a:ln w="12700">
            <a:noFill/>
            <a:miter lim="800000"/>
            <a:headEnd/>
            <a:tailEnd/>
          </a:ln>
        </p:spPr>
      </p:pic>
    </p:spTree>
    <p:extLst>
      <p:ext uri="{BB962C8B-B14F-4D97-AF65-F5344CB8AC3E}">
        <p14:creationId xmlns:p14="http://schemas.microsoft.com/office/powerpoint/2010/main" val="1248041681"/>
      </p:ext>
    </p:extLst>
  </p:cSld>
  <p:clrMapOvr>
    <a:masterClrMapping/>
  </p:clrMapOvr>
  <p:transition>
    <p:wipe dir="r"/>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6817" y="1600201"/>
            <a:ext cx="521758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599" y="1600201"/>
            <a:ext cx="550968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6893538"/>
      </p:ext>
    </p:extLst>
  </p:cSld>
  <p:clrMapOvr>
    <a:masterClrMapping/>
  </p:clrMapOvr>
  <p:transition>
    <p:wipe dir="r"/>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76817" y="1535113"/>
            <a:ext cx="5219700" cy="639762"/>
          </a:xfrm>
        </p:spPr>
        <p:txBody>
          <a:bodyPr anchor="b"/>
          <a:lstStyle>
            <a:lvl1pPr marL="0" indent="0">
              <a:buNone/>
              <a:defRPr sz="2400" b="1">
                <a:solidFill>
                  <a:schemeClr val="bg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776817" y="2174875"/>
            <a:ext cx="52197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193367" y="1535113"/>
            <a:ext cx="5513917" cy="639762"/>
          </a:xfrm>
        </p:spPr>
        <p:txBody>
          <a:bodyPr anchor="b"/>
          <a:lstStyle>
            <a:lvl1pPr marL="0" indent="0">
              <a:buNone/>
              <a:defRPr sz="2400" b="1">
                <a:solidFill>
                  <a:schemeClr val="bg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6193367" y="2174875"/>
            <a:ext cx="5513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6408475"/>
      </p:ext>
    </p:extLst>
  </p:cSld>
  <p:clrMapOvr>
    <a:masterClrMapping/>
  </p:clrMapOvr>
  <p:transition>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34348"/>
            <a:ext cx="4011084" cy="400752"/>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352512586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10454726"/>
      </p:ext>
    </p:extLst>
  </p:cSld>
  <p:clrMapOvr>
    <a:masterClrMapping/>
  </p:clrMapOvr>
  <p:transition>
    <p:wipe dir="r"/>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7556326"/>
      </p:ext>
    </p:extLst>
  </p:cSld>
  <p:clrMapOvr>
    <a:masterClrMapping/>
  </p:clrMapOvr>
  <p:transition>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66586"/>
            <a:ext cx="7315200" cy="400752"/>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p:txBody>
          <a:bodyPr/>
          <a:lstStyle>
            <a:lvl1pPr fontAlgn="auto">
              <a:spcBef>
                <a:spcPct val="50000"/>
              </a:spcBef>
              <a:spcAft>
                <a:spcPts val="0"/>
              </a:spcAft>
              <a:defRPr>
                <a:latin typeface="Arial" charset="0"/>
                <a:cs typeface="Arial" charset="0"/>
              </a:defRPr>
            </a:lvl1pPr>
          </a:lstStyle>
          <a:p>
            <a:fld id="{BB18EAD1-EDA7-4F1D-9139-AB0D5270389E}" type="datetimeFigureOut">
              <a:rPr lang="en-US" smtClean="0"/>
              <a:t>6/6/2017</a:t>
            </a:fld>
            <a:endParaRPr lang="en-US"/>
          </a:p>
        </p:txBody>
      </p:sp>
      <p:sp>
        <p:nvSpPr>
          <p:cNvPr id="6" name="Rectangle 4"/>
          <p:cNvSpPr>
            <a:spLocks noGrp="1" noChangeArrowheads="1"/>
          </p:cNvSpPr>
          <p:nvPr>
            <p:ph type="sldNum" sz="quarter" idx="11"/>
          </p:nvPr>
        </p:nvSpPr>
        <p:spPr/>
        <p:txBody>
          <a:bodyPr/>
          <a:lstStyle>
            <a:lvl1pPr fontAlgn="auto">
              <a:spcBef>
                <a:spcPct val="50000"/>
              </a:spcBef>
              <a:spcAft>
                <a:spcPts val="0"/>
              </a:spcAft>
              <a:defRPr>
                <a:latin typeface="Arial" charset="0"/>
                <a:cs typeface="Arial" charset="0"/>
              </a:defRPr>
            </a:lvl1pPr>
          </a:lstStyle>
          <a:p>
            <a:fld id="{15EC7EF9-F92C-4CA3-96BC-B964111A5CFB}" type="slidenum">
              <a:rPr lang="en-US" smtClean="0"/>
              <a:t>‹#›</a:t>
            </a:fld>
            <a:endParaRPr lang="en-US"/>
          </a:p>
        </p:txBody>
      </p:sp>
    </p:spTree>
    <p:extLst>
      <p:ext uri="{BB962C8B-B14F-4D97-AF65-F5344CB8AC3E}">
        <p14:creationId xmlns:p14="http://schemas.microsoft.com/office/powerpoint/2010/main" val="1510532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NUL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NUL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NUL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4.jpe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6" Type="http://schemas.openxmlformats.org/officeDocument/2006/relationships/image" Target="../media/image8.jpeg"/><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image" Target="../media/image7.jpeg"/><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79.xml"/><Relationship Id="rId7" Type="http://schemas.openxmlformats.org/officeDocument/2006/relationships/image" Target="../media/image9.png"/><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theme" Target="../theme/theme7.xml"/><Relationship Id="rId5" Type="http://schemas.openxmlformats.org/officeDocument/2006/relationships/slideLayout" Target="../slideLayouts/slideLayout81.xml"/><Relationship Id="rId4"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gray">
          <a:xfrm>
            <a:off x="8636000" y="6459688"/>
            <a:ext cx="2540000"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BB18EAD1-EDA7-4F1D-9139-AB0D5270389E}" type="datetimeFigureOut">
              <a:rPr lang="en-US" smtClean="0"/>
              <a:t>6/6/2017</a:t>
            </a:fld>
            <a:endParaRPr lang="en-US"/>
          </a:p>
        </p:txBody>
      </p:sp>
      <p:sp>
        <p:nvSpPr>
          <p:cNvPr id="1028" name="Rectangle 4"/>
          <p:cNvSpPr>
            <a:spLocks noGrp="1" noChangeArrowheads="1"/>
          </p:cNvSpPr>
          <p:nvPr>
            <p:ph type="sldNum" sz="quarter" idx="4"/>
          </p:nvPr>
        </p:nvSpPr>
        <p:spPr bwMode="gray">
          <a:xfrm>
            <a:off x="11176000" y="6459688"/>
            <a:ext cx="645584"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15EC7EF9-F92C-4CA3-96BC-B964111A5CFB}" type="slidenum">
              <a:rPr lang="en-US" smtClean="0"/>
              <a:t>‹#›</a:t>
            </a:fld>
            <a:endParaRPr lang="en-US"/>
          </a:p>
        </p:txBody>
      </p:sp>
      <p:sp>
        <p:nvSpPr>
          <p:cNvPr id="6148" name="Rectangle 5"/>
          <p:cNvSpPr>
            <a:spLocks noGrp="1" noChangeArrowheads="1"/>
          </p:cNvSpPr>
          <p:nvPr>
            <p:ph type="title"/>
          </p:nvPr>
        </p:nvSpPr>
        <p:spPr bwMode="gray">
          <a:xfrm>
            <a:off x="1488017" y="451737"/>
            <a:ext cx="8839200" cy="400752"/>
          </a:xfrm>
          <a:prstGeom prst="rect">
            <a:avLst/>
          </a:prstGeom>
          <a:noFill/>
          <a:ln w="9525">
            <a:noFill/>
            <a:miter lim="800000"/>
            <a:headEnd/>
            <a:tailEnd/>
          </a:ln>
        </p:spPr>
        <p:txBody>
          <a:bodyPr vert="horz" wrap="square" lIns="92075" tIns="46038" rIns="92075" bIns="46038" numCol="1" anchor="b" anchorCtr="0" compatLnSpc="1">
            <a:prstTxWarp prst="textNoShape">
              <a:avLst/>
            </a:prstTxWarp>
            <a:spAutoFit/>
          </a:bodyPr>
          <a:lstStyle/>
          <a:p>
            <a:pPr lvl="0"/>
            <a:r>
              <a:rPr lang="en-US" smtClean="0"/>
              <a:t>Click to edit Master title style</a:t>
            </a:r>
          </a:p>
        </p:txBody>
      </p:sp>
      <p:sp>
        <p:nvSpPr>
          <p:cNvPr id="6149" name="Rectangle 6"/>
          <p:cNvSpPr>
            <a:spLocks noGrp="1" noChangeArrowheads="1"/>
          </p:cNvSpPr>
          <p:nvPr>
            <p:ph type="body" idx="1"/>
          </p:nvPr>
        </p:nvSpPr>
        <p:spPr bwMode="gray">
          <a:xfrm>
            <a:off x="1488017" y="1139825"/>
            <a:ext cx="8839200" cy="4953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6150" name="Picture 8"/>
          <p:cNvPicPr>
            <a:picLocks noChangeArrowheads="1"/>
          </p:cNvPicPr>
          <p:nvPr/>
        </p:nvPicPr>
        <p:blipFill>
          <a:blip r:embed="rId14" cstate="print"/>
          <a:srcRect/>
          <a:stretch>
            <a:fillRect/>
          </a:stretch>
        </p:blipFill>
        <p:spPr bwMode="auto">
          <a:xfrm>
            <a:off x="304800" y="6400800"/>
            <a:ext cx="2048933" cy="266700"/>
          </a:xfrm>
          <a:prstGeom prst="rect">
            <a:avLst/>
          </a:prstGeom>
          <a:noFill/>
          <a:ln w="9525">
            <a:noFill/>
            <a:miter lim="800000"/>
            <a:headEnd/>
            <a:tailEnd/>
          </a:ln>
        </p:spPr>
      </p:pic>
    </p:spTree>
    <p:extLst>
      <p:ext uri="{BB962C8B-B14F-4D97-AF65-F5344CB8AC3E}">
        <p14:creationId xmlns:p14="http://schemas.microsoft.com/office/powerpoint/2010/main" val="3260284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30000"/>
        </a:spcBef>
        <a:spcAft>
          <a:spcPct val="0"/>
        </a:spcAft>
        <a:defRPr sz="2000">
          <a:solidFill>
            <a:srgbClr val="6EBB1F"/>
          </a:solidFill>
          <a:latin typeface="+mj-lt"/>
          <a:ea typeface="+mj-ea"/>
          <a:cs typeface="+mj-cs"/>
        </a:defRPr>
      </a:lvl1pPr>
      <a:lvl2pPr algn="l" rtl="0" eaLnBrk="1" fontAlgn="base" hangingPunct="1">
        <a:spcBef>
          <a:spcPct val="30000"/>
        </a:spcBef>
        <a:spcAft>
          <a:spcPct val="0"/>
        </a:spcAft>
        <a:defRPr sz="2000">
          <a:solidFill>
            <a:srgbClr val="6EBB1F"/>
          </a:solidFill>
          <a:latin typeface="Trebuchet MS" pitchFamily="34" charset="0"/>
        </a:defRPr>
      </a:lvl2pPr>
      <a:lvl3pPr algn="l" rtl="0" eaLnBrk="1" fontAlgn="base" hangingPunct="1">
        <a:spcBef>
          <a:spcPct val="30000"/>
        </a:spcBef>
        <a:spcAft>
          <a:spcPct val="0"/>
        </a:spcAft>
        <a:defRPr sz="2000">
          <a:solidFill>
            <a:srgbClr val="6EBB1F"/>
          </a:solidFill>
          <a:latin typeface="Trebuchet MS" pitchFamily="34" charset="0"/>
        </a:defRPr>
      </a:lvl3pPr>
      <a:lvl4pPr algn="l" rtl="0" eaLnBrk="1" fontAlgn="base" hangingPunct="1">
        <a:spcBef>
          <a:spcPct val="30000"/>
        </a:spcBef>
        <a:spcAft>
          <a:spcPct val="0"/>
        </a:spcAft>
        <a:defRPr sz="2000">
          <a:solidFill>
            <a:srgbClr val="6EBB1F"/>
          </a:solidFill>
          <a:latin typeface="Trebuchet MS" pitchFamily="34" charset="0"/>
        </a:defRPr>
      </a:lvl4pPr>
      <a:lvl5pPr algn="l" rtl="0" eaLnBrk="1" fontAlgn="base" hangingPunct="1">
        <a:spcBef>
          <a:spcPct val="30000"/>
        </a:spcBef>
        <a:spcAft>
          <a:spcPct val="0"/>
        </a:spcAft>
        <a:defRPr sz="2000">
          <a:solidFill>
            <a:srgbClr val="6EBB1F"/>
          </a:solidFill>
          <a:latin typeface="Trebuchet MS" pitchFamily="34" charset="0"/>
        </a:defRPr>
      </a:lvl5pPr>
      <a:lvl6pPr marL="457200" algn="l" rtl="0" eaLnBrk="1" fontAlgn="base" hangingPunct="1">
        <a:spcBef>
          <a:spcPct val="30000"/>
        </a:spcBef>
        <a:spcAft>
          <a:spcPct val="0"/>
        </a:spcAft>
        <a:defRPr sz="2000">
          <a:solidFill>
            <a:srgbClr val="6EBB1F"/>
          </a:solidFill>
          <a:latin typeface="Trebuchet MS" pitchFamily="34" charset="0"/>
        </a:defRPr>
      </a:lvl6pPr>
      <a:lvl7pPr marL="914400" algn="l" rtl="0" eaLnBrk="1" fontAlgn="base" hangingPunct="1">
        <a:spcBef>
          <a:spcPct val="30000"/>
        </a:spcBef>
        <a:spcAft>
          <a:spcPct val="0"/>
        </a:spcAft>
        <a:defRPr sz="2000">
          <a:solidFill>
            <a:srgbClr val="6EBB1F"/>
          </a:solidFill>
          <a:latin typeface="Trebuchet MS" pitchFamily="34" charset="0"/>
        </a:defRPr>
      </a:lvl7pPr>
      <a:lvl8pPr marL="1371600" algn="l" rtl="0" eaLnBrk="1" fontAlgn="base" hangingPunct="1">
        <a:spcBef>
          <a:spcPct val="30000"/>
        </a:spcBef>
        <a:spcAft>
          <a:spcPct val="0"/>
        </a:spcAft>
        <a:defRPr sz="2000">
          <a:solidFill>
            <a:srgbClr val="6EBB1F"/>
          </a:solidFill>
          <a:latin typeface="Trebuchet MS" pitchFamily="34" charset="0"/>
        </a:defRPr>
      </a:lvl8pPr>
      <a:lvl9pPr marL="1828800" algn="l" rtl="0" eaLnBrk="1" fontAlgn="base" hangingPunct="1">
        <a:spcBef>
          <a:spcPct val="30000"/>
        </a:spcBef>
        <a:spcAft>
          <a:spcPct val="0"/>
        </a:spcAft>
        <a:defRPr sz="2000">
          <a:solidFill>
            <a:srgbClr val="6EBB1F"/>
          </a:solidFill>
          <a:latin typeface="Trebuchet MS" pitchFamily="34" charset="0"/>
        </a:defRPr>
      </a:lvl9pPr>
    </p:titleStyle>
    <p:bodyStyle>
      <a:lvl1pPr marL="228600" indent="-228600" algn="l" rtl="0" eaLnBrk="1" fontAlgn="base" hangingPunct="1">
        <a:spcBef>
          <a:spcPct val="50000"/>
        </a:spcBef>
        <a:spcAft>
          <a:spcPct val="0"/>
        </a:spcAft>
        <a:buClr>
          <a:srgbClr val="0768A9"/>
        </a:buClr>
        <a:buFont typeface="Wingdings" pitchFamily="2" charset="2"/>
        <a:buChar char="n"/>
        <a:defRPr sz="1600">
          <a:solidFill>
            <a:schemeClr val="tx1"/>
          </a:solidFill>
          <a:latin typeface="+mn-lt"/>
          <a:ea typeface="+mn-ea"/>
          <a:cs typeface="+mn-cs"/>
        </a:defRPr>
      </a:lvl1pPr>
      <a:lvl2pPr marL="571500" indent="-228600" algn="l" rtl="0" eaLnBrk="1" fontAlgn="base" hangingPunct="1">
        <a:spcBef>
          <a:spcPct val="25000"/>
        </a:spcBef>
        <a:spcAft>
          <a:spcPct val="0"/>
        </a:spcAft>
        <a:buClr>
          <a:srgbClr val="0768A9"/>
        </a:buClr>
        <a:buChar char="—"/>
        <a:defRPr sz="1400">
          <a:solidFill>
            <a:schemeClr val="tx1"/>
          </a:solidFill>
          <a:latin typeface="+mn-lt"/>
        </a:defRPr>
      </a:lvl2pPr>
      <a:lvl3pPr marL="914400" indent="-228600" algn="l" rtl="0" eaLnBrk="1" fontAlgn="base" hangingPunct="1">
        <a:spcBef>
          <a:spcPct val="25000"/>
        </a:spcBef>
        <a:spcAft>
          <a:spcPct val="0"/>
        </a:spcAft>
        <a:buClr>
          <a:srgbClr val="0768A9"/>
        </a:buClr>
        <a:buFont typeface="Wingdings" pitchFamily="2" charset="2"/>
        <a:buChar char="n"/>
        <a:defRPr sz="1200">
          <a:solidFill>
            <a:schemeClr val="tx1"/>
          </a:solidFill>
          <a:latin typeface="+mn-lt"/>
        </a:defRPr>
      </a:lvl3pPr>
      <a:lvl4pPr marL="1262063" indent="-233363" algn="l" rtl="0" eaLnBrk="1" fontAlgn="base" hangingPunct="1">
        <a:spcBef>
          <a:spcPct val="25000"/>
        </a:spcBef>
        <a:spcAft>
          <a:spcPct val="0"/>
        </a:spcAft>
        <a:buClr>
          <a:srgbClr val="0768A9"/>
        </a:buClr>
        <a:buChar char="—"/>
        <a:defRPr sz="1600">
          <a:solidFill>
            <a:schemeClr val="tx1"/>
          </a:solidFill>
          <a:latin typeface="+mn-lt"/>
        </a:defRPr>
      </a:lvl4pPr>
      <a:lvl5pPr marL="16002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5pPr>
      <a:lvl6pPr marL="20574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6pPr>
      <a:lvl7pPr marL="25146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7pPr>
      <a:lvl8pPr marL="29718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8pPr>
      <a:lvl9pPr marL="34290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McK 2. Slide Title"/>
          <p:cNvSpPr>
            <a:spLocks noGrp="1" noChangeArrowheads="1"/>
          </p:cNvSpPr>
          <p:nvPr>
            <p:ph type="title"/>
          </p:nvPr>
        </p:nvSpPr>
        <p:spPr bwMode="gray">
          <a:xfrm>
            <a:off x="264584" y="241300"/>
            <a:ext cx="11641667" cy="3048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273051" y="747713"/>
            <a:ext cx="11624733" cy="5561012"/>
          </a:xfrm>
          <a:prstGeom prst="rect">
            <a:avLst/>
          </a:prstGeom>
          <a:noFill/>
          <a:ln w="9525" algn="ctr">
            <a:solidFill>
              <a:schemeClr val="accent2"/>
            </a:solidFill>
            <a:miter lim="800000"/>
            <a:headEnd/>
            <a:tailEnd/>
          </a:ln>
        </p:spPr>
        <p:txBody>
          <a:bodyPr vert="horz" wrap="square" lIns="91440" tIns="91440" rIns="91440" bIns="91440" numCol="1" anchor="t" anchorCtr="0" compatLnSpc="1">
            <a:prstTxWarp prst="textNoShape">
              <a:avLst/>
            </a:prstTxWarp>
          </a:bodyPr>
          <a:lstStyle/>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gray">
          <a:xfrm>
            <a:off x="11680520" y="6591902"/>
            <a:ext cx="141064" cy="13849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defRPr sz="900" b="0">
                <a:latin typeface="Arial" charset="0"/>
              </a:defRPr>
            </a:lvl1pPr>
          </a:lstStyle>
          <a:p>
            <a:pPr fontAlgn="base">
              <a:spcBef>
                <a:spcPct val="0"/>
              </a:spcBef>
              <a:spcAft>
                <a:spcPct val="0"/>
              </a:spcAft>
              <a:defRPr/>
            </a:pPr>
            <a:fld id="{F5B98EF0-B97B-4E2C-AFB7-EA7013A9F4C4}"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29" name="Picture 31" descr="WK_CMYK_R_2"/>
          <p:cNvPicPr>
            <a:picLocks noChangeAspect="1" noChangeArrowheads="1"/>
          </p:cNvPicPr>
          <p:nvPr/>
        </p:nvPicPr>
        <p:blipFill>
          <a:blip r:embed="rId15" cstate="print"/>
          <a:srcRect/>
          <a:stretch>
            <a:fillRect/>
          </a:stretch>
        </p:blipFill>
        <p:spPr bwMode="auto">
          <a:xfrm>
            <a:off x="192618" y="6467475"/>
            <a:ext cx="2455333" cy="292100"/>
          </a:xfrm>
          <a:prstGeom prst="rect">
            <a:avLst/>
          </a:prstGeom>
          <a:noFill/>
          <a:ln w="9525">
            <a:noFill/>
            <a:miter lim="800000"/>
            <a:headEnd/>
            <a:tailEnd/>
          </a:ln>
        </p:spPr>
      </p:pic>
      <p:sp>
        <p:nvSpPr>
          <p:cNvPr id="1036" name="Line 12"/>
          <p:cNvSpPr>
            <a:spLocks noChangeShapeType="1"/>
          </p:cNvSpPr>
          <p:nvPr/>
        </p:nvSpPr>
        <p:spPr bwMode="gray">
          <a:xfrm flipH="1">
            <a:off x="0" y="6440488"/>
            <a:ext cx="12192000" cy="0"/>
          </a:xfrm>
          <a:prstGeom prst="line">
            <a:avLst/>
          </a:prstGeom>
          <a:noFill/>
          <a:ln w="12700">
            <a:solidFill>
              <a:srgbClr val="0768A9"/>
            </a:solidFill>
            <a:round/>
            <a:headEnd/>
            <a:tailEnd/>
          </a:ln>
          <a:effectLst/>
        </p:spPr>
        <p:txBody>
          <a:bodyPr wrap="none" anchor="ctr"/>
          <a:lstStyle/>
          <a:p>
            <a:pPr algn="ctr" eaLnBrk="0" fontAlgn="base" hangingPunct="0">
              <a:spcBef>
                <a:spcPct val="0"/>
              </a:spcBef>
              <a:spcAft>
                <a:spcPct val="0"/>
              </a:spcAft>
              <a:defRPr/>
            </a:pPr>
            <a:endParaRPr lang="en-US" sz="1000" b="1" dirty="0">
              <a:solidFill>
                <a:srgbClr val="000000"/>
              </a:solidFill>
            </a:endParaRPr>
          </a:p>
        </p:txBody>
      </p:sp>
      <p:sp>
        <p:nvSpPr>
          <p:cNvPr id="1073" name="McK 1. On-page tracker" hidden="1"/>
          <p:cNvSpPr>
            <a:spLocks noChangeArrowheads="1"/>
          </p:cNvSpPr>
          <p:nvPr/>
        </p:nvSpPr>
        <p:spPr bwMode="auto">
          <a:xfrm>
            <a:off x="158751" y="26988"/>
            <a:ext cx="859210" cy="215444"/>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1400" dirty="0">
                <a:solidFill>
                  <a:srgbClr val="000000"/>
                </a:solidFill>
              </a:rPr>
              <a:t>TRACKER</a:t>
            </a:r>
          </a:p>
        </p:txBody>
      </p:sp>
      <p:sp>
        <p:nvSpPr>
          <p:cNvPr id="1074" name="McK 3. Unit of measure" hidden="1"/>
          <p:cNvSpPr txBox="1">
            <a:spLocks noChangeArrowheads="1"/>
          </p:cNvSpPr>
          <p:nvPr/>
        </p:nvSpPr>
        <p:spPr bwMode="auto">
          <a:xfrm>
            <a:off x="158751" y="695325"/>
            <a:ext cx="11747500" cy="215444"/>
          </a:xfrm>
          <a:prstGeom prst="rect">
            <a:avLst/>
          </a:prstGeom>
          <a:noFill/>
          <a:ln w="9525">
            <a:noFill/>
            <a:miter lim="800000"/>
            <a:headEnd/>
            <a:tailEnd/>
          </a:ln>
          <a:effectLst/>
        </p:spPr>
        <p:txBody>
          <a:bodyPr lIns="0" tIns="0" rIns="0" bIns="0">
            <a:spAutoFit/>
          </a:bodyPr>
          <a:lstStyle/>
          <a:p>
            <a:pPr defTabSz="895350" fontAlgn="base">
              <a:spcBef>
                <a:spcPct val="0"/>
              </a:spcBef>
              <a:spcAft>
                <a:spcPct val="0"/>
              </a:spcAft>
              <a:defRPr/>
            </a:pPr>
            <a:r>
              <a:rPr lang="en-US" sz="1400" dirty="0" smtClean="0">
                <a:solidFill>
                  <a:srgbClr val="000000"/>
                </a:solidFill>
              </a:rPr>
              <a:t>Unit of measure</a:t>
            </a:r>
            <a:endParaRPr lang="en-US" sz="1400" dirty="0">
              <a:solidFill>
                <a:srgbClr val="000000"/>
              </a:solidFill>
            </a:endParaRPr>
          </a:p>
        </p:txBody>
      </p:sp>
      <p:grpSp>
        <p:nvGrpSpPr>
          <p:cNvPr id="2" name="McK Slide Elements"/>
          <p:cNvGrpSpPr>
            <a:grpSpLocks/>
          </p:cNvGrpSpPr>
          <p:nvPr/>
        </p:nvGrpSpPr>
        <p:grpSpPr bwMode="auto">
          <a:xfrm>
            <a:off x="158751" y="6046788"/>
            <a:ext cx="11747500" cy="355600"/>
            <a:chOff x="75" y="3809"/>
            <a:chExt cx="5550" cy="224"/>
          </a:xfrm>
        </p:grpSpPr>
        <p:sp>
          <p:nvSpPr>
            <p:cNvPr id="1076" name="McK 4. Footnote" hidden="1"/>
            <p:cNvSpPr txBox="1">
              <a:spLocks noChangeArrowheads="1"/>
            </p:cNvSpPr>
            <p:nvPr/>
          </p:nvSpPr>
          <p:spPr bwMode="auto">
            <a:xfrm>
              <a:off x="75" y="3809"/>
              <a:ext cx="5550" cy="96"/>
            </a:xfrm>
            <a:prstGeom prst="rect">
              <a:avLst/>
            </a:prstGeom>
            <a:noFill/>
            <a:ln w="9525">
              <a:noFill/>
              <a:miter lim="800000"/>
              <a:headEnd/>
              <a:tailEnd/>
            </a:ln>
            <a:effectLst/>
          </p:spPr>
          <p:txBody>
            <a:bodyPr lIns="0" tIns="0" rIns="0" bIns="0" anchor="b">
              <a:spAutoFit/>
            </a:bodyPr>
            <a:lstStyle/>
            <a:p>
              <a:pPr marL="104775" indent="-104775" defTabSz="895350" fontAlgn="base">
                <a:spcBef>
                  <a:spcPct val="0"/>
                </a:spcBef>
                <a:spcAft>
                  <a:spcPct val="0"/>
                </a:spcAft>
                <a:defRPr/>
              </a:pPr>
              <a:r>
                <a:rPr lang="en-US" sz="1000" dirty="0" smtClean="0">
                  <a:solidFill>
                    <a:srgbClr val="000000"/>
                  </a:solidFill>
                </a:rPr>
                <a:t>1 Footnote</a:t>
              </a:r>
              <a:endParaRPr lang="en-US" sz="1000" dirty="0">
                <a:solidFill>
                  <a:srgbClr val="000000"/>
                </a:solidFill>
              </a:endParaRPr>
            </a:p>
          </p:txBody>
        </p:sp>
        <p:sp>
          <p:nvSpPr>
            <p:cNvPr id="1077" name="McK 5. Source" hidden="1"/>
            <p:cNvSpPr>
              <a:spLocks noChangeArrowheads="1"/>
            </p:cNvSpPr>
            <p:nvPr/>
          </p:nvSpPr>
          <p:spPr bwMode="auto">
            <a:xfrm>
              <a:off x="75" y="3937"/>
              <a:ext cx="5550" cy="96"/>
            </a:xfrm>
            <a:prstGeom prst="rect">
              <a:avLst/>
            </a:prstGeom>
            <a:noFill/>
            <a:ln w="9525">
              <a:noFill/>
              <a:miter lim="800000"/>
              <a:headEnd/>
              <a:tailEnd/>
            </a:ln>
            <a:effectLst/>
          </p:spPr>
          <p:txBody>
            <a:bodyPr lIns="0" tIns="0" rIns="0" bIns="0" anchor="b">
              <a:spAutoFit/>
            </a:bodyPr>
            <a:lstStyle/>
            <a:p>
              <a:pPr marL="609600" indent="-609600" defTabSz="895350" fontAlgn="base">
                <a:spcBef>
                  <a:spcPct val="0"/>
                </a:spcBef>
                <a:spcAft>
                  <a:spcPct val="0"/>
                </a:spcAft>
                <a:tabLst>
                  <a:tab pos="612775" algn="l"/>
                </a:tabLst>
                <a:defRPr/>
              </a:pPr>
              <a:r>
                <a:rPr lang="en-US" sz="1000" dirty="0">
                  <a:solidFill>
                    <a:srgbClr val="000000"/>
                  </a:solidFill>
                </a:rPr>
                <a:t>SOURCE</a:t>
              </a:r>
              <a:r>
                <a:rPr lang="en-US" sz="1000" dirty="0" smtClean="0">
                  <a:solidFill>
                    <a:srgbClr val="000000"/>
                  </a:solidFill>
                </a:rPr>
                <a:t>: Source</a:t>
              </a:r>
              <a:endParaRPr lang="en-US" sz="1000" dirty="0">
                <a:solidFill>
                  <a:srgbClr val="000000"/>
                </a:solidFill>
              </a:endParaRPr>
            </a:p>
          </p:txBody>
        </p:sp>
      </p:grpSp>
      <p:grpSp>
        <p:nvGrpSpPr>
          <p:cNvPr id="3" name="ACET" hidden="1"/>
          <p:cNvGrpSpPr>
            <a:grpSpLocks/>
          </p:cNvGrpSpPr>
          <p:nvPr/>
        </p:nvGrpSpPr>
        <p:grpSpPr bwMode="auto">
          <a:xfrm>
            <a:off x="3403601" y="1627188"/>
            <a:ext cx="5687484" cy="508000"/>
            <a:chOff x="915" y="710"/>
            <a:chExt cx="2686" cy="320"/>
          </a:xfrm>
        </p:grpSpPr>
        <p:cxnSp>
          <p:nvCxnSpPr>
            <p:cNvPr id="1037" name="AutoShape 55" hidden="1"/>
            <p:cNvCxnSpPr>
              <a:cxnSpLocks noChangeShapeType="1"/>
              <a:stCxn id="1080" idx="4"/>
              <a:endCxn id="1080" idx="6"/>
            </p:cNvCxnSpPr>
            <p:nvPr/>
          </p:nvCxnSpPr>
          <p:spPr bwMode="auto">
            <a:xfrm>
              <a:off x="915" y="1030"/>
              <a:ext cx="2686" cy="0"/>
            </a:xfrm>
            <a:prstGeom prst="straightConnector1">
              <a:avLst/>
            </a:prstGeom>
            <a:noFill/>
            <a:ln w="9525">
              <a:solidFill>
                <a:schemeClr val="tx1"/>
              </a:solidFill>
              <a:round/>
              <a:headEnd/>
              <a:tailEnd/>
            </a:ln>
          </p:spPr>
        </p:cxnSp>
        <p:sp>
          <p:nvSpPr>
            <p:cNvPr id="1080" name="AutoShape 56"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fontAlgn="base">
                <a:spcBef>
                  <a:spcPct val="0"/>
                </a:spcBef>
                <a:spcAft>
                  <a:spcPct val="0"/>
                </a:spcAft>
                <a:defRPr/>
              </a:pPr>
              <a:r>
                <a:rPr lang="en-US" sz="1600" b="1" dirty="0">
                  <a:solidFill>
                    <a:srgbClr val="000000"/>
                  </a:solidFill>
                </a:rPr>
                <a:t>Title</a:t>
              </a:r>
            </a:p>
            <a:p>
              <a:pPr fontAlgn="base">
                <a:spcBef>
                  <a:spcPct val="0"/>
                </a:spcBef>
                <a:spcAft>
                  <a:spcPct val="0"/>
                </a:spcAft>
                <a:defRPr/>
              </a:pPr>
              <a:r>
                <a:rPr lang="en-US" sz="1600" dirty="0" smtClean="0">
                  <a:solidFill>
                    <a:srgbClr val="000000"/>
                  </a:solidFill>
                </a:rPr>
                <a:t>Unit of measure</a:t>
              </a:r>
              <a:endParaRPr lang="en-US" sz="1600" dirty="0">
                <a:solidFill>
                  <a:srgbClr val="000000"/>
                </a:solidFill>
              </a:endParaRPr>
            </a:p>
          </p:txBody>
        </p:sp>
      </p:grpSp>
      <p:sp>
        <p:nvSpPr>
          <p:cNvPr id="1097" name="Working Draft" hidden="1"/>
          <p:cNvSpPr txBox="1">
            <a:spLocks noChangeArrowheads="1"/>
          </p:cNvSpPr>
          <p:nvPr/>
        </p:nvSpPr>
        <p:spPr bwMode="auto">
          <a:xfrm rot="5400000">
            <a:off x="11062404" y="2792284"/>
            <a:ext cx="2098331"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CA" sz="600" dirty="0" smtClean="0">
                <a:solidFill>
                  <a:srgbClr val="000000"/>
                </a:solidFill>
              </a:rPr>
              <a:t>Last Modified 02/12/2010 4:27:04 PM Eastern Standard Time</a:t>
            </a:r>
            <a:endParaRPr lang="en-US" sz="1600" dirty="0">
              <a:solidFill>
                <a:srgbClr val="000000"/>
              </a:solidFill>
            </a:endParaRPr>
          </a:p>
        </p:txBody>
      </p:sp>
      <p:sp>
        <p:nvSpPr>
          <p:cNvPr id="1098" name="Printed" hidden="1"/>
          <p:cNvSpPr txBox="1">
            <a:spLocks noChangeArrowheads="1"/>
          </p:cNvSpPr>
          <p:nvPr/>
        </p:nvSpPr>
        <p:spPr bwMode="auto">
          <a:xfrm rot="5400000">
            <a:off x="11554268" y="4282946"/>
            <a:ext cx="1112484"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600" dirty="0" smtClean="0">
                <a:solidFill>
                  <a:srgbClr val="000000"/>
                </a:solidFill>
              </a:rPr>
              <a:t>Printed 10/09/2010 10:37:46 AM</a:t>
            </a:r>
            <a:endParaRPr lang="en-US" sz="1600" dirty="0">
              <a:solidFill>
                <a:srgbClr val="000000"/>
              </a:solidFill>
            </a:endParaRPr>
          </a:p>
        </p:txBody>
      </p:sp>
    </p:spTree>
    <p:extLst>
      <p:ext uri="{BB962C8B-B14F-4D97-AF65-F5344CB8AC3E}">
        <p14:creationId xmlns:p14="http://schemas.microsoft.com/office/powerpoint/2010/main" val="28895364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ransition/>
  <p:timing>
    <p:tnLst>
      <p:par>
        <p:cTn id="1" dur="indefinite" restart="never" nodeType="tmRoot"/>
      </p:par>
    </p:tnLst>
  </p:timing>
  <p:hf hdr="0" ftr="0" dt="0"/>
  <p:txStyles>
    <p:titleStyle>
      <a:lvl1pPr algn="l" rtl="0" eaLnBrk="1" fontAlgn="base" hangingPunct="1">
        <a:spcBef>
          <a:spcPct val="30000"/>
        </a:spcBef>
        <a:spcAft>
          <a:spcPct val="0"/>
        </a:spcAft>
        <a:defRPr sz="2000" b="1">
          <a:solidFill>
            <a:schemeClr val="tx2"/>
          </a:solidFill>
          <a:latin typeface="Trebuchet MS" pitchFamily="34" charset="0"/>
          <a:ea typeface="+mj-ea"/>
          <a:cs typeface="+mj-cs"/>
        </a:defRPr>
      </a:lvl1pPr>
      <a:lvl2pPr algn="l" rtl="0" eaLnBrk="1" fontAlgn="base" hangingPunct="1">
        <a:spcBef>
          <a:spcPct val="30000"/>
        </a:spcBef>
        <a:spcAft>
          <a:spcPct val="0"/>
        </a:spcAft>
        <a:defRPr sz="2000" b="1">
          <a:solidFill>
            <a:schemeClr val="tx2"/>
          </a:solidFill>
          <a:latin typeface="Trebuchet MS" pitchFamily="34" charset="0"/>
        </a:defRPr>
      </a:lvl2pPr>
      <a:lvl3pPr algn="l" rtl="0" eaLnBrk="1" fontAlgn="base" hangingPunct="1">
        <a:spcBef>
          <a:spcPct val="30000"/>
        </a:spcBef>
        <a:spcAft>
          <a:spcPct val="0"/>
        </a:spcAft>
        <a:defRPr sz="2000" b="1">
          <a:solidFill>
            <a:schemeClr val="tx2"/>
          </a:solidFill>
          <a:latin typeface="Trebuchet MS" pitchFamily="34" charset="0"/>
        </a:defRPr>
      </a:lvl3pPr>
      <a:lvl4pPr algn="l" rtl="0" eaLnBrk="1" fontAlgn="base" hangingPunct="1">
        <a:spcBef>
          <a:spcPct val="30000"/>
        </a:spcBef>
        <a:spcAft>
          <a:spcPct val="0"/>
        </a:spcAft>
        <a:defRPr sz="2000" b="1">
          <a:solidFill>
            <a:schemeClr val="tx2"/>
          </a:solidFill>
          <a:latin typeface="Trebuchet MS" pitchFamily="34" charset="0"/>
        </a:defRPr>
      </a:lvl4pPr>
      <a:lvl5pPr algn="l" rtl="0" eaLnBrk="1" fontAlgn="base" hangingPunct="1">
        <a:spcBef>
          <a:spcPct val="30000"/>
        </a:spcBef>
        <a:spcAft>
          <a:spcPct val="0"/>
        </a:spcAft>
        <a:defRPr sz="2000" b="1">
          <a:solidFill>
            <a:schemeClr val="tx2"/>
          </a:solidFill>
          <a:latin typeface="Trebuchet MS" pitchFamily="34" charset="0"/>
        </a:defRPr>
      </a:lvl5pPr>
      <a:lvl6pPr marL="457200" algn="l" rtl="0" eaLnBrk="1" fontAlgn="base" hangingPunct="1">
        <a:spcBef>
          <a:spcPct val="30000"/>
        </a:spcBef>
        <a:spcAft>
          <a:spcPct val="0"/>
        </a:spcAft>
        <a:defRPr sz="1900" b="1">
          <a:solidFill>
            <a:schemeClr val="tx2"/>
          </a:solidFill>
          <a:latin typeface="Arial" charset="0"/>
        </a:defRPr>
      </a:lvl6pPr>
      <a:lvl7pPr marL="914400" algn="l" rtl="0" eaLnBrk="1" fontAlgn="base" hangingPunct="1">
        <a:spcBef>
          <a:spcPct val="30000"/>
        </a:spcBef>
        <a:spcAft>
          <a:spcPct val="0"/>
        </a:spcAft>
        <a:defRPr sz="1900" b="1">
          <a:solidFill>
            <a:schemeClr val="tx2"/>
          </a:solidFill>
          <a:latin typeface="Arial" charset="0"/>
        </a:defRPr>
      </a:lvl7pPr>
      <a:lvl8pPr marL="1371600" algn="l" rtl="0" eaLnBrk="1" fontAlgn="base" hangingPunct="1">
        <a:spcBef>
          <a:spcPct val="30000"/>
        </a:spcBef>
        <a:spcAft>
          <a:spcPct val="0"/>
        </a:spcAft>
        <a:defRPr sz="1900" b="1">
          <a:solidFill>
            <a:schemeClr val="tx2"/>
          </a:solidFill>
          <a:latin typeface="Arial" charset="0"/>
        </a:defRPr>
      </a:lvl8pPr>
      <a:lvl9pPr marL="1828800" algn="l" rtl="0" eaLnBrk="1" fontAlgn="base" hangingPunct="1">
        <a:spcBef>
          <a:spcPct val="30000"/>
        </a:spcBef>
        <a:spcAft>
          <a:spcPct val="0"/>
        </a:spcAft>
        <a:defRPr sz="1900" b="1">
          <a:solidFill>
            <a:schemeClr val="tx2"/>
          </a:solidFill>
          <a:latin typeface="Arial" charset="0"/>
        </a:defRPr>
      </a:lvl9pPr>
    </p:titleStyle>
    <p:bodyStyle>
      <a:lvl1pPr marL="342900" indent="-34290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50000"/>
        </a:spcBef>
        <a:spcAft>
          <a:spcPct val="0"/>
        </a:spcAft>
        <a:buClr>
          <a:schemeClr val="tx2"/>
        </a:buClr>
        <a:buSzPct val="125000"/>
        <a:buFont typeface="Arial" pitchFamily="34" charset="0"/>
        <a:buChar char="▪"/>
        <a:defRPr>
          <a:solidFill>
            <a:schemeClr val="tx1"/>
          </a:solidFill>
          <a:latin typeface="Trebuchet MS" pitchFamily="34" charset="0"/>
        </a:defRPr>
      </a:lvl2pPr>
      <a:lvl3pPr marL="457200" indent="-261938" algn="l" defTabSz="895350" rtl="0" eaLnBrk="1" fontAlgn="base" hangingPunct="1">
        <a:spcBef>
          <a:spcPct val="50000"/>
        </a:spcBef>
        <a:spcAft>
          <a:spcPct val="0"/>
        </a:spcAft>
        <a:buClr>
          <a:schemeClr val="tx2"/>
        </a:buClr>
        <a:buSzPct val="120000"/>
        <a:buFont typeface="Arial" pitchFamily="34" charset="0"/>
        <a:buChar char="–"/>
        <a:defRPr sz="1600">
          <a:solidFill>
            <a:schemeClr val="tx1"/>
          </a:solidFill>
          <a:latin typeface="Trebuchet MS" pitchFamily="34" charset="0"/>
        </a:defRPr>
      </a:lvl3pPr>
      <a:lvl4pPr marL="614363" indent="-155575" algn="l" defTabSz="895350" rtl="0" eaLnBrk="1" fontAlgn="base" hangingPunct="1">
        <a:spcBef>
          <a:spcPct val="50000"/>
        </a:spcBef>
        <a:spcAft>
          <a:spcPct val="0"/>
        </a:spcAft>
        <a:buClr>
          <a:schemeClr val="tx2"/>
        </a:buClr>
        <a:buSzPct val="120000"/>
        <a:buFont typeface="Arial" pitchFamily="34" charset="0"/>
        <a:buChar char="▫"/>
        <a:defRPr sz="1400">
          <a:solidFill>
            <a:schemeClr val="tx1"/>
          </a:solidFill>
          <a:latin typeface="Trebuchet MS" pitchFamily="34" charset="0"/>
        </a:defRPr>
      </a:lvl4pPr>
      <a:lvl5pPr marL="746125" indent="-130175" algn="l" defTabSz="895350" rtl="0" eaLnBrk="1" fontAlgn="base" hangingPunct="1">
        <a:spcBef>
          <a:spcPct val="50000"/>
        </a:spcBef>
        <a:spcAft>
          <a:spcPct val="0"/>
        </a:spcAft>
        <a:buClr>
          <a:schemeClr val="tx2"/>
        </a:buClr>
        <a:buSzPct val="89000"/>
        <a:buFont typeface="Arial" pitchFamily="34" charset="0"/>
        <a:buChar char="-"/>
        <a:defRPr sz="1200">
          <a:solidFill>
            <a:schemeClr val="tx1"/>
          </a:solidFill>
          <a:latin typeface="Trebuchet MS" pitchFamily="34" charset="0"/>
        </a:defRPr>
      </a:lvl5pPr>
      <a:lvl6pPr marL="12033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16605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21177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25749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bwMode="auto">
          <a:xfrm>
            <a:off x="711200" y="685801"/>
            <a:ext cx="108712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5"/>
          <p:cNvSpPr>
            <a:spLocks noGrp="1" noChangeArrowheads="1"/>
          </p:cNvSpPr>
          <p:nvPr>
            <p:ph type="body" idx="1"/>
          </p:nvPr>
        </p:nvSpPr>
        <p:spPr bwMode="auto">
          <a:xfrm>
            <a:off x="711200" y="1828800"/>
            <a:ext cx="1080346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82" name="Rectangle 30"/>
          <p:cNvSpPr>
            <a:spLocks noGrp="1" noChangeArrowheads="1"/>
          </p:cNvSpPr>
          <p:nvPr>
            <p:ph type="dt" sz="half" idx="2"/>
          </p:nvPr>
        </p:nvSpPr>
        <p:spPr bwMode="auto">
          <a:xfrm>
            <a:off x="508000" y="6080126"/>
            <a:ext cx="2844800" cy="320675"/>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l">
              <a:spcBef>
                <a:spcPct val="0"/>
              </a:spcBef>
              <a:buFontTx/>
              <a:buNone/>
              <a:defRPr sz="1200">
                <a:latin typeface="Arial" charset="0"/>
              </a:defRPr>
            </a:lvl1pPr>
          </a:lstStyle>
          <a:p>
            <a:pPr fontAlgn="base">
              <a:spcAft>
                <a:spcPct val="0"/>
              </a:spcAft>
              <a:defRPr/>
            </a:pPr>
            <a:fld id="{0166CF33-B23C-4C39-93BC-3C9E8A23F40E}" type="datetime1">
              <a:rPr lang="en-US">
                <a:solidFill>
                  <a:srgbClr val="000000"/>
                </a:solidFill>
              </a:rPr>
              <a:pPr fontAlgn="base">
                <a:spcAft>
                  <a:spcPct val="0"/>
                </a:spcAft>
                <a:defRPr/>
              </a:pPr>
              <a:t>6/6/2017</a:t>
            </a:fld>
            <a:endParaRPr lang="en-US">
              <a:solidFill>
                <a:srgbClr val="000000"/>
              </a:solidFill>
            </a:endParaRPr>
          </a:p>
        </p:txBody>
      </p:sp>
      <p:sp>
        <p:nvSpPr>
          <p:cNvPr id="100384" name="Rectangle 32"/>
          <p:cNvSpPr>
            <a:spLocks noGrp="1" noChangeArrowheads="1"/>
          </p:cNvSpPr>
          <p:nvPr>
            <p:ph type="sldNum" sz="quarter" idx="4"/>
          </p:nvPr>
        </p:nvSpPr>
        <p:spPr bwMode="auto">
          <a:xfrm>
            <a:off x="8839200" y="60960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Arial" charset="0"/>
              </a:defRPr>
            </a:lvl1pPr>
          </a:lstStyle>
          <a:p>
            <a:pPr fontAlgn="base">
              <a:spcAft>
                <a:spcPct val="0"/>
              </a:spcAft>
              <a:defRPr/>
            </a:pPr>
            <a:fld id="{23B78D5A-4CF9-47FD-BE96-0E0CDF875EA9}" type="slidenum">
              <a:rPr lang="en-US">
                <a:solidFill>
                  <a:srgbClr val="000000"/>
                </a:solidFill>
              </a:rPr>
              <a:pPr fontAlgn="base">
                <a:spcAft>
                  <a:spcPct val="0"/>
                </a:spcAft>
                <a:defRPr/>
              </a:pPr>
              <a:t>‹#›</a:t>
            </a:fld>
            <a:endParaRPr lang="en-US">
              <a:solidFill>
                <a:srgbClr val="000000"/>
              </a:solidFill>
            </a:endParaRPr>
          </a:p>
        </p:txBody>
      </p:sp>
      <p:pic>
        <p:nvPicPr>
          <p:cNvPr id="8198" name="Picture 38" descr="PowerPointFooter_horiz"/>
          <p:cNvPicPr>
            <a:picLocks noChangeAspect="1" noChangeArrowheads="1"/>
          </p:cNvPicPr>
          <p:nvPr/>
        </p:nvPicPr>
        <p:blipFill>
          <a:blip r:embed="rId15" cstate="print"/>
          <a:srcRect/>
          <a:stretch>
            <a:fillRect/>
          </a:stretch>
        </p:blipFill>
        <p:spPr bwMode="auto">
          <a:xfrm>
            <a:off x="-2117" y="6172200"/>
            <a:ext cx="12194117" cy="685800"/>
          </a:xfrm>
          <a:prstGeom prst="rect">
            <a:avLst/>
          </a:prstGeom>
          <a:solidFill>
            <a:schemeClr val="accent2"/>
          </a:solidFill>
          <a:ln w="9525">
            <a:noFill/>
            <a:miter lim="800000"/>
            <a:headEnd/>
            <a:tailEnd/>
          </a:ln>
        </p:spPr>
      </p:pic>
      <p:sp>
        <p:nvSpPr>
          <p:cNvPr id="100392" name="Rectangle 40"/>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7DE5EC13-0A92-420C-A145-FDB22B971669}"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8200" name="Picture 41" descr="PPheader_horz_R_corp"/>
          <p:cNvPicPr>
            <a:picLocks noChangeAspect="1" noChangeArrowheads="1"/>
          </p:cNvPicPr>
          <p:nvPr/>
        </p:nvPicPr>
        <p:blipFill>
          <a:blip r:embed="rId15" cstate="print"/>
          <a:srcRect/>
          <a:stretch>
            <a:fillRect/>
          </a:stretch>
        </p:blipFill>
        <p:spPr bwMode="auto">
          <a:xfrm>
            <a:off x="0" y="117475"/>
            <a:ext cx="12192000" cy="685800"/>
          </a:xfrm>
          <a:prstGeom prst="rect">
            <a:avLst/>
          </a:prstGeom>
          <a:noFill/>
          <a:ln w="9525">
            <a:noFill/>
            <a:miter lim="800000"/>
            <a:headEnd/>
            <a:tailEnd/>
          </a:ln>
        </p:spPr>
      </p:pic>
    </p:spTree>
    <p:extLst>
      <p:ext uri="{BB962C8B-B14F-4D97-AF65-F5344CB8AC3E}">
        <p14:creationId xmlns:p14="http://schemas.microsoft.com/office/powerpoint/2010/main" val="260041941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hf sldNum="0" hdr="0" ftr="0" dt="0"/>
  <p:txStyles>
    <p:titleStyle>
      <a:lvl1pPr algn="l" rtl="0" eaLnBrk="1" fontAlgn="base" hangingPunct="1">
        <a:spcBef>
          <a:spcPct val="0"/>
        </a:spcBef>
        <a:spcAft>
          <a:spcPct val="0"/>
        </a:spcAft>
        <a:defRPr sz="3200">
          <a:solidFill>
            <a:srgbClr val="9A002D"/>
          </a:solidFill>
          <a:latin typeface="+mj-lt"/>
          <a:ea typeface="+mj-ea"/>
          <a:cs typeface="+mj-cs"/>
        </a:defRPr>
      </a:lvl1pPr>
      <a:lvl2pPr algn="l" rtl="0" eaLnBrk="1" fontAlgn="base" hangingPunct="1">
        <a:spcBef>
          <a:spcPct val="0"/>
        </a:spcBef>
        <a:spcAft>
          <a:spcPct val="0"/>
        </a:spcAft>
        <a:defRPr sz="3200">
          <a:solidFill>
            <a:srgbClr val="9A002D"/>
          </a:solidFill>
          <a:latin typeface="Arial" charset="0"/>
        </a:defRPr>
      </a:lvl2pPr>
      <a:lvl3pPr algn="l" rtl="0" eaLnBrk="1" fontAlgn="base" hangingPunct="1">
        <a:spcBef>
          <a:spcPct val="0"/>
        </a:spcBef>
        <a:spcAft>
          <a:spcPct val="0"/>
        </a:spcAft>
        <a:defRPr sz="3200">
          <a:solidFill>
            <a:srgbClr val="9A002D"/>
          </a:solidFill>
          <a:latin typeface="Arial" charset="0"/>
        </a:defRPr>
      </a:lvl3pPr>
      <a:lvl4pPr algn="l" rtl="0" eaLnBrk="1" fontAlgn="base" hangingPunct="1">
        <a:spcBef>
          <a:spcPct val="0"/>
        </a:spcBef>
        <a:spcAft>
          <a:spcPct val="0"/>
        </a:spcAft>
        <a:defRPr sz="3200">
          <a:solidFill>
            <a:srgbClr val="9A002D"/>
          </a:solidFill>
          <a:latin typeface="Arial" charset="0"/>
        </a:defRPr>
      </a:lvl4pPr>
      <a:lvl5pPr algn="l" rtl="0" eaLnBrk="1" fontAlgn="base" hangingPunct="1">
        <a:spcBef>
          <a:spcPct val="0"/>
        </a:spcBef>
        <a:spcAft>
          <a:spcPct val="0"/>
        </a:spcAft>
        <a:defRPr sz="3200">
          <a:solidFill>
            <a:srgbClr val="9A002D"/>
          </a:solidFill>
          <a:latin typeface="Arial" charset="0"/>
        </a:defRPr>
      </a:lvl5pPr>
      <a:lvl6pPr marL="457200" algn="l" rtl="0" eaLnBrk="1" fontAlgn="base" hangingPunct="1">
        <a:spcBef>
          <a:spcPct val="0"/>
        </a:spcBef>
        <a:spcAft>
          <a:spcPct val="0"/>
        </a:spcAft>
        <a:defRPr sz="3200">
          <a:solidFill>
            <a:srgbClr val="9A002D"/>
          </a:solidFill>
          <a:latin typeface="Arial" charset="0"/>
        </a:defRPr>
      </a:lvl6pPr>
      <a:lvl7pPr marL="914400" algn="l" rtl="0" eaLnBrk="1" fontAlgn="base" hangingPunct="1">
        <a:spcBef>
          <a:spcPct val="0"/>
        </a:spcBef>
        <a:spcAft>
          <a:spcPct val="0"/>
        </a:spcAft>
        <a:defRPr sz="3200">
          <a:solidFill>
            <a:srgbClr val="9A002D"/>
          </a:solidFill>
          <a:latin typeface="Arial" charset="0"/>
        </a:defRPr>
      </a:lvl7pPr>
      <a:lvl8pPr marL="1371600" algn="l" rtl="0" eaLnBrk="1" fontAlgn="base" hangingPunct="1">
        <a:spcBef>
          <a:spcPct val="0"/>
        </a:spcBef>
        <a:spcAft>
          <a:spcPct val="0"/>
        </a:spcAft>
        <a:defRPr sz="3200">
          <a:solidFill>
            <a:srgbClr val="9A002D"/>
          </a:solidFill>
          <a:latin typeface="Arial" charset="0"/>
        </a:defRPr>
      </a:lvl8pPr>
      <a:lvl9pPr marL="1828800" algn="l" rtl="0" eaLnBrk="1" fontAlgn="base" hangingPunct="1">
        <a:spcBef>
          <a:spcPct val="0"/>
        </a:spcBef>
        <a:spcAft>
          <a:spcPct val="0"/>
        </a:spcAft>
        <a:defRPr sz="3200">
          <a:solidFill>
            <a:srgbClr val="9A002D"/>
          </a:solidFill>
          <a:latin typeface="Arial" charset="0"/>
        </a:defRPr>
      </a:lvl9pPr>
    </p:titleStyle>
    <p:bodyStyle>
      <a:lvl1pPr marL="166688" indent="-166688" algn="l" rtl="0" eaLnBrk="1" fontAlgn="base" hangingPunct="1">
        <a:spcBef>
          <a:spcPct val="20000"/>
        </a:spcBef>
        <a:spcAft>
          <a:spcPct val="0"/>
        </a:spcAft>
        <a:buClr>
          <a:srgbClr val="9A002D"/>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9A002D"/>
        </a:buClr>
        <a:buChar char="–"/>
        <a:defRPr sz="2000">
          <a:solidFill>
            <a:schemeClr val="tx1"/>
          </a:solidFill>
          <a:latin typeface="+mn-lt"/>
        </a:defRPr>
      </a:lvl2pPr>
      <a:lvl3pPr marL="1143000" indent="-228600" algn="l" rtl="0" eaLnBrk="1" fontAlgn="base" hangingPunct="1">
        <a:spcBef>
          <a:spcPct val="20000"/>
        </a:spcBef>
        <a:spcAft>
          <a:spcPct val="0"/>
        </a:spcAft>
        <a:buClr>
          <a:srgbClr val="9A002D"/>
        </a:buClr>
        <a:buChar char="•"/>
        <a:defRPr>
          <a:solidFill>
            <a:schemeClr val="tx1"/>
          </a:solidFill>
          <a:latin typeface="+mn-lt"/>
        </a:defRPr>
      </a:lvl3pPr>
      <a:lvl4pPr marL="1600200" indent="-228600" algn="l" rtl="0" eaLnBrk="1" fontAlgn="base" hangingPunct="1">
        <a:spcBef>
          <a:spcPct val="20000"/>
        </a:spcBef>
        <a:spcAft>
          <a:spcPct val="0"/>
        </a:spcAft>
        <a:buClr>
          <a:srgbClr val="9A002D"/>
        </a:buClr>
        <a:buChar char="–"/>
        <a:defRPr sz="1600">
          <a:solidFill>
            <a:schemeClr val="tx1"/>
          </a:solidFill>
          <a:latin typeface="+mn-lt"/>
        </a:defRPr>
      </a:lvl4pPr>
      <a:lvl5pPr marL="2057400" indent="-228600" algn="l" rtl="0" eaLnBrk="1" fontAlgn="base" hangingPunct="1">
        <a:spcBef>
          <a:spcPct val="20000"/>
        </a:spcBef>
        <a:spcAft>
          <a:spcPct val="0"/>
        </a:spcAft>
        <a:buClr>
          <a:srgbClr val="9A002D"/>
        </a:buClr>
        <a:buChar char="»"/>
        <a:defRPr sz="1400">
          <a:solidFill>
            <a:schemeClr val="tx1"/>
          </a:solidFill>
          <a:latin typeface="+mn-lt"/>
        </a:defRPr>
      </a:lvl5pPr>
      <a:lvl6pPr marL="2514600" indent="-228600" algn="l" rtl="0" eaLnBrk="1" fontAlgn="base" hangingPunct="1">
        <a:spcBef>
          <a:spcPct val="20000"/>
        </a:spcBef>
        <a:spcAft>
          <a:spcPct val="0"/>
        </a:spcAft>
        <a:buClr>
          <a:srgbClr val="9A002D"/>
        </a:buClr>
        <a:buChar char="»"/>
        <a:defRPr sz="1400">
          <a:solidFill>
            <a:schemeClr val="tx1"/>
          </a:solidFill>
          <a:latin typeface="+mn-lt"/>
        </a:defRPr>
      </a:lvl6pPr>
      <a:lvl7pPr marL="2971800" indent="-228600" algn="l" rtl="0" eaLnBrk="1" fontAlgn="base" hangingPunct="1">
        <a:spcBef>
          <a:spcPct val="20000"/>
        </a:spcBef>
        <a:spcAft>
          <a:spcPct val="0"/>
        </a:spcAft>
        <a:buClr>
          <a:srgbClr val="9A002D"/>
        </a:buClr>
        <a:buChar char="»"/>
        <a:defRPr sz="1400">
          <a:solidFill>
            <a:schemeClr val="tx1"/>
          </a:solidFill>
          <a:latin typeface="+mn-lt"/>
        </a:defRPr>
      </a:lvl7pPr>
      <a:lvl8pPr marL="3429000" indent="-228600" algn="l" rtl="0" eaLnBrk="1" fontAlgn="base" hangingPunct="1">
        <a:spcBef>
          <a:spcPct val="20000"/>
        </a:spcBef>
        <a:spcAft>
          <a:spcPct val="0"/>
        </a:spcAft>
        <a:buClr>
          <a:srgbClr val="9A002D"/>
        </a:buClr>
        <a:buChar char="»"/>
        <a:defRPr sz="1400">
          <a:solidFill>
            <a:schemeClr val="tx1"/>
          </a:solidFill>
          <a:latin typeface="+mn-lt"/>
        </a:defRPr>
      </a:lvl8pPr>
      <a:lvl9pPr marL="3886200" indent="-228600" algn="l" rtl="0" eaLnBrk="1" fontAlgn="base" hangingPunct="1">
        <a:spcBef>
          <a:spcPct val="20000"/>
        </a:spcBef>
        <a:spcAft>
          <a:spcPct val="0"/>
        </a:spcAft>
        <a:buClr>
          <a:srgbClr val="9A002D"/>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gray">
          <a:xfrm>
            <a:off x="8636000" y="6459688"/>
            <a:ext cx="2540000"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BB18EAD1-EDA7-4F1D-9139-AB0D5270389E}" type="datetimeFigureOut">
              <a:rPr lang="en-US" smtClean="0"/>
              <a:t>6/6/2017</a:t>
            </a:fld>
            <a:endParaRPr lang="en-US"/>
          </a:p>
        </p:txBody>
      </p:sp>
      <p:sp>
        <p:nvSpPr>
          <p:cNvPr id="1028" name="Rectangle 4"/>
          <p:cNvSpPr>
            <a:spLocks noGrp="1" noChangeArrowheads="1"/>
          </p:cNvSpPr>
          <p:nvPr>
            <p:ph type="sldNum" sz="quarter" idx="4"/>
          </p:nvPr>
        </p:nvSpPr>
        <p:spPr bwMode="gray">
          <a:xfrm>
            <a:off x="11176000" y="6459688"/>
            <a:ext cx="645584" cy="231475"/>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spAutoFit/>
          </a:bodyPr>
          <a:lstStyle>
            <a:lvl1pPr algn="r" eaLnBrk="0" hangingPunct="0">
              <a:spcBef>
                <a:spcPct val="0"/>
              </a:spcBef>
              <a:defRPr sz="900">
                <a:solidFill>
                  <a:srgbClr val="474747"/>
                </a:solidFill>
                <a:latin typeface="Trebuchet MS" pitchFamily="34" charset="0"/>
                <a:cs typeface="+mn-cs"/>
              </a:defRPr>
            </a:lvl1pPr>
          </a:lstStyle>
          <a:p>
            <a:fld id="{15EC7EF9-F92C-4CA3-96BC-B964111A5CFB}" type="slidenum">
              <a:rPr lang="en-US" smtClean="0"/>
              <a:t>‹#›</a:t>
            </a:fld>
            <a:endParaRPr lang="en-US"/>
          </a:p>
        </p:txBody>
      </p:sp>
      <p:sp>
        <p:nvSpPr>
          <p:cNvPr id="6148" name="Rectangle 5"/>
          <p:cNvSpPr>
            <a:spLocks noGrp="1" noChangeArrowheads="1"/>
          </p:cNvSpPr>
          <p:nvPr>
            <p:ph type="title"/>
          </p:nvPr>
        </p:nvSpPr>
        <p:spPr bwMode="gray">
          <a:xfrm>
            <a:off x="1488017" y="451737"/>
            <a:ext cx="8839200" cy="400752"/>
          </a:xfrm>
          <a:prstGeom prst="rect">
            <a:avLst/>
          </a:prstGeom>
          <a:noFill/>
          <a:ln w="9525">
            <a:noFill/>
            <a:miter lim="800000"/>
            <a:headEnd/>
            <a:tailEnd/>
          </a:ln>
        </p:spPr>
        <p:txBody>
          <a:bodyPr vert="horz" wrap="square" lIns="92075" tIns="46038" rIns="92075" bIns="46038" numCol="1" anchor="b" anchorCtr="0" compatLnSpc="1">
            <a:prstTxWarp prst="textNoShape">
              <a:avLst/>
            </a:prstTxWarp>
            <a:spAutoFit/>
          </a:bodyPr>
          <a:lstStyle/>
          <a:p>
            <a:pPr lvl="0"/>
            <a:r>
              <a:rPr lang="en-US" smtClean="0"/>
              <a:t>Click to edit Master title style</a:t>
            </a:r>
          </a:p>
        </p:txBody>
      </p:sp>
      <p:sp>
        <p:nvSpPr>
          <p:cNvPr id="6149" name="Rectangle 6"/>
          <p:cNvSpPr>
            <a:spLocks noGrp="1" noChangeArrowheads="1"/>
          </p:cNvSpPr>
          <p:nvPr>
            <p:ph type="body" idx="1"/>
          </p:nvPr>
        </p:nvSpPr>
        <p:spPr bwMode="gray">
          <a:xfrm>
            <a:off x="1488017" y="1139825"/>
            <a:ext cx="8839200" cy="4953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6150" name="Picture 8"/>
          <p:cNvPicPr>
            <a:picLocks noChangeArrowheads="1"/>
          </p:cNvPicPr>
          <p:nvPr/>
        </p:nvPicPr>
        <p:blipFill>
          <a:blip r:embed="rId14" cstate="print"/>
          <a:srcRect/>
          <a:stretch>
            <a:fillRect/>
          </a:stretch>
        </p:blipFill>
        <p:spPr bwMode="auto">
          <a:xfrm>
            <a:off x="304800" y="6400800"/>
            <a:ext cx="2048933" cy="266700"/>
          </a:xfrm>
          <a:prstGeom prst="rect">
            <a:avLst/>
          </a:prstGeom>
          <a:noFill/>
          <a:ln w="9525">
            <a:noFill/>
            <a:miter lim="800000"/>
            <a:headEnd/>
            <a:tailEnd/>
          </a:ln>
        </p:spPr>
      </p:pic>
    </p:spTree>
    <p:extLst>
      <p:ext uri="{BB962C8B-B14F-4D97-AF65-F5344CB8AC3E}">
        <p14:creationId xmlns:p14="http://schemas.microsoft.com/office/powerpoint/2010/main" val="226811643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l" rtl="0" eaLnBrk="1" fontAlgn="base" hangingPunct="1">
        <a:spcBef>
          <a:spcPct val="30000"/>
        </a:spcBef>
        <a:spcAft>
          <a:spcPct val="0"/>
        </a:spcAft>
        <a:defRPr sz="2000">
          <a:solidFill>
            <a:srgbClr val="6EBB1F"/>
          </a:solidFill>
          <a:latin typeface="+mj-lt"/>
          <a:ea typeface="+mj-ea"/>
          <a:cs typeface="+mj-cs"/>
        </a:defRPr>
      </a:lvl1pPr>
      <a:lvl2pPr algn="l" rtl="0" eaLnBrk="1" fontAlgn="base" hangingPunct="1">
        <a:spcBef>
          <a:spcPct val="30000"/>
        </a:spcBef>
        <a:spcAft>
          <a:spcPct val="0"/>
        </a:spcAft>
        <a:defRPr sz="2000">
          <a:solidFill>
            <a:srgbClr val="6EBB1F"/>
          </a:solidFill>
          <a:latin typeface="Trebuchet MS" pitchFamily="34" charset="0"/>
        </a:defRPr>
      </a:lvl2pPr>
      <a:lvl3pPr algn="l" rtl="0" eaLnBrk="1" fontAlgn="base" hangingPunct="1">
        <a:spcBef>
          <a:spcPct val="30000"/>
        </a:spcBef>
        <a:spcAft>
          <a:spcPct val="0"/>
        </a:spcAft>
        <a:defRPr sz="2000">
          <a:solidFill>
            <a:srgbClr val="6EBB1F"/>
          </a:solidFill>
          <a:latin typeface="Trebuchet MS" pitchFamily="34" charset="0"/>
        </a:defRPr>
      </a:lvl3pPr>
      <a:lvl4pPr algn="l" rtl="0" eaLnBrk="1" fontAlgn="base" hangingPunct="1">
        <a:spcBef>
          <a:spcPct val="30000"/>
        </a:spcBef>
        <a:spcAft>
          <a:spcPct val="0"/>
        </a:spcAft>
        <a:defRPr sz="2000">
          <a:solidFill>
            <a:srgbClr val="6EBB1F"/>
          </a:solidFill>
          <a:latin typeface="Trebuchet MS" pitchFamily="34" charset="0"/>
        </a:defRPr>
      </a:lvl4pPr>
      <a:lvl5pPr algn="l" rtl="0" eaLnBrk="1" fontAlgn="base" hangingPunct="1">
        <a:spcBef>
          <a:spcPct val="30000"/>
        </a:spcBef>
        <a:spcAft>
          <a:spcPct val="0"/>
        </a:spcAft>
        <a:defRPr sz="2000">
          <a:solidFill>
            <a:srgbClr val="6EBB1F"/>
          </a:solidFill>
          <a:latin typeface="Trebuchet MS" pitchFamily="34" charset="0"/>
        </a:defRPr>
      </a:lvl5pPr>
      <a:lvl6pPr marL="457200" algn="l" rtl="0" eaLnBrk="1" fontAlgn="base" hangingPunct="1">
        <a:spcBef>
          <a:spcPct val="30000"/>
        </a:spcBef>
        <a:spcAft>
          <a:spcPct val="0"/>
        </a:spcAft>
        <a:defRPr sz="2000">
          <a:solidFill>
            <a:srgbClr val="6EBB1F"/>
          </a:solidFill>
          <a:latin typeface="Trebuchet MS" pitchFamily="34" charset="0"/>
        </a:defRPr>
      </a:lvl6pPr>
      <a:lvl7pPr marL="914400" algn="l" rtl="0" eaLnBrk="1" fontAlgn="base" hangingPunct="1">
        <a:spcBef>
          <a:spcPct val="30000"/>
        </a:spcBef>
        <a:spcAft>
          <a:spcPct val="0"/>
        </a:spcAft>
        <a:defRPr sz="2000">
          <a:solidFill>
            <a:srgbClr val="6EBB1F"/>
          </a:solidFill>
          <a:latin typeface="Trebuchet MS" pitchFamily="34" charset="0"/>
        </a:defRPr>
      </a:lvl7pPr>
      <a:lvl8pPr marL="1371600" algn="l" rtl="0" eaLnBrk="1" fontAlgn="base" hangingPunct="1">
        <a:spcBef>
          <a:spcPct val="30000"/>
        </a:spcBef>
        <a:spcAft>
          <a:spcPct val="0"/>
        </a:spcAft>
        <a:defRPr sz="2000">
          <a:solidFill>
            <a:srgbClr val="6EBB1F"/>
          </a:solidFill>
          <a:latin typeface="Trebuchet MS" pitchFamily="34" charset="0"/>
        </a:defRPr>
      </a:lvl8pPr>
      <a:lvl9pPr marL="1828800" algn="l" rtl="0" eaLnBrk="1" fontAlgn="base" hangingPunct="1">
        <a:spcBef>
          <a:spcPct val="30000"/>
        </a:spcBef>
        <a:spcAft>
          <a:spcPct val="0"/>
        </a:spcAft>
        <a:defRPr sz="2000">
          <a:solidFill>
            <a:srgbClr val="6EBB1F"/>
          </a:solidFill>
          <a:latin typeface="Trebuchet MS" pitchFamily="34" charset="0"/>
        </a:defRPr>
      </a:lvl9pPr>
    </p:titleStyle>
    <p:bodyStyle>
      <a:lvl1pPr marL="228600" indent="-228600" algn="l" rtl="0" eaLnBrk="1" fontAlgn="base" hangingPunct="1">
        <a:spcBef>
          <a:spcPct val="50000"/>
        </a:spcBef>
        <a:spcAft>
          <a:spcPct val="0"/>
        </a:spcAft>
        <a:buClr>
          <a:srgbClr val="0768A9"/>
        </a:buClr>
        <a:buFont typeface="Wingdings" pitchFamily="2" charset="2"/>
        <a:buChar char="n"/>
        <a:defRPr sz="1600">
          <a:solidFill>
            <a:schemeClr val="tx1"/>
          </a:solidFill>
          <a:latin typeface="+mn-lt"/>
          <a:ea typeface="+mn-ea"/>
          <a:cs typeface="+mn-cs"/>
        </a:defRPr>
      </a:lvl1pPr>
      <a:lvl2pPr marL="571500" indent="-228600" algn="l" rtl="0" eaLnBrk="1" fontAlgn="base" hangingPunct="1">
        <a:spcBef>
          <a:spcPct val="25000"/>
        </a:spcBef>
        <a:spcAft>
          <a:spcPct val="0"/>
        </a:spcAft>
        <a:buClr>
          <a:srgbClr val="0768A9"/>
        </a:buClr>
        <a:buChar char="—"/>
        <a:defRPr sz="1400">
          <a:solidFill>
            <a:schemeClr val="tx1"/>
          </a:solidFill>
          <a:latin typeface="+mn-lt"/>
        </a:defRPr>
      </a:lvl2pPr>
      <a:lvl3pPr marL="914400" indent="-228600" algn="l" rtl="0" eaLnBrk="1" fontAlgn="base" hangingPunct="1">
        <a:spcBef>
          <a:spcPct val="25000"/>
        </a:spcBef>
        <a:spcAft>
          <a:spcPct val="0"/>
        </a:spcAft>
        <a:buClr>
          <a:srgbClr val="0768A9"/>
        </a:buClr>
        <a:buFont typeface="Wingdings" pitchFamily="2" charset="2"/>
        <a:buChar char="n"/>
        <a:defRPr sz="1200">
          <a:solidFill>
            <a:schemeClr val="tx1"/>
          </a:solidFill>
          <a:latin typeface="+mn-lt"/>
        </a:defRPr>
      </a:lvl3pPr>
      <a:lvl4pPr marL="1262063" indent="-233363" algn="l" rtl="0" eaLnBrk="1" fontAlgn="base" hangingPunct="1">
        <a:spcBef>
          <a:spcPct val="25000"/>
        </a:spcBef>
        <a:spcAft>
          <a:spcPct val="0"/>
        </a:spcAft>
        <a:buClr>
          <a:srgbClr val="0768A9"/>
        </a:buClr>
        <a:buChar char="—"/>
        <a:defRPr sz="1600">
          <a:solidFill>
            <a:schemeClr val="tx1"/>
          </a:solidFill>
          <a:latin typeface="+mn-lt"/>
        </a:defRPr>
      </a:lvl4pPr>
      <a:lvl5pPr marL="16002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5pPr>
      <a:lvl6pPr marL="20574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6pPr>
      <a:lvl7pPr marL="25146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7pPr>
      <a:lvl8pPr marL="29718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8pPr>
      <a:lvl9pPr marL="3429000" indent="-223838" algn="l" rtl="0" eaLnBrk="1" fontAlgn="base" hangingPunct="1">
        <a:spcBef>
          <a:spcPct val="25000"/>
        </a:spcBef>
        <a:spcAft>
          <a:spcPct val="0"/>
        </a:spcAft>
        <a:buClr>
          <a:srgbClr val="0768A9"/>
        </a:buClr>
        <a:buFont typeface="Wingdings" pitchFamily="2" charset="2"/>
        <a:buChar char="n"/>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McK 2. Slide Title"/>
          <p:cNvSpPr>
            <a:spLocks noGrp="1" noChangeArrowheads="1"/>
          </p:cNvSpPr>
          <p:nvPr>
            <p:ph type="title"/>
          </p:nvPr>
        </p:nvSpPr>
        <p:spPr bwMode="gray">
          <a:xfrm>
            <a:off x="264584" y="241300"/>
            <a:ext cx="11641667" cy="3048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27" name="Rectangle 3"/>
          <p:cNvSpPr>
            <a:spLocks noGrp="1" noChangeArrowheads="1"/>
          </p:cNvSpPr>
          <p:nvPr>
            <p:ph type="body" idx="1"/>
          </p:nvPr>
        </p:nvSpPr>
        <p:spPr bwMode="auto">
          <a:xfrm>
            <a:off x="273051" y="747713"/>
            <a:ext cx="11624733" cy="5561012"/>
          </a:xfrm>
          <a:prstGeom prst="rect">
            <a:avLst/>
          </a:prstGeom>
          <a:noFill/>
          <a:ln w="9525" algn="ctr">
            <a:solidFill>
              <a:schemeClr val="accent2"/>
            </a:solidFill>
            <a:miter lim="800000"/>
            <a:headEnd/>
            <a:tailEnd/>
          </a:ln>
        </p:spPr>
        <p:txBody>
          <a:bodyPr vert="horz" wrap="square" lIns="91440" tIns="91440" rIns="91440" bIns="91440" numCol="1" anchor="t" anchorCtr="0" compatLnSpc="1">
            <a:prstTxWarp prst="textNoShape">
              <a:avLst/>
            </a:prstTxWarp>
          </a:bodyPr>
          <a:lstStyle/>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gray">
          <a:xfrm>
            <a:off x="11680520" y="6591902"/>
            <a:ext cx="141064" cy="138499"/>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lvl1pPr algn="r" eaLnBrk="0" hangingPunct="0">
              <a:defRPr sz="900" b="0">
                <a:latin typeface="Arial" charset="0"/>
              </a:defRPr>
            </a:lvl1pPr>
          </a:lstStyle>
          <a:p>
            <a:pPr fontAlgn="base">
              <a:spcBef>
                <a:spcPct val="0"/>
              </a:spcBef>
              <a:spcAft>
                <a:spcPct val="0"/>
              </a:spcAft>
              <a:defRPr/>
            </a:pPr>
            <a:fld id="{F5B98EF0-B97B-4E2C-AFB7-EA7013A9F4C4}" type="slidenum">
              <a:rPr lang="en-US">
                <a:solidFill>
                  <a:srgbClr val="000000"/>
                </a:solidFill>
              </a:rPr>
              <a:pPr fontAlgn="base">
                <a:spcBef>
                  <a:spcPct val="0"/>
                </a:spcBef>
                <a:spcAft>
                  <a:spcPct val="0"/>
                </a:spcAft>
                <a:defRPr/>
              </a:pPr>
              <a:t>‹#›</a:t>
            </a:fld>
            <a:endParaRPr lang="en-US" dirty="0">
              <a:solidFill>
                <a:srgbClr val="000000"/>
              </a:solidFill>
            </a:endParaRPr>
          </a:p>
        </p:txBody>
      </p:sp>
      <p:pic>
        <p:nvPicPr>
          <p:cNvPr id="1029" name="Picture 31" descr="WK_CMYK_R_2"/>
          <p:cNvPicPr>
            <a:picLocks noChangeAspect="1" noChangeArrowheads="1"/>
          </p:cNvPicPr>
          <p:nvPr/>
        </p:nvPicPr>
        <p:blipFill>
          <a:blip r:embed="rId15" cstate="print"/>
          <a:srcRect/>
          <a:stretch>
            <a:fillRect/>
          </a:stretch>
        </p:blipFill>
        <p:spPr bwMode="auto">
          <a:xfrm>
            <a:off x="192618" y="6467475"/>
            <a:ext cx="2455333" cy="292100"/>
          </a:xfrm>
          <a:prstGeom prst="rect">
            <a:avLst/>
          </a:prstGeom>
          <a:noFill/>
          <a:ln w="9525">
            <a:noFill/>
            <a:miter lim="800000"/>
            <a:headEnd/>
            <a:tailEnd/>
          </a:ln>
        </p:spPr>
      </p:pic>
      <p:sp>
        <p:nvSpPr>
          <p:cNvPr id="1036" name="Line 12"/>
          <p:cNvSpPr>
            <a:spLocks noChangeShapeType="1"/>
          </p:cNvSpPr>
          <p:nvPr/>
        </p:nvSpPr>
        <p:spPr bwMode="gray">
          <a:xfrm flipH="1">
            <a:off x="0" y="6440488"/>
            <a:ext cx="12192000" cy="0"/>
          </a:xfrm>
          <a:prstGeom prst="line">
            <a:avLst/>
          </a:prstGeom>
          <a:noFill/>
          <a:ln w="12700">
            <a:solidFill>
              <a:srgbClr val="0768A9"/>
            </a:solidFill>
            <a:round/>
            <a:headEnd/>
            <a:tailEnd/>
          </a:ln>
          <a:effectLst/>
        </p:spPr>
        <p:txBody>
          <a:bodyPr wrap="none" anchor="ctr"/>
          <a:lstStyle/>
          <a:p>
            <a:pPr algn="ctr" eaLnBrk="0" fontAlgn="base" hangingPunct="0">
              <a:spcBef>
                <a:spcPct val="0"/>
              </a:spcBef>
              <a:spcAft>
                <a:spcPct val="0"/>
              </a:spcAft>
              <a:defRPr/>
            </a:pPr>
            <a:endParaRPr lang="en-US" sz="1000" b="1" dirty="0">
              <a:solidFill>
                <a:srgbClr val="000000"/>
              </a:solidFill>
            </a:endParaRPr>
          </a:p>
        </p:txBody>
      </p:sp>
      <p:sp>
        <p:nvSpPr>
          <p:cNvPr id="1073" name="McK 1. On-page tracker" hidden="1"/>
          <p:cNvSpPr>
            <a:spLocks noChangeArrowheads="1"/>
          </p:cNvSpPr>
          <p:nvPr/>
        </p:nvSpPr>
        <p:spPr bwMode="auto">
          <a:xfrm>
            <a:off x="158751" y="26988"/>
            <a:ext cx="859210" cy="215444"/>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1400" dirty="0">
                <a:solidFill>
                  <a:srgbClr val="000000"/>
                </a:solidFill>
              </a:rPr>
              <a:t>TRACKER</a:t>
            </a:r>
          </a:p>
        </p:txBody>
      </p:sp>
      <p:sp>
        <p:nvSpPr>
          <p:cNvPr id="1074" name="McK 3. Unit of measure" hidden="1"/>
          <p:cNvSpPr txBox="1">
            <a:spLocks noChangeArrowheads="1"/>
          </p:cNvSpPr>
          <p:nvPr/>
        </p:nvSpPr>
        <p:spPr bwMode="auto">
          <a:xfrm>
            <a:off x="158751" y="695325"/>
            <a:ext cx="11747500" cy="215444"/>
          </a:xfrm>
          <a:prstGeom prst="rect">
            <a:avLst/>
          </a:prstGeom>
          <a:noFill/>
          <a:ln w="9525">
            <a:noFill/>
            <a:miter lim="800000"/>
            <a:headEnd/>
            <a:tailEnd/>
          </a:ln>
          <a:effectLst/>
        </p:spPr>
        <p:txBody>
          <a:bodyPr lIns="0" tIns="0" rIns="0" bIns="0">
            <a:spAutoFit/>
          </a:bodyPr>
          <a:lstStyle/>
          <a:p>
            <a:pPr defTabSz="895350" fontAlgn="base">
              <a:spcBef>
                <a:spcPct val="0"/>
              </a:spcBef>
              <a:spcAft>
                <a:spcPct val="0"/>
              </a:spcAft>
              <a:defRPr/>
            </a:pPr>
            <a:r>
              <a:rPr lang="en-US" sz="1400" dirty="0" smtClean="0">
                <a:solidFill>
                  <a:srgbClr val="000000"/>
                </a:solidFill>
              </a:rPr>
              <a:t>Unit of measure</a:t>
            </a:r>
            <a:endParaRPr lang="en-US" sz="1400" dirty="0">
              <a:solidFill>
                <a:srgbClr val="000000"/>
              </a:solidFill>
            </a:endParaRPr>
          </a:p>
        </p:txBody>
      </p:sp>
      <p:grpSp>
        <p:nvGrpSpPr>
          <p:cNvPr id="2" name="McK Slide Elements"/>
          <p:cNvGrpSpPr>
            <a:grpSpLocks/>
          </p:cNvGrpSpPr>
          <p:nvPr/>
        </p:nvGrpSpPr>
        <p:grpSpPr bwMode="auto">
          <a:xfrm>
            <a:off x="158751" y="6046788"/>
            <a:ext cx="11747500" cy="355600"/>
            <a:chOff x="75" y="3809"/>
            <a:chExt cx="5550" cy="224"/>
          </a:xfrm>
        </p:grpSpPr>
        <p:sp>
          <p:nvSpPr>
            <p:cNvPr id="1076" name="McK 4. Footnote" hidden="1"/>
            <p:cNvSpPr txBox="1">
              <a:spLocks noChangeArrowheads="1"/>
            </p:cNvSpPr>
            <p:nvPr/>
          </p:nvSpPr>
          <p:spPr bwMode="auto">
            <a:xfrm>
              <a:off x="75" y="3809"/>
              <a:ext cx="5550" cy="96"/>
            </a:xfrm>
            <a:prstGeom prst="rect">
              <a:avLst/>
            </a:prstGeom>
            <a:noFill/>
            <a:ln w="9525">
              <a:noFill/>
              <a:miter lim="800000"/>
              <a:headEnd/>
              <a:tailEnd/>
            </a:ln>
            <a:effectLst/>
          </p:spPr>
          <p:txBody>
            <a:bodyPr lIns="0" tIns="0" rIns="0" bIns="0" anchor="b">
              <a:spAutoFit/>
            </a:bodyPr>
            <a:lstStyle/>
            <a:p>
              <a:pPr marL="104775" indent="-104775" defTabSz="895350" fontAlgn="base">
                <a:spcBef>
                  <a:spcPct val="0"/>
                </a:spcBef>
                <a:spcAft>
                  <a:spcPct val="0"/>
                </a:spcAft>
                <a:defRPr/>
              </a:pPr>
              <a:r>
                <a:rPr lang="en-US" sz="1000" dirty="0" smtClean="0">
                  <a:solidFill>
                    <a:srgbClr val="000000"/>
                  </a:solidFill>
                </a:rPr>
                <a:t>1 Footnote</a:t>
              </a:r>
              <a:endParaRPr lang="en-US" sz="1000" dirty="0">
                <a:solidFill>
                  <a:srgbClr val="000000"/>
                </a:solidFill>
              </a:endParaRPr>
            </a:p>
          </p:txBody>
        </p:sp>
        <p:sp>
          <p:nvSpPr>
            <p:cNvPr id="1077" name="McK 5. Source" hidden="1"/>
            <p:cNvSpPr>
              <a:spLocks noChangeArrowheads="1"/>
            </p:cNvSpPr>
            <p:nvPr/>
          </p:nvSpPr>
          <p:spPr bwMode="auto">
            <a:xfrm>
              <a:off x="75" y="3937"/>
              <a:ext cx="5550" cy="96"/>
            </a:xfrm>
            <a:prstGeom prst="rect">
              <a:avLst/>
            </a:prstGeom>
            <a:noFill/>
            <a:ln w="9525">
              <a:noFill/>
              <a:miter lim="800000"/>
              <a:headEnd/>
              <a:tailEnd/>
            </a:ln>
            <a:effectLst/>
          </p:spPr>
          <p:txBody>
            <a:bodyPr lIns="0" tIns="0" rIns="0" bIns="0" anchor="b">
              <a:spAutoFit/>
            </a:bodyPr>
            <a:lstStyle/>
            <a:p>
              <a:pPr marL="609600" indent="-609600" defTabSz="895350" fontAlgn="base">
                <a:spcBef>
                  <a:spcPct val="0"/>
                </a:spcBef>
                <a:spcAft>
                  <a:spcPct val="0"/>
                </a:spcAft>
                <a:tabLst>
                  <a:tab pos="612775" algn="l"/>
                </a:tabLst>
                <a:defRPr/>
              </a:pPr>
              <a:r>
                <a:rPr lang="en-US" sz="1000" dirty="0">
                  <a:solidFill>
                    <a:srgbClr val="000000"/>
                  </a:solidFill>
                </a:rPr>
                <a:t>SOURCE</a:t>
              </a:r>
              <a:r>
                <a:rPr lang="en-US" sz="1000" dirty="0" smtClean="0">
                  <a:solidFill>
                    <a:srgbClr val="000000"/>
                  </a:solidFill>
                </a:rPr>
                <a:t>: Source</a:t>
              </a:r>
              <a:endParaRPr lang="en-US" sz="1000" dirty="0">
                <a:solidFill>
                  <a:srgbClr val="000000"/>
                </a:solidFill>
              </a:endParaRPr>
            </a:p>
          </p:txBody>
        </p:sp>
      </p:grpSp>
      <p:grpSp>
        <p:nvGrpSpPr>
          <p:cNvPr id="3" name="ACET" hidden="1"/>
          <p:cNvGrpSpPr>
            <a:grpSpLocks/>
          </p:cNvGrpSpPr>
          <p:nvPr/>
        </p:nvGrpSpPr>
        <p:grpSpPr bwMode="auto">
          <a:xfrm>
            <a:off x="3403601" y="1627188"/>
            <a:ext cx="5687484" cy="508000"/>
            <a:chOff x="915" y="710"/>
            <a:chExt cx="2686" cy="320"/>
          </a:xfrm>
        </p:grpSpPr>
        <p:cxnSp>
          <p:nvCxnSpPr>
            <p:cNvPr id="1037" name="AutoShape 55" hidden="1"/>
            <p:cNvCxnSpPr>
              <a:cxnSpLocks noChangeShapeType="1"/>
              <a:stCxn id="1080" idx="4"/>
              <a:endCxn id="1080" idx="6"/>
            </p:cNvCxnSpPr>
            <p:nvPr/>
          </p:nvCxnSpPr>
          <p:spPr bwMode="auto">
            <a:xfrm>
              <a:off x="915" y="1030"/>
              <a:ext cx="2686" cy="0"/>
            </a:xfrm>
            <a:prstGeom prst="straightConnector1">
              <a:avLst/>
            </a:prstGeom>
            <a:noFill/>
            <a:ln w="9525">
              <a:solidFill>
                <a:schemeClr val="tx1"/>
              </a:solidFill>
              <a:round/>
              <a:headEnd/>
              <a:tailEnd/>
            </a:ln>
          </p:spPr>
        </p:cxnSp>
        <p:sp>
          <p:nvSpPr>
            <p:cNvPr id="1080" name="AutoShape 56"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fontAlgn="base">
                <a:spcBef>
                  <a:spcPct val="0"/>
                </a:spcBef>
                <a:spcAft>
                  <a:spcPct val="0"/>
                </a:spcAft>
                <a:defRPr/>
              </a:pPr>
              <a:r>
                <a:rPr lang="en-US" sz="1600" b="1" dirty="0">
                  <a:solidFill>
                    <a:srgbClr val="000000"/>
                  </a:solidFill>
                </a:rPr>
                <a:t>Title</a:t>
              </a:r>
            </a:p>
            <a:p>
              <a:pPr fontAlgn="base">
                <a:spcBef>
                  <a:spcPct val="0"/>
                </a:spcBef>
                <a:spcAft>
                  <a:spcPct val="0"/>
                </a:spcAft>
                <a:defRPr/>
              </a:pPr>
              <a:r>
                <a:rPr lang="en-US" sz="1600" dirty="0" smtClean="0">
                  <a:solidFill>
                    <a:srgbClr val="000000"/>
                  </a:solidFill>
                </a:rPr>
                <a:t>Unit of measure</a:t>
              </a:r>
              <a:endParaRPr lang="en-US" sz="1600" dirty="0">
                <a:solidFill>
                  <a:srgbClr val="000000"/>
                </a:solidFill>
              </a:endParaRPr>
            </a:p>
          </p:txBody>
        </p:sp>
      </p:grpSp>
      <p:sp>
        <p:nvSpPr>
          <p:cNvPr id="1097" name="Working Draft" hidden="1"/>
          <p:cNvSpPr txBox="1">
            <a:spLocks noChangeArrowheads="1"/>
          </p:cNvSpPr>
          <p:nvPr/>
        </p:nvSpPr>
        <p:spPr bwMode="auto">
          <a:xfrm rot="5400000">
            <a:off x="11062404" y="2792284"/>
            <a:ext cx="2098331"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CA" sz="600" dirty="0" smtClean="0">
                <a:solidFill>
                  <a:srgbClr val="000000"/>
                </a:solidFill>
              </a:rPr>
              <a:t>Last Modified 02/12/2010 4:27:04 PM Eastern Standard Time</a:t>
            </a:r>
            <a:endParaRPr lang="en-US" sz="1600" dirty="0">
              <a:solidFill>
                <a:srgbClr val="000000"/>
              </a:solidFill>
            </a:endParaRPr>
          </a:p>
        </p:txBody>
      </p:sp>
      <p:sp>
        <p:nvSpPr>
          <p:cNvPr id="1098" name="Printed" hidden="1"/>
          <p:cNvSpPr txBox="1">
            <a:spLocks noChangeArrowheads="1"/>
          </p:cNvSpPr>
          <p:nvPr/>
        </p:nvSpPr>
        <p:spPr bwMode="auto">
          <a:xfrm rot="5400000">
            <a:off x="11554268" y="4282946"/>
            <a:ext cx="1112484" cy="92333"/>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600" dirty="0" smtClean="0">
                <a:solidFill>
                  <a:srgbClr val="000000"/>
                </a:solidFill>
              </a:rPr>
              <a:t>Printed 10/09/2010 10:37:46 AM</a:t>
            </a:r>
            <a:endParaRPr lang="en-US" sz="1600" dirty="0">
              <a:solidFill>
                <a:srgbClr val="000000"/>
              </a:solidFill>
            </a:endParaRPr>
          </a:p>
        </p:txBody>
      </p:sp>
    </p:spTree>
    <p:extLst>
      <p:ext uri="{BB962C8B-B14F-4D97-AF65-F5344CB8AC3E}">
        <p14:creationId xmlns:p14="http://schemas.microsoft.com/office/powerpoint/2010/main" val="418649514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Lst>
  <p:transition/>
  <p:timing>
    <p:tnLst>
      <p:par>
        <p:cTn id="1" dur="indefinite" restart="never" nodeType="tmRoot"/>
      </p:par>
    </p:tnLst>
  </p:timing>
  <p:hf hdr="0" ftr="0" dt="0"/>
  <p:txStyles>
    <p:titleStyle>
      <a:lvl1pPr algn="l" rtl="0" eaLnBrk="1" fontAlgn="base" hangingPunct="1">
        <a:spcBef>
          <a:spcPct val="30000"/>
        </a:spcBef>
        <a:spcAft>
          <a:spcPct val="0"/>
        </a:spcAft>
        <a:defRPr sz="2000" b="1">
          <a:solidFill>
            <a:schemeClr val="tx2"/>
          </a:solidFill>
          <a:latin typeface="Trebuchet MS" pitchFamily="34" charset="0"/>
          <a:ea typeface="+mj-ea"/>
          <a:cs typeface="+mj-cs"/>
        </a:defRPr>
      </a:lvl1pPr>
      <a:lvl2pPr algn="l" rtl="0" eaLnBrk="1" fontAlgn="base" hangingPunct="1">
        <a:spcBef>
          <a:spcPct val="30000"/>
        </a:spcBef>
        <a:spcAft>
          <a:spcPct val="0"/>
        </a:spcAft>
        <a:defRPr sz="2000" b="1">
          <a:solidFill>
            <a:schemeClr val="tx2"/>
          </a:solidFill>
          <a:latin typeface="Trebuchet MS" pitchFamily="34" charset="0"/>
        </a:defRPr>
      </a:lvl2pPr>
      <a:lvl3pPr algn="l" rtl="0" eaLnBrk="1" fontAlgn="base" hangingPunct="1">
        <a:spcBef>
          <a:spcPct val="30000"/>
        </a:spcBef>
        <a:spcAft>
          <a:spcPct val="0"/>
        </a:spcAft>
        <a:defRPr sz="2000" b="1">
          <a:solidFill>
            <a:schemeClr val="tx2"/>
          </a:solidFill>
          <a:latin typeface="Trebuchet MS" pitchFamily="34" charset="0"/>
        </a:defRPr>
      </a:lvl3pPr>
      <a:lvl4pPr algn="l" rtl="0" eaLnBrk="1" fontAlgn="base" hangingPunct="1">
        <a:spcBef>
          <a:spcPct val="30000"/>
        </a:spcBef>
        <a:spcAft>
          <a:spcPct val="0"/>
        </a:spcAft>
        <a:defRPr sz="2000" b="1">
          <a:solidFill>
            <a:schemeClr val="tx2"/>
          </a:solidFill>
          <a:latin typeface="Trebuchet MS" pitchFamily="34" charset="0"/>
        </a:defRPr>
      </a:lvl4pPr>
      <a:lvl5pPr algn="l" rtl="0" eaLnBrk="1" fontAlgn="base" hangingPunct="1">
        <a:spcBef>
          <a:spcPct val="30000"/>
        </a:spcBef>
        <a:spcAft>
          <a:spcPct val="0"/>
        </a:spcAft>
        <a:defRPr sz="2000" b="1">
          <a:solidFill>
            <a:schemeClr val="tx2"/>
          </a:solidFill>
          <a:latin typeface="Trebuchet MS" pitchFamily="34" charset="0"/>
        </a:defRPr>
      </a:lvl5pPr>
      <a:lvl6pPr marL="457200" algn="l" rtl="0" eaLnBrk="1" fontAlgn="base" hangingPunct="1">
        <a:spcBef>
          <a:spcPct val="30000"/>
        </a:spcBef>
        <a:spcAft>
          <a:spcPct val="0"/>
        </a:spcAft>
        <a:defRPr sz="1900" b="1">
          <a:solidFill>
            <a:schemeClr val="tx2"/>
          </a:solidFill>
          <a:latin typeface="Arial" charset="0"/>
        </a:defRPr>
      </a:lvl6pPr>
      <a:lvl7pPr marL="914400" algn="l" rtl="0" eaLnBrk="1" fontAlgn="base" hangingPunct="1">
        <a:spcBef>
          <a:spcPct val="30000"/>
        </a:spcBef>
        <a:spcAft>
          <a:spcPct val="0"/>
        </a:spcAft>
        <a:defRPr sz="1900" b="1">
          <a:solidFill>
            <a:schemeClr val="tx2"/>
          </a:solidFill>
          <a:latin typeface="Arial" charset="0"/>
        </a:defRPr>
      </a:lvl7pPr>
      <a:lvl8pPr marL="1371600" algn="l" rtl="0" eaLnBrk="1" fontAlgn="base" hangingPunct="1">
        <a:spcBef>
          <a:spcPct val="30000"/>
        </a:spcBef>
        <a:spcAft>
          <a:spcPct val="0"/>
        </a:spcAft>
        <a:defRPr sz="1900" b="1">
          <a:solidFill>
            <a:schemeClr val="tx2"/>
          </a:solidFill>
          <a:latin typeface="Arial" charset="0"/>
        </a:defRPr>
      </a:lvl8pPr>
      <a:lvl9pPr marL="1828800" algn="l" rtl="0" eaLnBrk="1" fontAlgn="base" hangingPunct="1">
        <a:spcBef>
          <a:spcPct val="30000"/>
        </a:spcBef>
        <a:spcAft>
          <a:spcPct val="0"/>
        </a:spcAft>
        <a:defRPr sz="1900" b="1">
          <a:solidFill>
            <a:schemeClr val="tx2"/>
          </a:solidFill>
          <a:latin typeface="Arial" charset="0"/>
        </a:defRPr>
      </a:lvl9pPr>
    </p:titleStyle>
    <p:bodyStyle>
      <a:lvl1pPr marL="342900" indent="-34290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50000"/>
        </a:spcBef>
        <a:spcAft>
          <a:spcPct val="0"/>
        </a:spcAft>
        <a:buClr>
          <a:schemeClr val="tx2"/>
        </a:buClr>
        <a:buSzPct val="125000"/>
        <a:buFont typeface="Arial" pitchFamily="34" charset="0"/>
        <a:buChar char="▪"/>
        <a:defRPr>
          <a:solidFill>
            <a:schemeClr val="tx1"/>
          </a:solidFill>
          <a:latin typeface="Trebuchet MS" pitchFamily="34" charset="0"/>
        </a:defRPr>
      </a:lvl2pPr>
      <a:lvl3pPr marL="457200" indent="-261938" algn="l" defTabSz="895350" rtl="0" eaLnBrk="1" fontAlgn="base" hangingPunct="1">
        <a:spcBef>
          <a:spcPct val="50000"/>
        </a:spcBef>
        <a:spcAft>
          <a:spcPct val="0"/>
        </a:spcAft>
        <a:buClr>
          <a:schemeClr val="tx2"/>
        </a:buClr>
        <a:buSzPct val="120000"/>
        <a:buFont typeface="Arial" pitchFamily="34" charset="0"/>
        <a:buChar char="–"/>
        <a:defRPr sz="1600">
          <a:solidFill>
            <a:schemeClr val="tx1"/>
          </a:solidFill>
          <a:latin typeface="Trebuchet MS" pitchFamily="34" charset="0"/>
        </a:defRPr>
      </a:lvl3pPr>
      <a:lvl4pPr marL="614363" indent="-155575" algn="l" defTabSz="895350" rtl="0" eaLnBrk="1" fontAlgn="base" hangingPunct="1">
        <a:spcBef>
          <a:spcPct val="50000"/>
        </a:spcBef>
        <a:spcAft>
          <a:spcPct val="0"/>
        </a:spcAft>
        <a:buClr>
          <a:schemeClr val="tx2"/>
        </a:buClr>
        <a:buSzPct val="120000"/>
        <a:buFont typeface="Arial" pitchFamily="34" charset="0"/>
        <a:buChar char="▫"/>
        <a:defRPr sz="1400">
          <a:solidFill>
            <a:schemeClr val="tx1"/>
          </a:solidFill>
          <a:latin typeface="Trebuchet MS" pitchFamily="34" charset="0"/>
        </a:defRPr>
      </a:lvl4pPr>
      <a:lvl5pPr marL="746125" indent="-130175" algn="l" defTabSz="895350" rtl="0" eaLnBrk="1" fontAlgn="base" hangingPunct="1">
        <a:spcBef>
          <a:spcPct val="50000"/>
        </a:spcBef>
        <a:spcAft>
          <a:spcPct val="0"/>
        </a:spcAft>
        <a:buClr>
          <a:schemeClr val="tx2"/>
        </a:buClr>
        <a:buSzPct val="89000"/>
        <a:buFont typeface="Arial" pitchFamily="34" charset="0"/>
        <a:buChar char="-"/>
        <a:defRPr sz="1200">
          <a:solidFill>
            <a:schemeClr val="tx1"/>
          </a:solidFill>
          <a:latin typeface="Trebuchet MS" pitchFamily="34" charset="0"/>
        </a:defRPr>
      </a:lvl5pPr>
      <a:lvl6pPr marL="12033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16605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21177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25749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bwMode="auto">
          <a:xfrm>
            <a:off x="711200" y="685801"/>
            <a:ext cx="108712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5"/>
          <p:cNvSpPr>
            <a:spLocks noGrp="1" noChangeArrowheads="1"/>
          </p:cNvSpPr>
          <p:nvPr>
            <p:ph type="body" idx="1"/>
          </p:nvPr>
        </p:nvSpPr>
        <p:spPr bwMode="auto">
          <a:xfrm>
            <a:off x="711200" y="1828800"/>
            <a:ext cx="10803467"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82" name="Rectangle 30"/>
          <p:cNvSpPr>
            <a:spLocks noGrp="1" noChangeArrowheads="1"/>
          </p:cNvSpPr>
          <p:nvPr>
            <p:ph type="dt" sz="half" idx="2"/>
          </p:nvPr>
        </p:nvSpPr>
        <p:spPr bwMode="auto">
          <a:xfrm>
            <a:off x="508000" y="6080126"/>
            <a:ext cx="2844800" cy="320675"/>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algn="l">
              <a:spcBef>
                <a:spcPct val="0"/>
              </a:spcBef>
              <a:buFontTx/>
              <a:buNone/>
              <a:defRPr sz="1200">
                <a:latin typeface="Arial" charset="0"/>
              </a:defRPr>
            </a:lvl1pPr>
          </a:lstStyle>
          <a:p>
            <a:pPr fontAlgn="base">
              <a:spcAft>
                <a:spcPct val="0"/>
              </a:spcAft>
              <a:defRPr/>
            </a:pPr>
            <a:fld id="{0166CF33-B23C-4C39-93BC-3C9E8A23F40E}" type="datetime1">
              <a:rPr lang="en-US">
                <a:solidFill>
                  <a:srgbClr val="000000"/>
                </a:solidFill>
              </a:rPr>
              <a:pPr fontAlgn="base">
                <a:spcAft>
                  <a:spcPct val="0"/>
                </a:spcAft>
                <a:defRPr/>
              </a:pPr>
              <a:t>6/6/2017</a:t>
            </a:fld>
            <a:endParaRPr lang="en-US">
              <a:solidFill>
                <a:srgbClr val="000000"/>
              </a:solidFill>
            </a:endParaRPr>
          </a:p>
        </p:txBody>
      </p:sp>
      <p:sp>
        <p:nvSpPr>
          <p:cNvPr id="100384" name="Rectangle 32"/>
          <p:cNvSpPr>
            <a:spLocks noGrp="1" noChangeArrowheads="1"/>
          </p:cNvSpPr>
          <p:nvPr>
            <p:ph type="sldNum" sz="quarter" idx="4"/>
          </p:nvPr>
        </p:nvSpPr>
        <p:spPr bwMode="auto">
          <a:xfrm>
            <a:off x="8839200" y="6096000"/>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Arial" charset="0"/>
              </a:defRPr>
            </a:lvl1pPr>
          </a:lstStyle>
          <a:p>
            <a:pPr fontAlgn="base">
              <a:spcAft>
                <a:spcPct val="0"/>
              </a:spcAft>
              <a:defRPr/>
            </a:pPr>
            <a:fld id="{23B78D5A-4CF9-47FD-BE96-0E0CDF875EA9}" type="slidenum">
              <a:rPr lang="en-US">
                <a:solidFill>
                  <a:srgbClr val="000000"/>
                </a:solidFill>
              </a:rPr>
              <a:pPr fontAlgn="base">
                <a:spcAft>
                  <a:spcPct val="0"/>
                </a:spcAft>
                <a:defRPr/>
              </a:pPr>
              <a:t>‹#›</a:t>
            </a:fld>
            <a:endParaRPr lang="en-US">
              <a:solidFill>
                <a:srgbClr val="000000"/>
              </a:solidFill>
            </a:endParaRPr>
          </a:p>
        </p:txBody>
      </p:sp>
      <p:pic>
        <p:nvPicPr>
          <p:cNvPr id="8198" name="Picture 38" descr="PowerPointFooter_horiz"/>
          <p:cNvPicPr>
            <a:picLocks noChangeAspect="1" noChangeArrowheads="1"/>
          </p:cNvPicPr>
          <p:nvPr/>
        </p:nvPicPr>
        <p:blipFill>
          <a:blip r:embed="rId15" cstate="print"/>
          <a:srcRect/>
          <a:stretch>
            <a:fillRect/>
          </a:stretch>
        </p:blipFill>
        <p:spPr bwMode="auto">
          <a:xfrm>
            <a:off x="-2117" y="6172200"/>
            <a:ext cx="12194117" cy="685800"/>
          </a:xfrm>
          <a:prstGeom prst="rect">
            <a:avLst/>
          </a:prstGeom>
          <a:solidFill>
            <a:schemeClr val="accent2"/>
          </a:solidFill>
          <a:ln w="9525">
            <a:noFill/>
            <a:miter lim="800000"/>
            <a:headEnd/>
            <a:tailEnd/>
          </a:ln>
        </p:spPr>
      </p:pic>
      <p:sp>
        <p:nvSpPr>
          <p:cNvPr id="100392" name="Rectangle 40"/>
          <p:cNvSpPr>
            <a:spLocks noChangeArrowheads="1"/>
          </p:cNvSpPr>
          <p:nvPr/>
        </p:nvSpPr>
        <p:spPr bwMode="auto">
          <a:xfrm>
            <a:off x="9042400" y="6111875"/>
            <a:ext cx="2844800" cy="476250"/>
          </a:xfrm>
          <a:prstGeom prst="rect">
            <a:avLst/>
          </a:prstGeom>
          <a:noFill/>
          <a:ln w="9525">
            <a:noFill/>
            <a:miter lim="800000"/>
            <a:headEnd/>
            <a:tailEnd/>
          </a:ln>
          <a:effectLst/>
        </p:spPr>
        <p:txBody>
          <a:bodyPr/>
          <a:lstStyle/>
          <a:p>
            <a:pPr algn="r" fontAlgn="base">
              <a:spcBef>
                <a:spcPct val="0"/>
              </a:spcBef>
              <a:spcAft>
                <a:spcPct val="0"/>
              </a:spcAft>
              <a:defRPr/>
            </a:pPr>
            <a:fld id="{7DE5EC13-0A92-420C-A145-FDB22B971669}" type="slidenum">
              <a:rPr lang="en-US" sz="1200" b="1">
                <a:solidFill>
                  <a:srgbClr val="000000"/>
                </a:solidFill>
              </a:rPr>
              <a:pPr algn="r" fontAlgn="base">
                <a:spcBef>
                  <a:spcPct val="0"/>
                </a:spcBef>
                <a:spcAft>
                  <a:spcPct val="0"/>
                </a:spcAft>
                <a:defRPr/>
              </a:pPr>
              <a:t>‹#›</a:t>
            </a:fld>
            <a:endParaRPr lang="en-US" sz="1200" b="1">
              <a:solidFill>
                <a:srgbClr val="000000"/>
              </a:solidFill>
            </a:endParaRPr>
          </a:p>
        </p:txBody>
      </p:sp>
      <p:pic>
        <p:nvPicPr>
          <p:cNvPr id="8200" name="Picture 41" descr="PPheader_horz_R_corp"/>
          <p:cNvPicPr>
            <a:picLocks noChangeAspect="1" noChangeArrowheads="1"/>
          </p:cNvPicPr>
          <p:nvPr/>
        </p:nvPicPr>
        <p:blipFill>
          <a:blip r:embed="rId16" cstate="print"/>
          <a:srcRect/>
          <a:stretch>
            <a:fillRect/>
          </a:stretch>
        </p:blipFill>
        <p:spPr bwMode="auto">
          <a:xfrm>
            <a:off x="0" y="117475"/>
            <a:ext cx="12192000" cy="685800"/>
          </a:xfrm>
          <a:prstGeom prst="rect">
            <a:avLst/>
          </a:prstGeom>
          <a:noFill/>
          <a:ln w="9525">
            <a:noFill/>
            <a:miter lim="800000"/>
            <a:headEnd/>
            <a:tailEnd/>
          </a:ln>
        </p:spPr>
      </p:pic>
    </p:spTree>
    <p:extLst>
      <p:ext uri="{BB962C8B-B14F-4D97-AF65-F5344CB8AC3E}">
        <p14:creationId xmlns:p14="http://schemas.microsoft.com/office/powerpoint/2010/main" val="3828175403"/>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hf sldNum="0" hdr="0" ftr="0" dt="0"/>
  <p:txStyles>
    <p:titleStyle>
      <a:lvl1pPr algn="l" rtl="0" eaLnBrk="1" fontAlgn="base" hangingPunct="1">
        <a:spcBef>
          <a:spcPct val="0"/>
        </a:spcBef>
        <a:spcAft>
          <a:spcPct val="0"/>
        </a:spcAft>
        <a:defRPr sz="3200">
          <a:solidFill>
            <a:srgbClr val="9A002D"/>
          </a:solidFill>
          <a:latin typeface="+mj-lt"/>
          <a:ea typeface="+mj-ea"/>
          <a:cs typeface="+mj-cs"/>
        </a:defRPr>
      </a:lvl1pPr>
      <a:lvl2pPr algn="l" rtl="0" eaLnBrk="1" fontAlgn="base" hangingPunct="1">
        <a:spcBef>
          <a:spcPct val="0"/>
        </a:spcBef>
        <a:spcAft>
          <a:spcPct val="0"/>
        </a:spcAft>
        <a:defRPr sz="3200">
          <a:solidFill>
            <a:srgbClr val="9A002D"/>
          </a:solidFill>
          <a:latin typeface="Arial" charset="0"/>
        </a:defRPr>
      </a:lvl2pPr>
      <a:lvl3pPr algn="l" rtl="0" eaLnBrk="1" fontAlgn="base" hangingPunct="1">
        <a:spcBef>
          <a:spcPct val="0"/>
        </a:spcBef>
        <a:spcAft>
          <a:spcPct val="0"/>
        </a:spcAft>
        <a:defRPr sz="3200">
          <a:solidFill>
            <a:srgbClr val="9A002D"/>
          </a:solidFill>
          <a:latin typeface="Arial" charset="0"/>
        </a:defRPr>
      </a:lvl3pPr>
      <a:lvl4pPr algn="l" rtl="0" eaLnBrk="1" fontAlgn="base" hangingPunct="1">
        <a:spcBef>
          <a:spcPct val="0"/>
        </a:spcBef>
        <a:spcAft>
          <a:spcPct val="0"/>
        </a:spcAft>
        <a:defRPr sz="3200">
          <a:solidFill>
            <a:srgbClr val="9A002D"/>
          </a:solidFill>
          <a:latin typeface="Arial" charset="0"/>
        </a:defRPr>
      </a:lvl4pPr>
      <a:lvl5pPr algn="l" rtl="0" eaLnBrk="1" fontAlgn="base" hangingPunct="1">
        <a:spcBef>
          <a:spcPct val="0"/>
        </a:spcBef>
        <a:spcAft>
          <a:spcPct val="0"/>
        </a:spcAft>
        <a:defRPr sz="3200">
          <a:solidFill>
            <a:srgbClr val="9A002D"/>
          </a:solidFill>
          <a:latin typeface="Arial" charset="0"/>
        </a:defRPr>
      </a:lvl5pPr>
      <a:lvl6pPr marL="457200" algn="l" rtl="0" eaLnBrk="1" fontAlgn="base" hangingPunct="1">
        <a:spcBef>
          <a:spcPct val="0"/>
        </a:spcBef>
        <a:spcAft>
          <a:spcPct val="0"/>
        </a:spcAft>
        <a:defRPr sz="3200">
          <a:solidFill>
            <a:srgbClr val="9A002D"/>
          </a:solidFill>
          <a:latin typeface="Arial" charset="0"/>
        </a:defRPr>
      </a:lvl6pPr>
      <a:lvl7pPr marL="914400" algn="l" rtl="0" eaLnBrk="1" fontAlgn="base" hangingPunct="1">
        <a:spcBef>
          <a:spcPct val="0"/>
        </a:spcBef>
        <a:spcAft>
          <a:spcPct val="0"/>
        </a:spcAft>
        <a:defRPr sz="3200">
          <a:solidFill>
            <a:srgbClr val="9A002D"/>
          </a:solidFill>
          <a:latin typeface="Arial" charset="0"/>
        </a:defRPr>
      </a:lvl7pPr>
      <a:lvl8pPr marL="1371600" algn="l" rtl="0" eaLnBrk="1" fontAlgn="base" hangingPunct="1">
        <a:spcBef>
          <a:spcPct val="0"/>
        </a:spcBef>
        <a:spcAft>
          <a:spcPct val="0"/>
        </a:spcAft>
        <a:defRPr sz="3200">
          <a:solidFill>
            <a:srgbClr val="9A002D"/>
          </a:solidFill>
          <a:latin typeface="Arial" charset="0"/>
        </a:defRPr>
      </a:lvl8pPr>
      <a:lvl9pPr marL="1828800" algn="l" rtl="0" eaLnBrk="1" fontAlgn="base" hangingPunct="1">
        <a:spcBef>
          <a:spcPct val="0"/>
        </a:spcBef>
        <a:spcAft>
          <a:spcPct val="0"/>
        </a:spcAft>
        <a:defRPr sz="3200">
          <a:solidFill>
            <a:srgbClr val="9A002D"/>
          </a:solidFill>
          <a:latin typeface="Arial" charset="0"/>
        </a:defRPr>
      </a:lvl9pPr>
    </p:titleStyle>
    <p:bodyStyle>
      <a:lvl1pPr marL="166688" indent="-166688" algn="l" rtl="0" eaLnBrk="1" fontAlgn="base" hangingPunct="1">
        <a:spcBef>
          <a:spcPct val="20000"/>
        </a:spcBef>
        <a:spcAft>
          <a:spcPct val="0"/>
        </a:spcAft>
        <a:buClr>
          <a:srgbClr val="9A002D"/>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rgbClr val="9A002D"/>
        </a:buClr>
        <a:buChar char="–"/>
        <a:defRPr sz="2000">
          <a:solidFill>
            <a:schemeClr val="tx1"/>
          </a:solidFill>
          <a:latin typeface="+mn-lt"/>
        </a:defRPr>
      </a:lvl2pPr>
      <a:lvl3pPr marL="1143000" indent="-228600" algn="l" rtl="0" eaLnBrk="1" fontAlgn="base" hangingPunct="1">
        <a:spcBef>
          <a:spcPct val="20000"/>
        </a:spcBef>
        <a:spcAft>
          <a:spcPct val="0"/>
        </a:spcAft>
        <a:buClr>
          <a:srgbClr val="9A002D"/>
        </a:buClr>
        <a:buChar char="•"/>
        <a:defRPr>
          <a:solidFill>
            <a:schemeClr val="tx1"/>
          </a:solidFill>
          <a:latin typeface="+mn-lt"/>
        </a:defRPr>
      </a:lvl3pPr>
      <a:lvl4pPr marL="1600200" indent="-228600" algn="l" rtl="0" eaLnBrk="1" fontAlgn="base" hangingPunct="1">
        <a:spcBef>
          <a:spcPct val="20000"/>
        </a:spcBef>
        <a:spcAft>
          <a:spcPct val="0"/>
        </a:spcAft>
        <a:buClr>
          <a:srgbClr val="9A002D"/>
        </a:buClr>
        <a:buChar char="–"/>
        <a:defRPr sz="1600">
          <a:solidFill>
            <a:schemeClr val="tx1"/>
          </a:solidFill>
          <a:latin typeface="+mn-lt"/>
        </a:defRPr>
      </a:lvl4pPr>
      <a:lvl5pPr marL="2057400" indent="-228600" algn="l" rtl="0" eaLnBrk="1" fontAlgn="base" hangingPunct="1">
        <a:spcBef>
          <a:spcPct val="20000"/>
        </a:spcBef>
        <a:spcAft>
          <a:spcPct val="0"/>
        </a:spcAft>
        <a:buClr>
          <a:srgbClr val="9A002D"/>
        </a:buClr>
        <a:buChar char="»"/>
        <a:defRPr sz="1400">
          <a:solidFill>
            <a:schemeClr val="tx1"/>
          </a:solidFill>
          <a:latin typeface="+mn-lt"/>
        </a:defRPr>
      </a:lvl5pPr>
      <a:lvl6pPr marL="2514600" indent="-228600" algn="l" rtl="0" eaLnBrk="1" fontAlgn="base" hangingPunct="1">
        <a:spcBef>
          <a:spcPct val="20000"/>
        </a:spcBef>
        <a:spcAft>
          <a:spcPct val="0"/>
        </a:spcAft>
        <a:buClr>
          <a:srgbClr val="9A002D"/>
        </a:buClr>
        <a:buChar char="»"/>
        <a:defRPr sz="1400">
          <a:solidFill>
            <a:schemeClr val="tx1"/>
          </a:solidFill>
          <a:latin typeface="+mn-lt"/>
        </a:defRPr>
      </a:lvl6pPr>
      <a:lvl7pPr marL="2971800" indent="-228600" algn="l" rtl="0" eaLnBrk="1" fontAlgn="base" hangingPunct="1">
        <a:spcBef>
          <a:spcPct val="20000"/>
        </a:spcBef>
        <a:spcAft>
          <a:spcPct val="0"/>
        </a:spcAft>
        <a:buClr>
          <a:srgbClr val="9A002D"/>
        </a:buClr>
        <a:buChar char="»"/>
        <a:defRPr sz="1400">
          <a:solidFill>
            <a:schemeClr val="tx1"/>
          </a:solidFill>
          <a:latin typeface="+mn-lt"/>
        </a:defRPr>
      </a:lvl7pPr>
      <a:lvl8pPr marL="3429000" indent="-228600" algn="l" rtl="0" eaLnBrk="1" fontAlgn="base" hangingPunct="1">
        <a:spcBef>
          <a:spcPct val="20000"/>
        </a:spcBef>
        <a:spcAft>
          <a:spcPct val="0"/>
        </a:spcAft>
        <a:buClr>
          <a:srgbClr val="9A002D"/>
        </a:buClr>
        <a:buChar char="»"/>
        <a:defRPr sz="1400">
          <a:solidFill>
            <a:schemeClr val="tx1"/>
          </a:solidFill>
          <a:latin typeface="+mn-lt"/>
        </a:defRPr>
      </a:lvl8pPr>
      <a:lvl9pPr marL="3886200" indent="-228600" algn="l" rtl="0" eaLnBrk="1" fontAlgn="base" hangingPunct="1">
        <a:spcBef>
          <a:spcPct val="20000"/>
        </a:spcBef>
        <a:spcAft>
          <a:spcPct val="0"/>
        </a:spcAft>
        <a:buClr>
          <a:srgbClr val="9A002D"/>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0"/>
            <a:ext cx="12192000" cy="768126"/>
          </a:xfrm>
          <a:prstGeom prst="rect">
            <a:avLst/>
          </a:prstGeom>
          <a:gradFill flip="none" rotWithShape="1">
            <a:gsLst>
              <a:gs pos="60000">
                <a:schemeClr val="tx2"/>
              </a:gs>
              <a:gs pos="91000">
                <a:srgbClr val="FFFFFF"/>
              </a:gs>
            </a:gsLst>
            <a:lin ang="0" scaled="1"/>
            <a:tileRect/>
          </a:gradFill>
          <a:ln>
            <a:noFill/>
          </a:ln>
          <a:effectLst>
            <a:outerShdw blurRad="40000" dist="23000" dir="5400000"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50000"/>
              </a:spcBef>
              <a:spcAft>
                <a:spcPct val="0"/>
              </a:spcAft>
              <a:buSzPct val="130000"/>
            </a:pPr>
            <a:endParaRPr lang="en-US" sz="2400" i="1">
              <a:solidFill>
                <a:srgbClr val="FFFFFF"/>
              </a:solidFill>
            </a:endParaRPr>
          </a:p>
        </p:txBody>
      </p:sp>
      <p:sp>
        <p:nvSpPr>
          <p:cNvPr id="2" name="Title Placeholder 1"/>
          <p:cNvSpPr>
            <a:spLocks noGrp="1"/>
          </p:cNvSpPr>
          <p:nvPr>
            <p:ph type="title"/>
          </p:nvPr>
        </p:nvSpPr>
        <p:spPr>
          <a:xfrm>
            <a:off x="466438" y="76909"/>
            <a:ext cx="9723196" cy="71314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66439" y="1004593"/>
            <a:ext cx="11300691" cy="480599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Rectangle 6"/>
          <p:cNvSpPr>
            <a:spLocks noChangeArrowheads="1"/>
          </p:cNvSpPr>
          <p:nvPr/>
        </p:nvSpPr>
        <p:spPr bwMode="auto">
          <a:xfrm>
            <a:off x="203207" y="6565084"/>
            <a:ext cx="157094" cy="153888"/>
          </a:xfrm>
          <a:prstGeom prst="rect">
            <a:avLst/>
          </a:prstGeom>
          <a:noFill/>
          <a:ln w="9525">
            <a:noFill/>
            <a:miter lim="800000"/>
            <a:headEnd/>
            <a:tailEnd/>
          </a:ln>
          <a:effectLst/>
        </p:spPr>
        <p:txBody>
          <a:bodyPr wrap="none" lIns="0" tIns="0" rIns="0" bIns="0">
            <a:spAutoFit/>
          </a:bodyPr>
          <a:lstStyle/>
          <a:p>
            <a:pPr defTabSz="1033463" eaLnBrk="0" fontAlgn="base" hangingPunct="0">
              <a:spcBef>
                <a:spcPct val="0"/>
              </a:spcBef>
              <a:spcAft>
                <a:spcPct val="0"/>
              </a:spcAft>
              <a:defRPr/>
            </a:pPr>
            <a:fld id="{CE68E300-6CD8-4700-9D8F-1117408838C5}" type="slidenum">
              <a:rPr lang="en-US" sz="1000" smtClean="0">
                <a:solidFill>
                  <a:srgbClr val="000000">
                    <a:lumMod val="50000"/>
                    <a:lumOff val="50000"/>
                  </a:srgbClr>
                </a:solidFill>
                <a:latin typeface="Arial"/>
                <a:cs typeface="Arial"/>
              </a:rPr>
              <a:pPr defTabSz="1033463" eaLnBrk="0" fontAlgn="base" hangingPunct="0">
                <a:spcBef>
                  <a:spcPct val="0"/>
                </a:spcBef>
                <a:spcAft>
                  <a:spcPct val="0"/>
                </a:spcAft>
                <a:defRPr/>
              </a:pPr>
              <a:t>‹#›</a:t>
            </a:fld>
            <a:endParaRPr lang="en-US" sz="900" dirty="0">
              <a:solidFill>
                <a:srgbClr val="000000">
                  <a:lumMod val="50000"/>
                  <a:lumOff val="50000"/>
                </a:srgbClr>
              </a:solidFill>
              <a:latin typeface="Arial"/>
              <a:cs typeface="Arial"/>
            </a:endParaRPr>
          </a:p>
        </p:txBody>
      </p:sp>
      <p:sp>
        <p:nvSpPr>
          <p:cNvPr id="9" name="TextBox 8"/>
          <p:cNvSpPr txBox="1"/>
          <p:nvPr userDrawn="1"/>
        </p:nvSpPr>
        <p:spPr>
          <a:xfrm>
            <a:off x="9297155" y="6465004"/>
            <a:ext cx="2894845" cy="246221"/>
          </a:xfrm>
          <a:prstGeom prst="rect">
            <a:avLst/>
          </a:prstGeom>
          <a:noFill/>
        </p:spPr>
        <p:txBody>
          <a:bodyPr wrap="square" rtlCol="0">
            <a:spAutoFit/>
          </a:bodyPr>
          <a:lstStyle/>
          <a:p>
            <a:pPr algn="ctr" fontAlgn="base">
              <a:spcBef>
                <a:spcPct val="50000"/>
              </a:spcBef>
              <a:spcAft>
                <a:spcPct val="0"/>
              </a:spcAft>
              <a:buSzPct val="130000"/>
            </a:pPr>
            <a:r>
              <a:rPr lang="en-US" sz="1000" dirty="0" smtClean="0">
                <a:solidFill>
                  <a:srgbClr val="000000">
                    <a:lumMod val="50000"/>
                    <a:lumOff val="50000"/>
                  </a:srgbClr>
                </a:solidFill>
                <a:latin typeface="Arial" charset="0"/>
              </a:rPr>
              <a:t>PUG Challenge Americas 2013</a:t>
            </a:r>
            <a:endParaRPr lang="en-US" sz="1000" dirty="0">
              <a:solidFill>
                <a:srgbClr val="000000">
                  <a:lumMod val="50000"/>
                  <a:lumOff val="50000"/>
                </a:srgbClr>
              </a:solidFill>
              <a:latin typeface="Arial" charset="0"/>
            </a:endParaRPr>
          </a:p>
        </p:txBody>
      </p:sp>
      <p:pic>
        <p:nvPicPr>
          <p:cNvPr id="10" name="Picture 9"/>
          <p:cNvPicPr>
            <a:picLocks noChangeAspect="1"/>
          </p:cNvPicPr>
          <p:nvPr userDrawn="1"/>
        </p:nvPicPr>
        <p:blipFill>
          <a:blip r:embed="rId7"/>
          <a:srcRect/>
          <a:stretch>
            <a:fillRect/>
          </a:stretch>
        </p:blipFill>
        <p:spPr bwMode="auto">
          <a:xfrm>
            <a:off x="11283938" y="0"/>
            <a:ext cx="761173" cy="773066"/>
          </a:xfrm>
          <a:prstGeom prst="rect">
            <a:avLst/>
          </a:prstGeom>
          <a:noFill/>
          <a:ln w="9525">
            <a:noFill/>
            <a:miter lim="800000"/>
            <a:headEnd/>
            <a:tailEnd/>
          </a:ln>
        </p:spPr>
      </p:pic>
      <p:sp>
        <p:nvSpPr>
          <p:cNvPr id="12" name="Rectangle 11"/>
          <p:cNvSpPr/>
          <p:nvPr userDrawn="1"/>
        </p:nvSpPr>
        <p:spPr bwMode="auto">
          <a:xfrm>
            <a:off x="6003635" y="6596381"/>
            <a:ext cx="184730" cy="461665"/>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spAutoFit/>
          </a:bodyPr>
          <a:lstStyle/>
          <a:p>
            <a:pPr algn="ctr" fontAlgn="base">
              <a:spcBef>
                <a:spcPct val="50000"/>
              </a:spcBef>
              <a:spcAft>
                <a:spcPct val="0"/>
              </a:spcAft>
              <a:buSzPct val="130000"/>
            </a:pPr>
            <a:endParaRPr lang="en-US" sz="2400" i="1" smtClean="0">
              <a:solidFill>
                <a:srgbClr val="000000"/>
              </a:solidFill>
              <a:latin typeface="Arial" charset="0"/>
            </a:endParaRPr>
          </a:p>
        </p:txBody>
      </p:sp>
    </p:spTree>
    <p:extLst>
      <p:ext uri="{BB962C8B-B14F-4D97-AF65-F5344CB8AC3E}">
        <p14:creationId xmlns:p14="http://schemas.microsoft.com/office/powerpoint/2010/main" val="2973161959"/>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Lst>
  <p:transition>
    <p:wipe dir="r"/>
  </p:transition>
  <p:timing>
    <p:tnLst>
      <p:par>
        <p:cTn id="1" dur="indefinite" restart="never" nodeType="tmRoot"/>
      </p:par>
    </p:tnLst>
  </p:timing>
  <p:txStyles>
    <p:titleStyle>
      <a:lvl1pPr algn="l" defTabSz="457200" rtl="0" eaLnBrk="1" latinLnBrk="0" hangingPunct="1">
        <a:spcBef>
          <a:spcPct val="0"/>
        </a:spcBef>
        <a:buNone/>
        <a:defRPr sz="2800" kern="1200">
          <a:solidFill>
            <a:schemeClr val="bg1"/>
          </a:solidFill>
          <a:latin typeface="DIN-MediumAlternate"/>
          <a:ea typeface="+mj-ea"/>
          <a:cs typeface="DIN-MediumAlternate"/>
        </a:defRPr>
      </a:lvl1pPr>
    </p:titleStyle>
    <p:bodyStyle>
      <a:lvl1pPr marL="457200" indent="-457200" algn="l" defTabSz="457200" rtl="0" eaLnBrk="1" latinLnBrk="0" hangingPunct="1">
        <a:spcBef>
          <a:spcPct val="20000"/>
        </a:spcBef>
        <a:buClr>
          <a:schemeClr val="tx2"/>
        </a:buClr>
        <a:buFont typeface="Arial"/>
        <a:buChar char="•"/>
        <a:defRPr sz="2400" kern="1200">
          <a:solidFill>
            <a:schemeClr val="tx1"/>
          </a:solidFill>
          <a:latin typeface="DIN-MediumAlternate"/>
          <a:ea typeface="+mn-ea"/>
          <a:cs typeface="DIN-MediumAlternate"/>
        </a:defRPr>
      </a:lvl1pPr>
      <a:lvl2pPr marL="742950" indent="-285750" algn="l" defTabSz="457200" rtl="0" eaLnBrk="1" latinLnBrk="0" hangingPunct="1">
        <a:spcBef>
          <a:spcPct val="20000"/>
        </a:spcBef>
        <a:buClr>
          <a:schemeClr val="tx2"/>
        </a:buClr>
        <a:buFont typeface="Arial"/>
        <a:buChar char="–"/>
        <a:defRPr sz="2200" kern="1200">
          <a:solidFill>
            <a:schemeClr val="tx1"/>
          </a:solidFill>
          <a:latin typeface="DIN-MediumAlternate"/>
          <a:ea typeface="+mn-ea"/>
          <a:cs typeface="DIN-MediumAlternate"/>
        </a:defRPr>
      </a:lvl2pPr>
      <a:lvl3pPr marL="1143000" indent="-228600" algn="l" defTabSz="457200" rtl="0" eaLnBrk="1" latinLnBrk="0" hangingPunct="1">
        <a:spcBef>
          <a:spcPct val="20000"/>
        </a:spcBef>
        <a:buClr>
          <a:schemeClr val="tx2"/>
        </a:buClr>
        <a:buFont typeface="Arial"/>
        <a:buChar char="•"/>
        <a:defRPr sz="2000" kern="1200">
          <a:solidFill>
            <a:schemeClr val="tx1"/>
          </a:solidFill>
          <a:latin typeface="DIN-MediumAlternate"/>
          <a:ea typeface="+mn-ea"/>
          <a:cs typeface="DIN-MediumAlternate"/>
        </a:defRPr>
      </a:lvl3pPr>
      <a:lvl4pPr marL="1600200" indent="-228600" algn="l" defTabSz="457200" rtl="0" eaLnBrk="1" latinLnBrk="0" hangingPunct="1">
        <a:spcBef>
          <a:spcPct val="20000"/>
        </a:spcBef>
        <a:buClr>
          <a:schemeClr val="tx2"/>
        </a:buClr>
        <a:buSzPct val="80000"/>
        <a:buFont typeface="Courier New"/>
        <a:buChar char="o"/>
        <a:defRPr sz="2000" kern="1200">
          <a:solidFill>
            <a:schemeClr val="tx1"/>
          </a:solidFill>
          <a:latin typeface="DIN-MediumAlternate"/>
          <a:ea typeface="+mn-ea"/>
          <a:cs typeface="DIN-MediumAlternate"/>
        </a:defRPr>
      </a:lvl4pPr>
      <a:lvl5pPr marL="2057400" indent="-228600" algn="l" defTabSz="457200" rtl="0" eaLnBrk="1" latinLnBrk="0" hangingPunct="1">
        <a:spcBef>
          <a:spcPct val="20000"/>
        </a:spcBef>
        <a:buClr>
          <a:schemeClr val="tx2"/>
        </a:buClr>
        <a:buSzPct val="80000"/>
        <a:buFont typeface="Courier New"/>
        <a:buChar char="o"/>
        <a:defRPr sz="2000" kern="1200">
          <a:solidFill>
            <a:schemeClr val="tx1"/>
          </a:solidFill>
          <a:latin typeface="DIN-MediumAlternate"/>
          <a:ea typeface="+mn-ea"/>
          <a:cs typeface="DIN-MediumAlternate"/>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hyperlink" Target="http://msdn.microsoft.com/en-us/library/gg145045(v=vs.110).aspx" TargetMode="Externa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24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393575" y="4257919"/>
            <a:ext cx="9520518" cy="708528"/>
          </a:xfrm>
          <a:noFill/>
        </p:spPr>
        <p:txBody>
          <a:bodyPr/>
          <a:lstStyle/>
          <a:p>
            <a:r>
              <a:rPr lang="en-US" sz="4000" dirty="0" smtClean="0">
                <a:solidFill>
                  <a:schemeClr val="tx1"/>
                </a:solidFill>
              </a:rPr>
              <a:t>Progress .NET, Not Progress GUI for .NET</a:t>
            </a:r>
            <a:endParaRPr lang="en-US" sz="4000" dirty="0">
              <a:solidFill>
                <a:schemeClr val="tx1"/>
              </a:solidFill>
            </a:endParaRPr>
          </a:p>
        </p:txBody>
      </p:sp>
      <p:sp>
        <p:nvSpPr>
          <p:cNvPr id="5" name="TextBox 4"/>
          <p:cNvSpPr txBox="1"/>
          <p:nvPr/>
        </p:nvSpPr>
        <p:spPr>
          <a:xfrm>
            <a:off x="430304" y="5978601"/>
            <a:ext cx="3926542" cy="677108"/>
          </a:xfrm>
          <a:prstGeom prst="rect">
            <a:avLst/>
          </a:prstGeom>
          <a:noFill/>
        </p:spPr>
        <p:txBody>
          <a:bodyPr wrap="square" rtlCol="0">
            <a:spAutoFit/>
          </a:bodyPr>
          <a:lstStyle/>
          <a:p>
            <a:r>
              <a:rPr lang="en-US" sz="2000" dirty="0" smtClean="0"/>
              <a:t>Presented by: Tom Bergman</a:t>
            </a:r>
          </a:p>
          <a:p>
            <a:r>
              <a:rPr lang="en-US" dirty="0" smtClean="0"/>
              <a:t>Tom.Bergman@WoltersKluwer.com</a:t>
            </a:r>
            <a:endParaRPr lang="en-US" dirty="0"/>
          </a:p>
        </p:txBody>
      </p:sp>
      <p:sp>
        <p:nvSpPr>
          <p:cNvPr id="7" name="TextBox 6"/>
          <p:cNvSpPr txBox="1"/>
          <p:nvPr/>
        </p:nvSpPr>
        <p:spPr>
          <a:xfrm>
            <a:off x="3939988" y="231013"/>
            <a:ext cx="8359588" cy="584775"/>
          </a:xfrm>
          <a:prstGeom prst="rect">
            <a:avLst/>
          </a:prstGeom>
          <a:noFill/>
        </p:spPr>
        <p:txBody>
          <a:bodyPr wrap="square" rtlCol="0">
            <a:spAutoFit/>
          </a:bodyPr>
          <a:lstStyle/>
          <a:p>
            <a:r>
              <a:rPr lang="en-US" sz="3200" dirty="0"/>
              <a:t>Pug Challenge </a:t>
            </a:r>
            <a:r>
              <a:rPr lang="en-US" sz="3200"/>
              <a:t>Americas </a:t>
            </a:r>
            <a:r>
              <a:rPr lang="en-US" sz="3200" smtClean="0"/>
              <a:t>2017 </a:t>
            </a:r>
            <a:r>
              <a:rPr lang="en-US" sz="3200" dirty="0" smtClean="0"/>
              <a:t>– Manchester</a:t>
            </a:r>
            <a:endParaRPr lang="en-US" sz="3200" dirty="0"/>
          </a:p>
        </p:txBody>
      </p:sp>
    </p:spTree>
    <p:extLst>
      <p:ext uri="{BB962C8B-B14F-4D97-AF65-F5344CB8AC3E}">
        <p14:creationId xmlns:p14="http://schemas.microsoft.com/office/powerpoint/2010/main" val="3508237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131329"/>
            <a:ext cx="8839200" cy="462307"/>
          </a:xfrm>
        </p:spPr>
        <p:txBody>
          <a:bodyPr/>
          <a:lstStyle/>
          <a:p>
            <a:r>
              <a:rPr lang="en-US" sz="2400" dirty="0" smtClean="0"/>
              <a:t>Enumerations</a:t>
            </a:r>
            <a:endParaRPr lang="en-US" sz="2400" dirty="0"/>
          </a:p>
        </p:txBody>
      </p:sp>
      <p:sp>
        <p:nvSpPr>
          <p:cNvPr id="3" name="Content Placeholder 2"/>
          <p:cNvSpPr>
            <a:spLocks noGrp="1"/>
          </p:cNvSpPr>
          <p:nvPr>
            <p:ph idx="1"/>
          </p:nvPr>
        </p:nvSpPr>
        <p:spPr>
          <a:xfrm>
            <a:off x="1488017" y="659339"/>
            <a:ext cx="8839200" cy="2710026"/>
          </a:xfrm>
        </p:spPr>
        <p:txBody>
          <a:bodyPr/>
          <a:lstStyle/>
          <a:p>
            <a:r>
              <a:rPr lang="en-US" sz="2000" dirty="0" smtClean="0"/>
              <a:t>Similar to named constants but checked at compile time</a:t>
            </a:r>
          </a:p>
          <a:p>
            <a:r>
              <a:rPr lang="en-US" sz="2000" dirty="0" smtClean="0"/>
              <a:t>Progress can access .NET enumerations just like C# when you need to use an enumeration as a parameter to a method.</a:t>
            </a:r>
          </a:p>
          <a:p>
            <a:r>
              <a:rPr lang="en-US" sz="2000" dirty="0" smtClean="0"/>
              <a:t>If you need to do more with enumerations, you need to use the Progress </a:t>
            </a:r>
            <a:r>
              <a:rPr lang="en-US" sz="2000" dirty="0" err="1" smtClean="0"/>
              <a:t>EnumHelper</a:t>
            </a:r>
            <a:r>
              <a:rPr lang="en-US" sz="2000" dirty="0" smtClean="0"/>
              <a:t> class. (Pre 11.6)</a:t>
            </a:r>
          </a:p>
          <a:p>
            <a:r>
              <a:rPr lang="en-US" sz="2000" dirty="0" smtClean="0"/>
              <a:t>Allows equality comparison as well as Add, And, Complement, </a:t>
            </a:r>
            <a:r>
              <a:rPr lang="en-US" sz="2000" dirty="0" err="1" smtClean="0"/>
              <a:t>IsGreater</a:t>
            </a:r>
            <a:r>
              <a:rPr lang="en-US" sz="2000" dirty="0" smtClean="0"/>
              <a:t>, </a:t>
            </a:r>
            <a:r>
              <a:rPr lang="en-US" sz="2000" dirty="0" err="1" smtClean="0"/>
              <a:t>Xor</a:t>
            </a:r>
            <a:r>
              <a:rPr lang="en-US" sz="2000" dirty="0" smtClean="0"/>
              <a:t> etc.</a:t>
            </a:r>
            <a:endParaRPr lang="en-US" sz="2000" dirty="0"/>
          </a:p>
        </p:txBody>
      </p:sp>
      <p:sp>
        <p:nvSpPr>
          <p:cNvPr id="4" name="TextBox 3"/>
          <p:cNvSpPr txBox="1"/>
          <p:nvPr/>
        </p:nvSpPr>
        <p:spPr>
          <a:xfrm>
            <a:off x="843655" y="4957552"/>
            <a:ext cx="10313893" cy="400110"/>
          </a:xfrm>
          <a:prstGeom prst="rect">
            <a:avLst/>
          </a:prstGeom>
          <a:noFill/>
          <a:ln>
            <a:solidFill>
              <a:srgbClr val="FFC000"/>
            </a:solidFill>
          </a:ln>
        </p:spPr>
        <p:txBody>
          <a:bodyPr wrap="square" rtlCol="0">
            <a:spAutoFit/>
          </a:bodyPr>
          <a:lstStyle/>
          <a:p>
            <a:r>
              <a:rPr lang="en-US" sz="2000" dirty="0"/>
              <a:t>IF </a:t>
            </a:r>
            <a:r>
              <a:rPr lang="en-US" sz="2000" dirty="0" err="1" smtClean="0">
                <a:effectLst>
                  <a:glow rad="228600">
                    <a:schemeClr val="accent2">
                      <a:satMod val="175000"/>
                      <a:alpha val="40000"/>
                    </a:schemeClr>
                  </a:glow>
                </a:effectLst>
              </a:rPr>
              <a:t>Progress.Util.EnumHelper:AreEqual</a:t>
            </a:r>
            <a:r>
              <a:rPr lang="en-US" sz="2000" dirty="0" smtClean="0">
                <a:effectLst/>
              </a:rPr>
              <a:t>(</a:t>
            </a:r>
            <a:r>
              <a:rPr lang="en-US" sz="2000" dirty="0" err="1" smtClean="0">
                <a:effectLst/>
              </a:rPr>
              <a:t>response:StatusCode</a:t>
            </a:r>
            <a:r>
              <a:rPr lang="en-US" sz="2000" dirty="0" smtClean="0">
                <a:effectLst/>
              </a:rPr>
              <a:t>, </a:t>
            </a:r>
            <a:r>
              <a:rPr lang="en-US" sz="2000" dirty="0" err="1" smtClean="0">
                <a:effectLst/>
              </a:rPr>
              <a:t>HttpStatusCode:NotFound</a:t>
            </a:r>
            <a:r>
              <a:rPr lang="en-US" sz="2000" dirty="0" smtClean="0"/>
              <a:t>)</a:t>
            </a:r>
            <a:endParaRPr lang="en-US" sz="2000" dirty="0"/>
          </a:p>
        </p:txBody>
      </p:sp>
      <p:sp>
        <p:nvSpPr>
          <p:cNvPr id="5" name="TextBox 4"/>
          <p:cNvSpPr txBox="1"/>
          <p:nvPr/>
        </p:nvSpPr>
        <p:spPr>
          <a:xfrm>
            <a:off x="605117" y="3870641"/>
            <a:ext cx="8638964" cy="400110"/>
          </a:xfrm>
          <a:prstGeom prst="rect">
            <a:avLst/>
          </a:prstGeom>
          <a:noFill/>
          <a:ln>
            <a:solidFill>
              <a:srgbClr val="FFC000"/>
            </a:solidFill>
          </a:ln>
        </p:spPr>
        <p:txBody>
          <a:bodyPr wrap="square" rtlCol="0">
            <a:spAutoFit/>
          </a:bodyPr>
          <a:lstStyle/>
          <a:p>
            <a:r>
              <a:rPr lang="en-US" sz="2000" dirty="0" err="1"/>
              <a:t>TempImage</a:t>
            </a:r>
            <a:r>
              <a:rPr lang="en-US" sz="2000" dirty="0" err="1">
                <a:effectLst>
                  <a:glow rad="228600">
                    <a:schemeClr val="accent2">
                      <a:satMod val="175000"/>
                      <a:alpha val="40000"/>
                    </a:schemeClr>
                  </a:glow>
                </a:effectLst>
              </a:rPr>
              <a:t>:</a:t>
            </a:r>
            <a:r>
              <a:rPr lang="en-US" sz="2000" dirty="0" err="1"/>
              <a:t>Save</a:t>
            </a:r>
            <a:r>
              <a:rPr lang="en-US" sz="2000" dirty="0"/>
              <a:t>(</a:t>
            </a:r>
            <a:r>
              <a:rPr lang="en-US" sz="2000" dirty="0" err="1"/>
              <a:t>pFileName</a:t>
            </a:r>
            <a:r>
              <a:rPr lang="en-US" sz="2000" dirty="0">
                <a:effectLst/>
              </a:rPr>
              <a:t>, </a:t>
            </a:r>
            <a:r>
              <a:rPr lang="en-US" sz="2000" dirty="0" err="1">
                <a:effectLst/>
              </a:rPr>
              <a:t>ImageFormat</a:t>
            </a:r>
            <a:r>
              <a:rPr lang="en-US" sz="2000" dirty="0" err="1">
                <a:effectLst>
                  <a:glow rad="228600">
                    <a:schemeClr val="accent2">
                      <a:satMod val="175000"/>
                      <a:alpha val="40000"/>
                    </a:schemeClr>
                  </a:glow>
                </a:effectLst>
              </a:rPr>
              <a:t>:</a:t>
            </a:r>
            <a:r>
              <a:rPr lang="en-US" sz="2000" dirty="0" err="1">
                <a:effectLst/>
              </a:rPr>
              <a:t>Tiff</a:t>
            </a:r>
            <a:r>
              <a:rPr lang="en-US" sz="2000" dirty="0" smtClean="0"/>
              <a:t>)</a:t>
            </a:r>
            <a:endParaRPr lang="en-US" sz="2000" dirty="0"/>
          </a:p>
        </p:txBody>
      </p:sp>
      <p:sp>
        <p:nvSpPr>
          <p:cNvPr id="6" name="TextBox 5"/>
          <p:cNvSpPr txBox="1"/>
          <p:nvPr/>
        </p:nvSpPr>
        <p:spPr>
          <a:xfrm>
            <a:off x="605117" y="4496393"/>
            <a:ext cx="10313892" cy="400110"/>
          </a:xfrm>
          <a:prstGeom prst="rect">
            <a:avLst/>
          </a:prstGeom>
          <a:noFill/>
          <a:ln>
            <a:solidFill>
              <a:srgbClr val="92D050"/>
            </a:solidFill>
          </a:ln>
        </p:spPr>
        <p:txBody>
          <a:bodyPr wrap="square" rtlCol="0">
            <a:spAutoFit/>
          </a:bodyPr>
          <a:lstStyle/>
          <a:p>
            <a:r>
              <a:rPr lang="en-US" sz="2000" dirty="0"/>
              <a:t>i</a:t>
            </a:r>
            <a:r>
              <a:rPr lang="en-US" sz="2000" dirty="0" smtClean="0"/>
              <a:t>f </a:t>
            </a:r>
            <a:r>
              <a:rPr lang="en-US" sz="2000" dirty="0" err="1"/>
              <a:t>response.StatusCode</a:t>
            </a:r>
            <a:r>
              <a:rPr lang="en-US" sz="2000" dirty="0">
                <a:effectLst>
                  <a:glow rad="228600">
                    <a:schemeClr val="accent2">
                      <a:satMod val="175000"/>
                      <a:alpha val="40000"/>
                    </a:schemeClr>
                  </a:glow>
                </a:effectLst>
              </a:rPr>
              <a:t>==</a:t>
            </a:r>
            <a:r>
              <a:rPr lang="en-US" sz="2000" dirty="0" err="1"/>
              <a:t>HttpStatusCode.NotFound</a:t>
            </a:r>
            <a:endParaRPr lang="en-US" sz="2000" dirty="0"/>
          </a:p>
        </p:txBody>
      </p:sp>
      <p:sp>
        <p:nvSpPr>
          <p:cNvPr id="7" name="TextBox 6"/>
          <p:cNvSpPr txBox="1"/>
          <p:nvPr/>
        </p:nvSpPr>
        <p:spPr>
          <a:xfrm>
            <a:off x="605118" y="3430414"/>
            <a:ext cx="8638964" cy="400110"/>
          </a:xfrm>
          <a:prstGeom prst="rect">
            <a:avLst/>
          </a:prstGeom>
          <a:noFill/>
          <a:ln>
            <a:solidFill>
              <a:srgbClr val="92D050"/>
            </a:solidFill>
          </a:ln>
        </p:spPr>
        <p:txBody>
          <a:bodyPr wrap="square" rtlCol="0">
            <a:spAutoFit/>
          </a:bodyPr>
          <a:lstStyle/>
          <a:p>
            <a:r>
              <a:rPr lang="en-US" sz="2000" dirty="0" err="1" smtClean="0"/>
              <a:t>TempImage</a:t>
            </a:r>
            <a:r>
              <a:rPr lang="en-US" sz="2000" dirty="0" err="1" smtClean="0">
                <a:effectLst>
                  <a:glow rad="228600">
                    <a:schemeClr val="accent2">
                      <a:satMod val="175000"/>
                      <a:alpha val="40000"/>
                    </a:schemeClr>
                  </a:glow>
                </a:effectLst>
              </a:rPr>
              <a:t>.</a:t>
            </a:r>
            <a:r>
              <a:rPr lang="en-US" sz="2000" dirty="0" err="1" smtClean="0"/>
              <a:t>Save</a:t>
            </a:r>
            <a:r>
              <a:rPr lang="en-US" sz="2000" dirty="0" smtClean="0"/>
              <a:t>(</a:t>
            </a:r>
            <a:r>
              <a:rPr lang="en-US" sz="2000" dirty="0" err="1" smtClean="0"/>
              <a:t>pFileName</a:t>
            </a:r>
            <a:r>
              <a:rPr lang="en-US" sz="2000" dirty="0" smtClean="0"/>
              <a:t>, </a:t>
            </a:r>
            <a:r>
              <a:rPr lang="en-US" sz="2000" dirty="0" err="1" smtClean="0"/>
              <a:t>ImageFormat</a:t>
            </a:r>
            <a:r>
              <a:rPr lang="en-US" sz="2000" dirty="0" err="1" smtClean="0">
                <a:effectLst>
                  <a:glow rad="228600">
                    <a:schemeClr val="accent2">
                      <a:satMod val="175000"/>
                      <a:alpha val="40000"/>
                    </a:schemeClr>
                  </a:glow>
                </a:effectLst>
              </a:rPr>
              <a:t>.</a:t>
            </a:r>
            <a:r>
              <a:rPr lang="en-US" sz="2000" dirty="0" err="1" smtClean="0"/>
              <a:t>Tiff</a:t>
            </a:r>
            <a:r>
              <a:rPr lang="en-US" sz="2000" dirty="0" smtClean="0"/>
              <a:t>)</a:t>
            </a:r>
            <a:endParaRPr lang="en-US" sz="2000" dirty="0"/>
          </a:p>
        </p:txBody>
      </p:sp>
      <p:sp>
        <p:nvSpPr>
          <p:cNvPr id="8" name="TextBox 7"/>
          <p:cNvSpPr txBox="1"/>
          <p:nvPr/>
        </p:nvSpPr>
        <p:spPr>
          <a:xfrm>
            <a:off x="837489" y="5498257"/>
            <a:ext cx="10313893" cy="707886"/>
          </a:xfrm>
          <a:prstGeom prst="rect">
            <a:avLst/>
          </a:prstGeom>
          <a:noFill/>
          <a:ln>
            <a:solidFill>
              <a:srgbClr val="FFC000"/>
            </a:solidFill>
          </a:ln>
        </p:spPr>
        <p:txBody>
          <a:bodyPr wrap="square" rtlCol="0">
            <a:spAutoFit/>
          </a:bodyPr>
          <a:lstStyle/>
          <a:p>
            <a:r>
              <a:rPr lang="en-US" sz="2000" dirty="0" smtClean="0"/>
              <a:t>V11.6+ only….</a:t>
            </a:r>
          </a:p>
          <a:p>
            <a:r>
              <a:rPr lang="en-US" sz="2000" dirty="0" smtClean="0"/>
              <a:t>IF </a:t>
            </a:r>
            <a:r>
              <a:rPr lang="en-US" sz="2000" dirty="0" err="1" smtClean="0">
                <a:effectLst/>
              </a:rPr>
              <a:t>response:StatusCode</a:t>
            </a:r>
            <a:r>
              <a:rPr lang="en-US" sz="2000" dirty="0" smtClean="0">
                <a:effectLst/>
              </a:rPr>
              <a:t> = </a:t>
            </a:r>
            <a:r>
              <a:rPr lang="en-US" sz="2000" dirty="0" err="1" smtClean="0">
                <a:effectLst/>
              </a:rPr>
              <a:t>HttpStatusCode:NotFound</a:t>
            </a:r>
            <a:endParaRPr lang="en-US" sz="2000" dirty="0"/>
          </a:p>
        </p:txBody>
      </p:sp>
    </p:spTree>
    <p:extLst>
      <p:ext uri="{BB962C8B-B14F-4D97-AF65-F5344CB8AC3E}">
        <p14:creationId xmlns:p14="http://schemas.microsoft.com/office/powerpoint/2010/main" val="4280011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Case Sensitivity</a:t>
            </a:r>
            <a:endParaRPr lang="en-US" sz="2400" dirty="0"/>
          </a:p>
        </p:txBody>
      </p:sp>
      <p:sp>
        <p:nvSpPr>
          <p:cNvPr id="3" name="Content Placeholder 2"/>
          <p:cNvSpPr>
            <a:spLocks noGrp="1"/>
          </p:cNvSpPr>
          <p:nvPr>
            <p:ph idx="1"/>
          </p:nvPr>
        </p:nvSpPr>
        <p:spPr/>
        <p:txBody>
          <a:bodyPr/>
          <a:lstStyle/>
          <a:p>
            <a:r>
              <a:rPr lang="en-US" sz="2000" dirty="0" smtClean="0"/>
              <a:t>This will compile</a:t>
            </a:r>
          </a:p>
          <a:p>
            <a:endParaRPr lang="en-US" dirty="0"/>
          </a:p>
          <a:p>
            <a:endParaRPr lang="en-US" dirty="0" smtClean="0"/>
          </a:p>
          <a:p>
            <a:endParaRPr lang="en-US" dirty="0"/>
          </a:p>
          <a:p>
            <a:r>
              <a:rPr lang="en-US" sz="2000" dirty="0" smtClean="0"/>
              <a:t>This will not. The first use of a class is case sensitive.</a:t>
            </a:r>
          </a:p>
          <a:p>
            <a:endParaRPr lang="en-US" sz="2000" dirty="0"/>
          </a:p>
          <a:p>
            <a:endParaRPr lang="en-US" sz="2000" dirty="0" smtClean="0"/>
          </a:p>
          <a:p>
            <a:r>
              <a:rPr lang="en-US" sz="2000" dirty="0" smtClean="0"/>
              <a:t>When in doubt, check for proper case. Better yet, always use the proper case for </a:t>
            </a:r>
            <a:r>
              <a:rPr lang="en-US" sz="2000" dirty="0" err="1" smtClean="0"/>
              <a:t>.Net</a:t>
            </a:r>
            <a:r>
              <a:rPr lang="en-US" sz="2000" dirty="0" smtClean="0"/>
              <a:t> objects.</a:t>
            </a:r>
            <a:endParaRPr lang="en-US" sz="2000" dirty="0"/>
          </a:p>
        </p:txBody>
      </p:sp>
      <p:sp>
        <p:nvSpPr>
          <p:cNvPr id="5" name="TextBox 4"/>
          <p:cNvSpPr txBox="1"/>
          <p:nvPr/>
        </p:nvSpPr>
        <p:spPr>
          <a:xfrm>
            <a:off x="1488016" y="3191598"/>
            <a:ext cx="7270229" cy="707886"/>
          </a:xfrm>
          <a:prstGeom prst="rect">
            <a:avLst/>
          </a:prstGeom>
          <a:noFill/>
          <a:ln>
            <a:solidFill>
              <a:srgbClr val="FFC000"/>
            </a:solidFill>
          </a:ln>
        </p:spPr>
        <p:txBody>
          <a:bodyPr wrap="square" rtlCol="0">
            <a:spAutoFit/>
          </a:bodyPr>
          <a:lstStyle/>
          <a:p>
            <a:r>
              <a:rPr lang="en-US" sz="2000" dirty="0"/>
              <a:t>USING </a:t>
            </a:r>
            <a:r>
              <a:rPr lang="en-US" sz="2000" dirty="0" err="1"/>
              <a:t>MindFusion.Diagramming</a:t>
            </a:r>
            <a:r>
              <a:rPr lang="en-US" sz="2000" dirty="0"/>
              <a:t>.*.</a:t>
            </a:r>
          </a:p>
          <a:p>
            <a:r>
              <a:rPr lang="pt-BR" sz="2000" dirty="0"/>
              <a:t>DEFINE VARIABLE myDiagram AS </a:t>
            </a:r>
            <a:r>
              <a:rPr lang="pt-BR" sz="2000" dirty="0">
                <a:effectLst>
                  <a:glow rad="228600">
                    <a:schemeClr val="accent2">
                      <a:satMod val="175000"/>
                      <a:alpha val="40000"/>
                    </a:schemeClr>
                  </a:glow>
                </a:effectLst>
              </a:rPr>
              <a:t>diagram</a:t>
            </a:r>
            <a:r>
              <a:rPr lang="pt-BR" sz="2000" dirty="0"/>
              <a:t>.</a:t>
            </a:r>
            <a:endParaRPr lang="en-US" sz="2000" dirty="0"/>
          </a:p>
        </p:txBody>
      </p:sp>
      <p:sp>
        <p:nvSpPr>
          <p:cNvPr id="9" name="TextBox 8"/>
          <p:cNvSpPr txBox="1"/>
          <p:nvPr/>
        </p:nvSpPr>
        <p:spPr>
          <a:xfrm>
            <a:off x="1488016" y="1721690"/>
            <a:ext cx="7270229" cy="707886"/>
          </a:xfrm>
          <a:prstGeom prst="rect">
            <a:avLst/>
          </a:prstGeom>
          <a:noFill/>
          <a:ln>
            <a:solidFill>
              <a:srgbClr val="FFC000"/>
            </a:solidFill>
          </a:ln>
        </p:spPr>
        <p:txBody>
          <a:bodyPr wrap="square" rtlCol="0">
            <a:spAutoFit/>
          </a:bodyPr>
          <a:lstStyle/>
          <a:p>
            <a:r>
              <a:rPr lang="en-US" sz="2000" dirty="0"/>
              <a:t>USING </a:t>
            </a:r>
            <a:r>
              <a:rPr lang="en-US" sz="2000" dirty="0" err="1"/>
              <a:t>MindFusion.Diagramming</a:t>
            </a:r>
            <a:r>
              <a:rPr lang="en-US" sz="2000" dirty="0"/>
              <a:t>.*.</a:t>
            </a:r>
          </a:p>
          <a:p>
            <a:r>
              <a:rPr lang="pt-BR" sz="2000" dirty="0"/>
              <a:t>DEFINE VARIABLE myDiagram </a:t>
            </a:r>
            <a:r>
              <a:rPr lang="pt-BR" sz="2000" dirty="0" smtClean="0"/>
              <a:t>AS </a:t>
            </a:r>
            <a:r>
              <a:rPr lang="pt-BR" sz="2000" dirty="0" smtClean="0">
                <a:effectLst>
                  <a:glow rad="228600">
                    <a:schemeClr val="accent2">
                      <a:satMod val="175000"/>
                      <a:alpha val="40000"/>
                    </a:schemeClr>
                  </a:glow>
                </a:effectLst>
              </a:rPr>
              <a:t>Diagram</a:t>
            </a:r>
            <a:r>
              <a:rPr lang="pt-BR" sz="2000" dirty="0"/>
              <a:t>.</a:t>
            </a:r>
            <a:endParaRPr lang="en-US" sz="2000" dirty="0"/>
          </a:p>
        </p:txBody>
      </p:sp>
    </p:spTree>
    <p:extLst>
      <p:ext uri="{BB962C8B-B14F-4D97-AF65-F5344CB8AC3E}">
        <p14:creationId xmlns:p14="http://schemas.microsoft.com/office/powerpoint/2010/main" val="19161669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Progress Keywords, Table and Field Names</a:t>
            </a:r>
            <a:endParaRPr lang="en-US" sz="2400" dirty="0"/>
          </a:p>
        </p:txBody>
      </p:sp>
      <p:sp>
        <p:nvSpPr>
          <p:cNvPr id="3" name="Content Placeholder 2"/>
          <p:cNvSpPr>
            <a:spLocks noGrp="1"/>
          </p:cNvSpPr>
          <p:nvPr>
            <p:ph idx="1"/>
          </p:nvPr>
        </p:nvSpPr>
        <p:spPr>
          <a:xfrm>
            <a:off x="1488017" y="852488"/>
            <a:ext cx="8839200" cy="5534663"/>
          </a:xfrm>
        </p:spPr>
        <p:txBody>
          <a:bodyPr/>
          <a:lstStyle/>
          <a:p>
            <a:r>
              <a:rPr lang="en-US" sz="2000" dirty="0" smtClean="0"/>
              <a:t>Some </a:t>
            </a:r>
            <a:r>
              <a:rPr lang="en-US" sz="2000" dirty="0" err="1" smtClean="0"/>
              <a:t>.Net</a:t>
            </a:r>
            <a:r>
              <a:rPr lang="en-US" sz="2000" dirty="0" smtClean="0"/>
              <a:t> class names conflict with Progress keywords</a:t>
            </a:r>
          </a:p>
          <a:p>
            <a:r>
              <a:rPr lang="en-US" sz="2000" dirty="0" smtClean="0"/>
              <a:t>You need to use the full namespace name to reference a class like this</a:t>
            </a:r>
          </a:p>
          <a:p>
            <a:endParaRPr lang="en-US" sz="2000" dirty="0" smtClean="0"/>
          </a:p>
          <a:p>
            <a:endParaRPr lang="en-US" sz="2000" dirty="0"/>
          </a:p>
          <a:p>
            <a:endParaRPr lang="en-US" sz="2000" dirty="0" smtClean="0"/>
          </a:p>
          <a:p>
            <a:pPr marL="0" indent="0">
              <a:buNone/>
            </a:pPr>
            <a:endParaRPr lang="en-US" dirty="0"/>
          </a:p>
          <a:p>
            <a:r>
              <a:rPr lang="en-US" sz="2000" dirty="0"/>
              <a:t>Collisions with </a:t>
            </a:r>
            <a:r>
              <a:rPr lang="en-US" sz="2000" dirty="0" smtClean="0"/>
              <a:t>table or field </a:t>
            </a:r>
            <a:r>
              <a:rPr lang="en-US" sz="2000" dirty="0"/>
              <a:t>names, even abbreviated table or field </a:t>
            </a:r>
            <a:r>
              <a:rPr lang="en-US" sz="2000" dirty="0" smtClean="0"/>
              <a:t>names, </a:t>
            </a:r>
            <a:r>
              <a:rPr lang="en-US" sz="2000" dirty="0"/>
              <a:t>will cause the same </a:t>
            </a:r>
            <a:r>
              <a:rPr lang="en-US" sz="2000" dirty="0" smtClean="0"/>
              <a:t>problem. The Sports database has a </a:t>
            </a:r>
            <a:r>
              <a:rPr lang="en-US" sz="2000" dirty="0" err="1" smtClean="0"/>
              <a:t>TimeSheet.DayRecorded</a:t>
            </a:r>
            <a:r>
              <a:rPr lang="en-US" sz="2000" dirty="0" smtClean="0"/>
              <a:t> field</a:t>
            </a:r>
            <a:endParaRPr lang="en-US" sz="2000" dirty="0"/>
          </a:p>
        </p:txBody>
      </p:sp>
      <p:sp>
        <p:nvSpPr>
          <p:cNvPr id="4" name="TextBox 3"/>
          <p:cNvSpPr txBox="1"/>
          <p:nvPr/>
        </p:nvSpPr>
        <p:spPr>
          <a:xfrm>
            <a:off x="1488015" y="1748021"/>
            <a:ext cx="8624976" cy="1631216"/>
          </a:xfrm>
          <a:prstGeom prst="rect">
            <a:avLst/>
          </a:prstGeom>
          <a:noFill/>
          <a:ln>
            <a:solidFill>
              <a:srgbClr val="FFC000"/>
            </a:solidFill>
          </a:ln>
        </p:spPr>
        <p:txBody>
          <a:bodyPr wrap="square" rtlCol="0">
            <a:spAutoFit/>
          </a:bodyPr>
          <a:lstStyle/>
          <a:p>
            <a:r>
              <a:rPr lang="en-US" sz="2000" dirty="0" smtClean="0"/>
              <a:t>/* Won’t Compile */</a:t>
            </a:r>
          </a:p>
          <a:p>
            <a:r>
              <a:rPr lang="en-US" sz="2000" dirty="0" smtClean="0"/>
              <a:t>USING </a:t>
            </a:r>
            <a:r>
              <a:rPr lang="en-US" sz="2000" dirty="0" err="1"/>
              <a:t>System.Drawing</a:t>
            </a:r>
            <a:r>
              <a:rPr lang="en-US" sz="2000" dirty="0"/>
              <a:t>.*.</a:t>
            </a:r>
          </a:p>
          <a:p>
            <a:r>
              <a:rPr lang="en-US" sz="2000" dirty="0" err="1" smtClean="0"/>
              <a:t>SomeObject:Color</a:t>
            </a:r>
            <a:r>
              <a:rPr lang="en-US" sz="2000" dirty="0" smtClean="0"/>
              <a:t> = </a:t>
            </a:r>
            <a:r>
              <a:rPr lang="en-US" sz="2000" dirty="0" err="1" smtClean="0">
                <a:effectLst>
                  <a:glow rad="228600">
                    <a:schemeClr val="accent2">
                      <a:satMod val="175000"/>
                      <a:alpha val="40000"/>
                    </a:schemeClr>
                  </a:glow>
                </a:effectLst>
              </a:rPr>
              <a:t>Color:Red</a:t>
            </a:r>
            <a:r>
              <a:rPr lang="en-US" sz="2000" dirty="0" smtClean="0"/>
              <a:t>.</a:t>
            </a:r>
          </a:p>
          <a:p>
            <a:r>
              <a:rPr lang="en-US" sz="2000" dirty="0"/>
              <a:t>/* Compiles OK */</a:t>
            </a:r>
          </a:p>
          <a:p>
            <a:r>
              <a:rPr lang="en-US" sz="2000" dirty="0" err="1" smtClean="0"/>
              <a:t>SomeObject:Color</a:t>
            </a:r>
            <a:r>
              <a:rPr lang="en-US" sz="2000" dirty="0" smtClean="0"/>
              <a:t> </a:t>
            </a:r>
            <a:r>
              <a:rPr lang="en-US" sz="2000" dirty="0"/>
              <a:t>= </a:t>
            </a:r>
            <a:r>
              <a:rPr lang="en-US" sz="2000" dirty="0" err="1">
                <a:effectLst>
                  <a:glow rad="228600">
                    <a:schemeClr val="accent2">
                      <a:satMod val="175000"/>
                      <a:alpha val="40000"/>
                    </a:schemeClr>
                  </a:glow>
                </a:effectLst>
              </a:rPr>
              <a:t>System.Drawing.Color:Red</a:t>
            </a:r>
            <a:r>
              <a:rPr lang="en-US" sz="2000" dirty="0" smtClean="0"/>
              <a:t>.</a:t>
            </a:r>
            <a:endParaRPr lang="en-US" sz="2000" dirty="0"/>
          </a:p>
        </p:txBody>
      </p:sp>
      <p:sp>
        <p:nvSpPr>
          <p:cNvPr id="6" name="TextBox 5"/>
          <p:cNvSpPr txBox="1"/>
          <p:nvPr/>
        </p:nvSpPr>
        <p:spPr>
          <a:xfrm>
            <a:off x="1488015" y="4581004"/>
            <a:ext cx="8274571" cy="1631216"/>
          </a:xfrm>
          <a:prstGeom prst="rect">
            <a:avLst/>
          </a:prstGeom>
          <a:noFill/>
          <a:ln>
            <a:solidFill>
              <a:srgbClr val="FFC000"/>
            </a:solidFill>
          </a:ln>
        </p:spPr>
        <p:txBody>
          <a:bodyPr wrap="square" rtlCol="0">
            <a:spAutoFit/>
          </a:bodyPr>
          <a:lstStyle/>
          <a:p>
            <a:r>
              <a:rPr lang="en-US" sz="2000" dirty="0" smtClean="0"/>
              <a:t>/* Won’t Compile*/</a:t>
            </a:r>
          </a:p>
          <a:p>
            <a:r>
              <a:rPr lang="en-US" sz="2000" dirty="0" smtClean="0"/>
              <a:t>Using </a:t>
            </a:r>
            <a:r>
              <a:rPr lang="en-US" sz="2000" dirty="0" err="1" smtClean="0"/>
              <a:t>System.Windows.Forms</a:t>
            </a:r>
            <a:r>
              <a:rPr lang="en-US" sz="2000" dirty="0" smtClean="0"/>
              <a:t>.*.</a:t>
            </a:r>
          </a:p>
          <a:p>
            <a:r>
              <a:rPr lang="en-US" sz="2000" dirty="0" smtClean="0"/>
              <a:t>MESSAGE </a:t>
            </a:r>
            <a:r>
              <a:rPr lang="en-US" sz="2000" dirty="0" err="1" smtClean="0">
                <a:effectLst>
                  <a:glow rad="228600">
                    <a:schemeClr val="accent6">
                      <a:satMod val="175000"/>
                      <a:alpha val="40000"/>
                    </a:schemeClr>
                  </a:glow>
                </a:effectLst>
              </a:rPr>
              <a:t>Day:Friday</a:t>
            </a:r>
            <a:r>
              <a:rPr lang="en-US" sz="2000" dirty="0" smtClean="0"/>
              <a:t> VIEW-AS ALERT-BOX.</a:t>
            </a:r>
          </a:p>
          <a:p>
            <a:r>
              <a:rPr lang="en-US" sz="2000" dirty="0" smtClean="0"/>
              <a:t>/* Compiles OK */</a:t>
            </a:r>
          </a:p>
          <a:p>
            <a:r>
              <a:rPr lang="en-US" sz="2000" dirty="0" smtClean="0"/>
              <a:t>MESSAGE </a:t>
            </a:r>
            <a:r>
              <a:rPr lang="en-US" sz="2000" dirty="0" err="1" smtClean="0">
                <a:effectLst>
                  <a:glow rad="228600">
                    <a:schemeClr val="accent6">
                      <a:satMod val="175000"/>
                      <a:alpha val="40000"/>
                    </a:schemeClr>
                  </a:glow>
                </a:effectLst>
              </a:rPr>
              <a:t>System.Windows.Forms.Day:Friday</a:t>
            </a:r>
            <a:r>
              <a:rPr lang="en-US" sz="2000" dirty="0" smtClean="0"/>
              <a:t> VIEW-AS ALERT-BOX.</a:t>
            </a:r>
          </a:p>
        </p:txBody>
      </p:sp>
    </p:spTree>
    <p:extLst>
      <p:ext uri="{BB962C8B-B14F-4D97-AF65-F5344CB8AC3E}">
        <p14:creationId xmlns:p14="http://schemas.microsoft.com/office/powerpoint/2010/main" val="480500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182796"/>
            <a:ext cx="8839200" cy="400752"/>
          </a:xfrm>
        </p:spPr>
        <p:txBody>
          <a:bodyPr/>
          <a:lstStyle/>
          <a:p>
            <a:r>
              <a:rPr lang="en-US" dirty="0" smtClean="0"/>
              <a:t>The Class Browser</a:t>
            </a:r>
            <a:endParaRPr lang="en-US" dirty="0"/>
          </a:p>
        </p:txBody>
      </p:sp>
      <p:pic>
        <p:nvPicPr>
          <p:cNvPr id="4" name="Picture 3"/>
          <p:cNvPicPr>
            <a:picLocks noChangeAspect="1"/>
          </p:cNvPicPr>
          <p:nvPr/>
        </p:nvPicPr>
        <p:blipFill>
          <a:blip r:embed="rId2"/>
          <a:stretch>
            <a:fillRect/>
          </a:stretch>
        </p:blipFill>
        <p:spPr>
          <a:xfrm>
            <a:off x="1488017" y="565967"/>
            <a:ext cx="8839200" cy="5708884"/>
          </a:xfrm>
          <a:prstGeom prst="rect">
            <a:avLst/>
          </a:prstGeom>
        </p:spPr>
      </p:pic>
    </p:spTree>
    <p:extLst>
      <p:ext uri="{BB962C8B-B14F-4D97-AF65-F5344CB8AC3E}">
        <p14:creationId xmlns:p14="http://schemas.microsoft.com/office/powerpoint/2010/main" val="738844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The assemblies.xml file</a:t>
            </a:r>
            <a:endParaRPr lang="en-US" sz="2400" dirty="0"/>
          </a:p>
        </p:txBody>
      </p:sp>
      <p:sp>
        <p:nvSpPr>
          <p:cNvPr id="3" name="Content Placeholder 2"/>
          <p:cNvSpPr>
            <a:spLocks noGrp="1"/>
          </p:cNvSpPr>
          <p:nvPr>
            <p:ph idx="1"/>
          </p:nvPr>
        </p:nvSpPr>
        <p:spPr>
          <a:xfrm>
            <a:off x="1488017" y="1139824"/>
            <a:ext cx="8839200" cy="5015315"/>
          </a:xfrm>
        </p:spPr>
        <p:txBody>
          <a:bodyPr/>
          <a:lstStyle/>
          <a:p>
            <a:r>
              <a:rPr lang="en-US" sz="2000" dirty="0" smtClean="0"/>
              <a:t>In a brand new Workspace or Project, there is no assemblies.xml file</a:t>
            </a:r>
          </a:p>
          <a:p>
            <a:r>
              <a:rPr lang="en-US" sz="2000" dirty="0" smtClean="0"/>
              <a:t>You can use any of the .NET classes you can see using the Class Browser</a:t>
            </a:r>
          </a:p>
          <a:p>
            <a:r>
              <a:rPr lang="en-US" sz="2000" dirty="0" smtClean="0"/>
              <a:t>If you want to use classes you don’t see in the Class Browser, you need to add references to assemblies.xml (but there is no assemblies.xml file)</a:t>
            </a:r>
          </a:p>
          <a:p>
            <a:r>
              <a:rPr lang="en-US" sz="2000" dirty="0"/>
              <a:t>If you create a form and add a control, an assemblies.xml will be automatically generated</a:t>
            </a:r>
            <a:r>
              <a:rPr lang="en-US" sz="2000" dirty="0" smtClean="0"/>
              <a:t>. Or you can create one using the Assembly References choice under the </a:t>
            </a:r>
            <a:r>
              <a:rPr lang="en-US" sz="2000" dirty="0" err="1" smtClean="0"/>
              <a:t>OpenEdge</a:t>
            </a:r>
            <a:r>
              <a:rPr lang="en-US" sz="2000" dirty="0" smtClean="0"/>
              <a:t> Tools menu </a:t>
            </a:r>
          </a:p>
          <a:p>
            <a:r>
              <a:rPr lang="en-US" sz="2000" dirty="0" smtClean="0"/>
              <a:t>Many of the examples I’ll show required this to work</a:t>
            </a:r>
          </a:p>
          <a:p>
            <a:r>
              <a:rPr lang="en-US" sz="2000" dirty="0" smtClean="0"/>
              <a:t>All classes that come with the </a:t>
            </a:r>
            <a:r>
              <a:rPr lang="en-US" sz="2000" dirty="0" err="1" smtClean="0"/>
              <a:t>.Net</a:t>
            </a:r>
            <a:r>
              <a:rPr lang="en-US" sz="2000" dirty="0" smtClean="0"/>
              <a:t> Framework are registered in the global assembly cache (GAC). When adding a reference these are available on the list of references shown by the tool.</a:t>
            </a:r>
          </a:p>
          <a:p>
            <a:r>
              <a:rPr lang="en-US" sz="2000" dirty="0" smtClean="0"/>
              <a:t>Other classes (</a:t>
            </a:r>
            <a:r>
              <a:rPr lang="en-US" sz="2000" dirty="0" err="1" smtClean="0"/>
              <a:t>.Net</a:t>
            </a:r>
            <a:r>
              <a:rPr lang="en-US" sz="2000" dirty="0" smtClean="0"/>
              <a:t> </a:t>
            </a:r>
            <a:r>
              <a:rPr lang="en-US" sz="2000" dirty="0" err="1" smtClean="0"/>
              <a:t>dlls</a:t>
            </a:r>
            <a:r>
              <a:rPr lang="en-US" sz="2000" dirty="0" smtClean="0"/>
              <a:t>) can be added to the same folder as assemblies.xml and added to the assemblies file as local references</a:t>
            </a:r>
          </a:p>
        </p:txBody>
      </p:sp>
    </p:spTree>
    <p:extLst>
      <p:ext uri="{BB962C8B-B14F-4D97-AF65-F5344CB8AC3E}">
        <p14:creationId xmlns:p14="http://schemas.microsoft.com/office/powerpoint/2010/main" val="2340841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Other Resources</a:t>
            </a:r>
            <a:endParaRPr lang="en-US" sz="2400" dirty="0"/>
          </a:p>
        </p:txBody>
      </p:sp>
      <p:sp>
        <p:nvSpPr>
          <p:cNvPr id="3" name="Content Placeholder 2"/>
          <p:cNvSpPr>
            <a:spLocks noGrp="1"/>
          </p:cNvSpPr>
          <p:nvPr>
            <p:ph idx="1"/>
          </p:nvPr>
        </p:nvSpPr>
        <p:spPr/>
        <p:txBody>
          <a:bodyPr/>
          <a:lstStyle/>
          <a:p>
            <a:r>
              <a:rPr lang="en-US" sz="2000" dirty="0" smtClean="0"/>
              <a:t>Progress GUI for .NET Programming manual</a:t>
            </a:r>
          </a:p>
          <a:p>
            <a:r>
              <a:rPr lang="en-US" sz="2000" dirty="0" smtClean="0"/>
              <a:t>Progress GUI for .NET Mapping Reference</a:t>
            </a:r>
          </a:p>
          <a:p>
            <a:r>
              <a:rPr lang="en-US" sz="2000" dirty="0" smtClean="0"/>
              <a:t>Google (Example: “</a:t>
            </a:r>
            <a:r>
              <a:rPr lang="en-US" sz="2000" dirty="0" err="1" smtClean="0"/>
              <a:t>.Net</a:t>
            </a:r>
            <a:r>
              <a:rPr lang="en-US" sz="2000" dirty="0" smtClean="0"/>
              <a:t> Delete a file</a:t>
            </a:r>
            <a:r>
              <a:rPr lang="en-US" sz="2000" dirty="0" smtClean="0"/>
              <a:t>”)</a:t>
            </a:r>
          </a:p>
          <a:p>
            <a:r>
              <a:rPr lang="en-US" sz="2000" dirty="0" smtClean="0"/>
              <a:t>StackOverflow.com</a:t>
            </a:r>
            <a:endParaRPr lang="en-US" sz="2000" dirty="0" smtClean="0"/>
          </a:p>
          <a:p>
            <a:r>
              <a:rPr lang="en-US" sz="2000" dirty="0" smtClean="0"/>
              <a:t>Progress Communities</a:t>
            </a:r>
          </a:p>
          <a:p>
            <a:r>
              <a:rPr lang="en-US" sz="2000" dirty="0" smtClean="0"/>
              <a:t>MSDN</a:t>
            </a:r>
            <a:endParaRPr lang="en-US" sz="2000" dirty="0"/>
          </a:p>
        </p:txBody>
      </p:sp>
    </p:spTree>
    <p:extLst>
      <p:ext uri="{BB962C8B-B14F-4D97-AF65-F5344CB8AC3E}">
        <p14:creationId xmlns:p14="http://schemas.microsoft.com/office/powerpoint/2010/main" val="2713855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Party Tools I’ve found very useful</a:t>
            </a:r>
            <a:endParaRPr lang="en-US" dirty="0"/>
          </a:p>
        </p:txBody>
      </p:sp>
      <p:sp>
        <p:nvSpPr>
          <p:cNvPr id="3" name="Content Placeholder 2"/>
          <p:cNvSpPr>
            <a:spLocks noGrp="1"/>
          </p:cNvSpPr>
          <p:nvPr>
            <p:ph idx="1"/>
          </p:nvPr>
        </p:nvSpPr>
        <p:spPr/>
        <p:txBody>
          <a:bodyPr/>
          <a:lstStyle/>
          <a:p>
            <a:r>
              <a:rPr lang="en-US" dirty="0" err="1" smtClean="0"/>
              <a:t>WinScp</a:t>
            </a:r>
            <a:endParaRPr lang="en-US" dirty="0" smtClean="0"/>
          </a:p>
          <a:p>
            <a:pPr lvl="1"/>
            <a:r>
              <a:rPr lang="en-US" dirty="0" smtClean="0"/>
              <a:t>FTP and SFTP with folder synchronization</a:t>
            </a:r>
          </a:p>
          <a:p>
            <a:pPr lvl="1"/>
            <a:r>
              <a:rPr lang="en-US" dirty="0" smtClean="0"/>
              <a:t>Free</a:t>
            </a:r>
          </a:p>
          <a:p>
            <a:r>
              <a:rPr lang="en-US" dirty="0" err="1" smtClean="0"/>
              <a:t>HTMLAgilityPack</a:t>
            </a:r>
            <a:endParaRPr lang="en-US" dirty="0" smtClean="0"/>
          </a:p>
          <a:p>
            <a:pPr lvl="1"/>
            <a:r>
              <a:rPr lang="en-US" dirty="0" smtClean="0"/>
              <a:t>An HTML Parser</a:t>
            </a:r>
          </a:p>
          <a:p>
            <a:pPr lvl="1"/>
            <a:r>
              <a:rPr lang="en-US" dirty="0" smtClean="0"/>
              <a:t>Free</a:t>
            </a:r>
          </a:p>
          <a:p>
            <a:r>
              <a:rPr lang="en-US" dirty="0" err="1" smtClean="0"/>
              <a:t>Chilkat</a:t>
            </a:r>
            <a:r>
              <a:rPr lang="en-US" dirty="0" smtClean="0"/>
              <a:t> bundle</a:t>
            </a:r>
          </a:p>
          <a:p>
            <a:pPr lvl="1"/>
            <a:r>
              <a:rPr lang="en-US" dirty="0" smtClean="0"/>
              <a:t>Dozens of tools for FTP, SFTP, Sockets, HTTP, Zip, </a:t>
            </a:r>
            <a:r>
              <a:rPr lang="en-US" dirty="0" err="1" smtClean="0"/>
              <a:t>Gzip</a:t>
            </a:r>
            <a:r>
              <a:rPr lang="en-US" dirty="0" smtClean="0"/>
              <a:t>, Tar, POP, SMTP, IMAP, Encryption and more</a:t>
            </a:r>
          </a:p>
          <a:p>
            <a:pPr lvl="1"/>
            <a:r>
              <a:rPr lang="en-US" dirty="0" smtClean="0"/>
              <a:t>$289  </a:t>
            </a:r>
          </a:p>
          <a:p>
            <a:r>
              <a:rPr lang="en-US" dirty="0" smtClean="0"/>
              <a:t>Watch out for the “Block” when these are downloaded from the Internet</a:t>
            </a:r>
          </a:p>
        </p:txBody>
      </p:sp>
      <p:pic>
        <p:nvPicPr>
          <p:cNvPr id="4" name="Picture 3"/>
          <p:cNvPicPr>
            <a:picLocks noChangeAspect="1"/>
          </p:cNvPicPr>
          <p:nvPr/>
        </p:nvPicPr>
        <p:blipFill>
          <a:blip r:embed="rId2"/>
          <a:stretch>
            <a:fillRect/>
          </a:stretch>
        </p:blipFill>
        <p:spPr>
          <a:xfrm>
            <a:off x="1624494" y="4166356"/>
            <a:ext cx="5363159" cy="2035652"/>
          </a:xfrm>
          <a:prstGeom prst="rect">
            <a:avLst/>
          </a:prstGeom>
        </p:spPr>
      </p:pic>
    </p:spTree>
    <p:extLst>
      <p:ext uri="{BB962C8B-B14F-4D97-AF65-F5344CB8AC3E}">
        <p14:creationId xmlns:p14="http://schemas.microsoft.com/office/powerpoint/2010/main" val="1431072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Now the Demos</a:t>
            </a:r>
            <a:endParaRPr lang="en-US" sz="2400" dirty="0"/>
          </a:p>
        </p:txBody>
      </p:sp>
      <p:sp>
        <p:nvSpPr>
          <p:cNvPr id="3" name="Content Placeholder 2"/>
          <p:cNvSpPr>
            <a:spLocks noGrp="1"/>
          </p:cNvSpPr>
          <p:nvPr>
            <p:ph idx="1"/>
          </p:nvPr>
        </p:nvSpPr>
        <p:spPr>
          <a:xfrm>
            <a:off x="1537199" y="1180166"/>
            <a:ext cx="8839200" cy="4953000"/>
          </a:xfrm>
        </p:spPr>
        <p:txBody>
          <a:bodyPr/>
          <a:lstStyle/>
          <a:p>
            <a:r>
              <a:rPr lang="en-US" sz="2000" dirty="0" smtClean="0"/>
              <a:t>Code is not intended to represent “Best Practices”</a:t>
            </a:r>
          </a:p>
          <a:p>
            <a:r>
              <a:rPr lang="en-US" sz="2000" dirty="0" smtClean="0"/>
              <a:t>No error checking</a:t>
            </a:r>
          </a:p>
          <a:p>
            <a:r>
              <a:rPr lang="en-US" sz="2000" dirty="0" smtClean="0"/>
              <a:t>Mostly procedures for ease of demonstrating</a:t>
            </a:r>
          </a:p>
          <a:p>
            <a:r>
              <a:rPr lang="en-US" sz="2000" dirty="0" smtClean="0"/>
              <a:t>No more slides</a:t>
            </a:r>
          </a:p>
          <a:p>
            <a:r>
              <a:rPr lang="en-US" sz="2000" dirty="0" smtClean="0"/>
              <a:t>Hopefully, this will be enough to get </a:t>
            </a:r>
            <a:r>
              <a:rPr lang="en-US" sz="2000" smtClean="0"/>
              <a:t>you started</a:t>
            </a:r>
            <a:endParaRPr lang="en-US" sz="2000" dirty="0"/>
          </a:p>
        </p:txBody>
      </p:sp>
    </p:spTree>
    <p:extLst>
      <p:ext uri="{BB962C8B-B14F-4D97-AF65-F5344CB8AC3E}">
        <p14:creationId xmlns:p14="http://schemas.microsoft.com/office/powerpoint/2010/main" val="32897378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Programs in Demo</a:t>
            </a:r>
            <a:endParaRPr lang="en-US" dirty="0"/>
          </a:p>
        </p:txBody>
      </p:sp>
      <p:sp>
        <p:nvSpPr>
          <p:cNvPr id="3" name="Content Placeholder 2"/>
          <p:cNvSpPr>
            <a:spLocks noGrp="1"/>
          </p:cNvSpPr>
          <p:nvPr>
            <p:ph idx="1"/>
          </p:nvPr>
        </p:nvSpPr>
        <p:spPr>
          <a:xfrm>
            <a:off x="1488017" y="1139824"/>
            <a:ext cx="8839200" cy="5086163"/>
          </a:xfrm>
        </p:spPr>
        <p:txBody>
          <a:bodyPr/>
          <a:lstStyle/>
          <a:p>
            <a:r>
              <a:rPr lang="en-US" dirty="0" err="1" smtClean="0"/>
              <a:t>Sleep.p</a:t>
            </a:r>
            <a:r>
              <a:rPr lang="en-US" dirty="0" smtClean="0"/>
              <a:t> </a:t>
            </a:r>
          </a:p>
          <a:p>
            <a:pPr lvl="1"/>
            <a:r>
              <a:rPr lang="en-US" dirty="0" smtClean="0"/>
              <a:t>Uses </a:t>
            </a:r>
            <a:r>
              <a:rPr lang="en-US" dirty="0" err="1" smtClean="0"/>
              <a:t>System.Threading.Thread:Sleep</a:t>
            </a:r>
            <a:r>
              <a:rPr lang="en-US" dirty="0" smtClean="0"/>
              <a:t> to pause for n milliseconds. Alternative to Progress PAUSE that has no effect on messages, keyboard buffer, type of session etc.</a:t>
            </a:r>
          </a:p>
          <a:p>
            <a:r>
              <a:rPr lang="en-US" dirty="0" err="1"/>
              <a:t>CheckCredentials.p</a:t>
            </a:r>
            <a:endParaRPr lang="en-US" dirty="0"/>
          </a:p>
          <a:p>
            <a:pPr lvl="1"/>
            <a:r>
              <a:rPr lang="en-US" dirty="0"/>
              <a:t>Uses </a:t>
            </a:r>
            <a:r>
              <a:rPr lang="en-US" dirty="0" err="1"/>
              <a:t>System.DirectoryServices</a:t>
            </a:r>
            <a:r>
              <a:rPr lang="en-US" dirty="0"/>
              <a:t> and </a:t>
            </a:r>
            <a:r>
              <a:rPr lang="en-US" dirty="0" err="1"/>
              <a:t>System.DirectoryServices.AccountManagement</a:t>
            </a:r>
            <a:r>
              <a:rPr lang="en-US" dirty="0"/>
              <a:t> to validate user credentials against a local machine or an Active Directory server</a:t>
            </a:r>
            <a:r>
              <a:rPr lang="en-US" dirty="0" smtClean="0"/>
              <a:t>.</a:t>
            </a:r>
          </a:p>
          <a:p>
            <a:r>
              <a:rPr lang="en-US" dirty="0" err="1" smtClean="0"/>
              <a:t>getTimeZone.p</a:t>
            </a:r>
            <a:endParaRPr lang="en-US" dirty="0" smtClean="0"/>
          </a:p>
          <a:p>
            <a:pPr lvl="1"/>
            <a:r>
              <a:rPr lang="en-US" dirty="0" smtClean="0"/>
              <a:t>Uses </a:t>
            </a:r>
            <a:r>
              <a:rPr lang="en-US" dirty="0" err="1" smtClean="0"/>
              <a:t>System.Timezone</a:t>
            </a:r>
            <a:r>
              <a:rPr lang="en-US" dirty="0" smtClean="0"/>
              <a:t> to determine if it’s daylight time and then to display the proper name of the current </a:t>
            </a:r>
            <a:r>
              <a:rPr lang="en-US" dirty="0" err="1" smtClean="0"/>
              <a:t>timezone</a:t>
            </a:r>
            <a:r>
              <a:rPr lang="en-US" dirty="0" smtClean="0"/>
              <a:t>.</a:t>
            </a:r>
          </a:p>
          <a:p>
            <a:r>
              <a:rPr lang="en-US" dirty="0" err="1" smtClean="0"/>
              <a:t>PassWdGen.p</a:t>
            </a:r>
            <a:endParaRPr lang="en-US" dirty="0" smtClean="0"/>
          </a:p>
          <a:p>
            <a:pPr lvl="1"/>
            <a:r>
              <a:rPr lang="en-US" dirty="0" smtClean="0"/>
              <a:t>Uses </a:t>
            </a:r>
            <a:r>
              <a:rPr lang="en-US" dirty="0" err="1" smtClean="0"/>
              <a:t>System.Web.Security</a:t>
            </a:r>
            <a:r>
              <a:rPr lang="en-US" dirty="0" smtClean="0"/>
              <a:t> to generate a random password. </a:t>
            </a:r>
          </a:p>
          <a:p>
            <a:r>
              <a:rPr lang="en-US" dirty="0" err="1" smtClean="0"/>
              <a:t>RegularExpressions.p</a:t>
            </a:r>
            <a:endParaRPr lang="en-US" dirty="0" smtClean="0"/>
          </a:p>
          <a:p>
            <a:pPr lvl="1"/>
            <a:r>
              <a:rPr lang="en-US" dirty="0" smtClean="0"/>
              <a:t>Uses </a:t>
            </a:r>
            <a:r>
              <a:rPr lang="en-US" dirty="0" err="1" smtClean="0"/>
              <a:t>System.Text.RegularExpressions.Regex</a:t>
            </a:r>
            <a:r>
              <a:rPr lang="en-US" dirty="0" smtClean="0"/>
              <a:t> to perform a validation on an email address seeing if it matches a regular expression. Splits a string into an array of the words in the string.</a:t>
            </a:r>
          </a:p>
          <a:p>
            <a:r>
              <a:rPr lang="en-US" dirty="0" err="1" smtClean="0"/>
              <a:t>ValidateEmail.p</a:t>
            </a:r>
            <a:endParaRPr lang="en-US" dirty="0" smtClean="0"/>
          </a:p>
          <a:p>
            <a:pPr lvl="1"/>
            <a:r>
              <a:rPr lang="en-US" dirty="0" smtClean="0"/>
              <a:t>Uses two different </a:t>
            </a:r>
            <a:r>
              <a:rPr lang="en-US" dirty="0" err="1" smtClean="0"/>
              <a:t>.Net</a:t>
            </a:r>
            <a:r>
              <a:rPr lang="en-US" dirty="0" smtClean="0"/>
              <a:t> classes to validate an email address.</a:t>
            </a:r>
          </a:p>
          <a:p>
            <a:endParaRPr lang="en-US" dirty="0"/>
          </a:p>
        </p:txBody>
      </p:sp>
    </p:spTree>
    <p:extLst>
      <p:ext uri="{BB962C8B-B14F-4D97-AF65-F5344CB8AC3E}">
        <p14:creationId xmlns:p14="http://schemas.microsoft.com/office/powerpoint/2010/main" val="1569617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a:t>
            </a:r>
            <a:r>
              <a:rPr lang="en-US" dirty="0" smtClean="0"/>
              <a:t>Demo, continued</a:t>
            </a:r>
            <a:endParaRPr lang="en-US" dirty="0"/>
          </a:p>
        </p:txBody>
      </p:sp>
      <p:sp>
        <p:nvSpPr>
          <p:cNvPr id="3" name="Content Placeholder 2"/>
          <p:cNvSpPr>
            <a:spLocks noGrp="1"/>
          </p:cNvSpPr>
          <p:nvPr>
            <p:ph idx="1"/>
          </p:nvPr>
        </p:nvSpPr>
        <p:spPr>
          <a:xfrm>
            <a:off x="1488017" y="852489"/>
            <a:ext cx="8839200" cy="5240336"/>
          </a:xfrm>
        </p:spPr>
        <p:txBody>
          <a:bodyPr/>
          <a:lstStyle/>
          <a:p>
            <a:r>
              <a:rPr lang="en-US" dirty="0" err="1"/>
              <a:t>SystemIOPath.p</a:t>
            </a:r>
            <a:endParaRPr lang="en-US" dirty="0"/>
          </a:p>
          <a:p>
            <a:pPr lvl="1"/>
            <a:r>
              <a:rPr lang="en-US" dirty="0"/>
              <a:t>Shows example of some of the file attributes available like the extension of a file, the generation of a temp file name etc. </a:t>
            </a:r>
          </a:p>
          <a:p>
            <a:pPr lvl="1"/>
            <a:r>
              <a:rPr lang="en-US" dirty="0"/>
              <a:t>Also shows getting the size of a file. Progress FILE-INFO fails to do this with files over 2gb</a:t>
            </a:r>
            <a:r>
              <a:rPr lang="en-US" dirty="0" smtClean="0"/>
              <a:t>.</a:t>
            </a:r>
          </a:p>
          <a:p>
            <a:r>
              <a:rPr lang="en-US" dirty="0" err="1" smtClean="0"/>
              <a:t>ProcessDemo.p</a:t>
            </a:r>
            <a:endParaRPr lang="en-US" dirty="0" smtClean="0"/>
          </a:p>
          <a:p>
            <a:pPr lvl="1"/>
            <a:r>
              <a:rPr lang="en-US" dirty="0" smtClean="0"/>
              <a:t>Uses </a:t>
            </a:r>
            <a:r>
              <a:rPr lang="en-US" dirty="0" err="1" smtClean="0"/>
              <a:t>System.Diagnostics.Process</a:t>
            </a:r>
            <a:r>
              <a:rPr lang="en-US" dirty="0" smtClean="0"/>
              <a:t> to get a list of all running processes, looks for a process with a particular name, then kills it.</a:t>
            </a:r>
          </a:p>
          <a:p>
            <a:r>
              <a:rPr lang="en-US" dirty="0" err="1" smtClean="0"/>
              <a:t>ProcessStart.p</a:t>
            </a:r>
            <a:endParaRPr lang="en-US" dirty="0" smtClean="0"/>
          </a:p>
          <a:p>
            <a:pPr lvl="1"/>
            <a:r>
              <a:rPr lang="en-US" dirty="0" smtClean="0"/>
              <a:t>Shows how to start a process with parameters and to get the standard output or error back from the process. Much more powerful than OS-COMMAND and no dos boxes pop up.</a:t>
            </a:r>
          </a:p>
          <a:p>
            <a:r>
              <a:rPr lang="en-US" dirty="0" err="1" smtClean="0"/>
              <a:t>HttpUtilityDemo.p</a:t>
            </a:r>
            <a:endParaRPr lang="en-US" dirty="0" smtClean="0"/>
          </a:p>
          <a:p>
            <a:pPr lvl="1"/>
            <a:r>
              <a:rPr lang="en-US" dirty="0" smtClean="0"/>
              <a:t>Uses </a:t>
            </a:r>
            <a:r>
              <a:rPr lang="en-US" dirty="0" err="1" smtClean="0"/>
              <a:t>System.Web.HttpUtility</a:t>
            </a:r>
            <a:r>
              <a:rPr lang="en-US" dirty="0" smtClean="0"/>
              <a:t> to </a:t>
            </a:r>
            <a:r>
              <a:rPr lang="en-US" dirty="0" err="1" smtClean="0"/>
              <a:t>UrlEncode</a:t>
            </a:r>
            <a:r>
              <a:rPr lang="en-US" dirty="0" smtClean="0"/>
              <a:t> and </a:t>
            </a:r>
            <a:r>
              <a:rPr lang="en-US" dirty="0" err="1" smtClean="0"/>
              <a:t>UrlDecode</a:t>
            </a:r>
            <a:r>
              <a:rPr lang="en-US" dirty="0" smtClean="0"/>
              <a:t> a string. Shows how to parse a Name-Value pair list.</a:t>
            </a:r>
          </a:p>
          <a:p>
            <a:r>
              <a:rPr lang="en-US" dirty="0" err="1" smtClean="0"/>
              <a:t>ParseDates.p</a:t>
            </a:r>
            <a:endParaRPr lang="en-US" dirty="0" smtClean="0"/>
          </a:p>
          <a:p>
            <a:pPr lvl="1"/>
            <a:r>
              <a:rPr lang="en-US" dirty="0" smtClean="0"/>
              <a:t>Shows use of the </a:t>
            </a:r>
            <a:r>
              <a:rPr lang="en-US" dirty="0" err="1" smtClean="0"/>
              <a:t>System.DateTime.TryParse</a:t>
            </a:r>
            <a:r>
              <a:rPr lang="en-US" dirty="0" smtClean="0"/>
              <a:t>() method to get date values from a variety of character strings in various formats.</a:t>
            </a:r>
          </a:p>
          <a:p>
            <a:r>
              <a:rPr lang="en-US" dirty="0" err="1" smtClean="0"/>
              <a:t>ParseDecimal.p</a:t>
            </a:r>
            <a:endParaRPr lang="en-US" dirty="0" smtClean="0"/>
          </a:p>
          <a:p>
            <a:pPr lvl="1"/>
            <a:r>
              <a:rPr lang="en-US" dirty="0" smtClean="0"/>
              <a:t>Demonstrates converting a number in exponential notation to a decimal.</a:t>
            </a:r>
          </a:p>
        </p:txBody>
      </p:sp>
    </p:spTree>
    <p:extLst>
      <p:ext uri="{BB962C8B-B14F-4D97-AF65-F5344CB8AC3E}">
        <p14:creationId xmlns:p14="http://schemas.microsoft.com/office/powerpoint/2010/main" val="1184276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err="1" smtClean="0"/>
              <a:t>.Net</a:t>
            </a:r>
            <a:r>
              <a:rPr lang="en-US" sz="2400" dirty="0" smtClean="0"/>
              <a:t> Framework – What is it?</a:t>
            </a:r>
            <a:endParaRPr lang="en-US" sz="2400" dirty="0"/>
          </a:p>
        </p:txBody>
      </p:sp>
      <p:sp>
        <p:nvSpPr>
          <p:cNvPr id="3" name="Content Placeholder 2"/>
          <p:cNvSpPr>
            <a:spLocks noGrp="1"/>
          </p:cNvSpPr>
          <p:nvPr>
            <p:ph idx="1"/>
          </p:nvPr>
        </p:nvSpPr>
        <p:spPr/>
        <p:txBody>
          <a:bodyPr/>
          <a:lstStyle/>
          <a:p>
            <a:r>
              <a:rPr lang="en-US" sz="2000" dirty="0">
                <a:hlinkClick r:id="rId2"/>
              </a:rPr>
              <a:t>http://msdn.microsoft.com/en-us/library/gg145045(v=vs.110).</a:t>
            </a:r>
            <a:r>
              <a:rPr lang="en-US" sz="2000" dirty="0" smtClean="0">
                <a:hlinkClick r:id="rId2"/>
              </a:rPr>
              <a:t>aspx</a:t>
            </a:r>
            <a:endParaRPr lang="en-US" sz="2000" dirty="0" smtClean="0"/>
          </a:p>
          <a:p>
            <a:r>
              <a:rPr lang="en-US" sz="2000" dirty="0"/>
              <a:t>The .NET Framework class library is a library of classes, interfaces, and value types that provide access to system functionality. It is the foundation on which .NET Framework applications, components, and controls are built. </a:t>
            </a:r>
            <a:endParaRPr lang="en-US" sz="2000" dirty="0" smtClean="0"/>
          </a:p>
          <a:p>
            <a:r>
              <a:rPr lang="en-US" sz="2000" dirty="0" smtClean="0"/>
              <a:t>Windows only</a:t>
            </a:r>
          </a:p>
          <a:p>
            <a:r>
              <a:rPr lang="en-US" sz="2000" dirty="0" smtClean="0"/>
              <a:t>In this presentation we will discuss methods primarily from the following </a:t>
            </a:r>
            <a:r>
              <a:rPr lang="en-US" sz="2000" b="1" dirty="0" smtClean="0"/>
              <a:t>namespaces</a:t>
            </a:r>
          </a:p>
        </p:txBody>
      </p:sp>
      <p:sp>
        <p:nvSpPr>
          <p:cNvPr id="4" name="TextBox 3"/>
          <p:cNvSpPr txBox="1"/>
          <p:nvPr/>
        </p:nvSpPr>
        <p:spPr>
          <a:xfrm>
            <a:off x="4572001" y="4032355"/>
            <a:ext cx="3717561" cy="1938992"/>
          </a:xfrm>
          <a:prstGeom prst="rect">
            <a:avLst/>
          </a:prstGeom>
          <a:noFill/>
        </p:spPr>
        <p:txBody>
          <a:bodyPr wrap="square" rtlCol="0">
            <a:spAutoFit/>
          </a:bodyPr>
          <a:lstStyle/>
          <a:p>
            <a:pPr lvl="1"/>
            <a:r>
              <a:rPr lang="en-US" sz="2000" dirty="0" err="1"/>
              <a:t>System.DirectoryServices</a:t>
            </a:r>
            <a:endParaRPr lang="en-US" sz="2000" dirty="0"/>
          </a:p>
          <a:p>
            <a:pPr lvl="1"/>
            <a:r>
              <a:rPr lang="en-US" sz="2000" dirty="0" err="1"/>
              <a:t>System.Drawing</a:t>
            </a:r>
            <a:endParaRPr lang="en-US" sz="2000" dirty="0"/>
          </a:p>
          <a:p>
            <a:pPr lvl="1"/>
            <a:r>
              <a:rPr lang="en-US" sz="2000" dirty="0" err="1"/>
              <a:t>System.DateTime</a:t>
            </a:r>
            <a:endParaRPr lang="en-US" sz="2000" dirty="0"/>
          </a:p>
          <a:p>
            <a:pPr lvl="1"/>
            <a:r>
              <a:rPr lang="en-US" sz="2000" dirty="0" err="1" smtClean="0"/>
              <a:t>System.Text</a:t>
            </a:r>
            <a:endParaRPr lang="en-US" sz="2000" dirty="0" smtClean="0"/>
          </a:p>
          <a:p>
            <a:pPr lvl="1"/>
            <a:r>
              <a:rPr lang="en-US" sz="2000" dirty="0" err="1" smtClean="0"/>
              <a:t>System.Web</a:t>
            </a:r>
            <a:endParaRPr lang="en-US" sz="2000" dirty="0" smtClean="0"/>
          </a:p>
          <a:p>
            <a:pPr lvl="1"/>
            <a:r>
              <a:rPr lang="en-US" sz="2000" dirty="0" err="1" smtClean="0"/>
              <a:t>System.Threading</a:t>
            </a:r>
            <a:endParaRPr lang="en-US" sz="2000" dirty="0"/>
          </a:p>
        </p:txBody>
      </p:sp>
      <p:sp>
        <p:nvSpPr>
          <p:cNvPr id="5" name="TextBox 4"/>
          <p:cNvSpPr txBox="1"/>
          <p:nvPr/>
        </p:nvSpPr>
        <p:spPr>
          <a:xfrm>
            <a:off x="1678899" y="4047345"/>
            <a:ext cx="3207000" cy="1938992"/>
          </a:xfrm>
          <a:prstGeom prst="rect">
            <a:avLst/>
          </a:prstGeom>
          <a:noFill/>
        </p:spPr>
        <p:txBody>
          <a:bodyPr wrap="square" rtlCol="0">
            <a:spAutoFit/>
          </a:bodyPr>
          <a:lstStyle/>
          <a:p>
            <a:pPr lvl="1"/>
            <a:r>
              <a:rPr lang="en-US" sz="2000" dirty="0" err="1"/>
              <a:t>System.Data</a:t>
            </a:r>
            <a:endParaRPr lang="en-US" sz="2000" dirty="0"/>
          </a:p>
          <a:p>
            <a:pPr lvl="1"/>
            <a:r>
              <a:rPr lang="en-US" sz="2000" dirty="0" err="1"/>
              <a:t>System.Net</a:t>
            </a:r>
            <a:endParaRPr lang="en-US" sz="2000" dirty="0"/>
          </a:p>
          <a:p>
            <a:pPr lvl="1"/>
            <a:r>
              <a:rPr lang="en-US" sz="2000" dirty="0"/>
              <a:t>System.IO</a:t>
            </a:r>
          </a:p>
          <a:p>
            <a:pPr lvl="1"/>
            <a:r>
              <a:rPr lang="en-US" sz="2000" dirty="0" err="1" smtClean="0"/>
              <a:t>System.Math</a:t>
            </a:r>
            <a:endParaRPr lang="en-US" sz="2000" dirty="0" smtClean="0"/>
          </a:p>
          <a:p>
            <a:pPr lvl="1"/>
            <a:r>
              <a:rPr lang="en-US" sz="2000" dirty="0" err="1" smtClean="0"/>
              <a:t>System.Diagnostics</a:t>
            </a:r>
            <a:endParaRPr lang="en-US" sz="2000" dirty="0"/>
          </a:p>
          <a:p>
            <a:pPr lvl="1"/>
            <a:r>
              <a:rPr lang="en-US" sz="2000" dirty="0" err="1" smtClean="0"/>
              <a:t>Microsoft.VisualBasic</a:t>
            </a:r>
            <a:endParaRPr lang="en-US" sz="2000" dirty="0"/>
          </a:p>
        </p:txBody>
      </p:sp>
    </p:spTree>
    <p:extLst>
      <p:ext uri="{BB962C8B-B14F-4D97-AF65-F5344CB8AC3E}">
        <p14:creationId xmlns:p14="http://schemas.microsoft.com/office/powerpoint/2010/main" val="11025948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Demo, continued</a:t>
            </a:r>
          </a:p>
        </p:txBody>
      </p:sp>
      <p:sp>
        <p:nvSpPr>
          <p:cNvPr id="3" name="Content Placeholder 2"/>
          <p:cNvSpPr>
            <a:spLocks noGrp="1"/>
          </p:cNvSpPr>
          <p:nvPr>
            <p:ph idx="1"/>
          </p:nvPr>
        </p:nvSpPr>
        <p:spPr/>
        <p:txBody>
          <a:bodyPr/>
          <a:lstStyle/>
          <a:p>
            <a:r>
              <a:rPr lang="en-US" dirty="0" err="1"/>
              <a:t>ParseTextFile.p</a:t>
            </a:r>
            <a:endParaRPr lang="en-US" dirty="0"/>
          </a:p>
          <a:p>
            <a:pPr lvl="1"/>
            <a:r>
              <a:rPr lang="en-US" dirty="0"/>
              <a:t>Uses a class form the </a:t>
            </a:r>
            <a:r>
              <a:rPr lang="en-US" dirty="0" err="1"/>
              <a:t>VisualBasic</a:t>
            </a:r>
            <a:r>
              <a:rPr lang="en-US" dirty="0"/>
              <a:t> package to parse complex text files into an array of fields</a:t>
            </a:r>
            <a:r>
              <a:rPr lang="en-US" dirty="0" smtClean="0"/>
              <a:t>.</a:t>
            </a:r>
          </a:p>
          <a:p>
            <a:r>
              <a:rPr lang="en-US" dirty="0" err="1" smtClean="0"/>
              <a:t>GetActiveDirProp.p</a:t>
            </a:r>
            <a:endParaRPr lang="en-US" dirty="0"/>
          </a:p>
          <a:p>
            <a:pPr lvl="1"/>
            <a:r>
              <a:rPr lang="en-US" dirty="0"/>
              <a:t>Shows how to read Active Directory properties for a user</a:t>
            </a:r>
            <a:r>
              <a:rPr lang="en-US" dirty="0" smtClean="0"/>
              <a:t>.</a:t>
            </a:r>
          </a:p>
          <a:p>
            <a:r>
              <a:rPr lang="en-US" dirty="0" err="1"/>
              <a:t>ZipDemo.p</a:t>
            </a:r>
            <a:endParaRPr lang="en-US" dirty="0"/>
          </a:p>
          <a:p>
            <a:pPr lvl="1"/>
            <a:r>
              <a:rPr lang="en-US" dirty="0"/>
              <a:t>Uses </a:t>
            </a:r>
            <a:r>
              <a:rPr lang="en-US" dirty="0" err="1"/>
              <a:t>System.IO.Compression</a:t>
            </a:r>
            <a:r>
              <a:rPr lang="en-US" dirty="0"/>
              <a:t> and System.IO to first delete and create folder. Then creates a zip file from the content of a directory. It then extracts that zip file to another directory.</a:t>
            </a:r>
          </a:p>
          <a:p>
            <a:pPr lvl="1"/>
            <a:r>
              <a:rPr lang="en-US" dirty="0"/>
              <a:t>It creates a new zip file and adds files one at a time. It then reads through the files in this zip file</a:t>
            </a:r>
            <a:r>
              <a:rPr lang="en-US" dirty="0" smtClean="0"/>
              <a:t>.</a:t>
            </a:r>
          </a:p>
          <a:p>
            <a:r>
              <a:rPr lang="en-US" dirty="0" smtClean="0"/>
              <a:t>SQLDemo1.p</a:t>
            </a:r>
            <a:endParaRPr lang="en-US" dirty="0"/>
          </a:p>
          <a:p>
            <a:pPr lvl="1"/>
            <a:r>
              <a:rPr lang="en-US" dirty="0"/>
              <a:t>Shows how to use the </a:t>
            </a:r>
            <a:r>
              <a:rPr lang="en-US" dirty="0" err="1"/>
              <a:t>System.Data</a:t>
            </a:r>
            <a:r>
              <a:rPr lang="en-US" dirty="0"/>
              <a:t> and </a:t>
            </a:r>
            <a:r>
              <a:rPr lang="en-US" dirty="0" err="1"/>
              <a:t>Sytem.Data.SqlClient</a:t>
            </a:r>
            <a:r>
              <a:rPr lang="en-US" dirty="0"/>
              <a:t> classes to read data from a SQL Database and create </a:t>
            </a:r>
            <a:r>
              <a:rPr lang="en-US" dirty="0" smtClean="0"/>
              <a:t>temp-table </a:t>
            </a:r>
            <a:r>
              <a:rPr lang="en-US" dirty="0"/>
              <a:t>records</a:t>
            </a:r>
            <a:r>
              <a:rPr lang="en-US" dirty="0" smtClean="0"/>
              <a:t>. Uses MS </a:t>
            </a:r>
            <a:r>
              <a:rPr lang="en-US" dirty="0" err="1" smtClean="0"/>
              <a:t>AdventureWorks</a:t>
            </a:r>
            <a:r>
              <a:rPr lang="en-US" dirty="0" smtClean="0"/>
              <a:t> db.</a:t>
            </a:r>
          </a:p>
          <a:p>
            <a:r>
              <a:rPr lang="en-US" dirty="0" smtClean="0"/>
              <a:t>SQLDemo2.p</a:t>
            </a:r>
          </a:p>
          <a:p>
            <a:pPr lvl="1"/>
            <a:r>
              <a:rPr lang="en-US" dirty="0" smtClean="0"/>
              <a:t>While the end result is similar to the above program, this demo shows reading data from a SQL database into a dynamically created Progress dataset. Illustrates that it’s possible to have a method that takes a SQL query and returns a Progress dataset with no manual definitions of tables or fields.</a:t>
            </a:r>
          </a:p>
          <a:p>
            <a:r>
              <a:rPr lang="en-US" dirty="0" smtClean="0"/>
              <a:t>HttpClientDemo1</a:t>
            </a:r>
          </a:p>
          <a:p>
            <a:pPr lvl="1"/>
            <a:r>
              <a:rPr lang="en-US" dirty="0" smtClean="0"/>
              <a:t>Shows basic use of the </a:t>
            </a:r>
            <a:r>
              <a:rPr lang="en-US" dirty="0" err="1" smtClean="0"/>
              <a:t>System.Net.Http</a:t>
            </a:r>
            <a:r>
              <a:rPr lang="en-US" dirty="0" smtClean="0"/>
              <a:t> class to make an http query and retrieve xml. Also shows basic use of </a:t>
            </a:r>
            <a:r>
              <a:rPr lang="en-US" dirty="0" err="1" smtClean="0"/>
              <a:t>System.Xml</a:t>
            </a:r>
            <a:r>
              <a:rPr lang="en-US" dirty="0" smtClean="0"/>
              <a:t> to parse values from the XML using </a:t>
            </a:r>
            <a:r>
              <a:rPr lang="en-US" dirty="0" err="1" smtClean="0"/>
              <a:t>Xpath</a:t>
            </a:r>
            <a:r>
              <a:rPr lang="en-US" dirty="0" smtClean="0"/>
              <a:t> expressions.</a:t>
            </a:r>
          </a:p>
        </p:txBody>
      </p:sp>
    </p:spTree>
    <p:extLst>
      <p:ext uri="{BB962C8B-B14F-4D97-AF65-F5344CB8AC3E}">
        <p14:creationId xmlns:p14="http://schemas.microsoft.com/office/powerpoint/2010/main" val="32982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Demo, continued</a:t>
            </a:r>
            <a:endParaRPr lang="en-US" b="1" dirty="0"/>
          </a:p>
        </p:txBody>
      </p:sp>
      <p:sp>
        <p:nvSpPr>
          <p:cNvPr id="3" name="Content Placeholder 2"/>
          <p:cNvSpPr>
            <a:spLocks noGrp="1"/>
          </p:cNvSpPr>
          <p:nvPr>
            <p:ph idx="1"/>
          </p:nvPr>
        </p:nvSpPr>
        <p:spPr/>
        <p:txBody>
          <a:bodyPr/>
          <a:lstStyle/>
          <a:p>
            <a:r>
              <a:rPr lang="en-US" dirty="0" smtClean="0"/>
              <a:t>HttpClientDemo2.p</a:t>
            </a:r>
            <a:endParaRPr lang="en-US" dirty="0"/>
          </a:p>
          <a:p>
            <a:pPr lvl="1"/>
            <a:r>
              <a:rPr lang="en-US" dirty="0"/>
              <a:t>Uses the </a:t>
            </a:r>
            <a:r>
              <a:rPr lang="en-US" dirty="0" smtClean="0"/>
              <a:t>Http Client </a:t>
            </a:r>
            <a:r>
              <a:rPr lang="en-US" dirty="0"/>
              <a:t>to download a file from a URL. Shows easier way to build query string. Shows use of </a:t>
            </a:r>
            <a:r>
              <a:rPr lang="en-US" dirty="0" err="1"/>
              <a:t>System.Diagnostics.Process:Start</a:t>
            </a:r>
            <a:r>
              <a:rPr lang="en-US" dirty="0"/>
              <a:t> to open a file in the default application.</a:t>
            </a:r>
          </a:p>
          <a:p>
            <a:r>
              <a:rPr lang="en-US" dirty="0" smtClean="0"/>
              <a:t>HttpClientDemo3.p</a:t>
            </a:r>
            <a:endParaRPr lang="en-US" dirty="0"/>
          </a:p>
          <a:p>
            <a:pPr lvl="1"/>
            <a:r>
              <a:rPr lang="en-US" dirty="0"/>
              <a:t>Uses the </a:t>
            </a:r>
            <a:r>
              <a:rPr lang="en-US" dirty="0" smtClean="0"/>
              <a:t>Http </a:t>
            </a:r>
            <a:r>
              <a:rPr lang="en-US" dirty="0"/>
              <a:t>Client to make a SOAP request. Illustrates how to do an Http POST and add headers. </a:t>
            </a:r>
            <a:endParaRPr lang="en-US" dirty="0" smtClean="0"/>
          </a:p>
          <a:p>
            <a:r>
              <a:rPr lang="en-US" dirty="0" smtClean="0"/>
              <a:t>HttpRestDemo1.p</a:t>
            </a:r>
          </a:p>
          <a:p>
            <a:pPr lvl="1"/>
            <a:r>
              <a:rPr lang="en-US" dirty="0" smtClean="0"/>
              <a:t>Uses the Http Client to call a simple REST service. Also shows the use of the Progress READ-JSON method to load the JSON result into a dynamic temp-table.</a:t>
            </a:r>
          </a:p>
          <a:p>
            <a:r>
              <a:rPr lang="en-US" dirty="0" err="1" smtClean="0"/>
              <a:t>ExchangeAppt.p</a:t>
            </a:r>
            <a:endParaRPr lang="en-US" dirty="0" smtClean="0"/>
          </a:p>
          <a:p>
            <a:pPr lvl="1"/>
            <a:r>
              <a:rPr lang="en-US" dirty="0" smtClean="0"/>
              <a:t>Creates an Appointment using the Microsoft Exchange Web Services API. Outlook is not required to use this API.</a:t>
            </a:r>
          </a:p>
          <a:p>
            <a:r>
              <a:rPr lang="en-US" dirty="0" err="1" smtClean="0"/>
              <a:t>DemoCompression.w</a:t>
            </a:r>
            <a:endParaRPr lang="en-US" dirty="0" smtClean="0"/>
          </a:p>
          <a:p>
            <a:pPr lvl="1"/>
            <a:r>
              <a:rPr lang="en-US" dirty="0" smtClean="0"/>
              <a:t>Requires the Sports 2000 database with an extra field added to the customer table named “</a:t>
            </a:r>
            <a:r>
              <a:rPr lang="en-US" dirty="0" err="1" smtClean="0"/>
              <a:t>blobfield</a:t>
            </a:r>
            <a:r>
              <a:rPr lang="en-US" dirty="0" smtClean="0"/>
              <a:t>”. Illustrates the use of the supplied </a:t>
            </a:r>
            <a:r>
              <a:rPr lang="en-US" dirty="0" err="1" smtClean="0"/>
              <a:t>PugUtil</a:t>
            </a:r>
            <a:r>
              <a:rPr lang="en-US" dirty="0" smtClean="0"/>
              <a:t> class to read and write compressed data to the database. </a:t>
            </a:r>
          </a:p>
          <a:p>
            <a:r>
              <a:rPr lang="en-US" dirty="0" err="1" smtClean="0"/>
              <a:t>SqlDbDemo.p</a:t>
            </a:r>
          </a:p>
          <a:p>
            <a:pPr lvl="1"/>
            <a:r>
              <a:rPr lang="en-US" dirty="0" smtClean="0"/>
              <a:t>Copies the entire contents of the Sports2000 database into a Progress dataset then creates an </a:t>
            </a:r>
            <a:r>
              <a:rPr lang="en-US" dirty="0" err="1" smtClean="0"/>
              <a:t>MSSql</a:t>
            </a:r>
            <a:r>
              <a:rPr lang="en-US" dirty="0" smtClean="0"/>
              <a:t> database, duplicates the schema, then copies all the data. This should not be considered ready for production use.</a:t>
            </a:r>
          </a:p>
        </p:txBody>
      </p:sp>
    </p:spTree>
    <p:extLst>
      <p:ext uri="{BB962C8B-B14F-4D97-AF65-F5344CB8AC3E}">
        <p14:creationId xmlns:p14="http://schemas.microsoft.com/office/powerpoint/2010/main" val="3751899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Programs in Demo, continued</a:t>
            </a:r>
          </a:p>
        </p:txBody>
      </p:sp>
      <p:sp>
        <p:nvSpPr>
          <p:cNvPr id="3" name="Content Placeholder 2"/>
          <p:cNvSpPr>
            <a:spLocks noGrp="1"/>
          </p:cNvSpPr>
          <p:nvPr>
            <p:ph idx="1"/>
          </p:nvPr>
        </p:nvSpPr>
        <p:spPr/>
        <p:txBody>
          <a:bodyPr/>
          <a:lstStyle/>
          <a:p>
            <a:r>
              <a:rPr lang="en-US" dirty="0" err="1"/>
              <a:t>ImageResizeReformat.p</a:t>
            </a:r>
            <a:endParaRPr lang="en-US" dirty="0"/>
          </a:p>
          <a:p>
            <a:pPr lvl="1"/>
            <a:r>
              <a:rPr lang="en-US" dirty="0"/>
              <a:t>Uses the supplied </a:t>
            </a:r>
            <a:r>
              <a:rPr lang="en-US" dirty="0" err="1"/>
              <a:t>ImageUtil</a:t>
            </a:r>
            <a:r>
              <a:rPr lang="en-US" dirty="0"/>
              <a:t> class to open an image and save it in several different jpeg qualities, and resize the image. Also shows how to retrieve and or add the image to a database field without a temporary file.</a:t>
            </a:r>
          </a:p>
          <a:p>
            <a:r>
              <a:rPr lang="en-US" dirty="0" err="1"/>
              <a:t>CSharpCompiler.w</a:t>
            </a:r>
            <a:endParaRPr lang="en-US" dirty="0"/>
          </a:p>
          <a:p>
            <a:pPr lvl="1"/>
            <a:r>
              <a:rPr lang="en-US" dirty="0"/>
              <a:t>Written in Progress, this .w allows you to write, syntax check and compile C# code. Has no known practical purpose except to illustrate how deep the </a:t>
            </a:r>
            <a:r>
              <a:rPr lang="en-US" dirty="0" err="1"/>
              <a:t>.Net</a:t>
            </a:r>
            <a:r>
              <a:rPr lang="en-US" dirty="0"/>
              <a:t> framework goes</a:t>
            </a:r>
            <a:r>
              <a:rPr lang="en-US" dirty="0" smtClean="0"/>
              <a:t>.</a:t>
            </a:r>
          </a:p>
          <a:p>
            <a:r>
              <a:rPr lang="en-US" dirty="0" err="1"/>
              <a:t>SystemMath.p</a:t>
            </a:r>
            <a:endParaRPr lang="en-US" dirty="0"/>
          </a:p>
          <a:p>
            <a:pPr lvl="1"/>
            <a:r>
              <a:rPr lang="en-US" dirty="0"/>
              <a:t>Illustrates the use of the </a:t>
            </a:r>
            <a:r>
              <a:rPr lang="en-US" dirty="0" err="1"/>
              <a:t>System.Math</a:t>
            </a:r>
            <a:r>
              <a:rPr lang="en-US" dirty="0"/>
              <a:t> class. Shows a </a:t>
            </a:r>
            <a:r>
              <a:rPr lang="en-US" dirty="0" err="1"/>
              <a:t>RoundUp</a:t>
            </a:r>
            <a:r>
              <a:rPr lang="en-US" dirty="0"/>
              <a:t> function, calculates the volume of a sphere and calculates the hypotenuse and the angles of a right triangle.</a:t>
            </a:r>
          </a:p>
          <a:p>
            <a:r>
              <a:rPr lang="en-US" dirty="0"/>
              <a:t>WebClientDemo4</a:t>
            </a:r>
          </a:p>
          <a:p>
            <a:pPr lvl="1"/>
            <a:r>
              <a:rPr lang="en-US" dirty="0"/>
              <a:t>Illustrates possible encoding issues when using the </a:t>
            </a:r>
            <a:r>
              <a:rPr lang="en-US" dirty="0" err="1"/>
              <a:t>WebClient</a:t>
            </a:r>
            <a:r>
              <a:rPr lang="en-US" dirty="0"/>
              <a:t>. Shows a method of getting UTF-8 data into a LONGCHAR even if –</a:t>
            </a:r>
            <a:r>
              <a:rPr lang="en-US" dirty="0" err="1"/>
              <a:t>cpinternal</a:t>
            </a:r>
            <a:r>
              <a:rPr lang="en-US" dirty="0"/>
              <a:t> not set to UTF-8.</a:t>
            </a:r>
          </a:p>
          <a:p>
            <a:r>
              <a:rPr lang="en-US" dirty="0"/>
              <a:t>HttpRestDemo2.p</a:t>
            </a:r>
          </a:p>
          <a:p>
            <a:pPr lvl="1"/>
            <a:r>
              <a:rPr lang="en-US" dirty="0" smtClean="0"/>
              <a:t>Like HttpResrDemo1.p but uses pure progress to access the REST service. </a:t>
            </a:r>
            <a:r>
              <a:rPr lang="en-US" dirty="0" err="1" smtClean="0"/>
              <a:t>Alsao</a:t>
            </a:r>
            <a:r>
              <a:rPr lang="en-US" dirty="0" smtClean="0"/>
              <a:t> shows use of the Progress </a:t>
            </a:r>
            <a:r>
              <a:rPr lang="en-US" dirty="0" err="1" smtClean="0"/>
              <a:t>JsonObject</a:t>
            </a:r>
            <a:r>
              <a:rPr lang="en-US" dirty="0" smtClean="0"/>
              <a:t>.</a:t>
            </a:r>
            <a:endParaRPr lang="en-US" dirty="0"/>
          </a:p>
          <a:p>
            <a:endParaRPr lang="en-US" dirty="0"/>
          </a:p>
        </p:txBody>
      </p:sp>
    </p:spTree>
    <p:extLst>
      <p:ext uri="{BB962C8B-B14F-4D97-AF65-F5344CB8AC3E}">
        <p14:creationId xmlns:p14="http://schemas.microsoft.com/office/powerpoint/2010/main" val="517060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Progress and .NET</a:t>
            </a:r>
            <a:endParaRPr lang="en-US" sz="2400" dirty="0"/>
          </a:p>
        </p:txBody>
      </p:sp>
      <p:sp>
        <p:nvSpPr>
          <p:cNvPr id="3" name="Content Placeholder 2"/>
          <p:cNvSpPr>
            <a:spLocks noGrp="1"/>
          </p:cNvSpPr>
          <p:nvPr>
            <p:ph idx="1"/>
          </p:nvPr>
        </p:nvSpPr>
        <p:spPr/>
        <p:txBody>
          <a:bodyPr/>
          <a:lstStyle/>
          <a:p>
            <a:r>
              <a:rPr lang="en-US" sz="2000" dirty="0" smtClean="0"/>
              <a:t>Progress provides a “Bridge” into the .NET Common Language Runtime (CLR)</a:t>
            </a:r>
          </a:p>
          <a:p>
            <a:r>
              <a:rPr lang="en-US" sz="2000" dirty="0" smtClean="0"/>
              <a:t>Originally intended just for UI design</a:t>
            </a:r>
          </a:p>
          <a:p>
            <a:r>
              <a:rPr lang="en-US" sz="2000" dirty="0" smtClean="0"/>
              <a:t>Available since V10.2B</a:t>
            </a:r>
          </a:p>
          <a:p>
            <a:r>
              <a:rPr lang="en-US" sz="2000" dirty="0" smtClean="0"/>
              <a:t>Only Prowin32.exe in 10.2B</a:t>
            </a:r>
          </a:p>
          <a:p>
            <a:r>
              <a:rPr lang="en-US" sz="2000" dirty="0" smtClean="0"/>
              <a:t>Prowin32.exe, _Progres.exe, _Proapsv.exe all  work in V11+</a:t>
            </a:r>
          </a:p>
          <a:p>
            <a:r>
              <a:rPr lang="en-US" sz="2000" dirty="0" smtClean="0"/>
              <a:t>Developer Studio supports code completion for .NET classes</a:t>
            </a:r>
          </a:p>
          <a:p>
            <a:r>
              <a:rPr lang="en-US" sz="2000" dirty="0" smtClean="0"/>
              <a:t>The Developer Studio Class Browser is also very </a:t>
            </a:r>
            <a:r>
              <a:rPr lang="en-US" sz="2000" dirty="0" smtClean="0"/>
              <a:t>useful</a:t>
            </a:r>
          </a:p>
          <a:p>
            <a:r>
              <a:rPr lang="en-US" sz="2000" dirty="0" smtClean="0"/>
              <a:t>Works in both 32 and 64 bit versions </a:t>
            </a:r>
            <a:r>
              <a:rPr lang="en-US" sz="2000" smtClean="0"/>
              <a:t>of Progress and Windows</a:t>
            </a:r>
            <a:endParaRPr lang="en-US" sz="2000" dirty="0" smtClean="0"/>
          </a:p>
          <a:p>
            <a:pPr marL="0" indent="0">
              <a:buNone/>
            </a:pPr>
            <a:endParaRPr lang="en-US" sz="2000" dirty="0" smtClean="0"/>
          </a:p>
        </p:txBody>
      </p:sp>
    </p:spTree>
    <p:extLst>
      <p:ext uri="{BB962C8B-B14F-4D97-AF65-F5344CB8AC3E}">
        <p14:creationId xmlns:p14="http://schemas.microsoft.com/office/powerpoint/2010/main" val="2800909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Data Mapping</a:t>
            </a:r>
            <a:endParaRPr lang="en-US" sz="2400" dirty="0"/>
          </a:p>
        </p:txBody>
      </p:sp>
      <p:sp>
        <p:nvSpPr>
          <p:cNvPr id="3" name="Content Placeholder 2"/>
          <p:cNvSpPr>
            <a:spLocks noGrp="1"/>
          </p:cNvSpPr>
          <p:nvPr>
            <p:ph idx="1"/>
          </p:nvPr>
        </p:nvSpPr>
        <p:spPr/>
        <p:txBody>
          <a:bodyPr/>
          <a:lstStyle/>
          <a:p>
            <a:r>
              <a:rPr lang="en-US" sz="2000" dirty="0" smtClean="0"/>
              <a:t>By and large, Progress will map data to and from the </a:t>
            </a:r>
            <a:r>
              <a:rPr lang="en-US" sz="2000" dirty="0" err="1" smtClean="0"/>
              <a:t>.Net</a:t>
            </a:r>
            <a:r>
              <a:rPr lang="en-US" sz="2000" dirty="0" smtClean="0"/>
              <a:t> world automatically</a:t>
            </a:r>
          </a:p>
          <a:p>
            <a:r>
              <a:rPr lang="en-US" sz="2000" dirty="0" err="1" smtClean="0"/>
              <a:t>System.String</a:t>
            </a:r>
            <a:r>
              <a:rPr lang="en-US" sz="2000" dirty="0" smtClean="0"/>
              <a:t>, </a:t>
            </a:r>
            <a:r>
              <a:rPr lang="en-US" sz="2000" dirty="0" err="1" smtClean="0"/>
              <a:t>System.DateTime</a:t>
            </a:r>
            <a:r>
              <a:rPr lang="en-US" sz="2000" dirty="0" smtClean="0"/>
              <a:t>, </a:t>
            </a:r>
            <a:r>
              <a:rPr lang="en-US" sz="2000" dirty="0" err="1" smtClean="0"/>
              <a:t>System.Double</a:t>
            </a:r>
            <a:r>
              <a:rPr lang="en-US" sz="2000" dirty="0" smtClean="0"/>
              <a:t> etc. can be directly assigned to Character, Date-Time and Decimal Progress variables</a:t>
            </a:r>
            <a:endParaRPr lang="en-US" sz="2000" dirty="0"/>
          </a:p>
          <a:p>
            <a:r>
              <a:rPr lang="en-US" sz="2000" dirty="0" smtClean="0"/>
              <a:t>Binary data in .NET is often represented in memory as a </a:t>
            </a:r>
            <a:r>
              <a:rPr lang="en-US" sz="2000" dirty="0" err="1" smtClean="0"/>
              <a:t>System.Byte</a:t>
            </a:r>
            <a:r>
              <a:rPr lang="en-US" sz="2000" dirty="0" smtClean="0"/>
              <a:t>[].</a:t>
            </a:r>
          </a:p>
          <a:p>
            <a:r>
              <a:rPr lang="en-US" sz="2000" dirty="0" smtClean="0"/>
              <a:t>Binary data in </a:t>
            </a:r>
            <a:r>
              <a:rPr lang="en-US" sz="2000" dirty="0"/>
              <a:t>Progress is represented </a:t>
            </a:r>
            <a:r>
              <a:rPr lang="en-US" sz="2000" dirty="0" smtClean="0"/>
              <a:t>in memory as a MEMPTR</a:t>
            </a:r>
          </a:p>
          <a:p>
            <a:r>
              <a:rPr lang="en-US" sz="2000" dirty="0" smtClean="0"/>
              <a:t>.NET write to a file, then COPY-LOB from file to Progress? – Not optimal</a:t>
            </a:r>
          </a:p>
          <a:p>
            <a:r>
              <a:rPr lang="en-US" sz="2000" dirty="0" smtClean="0"/>
              <a:t>We need a means to change a </a:t>
            </a:r>
            <a:r>
              <a:rPr lang="en-US" sz="2000" dirty="0" err="1" smtClean="0"/>
              <a:t>System.Byte</a:t>
            </a:r>
            <a:r>
              <a:rPr lang="en-US" sz="2000" dirty="0" smtClean="0"/>
              <a:t>[] to a MEMPTR and back without writing a file.</a:t>
            </a:r>
          </a:p>
          <a:p>
            <a:r>
              <a:rPr lang="en-US" sz="2000" dirty="0" err="1" smtClean="0"/>
              <a:t>ByteArrayToMemptr</a:t>
            </a:r>
            <a:r>
              <a:rPr lang="en-US" sz="2000" dirty="0" smtClean="0"/>
              <a:t> and </a:t>
            </a:r>
            <a:r>
              <a:rPr lang="en-US" sz="2000" dirty="0" err="1" smtClean="0"/>
              <a:t>MemptrToByteArray</a:t>
            </a:r>
            <a:r>
              <a:rPr lang="en-US" sz="2000" dirty="0" smtClean="0"/>
              <a:t> are two methods I’ll be using in a class I’ve named </a:t>
            </a:r>
            <a:r>
              <a:rPr lang="en-US" sz="2000" dirty="0" err="1" smtClean="0"/>
              <a:t>PugUtil</a:t>
            </a:r>
            <a:r>
              <a:rPr lang="en-US" sz="2000" dirty="0" smtClean="0"/>
              <a:t>. I use these in some of the demos.</a:t>
            </a:r>
            <a:endParaRPr lang="en-US" sz="2000" dirty="0"/>
          </a:p>
        </p:txBody>
      </p:sp>
    </p:spTree>
    <p:extLst>
      <p:ext uri="{BB962C8B-B14F-4D97-AF65-F5344CB8AC3E}">
        <p14:creationId xmlns:p14="http://schemas.microsoft.com/office/powerpoint/2010/main" val="1559845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USING statement</a:t>
            </a:r>
            <a:endParaRPr lang="en-US" dirty="0"/>
          </a:p>
        </p:txBody>
      </p:sp>
      <p:sp>
        <p:nvSpPr>
          <p:cNvPr id="3" name="Content Placeholder 2"/>
          <p:cNvSpPr>
            <a:spLocks noGrp="1"/>
          </p:cNvSpPr>
          <p:nvPr>
            <p:ph idx="1"/>
          </p:nvPr>
        </p:nvSpPr>
        <p:spPr>
          <a:xfrm>
            <a:off x="1488017" y="853061"/>
            <a:ext cx="8839200" cy="1080861"/>
          </a:xfrm>
        </p:spPr>
        <p:txBody>
          <a:bodyPr/>
          <a:lstStyle/>
          <a:p>
            <a:r>
              <a:rPr lang="en-US" sz="2000" dirty="0" smtClean="0"/>
              <a:t>Acts kind of like PROPATH does to access your Progress source</a:t>
            </a:r>
          </a:p>
          <a:p>
            <a:r>
              <a:rPr lang="en-US" sz="2000" dirty="0" smtClean="0"/>
              <a:t>I find that while it saves a lot of typing, there’s a little less readability</a:t>
            </a:r>
          </a:p>
          <a:p>
            <a:r>
              <a:rPr lang="en-US" sz="2000" dirty="0" smtClean="0"/>
              <a:t>These two code fragments behave exactly the same</a:t>
            </a:r>
          </a:p>
          <a:p>
            <a:endParaRPr lang="en-US" dirty="0"/>
          </a:p>
        </p:txBody>
      </p:sp>
      <p:sp>
        <p:nvSpPr>
          <p:cNvPr id="4" name="TextBox 3"/>
          <p:cNvSpPr txBox="1"/>
          <p:nvPr/>
        </p:nvSpPr>
        <p:spPr>
          <a:xfrm>
            <a:off x="1648552" y="2307620"/>
            <a:ext cx="7435486" cy="1938992"/>
          </a:xfrm>
          <a:prstGeom prst="rect">
            <a:avLst/>
          </a:prstGeom>
          <a:noFill/>
          <a:ln>
            <a:solidFill>
              <a:srgbClr val="FFC000"/>
            </a:solidFill>
          </a:ln>
        </p:spPr>
        <p:txBody>
          <a:bodyPr wrap="square" rtlCol="0">
            <a:spAutoFit/>
          </a:bodyPr>
          <a:lstStyle/>
          <a:p>
            <a:r>
              <a:rPr lang="en-US" sz="2000" dirty="0" smtClean="0">
                <a:effectLst>
                  <a:glow rad="228600">
                    <a:schemeClr val="accent2">
                      <a:satMod val="175000"/>
                      <a:alpha val="40000"/>
                    </a:schemeClr>
                  </a:glow>
                </a:effectLst>
              </a:rPr>
              <a:t>USING System.*.</a:t>
            </a:r>
          </a:p>
          <a:p>
            <a:r>
              <a:rPr lang="en-US" sz="2000" dirty="0" smtClean="0"/>
              <a:t>METHOD </a:t>
            </a:r>
            <a:r>
              <a:rPr lang="en-US" sz="2000" dirty="0"/>
              <a:t>PUBLIC DECIMAL </a:t>
            </a:r>
            <a:r>
              <a:rPr lang="en-US" sz="2000" dirty="0" err="1"/>
              <a:t>GetLeftBaseRadianAngle</a:t>
            </a:r>
            <a:r>
              <a:rPr lang="en-US" sz="2000" dirty="0"/>
              <a:t>(  ):</a:t>
            </a:r>
          </a:p>
          <a:p>
            <a:r>
              <a:rPr lang="en-US" sz="2000" dirty="0" smtClean="0"/>
              <a:t>    DEFINE </a:t>
            </a:r>
            <a:r>
              <a:rPr lang="en-US" sz="2000" dirty="0"/>
              <a:t>VARIABLE </a:t>
            </a:r>
            <a:r>
              <a:rPr lang="en-US" sz="2000" dirty="0" err="1"/>
              <a:t>sinX</a:t>
            </a:r>
            <a:r>
              <a:rPr lang="en-US" sz="2000" dirty="0"/>
              <a:t> AS DECIMAL NO-UNDO.</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a:effectLst>
                  <a:glow rad="228600">
                    <a:schemeClr val="accent2">
                      <a:satMod val="175000"/>
                      <a:alpha val="40000"/>
                    </a:schemeClr>
                  </a:glow>
                </a:effectLst>
              </a:rPr>
              <a:t>Math:Round</a:t>
            </a:r>
            <a:r>
              <a:rPr lang="en-US" sz="2000" dirty="0"/>
              <a:t>(</a:t>
            </a:r>
            <a:r>
              <a:rPr lang="en-US" sz="2000" dirty="0" err="1">
                <a:effectLst>
                  <a:glow rad="228600">
                    <a:schemeClr val="accent2">
                      <a:satMod val="175000"/>
                      <a:alpha val="40000"/>
                    </a:schemeClr>
                  </a:glow>
                </a:effectLst>
              </a:rPr>
              <a:t>Math:Asin</a:t>
            </a:r>
            <a:r>
              <a:rPr lang="en-US" sz="2000" dirty="0"/>
              <a:t>(</a:t>
            </a:r>
            <a:r>
              <a:rPr lang="en-US" sz="2000" dirty="0" err="1"/>
              <a:t>sinX</a:t>
            </a:r>
            <a:r>
              <a:rPr lang="en-US" sz="2000" dirty="0"/>
              <a:t>),2</a:t>
            </a:r>
            <a:r>
              <a:rPr lang="en-US" sz="2000" dirty="0" smtClean="0"/>
              <a:t>).</a:t>
            </a:r>
          </a:p>
          <a:p>
            <a:r>
              <a:rPr lang="en-US" sz="2000" dirty="0" smtClean="0"/>
              <a:t>END METHOD.</a:t>
            </a:r>
            <a:endParaRPr lang="en-US" sz="2000" dirty="0"/>
          </a:p>
        </p:txBody>
      </p:sp>
      <p:sp>
        <p:nvSpPr>
          <p:cNvPr id="5" name="TextBox 4"/>
          <p:cNvSpPr txBox="1"/>
          <p:nvPr/>
        </p:nvSpPr>
        <p:spPr>
          <a:xfrm>
            <a:off x="1648551" y="4358549"/>
            <a:ext cx="7435487" cy="1631216"/>
          </a:xfrm>
          <a:prstGeom prst="rect">
            <a:avLst/>
          </a:prstGeom>
          <a:noFill/>
          <a:ln>
            <a:solidFill>
              <a:srgbClr val="FFC000"/>
            </a:solidFill>
          </a:ln>
        </p:spPr>
        <p:txBody>
          <a:bodyPr wrap="square" rtlCol="0">
            <a:spAutoFit/>
          </a:bodyPr>
          <a:lstStyle/>
          <a:p>
            <a:r>
              <a:rPr lang="en-US" sz="2000" dirty="0"/>
              <a:t>METHOD PUBLIC DECIMAL </a:t>
            </a:r>
            <a:r>
              <a:rPr lang="en-US" sz="2000" dirty="0" err="1"/>
              <a:t>GetLeftBaseRadianAngle</a:t>
            </a:r>
            <a:r>
              <a:rPr lang="en-US" sz="2000" dirty="0"/>
              <a:t>(  ):</a:t>
            </a:r>
          </a:p>
          <a:p>
            <a:r>
              <a:rPr lang="en-US" sz="2000" dirty="0" smtClean="0"/>
              <a:t>    DEFINE </a:t>
            </a:r>
            <a:r>
              <a:rPr lang="en-US" sz="2000" dirty="0"/>
              <a:t>VARIABLE </a:t>
            </a:r>
            <a:r>
              <a:rPr lang="en-US" sz="2000" dirty="0" err="1"/>
              <a:t>sinX</a:t>
            </a:r>
            <a:r>
              <a:rPr lang="en-US" sz="2000" dirty="0"/>
              <a:t> AS DECIMAL NO-UNDO.</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smtClean="0">
                <a:effectLst>
                  <a:glow rad="228600">
                    <a:schemeClr val="accent2">
                      <a:satMod val="175000"/>
                      <a:alpha val="40000"/>
                    </a:schemeClr>
                  </a:glow>
                </a:effectLst>
              </a:rPr>
              <a:t>System.Math:Round</a:t>
            </a:r>
            <a:r>
              <a:rPr lang="en-US" sz="2000" dirty="0" smtClean="0"/>
              <a:t>(</a:t>
            </a:r>
            <a:r>
              <a:rPr lang="en-US" sz="2000" dirty="0" err="1" smtClean="0">
                <a:effectLst>
                  <a:glow rad="228600">
                    <a:schemeClr val="accent2">
                      <a:satMod val="175000"/>
                      <a:alpha val="40000"/>
                    </a:schemeClr>
                  </a:glow>
                </a:effectLst>
              </a:rPr>
              <a:t>System.Math:Asin</a:t>
            </a:r>
            <a:r>
              <a:rPr lang="en-US" sz="2000" dirty="0" smtClean="0"/>
              <a:t>(</a:t>
            </a:r>
            <a:r>
              <a:rPr lang="en-US" sz="2000" dirty="0" err="1" smtClean="0"/>
              <a:t>sinX</a:t>
            </a:r>
            <a:r>
              <a:rPr lang="en-US" sz="2000" dirty="0"/>
              <a:t>),2</a:t>
            </a:r>
            <a:r>
              <a:rPr lang="en-US" sz="2000" dirty="0" smtClean="0"/>
              <a:t>).</a:t>
            </a:r>
          </a:p>
          <a:p>
            <a:r>
              <a:rPr lang="en-US" sz="2000" dirty="0" smtClean="0"/>
              <a:t>END METHOD.</a:t>
            </a:r>
            <a:endParaRPr lang="en-US" sz="2000" dirty="0"/>
          </a:p>
        </p:txBody>
      </p:sp>
    </p:spTree>
    <p:extLst>
      <p:ext uri="{BB962C8B-B14F-4D97-AF65-F5344CB8AC3E}">
        <p14:creationId xmlns:p14="http://schemas.microsoft.com/office/powerpoint/2010/main" val="1331866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Translating from C#</a:t>
            </a:r>
            <a:endParaRPr lang="en-US" sz="2400" dirty="0"/>
          </a:p>
        </p:txBody>
      </p:sp>
      <p:sp>
        <p:nvSpPr>
          <p:cNvPr id="3" name="Content Placeholder 2"/>
          <p:cNvSpPr>
            <a:spLocks noGrp="1"/>
          </p:cNvSpPr>
          <p:nvPr>
            <p:ph idx="1"/>
          </p:nvPr>
        </p:nvSpPr>
        <p:spPr>
          <a:xfrm>
            <a:off x="1488017" y="1139825"/>
            <a:ext cx="8839200" cy="715101"/>
          </a:xfrm>
        </p:spPr>
        <p:txBody>
          <a:bodyPr/>
          <a:lstStyle/>
          <a:p>
            <a:r>
              <a:rPr lang="en-US" sz="2000" dirty="0" smtClean="0"/>
              <a:t>The online examples in C# are probably the easiest to translate into Progress</a:t>
            </a:r>
          </a:p>
          <a:p>
            <a:r>
              <a:rPr lang="en-US" sz="2000" dirty="0" smtClean="0"/>
              <a:t>Progress uses the colon character to reference methods, properties etc. The name of the class uses periods just like .NET</a:t>
            </a:r>
          </a:p>
        </p:txBody>
      </p:sp>
      <p:sp>
        <p:nvSpPr>
          <p:cNvPr id="4" name="TextBox 3"/>
          <p:cNvSpPr txBox="1"/>
          <p:nvPr/>
        </p:nvSpPr>
        <p:spPr>
          <a:xfrm>
            <a:off x="2027374" y="2862302"/>
            <a:ext cx="7760486" cy="1631216"/>
          </a:xfrm>
          <a:prstGeom prst="rect">
            <a:avLst/>
          </a:prstGeom>
          <a:noFill/>
          <a:ln>
            <a:solidFill>
              <a:schemeClr val="accent2"/>
            </a:solidFill>
          </a:ln>
        </p:spPr>
        <p:txBody>
          <a:bodyPr wrap="square" rtlCol="0">
            <a:spAutoFit/>
          </a:bodyPr>
          <a:lstStyle/>
          <a:p>
            <a:r>
              <a:rPr lang="en-US" sz="2000" dirty="0"/>
              <a:t>public double </a:t>
            </a:r>
            <a:r>
              <a:rPr lang="en-US" sz="2000" dirty="0" err="1"/>
              <a:t>GetLeftBaseRadianAngle</a:t>
            </a:r>
            <a:r>
              <a:rPr lang="en-US" sz="2000" dirty="0"/>
              <a:t>() </a:t>
            </a:r>
            <a:endParaRPr lang="en-US" sz="2000" dirty="0" smtClean="0"/>
          </a:p>
          <a:p>
            <a:r>
              <a:rPr lang="en-US" sz="2000" dirty="0" smtClean="0"/>
              <a:t>{ </a:t>
            </a:r>
          </a:p>
          <a:p>
            <a:r>
              <a:rPr lang="en-US" sz="2000" dirty="0"/>
              <a:t>	</a:t>
            </a:r>
            <a:r>
              <a:rPr lang="en-US" sz="2000" dirty="0" smtClean="0">
                <a:effectLst>
                  <a:glow rad="228600">
                    <a:schemeClr val="accent2">
                      <a:satMod val="175000"/>
                      <a:alpha val="40000"/>
                    </a:schemeClr>
                  </a:glow>
                </a:effectLst>
              </a:rPr>
              <a:t>double </a:t>
            </a:r>
            <a:r>
              <a:rPr lang="en-US" sz="2000" dirty="0" err="1">
                <a:effectLst>
                  <a:glow rad="228600">
                    <a:schemeClr val="accent2">
                      <a:satMod val="175000"/>
                      <a:alpha val="40000"/>
                    </a:schemeClr>
                  </a:glow>
                </a:effectLst>
              </a:rPr>
              <a:t>sinX</a:t>
            </a:r>
            <a:r>
              <a:rPr lang="en-US" sz="2000" dirty="0">
                <a:effectLst>
                  <a:glow rad="228600">
                    <a:schemeClr val="accent2">
                      <a:satMod val="175000"/>
                      <a:alpha val="40000"/>
                    </a:schemeClr>
                  </a:glow>
                </a:effectLst>
              </a:rPr>
              <a:t> </a:t>
            </a:r>
            <a:r>
              <a:rPr lang="en-US" sz="2000" dirty="0"/>
              <a:t>= </a:t>
            </a:r>
            <a:r>
              <a:rPr lang="en-US" sz="2000" dirty="0" err="1"/>
              <a:t>GetHeight</a:t>
            </a:r>
            <a:r>
              <a:rPr lang="en-US" sz="2000" dirty="0"/>
              <a:t>()/</a:t>
            </a:r>
            <a:r>
              <a:rPr lang="en-US" sz="2000" dirty="0" err="1"/>
              <a:t>m_leftLeg</a:t>
            </a:r>
            <a:r>
              <a:rPr lang="en-US" sz="2000" dirty="0"/>
              <a:t>; </a:t>
            </a:r>
            <a:endParaRPr lang="en-US" sz="2000" dirty="0" smtClean="0"/>
          </a:p>
          <a:p>
            <a:r>
              <a:rPr lang="en-US" sz="2000" dirty="0"/>
              <a:t>	</a:t>
            </a:r>
            <a:r>
              <a:rPr lang="en-US" sz="2000" dirty="0" smtClean="0"/>
              <a:t>return </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Round</a:t>
            </a:r>
            <a:r>
              <a:rPr lang="en-US" sz="2000" dirty="0" smtClean="0"/>
              <a:t>(</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Asin</a:t>
            </a:r>
            <a:r>
              <a:rPr lang="en-US" sz="2000" dirty="0" smtClean="0"/>
              <a:t>(</a:t>
            </a:r>
            <a:r>
              <a:rPr lang="en-US" sz="2000" dirty="0" err="1" smtClean="0"/>
              <a:t>sinX</a:t>
            </a:r>
            <a:r>
              <a:rPr lang="en-US" sz="2000" dirty="0"/>
              <a:t>),2); </a:t>
            </a:r>
            <a:endParaRPr lang="en-US" sz="2000" dirty="0" smtClean="0"/>
          </a:p>
          <a:p>
            <a:r>
              <a:rPr lang="en-US" sz="2000" dirty="0" smtClean="0"/>
              <a:t>} </a:t>
            </a:r>
            <a:endParaRPr lang="en-US" sz="2000" dirty="0"/>
          </a:p>
        </p:txBody>
      </p:sp>
      <p:sp>
        <p:nvSpPr>
          <p:cNvPr id="5" name="TextBox 4"/>
          <p:cNvSpPr txBox="1"/>
          <p:nvPr/>
        </p:nvSpPr>
        <p:spPr>
          <a:xfrm>
            <a:off x="2027374" y="4593273"/>
            <a:ext cx="7760486" cy="1631216"/>
          </a:xfrm>
          <a:prstGeom prst="rect">
            <a:avLst/>
          </a:prstGeom>
          <a:noFill/>
          <a:ln>
            <a:solidFill>
              <a:srgbClr val="FFC000"/>
            </a:solidFill>
          </a:ln>
        </p:spPr>
        <p:txBody>
          <a:bodyPr wrap="square" rtlCol="0">
            <a:spAutoFit/>
          </a:bodyPr>
          <a:lstStyle/>
          <a:p>
            <a:r>
              <a:rPr lang="en-US" sz="2000" dirty="0"/>
              <a:t>METHOD PUBLIC DECIMAL </a:t>
            </a:r>
            <a:r>
              <a:rPr lang="en-US" sz="2000" dirty="0" err="1"/>
              <a:t>GetLeftBaseRadianAngle</a:t>
            </a:r>
            <a:r>
              <a:rPr lang="en-US" sz="2000" dirty="0" smtClean="0"/>
              <a:t>():</a:t>
            </a:r>
            <a:endParaRPr lang="en-US" sz="2000" dirty="0"/>
          </a:p>
          <a:p>
            <a:r>
              <a:rPr lang="en-US" sz="2000" dirty="0" smtClean="0"/>
              <a:t>    </a:t>
            </a:r>
            <a:r>
              <a:rPr lang="en-US" sz="2000" dirty="0" smtClean="0">
                <a:effectLst>
                  <a:glow rad="228600">
                    <a:schemeClr val="accent2">
                      <a:satMod val="175000"/>
                      <a:alpha val="40000"/>
                    </a:schemeClr>
                  </a:glow>
                </a:effectLst>
              </a:rPr>
              <a:t>DEFINE </a:t>
            </a:r>
            <a:r>
              <a:rPr lang="en-US" sz="2000" dirty="0">
                <a:effectLst>
                  <a:glow rad="228600">
                    <a:schemeClr val="accent2">
                      <a:satMod val="175000"/>
                      <a:alpha val="40000"/>
                    </a:schemeClr>
                  </a:glow>
                </a:effectLst>
              </a:rPr>
              <a:t>VARIABLE </a:t>
            </a:r>
            <a:r>
              <a:rPr lang="en-US" sz="2000" dirty="0" err="1">
                <a:effectLst>
                  <a:glow rad="228600">
                    <a:schemeClr val="accent2">
                      <a:satMod val="175000"/>
                      <a:alpha val="40000"/>
                    </a:schemeClr>
                  </a:glow>
                </a:effectLst>
              </a:rPr>
              <a:t>sinX</a:t>
            </a:r>
            <a:r>
              <a:rPr lang="en-US" sz="2000" dirty="0">
                <a:effectLst>
                  <a:glow rad="228600">
                    <a:schemeClr val="accent2">
                      <a:satMod val="175000"/>
                      <a:alpha val="40000"/>
                    </a:schemeClr>
                  </a:glow>
                </a:effectLst>
              </a:rPr>
              <a:t> AS DECIMAL NO-UNDO</a:t>
            </a:r>
            <a:r>
              <a:rPr lang="en-US" sz="2000" dirty="0"/>
              <a:t>.</a:t>
            </a:r>
          </a:p>
          <a:p>
            <a:r>
              <a:rPr lang="en-US" sz="2000" dirty="0" smtClean="0"/>
              <a:t>    </a:t>
            </a:r>
            <a:r>
              <a:rPr lang="en-US" sz="2000" dirty="0" err="1" smtClean="0"/>
              <a:t>sinX</a:t>
            </a:r>
            <a:r>
              <a:rPr lang="en-US" sz="2000" dirty="0" smtClean="0"/>
              <a:t> </a:t>
            </a:r>
            <a:r>
              <a:rPr lang="en-US" sz="2000" dirty="0"/>
              <a:t>= </a:t>
            </a:r>
            <a:r>
              <a:rPr lang="en-US" sz="2000" dirty="0" err="1"/>
              <a:t>GetHeight</a:t>
            </a:r>
            <a:r>
              <a:rPr lang="en-US" sz="2000" dirty="0"/>
              <a:t>() / </a:t>
            </a:r>
            <a:r>
              <a:rPr lang="en-US" sz="2000" dirty="0" err="1"/>
              <a:t>m_leftLeg</a:t>
            </a:r>
            <a:r>
              <a:rPr lang="en-US" sz="2000" dirty="0"/>
              <a:t>.</a:t>
            </a:r>
          </a:p>
          <a:p>
            <a:r>
              <a:rPr lang="en-US" sz="2000" dirty="0"/>
              <a:t>    RETURN </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Round</a:t>
            </a:r>
            <a:r>
              <a:rPr lang="en-US" sz="2000" dirty="0" smtClean="0"/>
              <a:t>(</a:t>
            </a:r>
            <a:r>
              <a:rPr lang="en-US" sz="2000" dirty="0" err="1" smtClean="0"/>
              <a:t>System.Math</a:t>
            </a:r>
            <a:r>
              <a:rPr lang="en-US" sz="2000" dirty="0" err="1" smtClean="0">
                <a:effectLst>
                  <a:glow rad="228600">
                    <a:schemeClr val="accent1">
                      <a:satMod val="175000"/>
                      <a:alpha val="40000"/>
                    </a:schemeClr>
                  </a:glow>
                </a:effectLst>
              </a:rPr>
              <a:t>:</a:t>
            </a:r>
            <a:r>
              <a:rPr lang="en-US" sz="2000" dirty="0" err="1" smtClean="0"/>
              <a:t>Asin</a:t>
            </a:r>
            <a:r>
              <a:rPr lang="en-US" sz="2000" dirty="0" smtClean="0"/>
              <a:t>(</a:t>
            </a:r>
            <a:r>
              <a:rPr lang="en-US" sz="2000" dirty="0" err="1" smtClean="0"/>
              <a:t>sinX</a:t>
            </a:r>
            <a:r>
              <a:rPr lang="en-US" sz="2000" dirty="0"/>
              <a:t>),2</a:t>
            </a:r>
            <a:r>
              <a:rPr lang="en-US" sz="2000" dirty="0" smtClean="0"/>
              <a:t>).</a:t>
            </a:r>
          </a:p>
          <a:p>
            <a:r>
              <a:rPr lang="en-US" sz="2000" dirty="0" smtClean="0"/>
              <a:t>END METHOD.</a:t>
            </a:r>
            <a:endParaRPr lang="en-US" sz="2000" dirty="0"/>
          </a:p>
        </p:txBody>
      </p:sp>
    </p:spTree>
    <p:extLst>
      <p:ext uri="{BB962C8B-B14F-4D97-AF65-F5344CB8AC3E}">
        <p14:creationId xmlns:p14="http://schemas.microsoft.com/office/powerpoint/2010/main" val="1697960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208239"/>
            <a:ext cx="8839200" cy="462307"/>
          </a:xfrm>
        </p:spPr>
        <p:txBody>
          <a:bodyPr/>
          <a:lstStyle/>
          <a:p>
            <a:r>
              <a:rPr lang="en-US" sz="2400" dirty="0" smtClean="0"/>
              <a:t>More translations</a:t>
            </a:r>
            <a:endParaRPr lang="en-US" sz="2400" dirty="0"/>
          </a:p>
        </p:txBody>
      </p:sp>
      <p:sp>
        <p:nvSpPr>
          <p:cNvPr id="3" name="Content Placeholder 2"/>
          <p:cNvSpPr>
            <a:spLocks noGrp="1"/>
          </p:cNvSpPr>
          <p:nvPr>
            <p:ph idx="1"/>
          </p:nvPr>
        </p:nvSpPr>
        <p:spPr>
          <a:xfrm>
            <a:off x="1562156" y="747426"/>
            <a:ext cx="8839200" cy="1905833"/>
          </a:xfrm>
        </p:spPr>
        <p:txBody>
          <a:bodyPr/>
          <a:lstStyle/>
          <a:p>
            <a:r>
              <a:rPr lang="en-US" sz="2000" dirty="0" smtClean="0"/>
              <a:t>The other c# “using” syntax</a:t>
            </a:r>
          </a:p>
          <a:p>
            <a:r>
              <a:rPr lang="en-US" sz="2000" dirty="0" smtClean="0"/>
              <a:t>Two things are illustrated here, The using syntax and an extension class.</a:t>
            </a:r>
          </a:p>
          <a:p>
            <a:r>
              <a:rPr lang="en-US" sz="2000" dirty="0" smtClean="0"/>
              <a:t>The using syntax limits the scope and causes the object to be disposed at the end of the block. This may be required before the class actually performs the desired action.</a:t>
            </a:r>
          </a:p>
          <a:p>
            <a:endParaRPr lang="en-US" sz="2000" dirty="0"/>
          </a:p>
          <a:p>
            <a:endParaRPr lang="en-US" sz="2000" dirty="0" smtClean="0"/>
          </a:p>
          <a:p>
            <a:endParaRPr lang="en-US" sz="2000" dirty="0"/>
          </a:p>
          <a:p>
            <a:r>
              <a:rPr lang="en-US" sz="2000" dirty="0" smtClean="0"/>
              <a:t>This is not really a full substitute for what “using” does. It does not limit the scope and the dispose will not happen if an error occurs.</a:t>
            </a:r>
          </a:p>
        </p:txBody>
      </p:sp>
      <p:sp>
        <p:nvSpPr>
          <p:cNvPr id="4" name="TextBox 3"/>
          <p:cNvSpPr txBox="1"/>
          <p:nvPr/>
        </p:nvSpPr>
        <p:spPr>
          <a:xfrm>
            <a:off x="1562156" y="2784534"/>
            <a:ext cx="9035604" cy="1323439"/>
          </a:xfrm>
          <a:prstGeom prst="rect">
            <a:avLst/>
          </a:prstGeom>
          <a:noFill/>
          <a:ln>
            <a:solidFill>
              <a:schemeClr val="accent2"/>
            </a:solidFill>
          </a:ln>
        </p:spPr>
        <p:txBody>
          <a:bodyPr wrap="square" rtlCol="0">
            <a:spAutoFit/>
          </a:bodyPr>
          <a:lstStyle/>
          <a:p>
            <a:r>
              <a:rPr lang="en-US" sz="2000" dirty="0">
                <a:effectLst>
                  <a:glow rad="228600">
                    <a:schemeClr val="accent2">
                      <a:satMod val="175000"/>
                      <a:alpha val="40000"/>
                    </a:schemeClr>
                  </a:glow>
                </a:effectLst>
              </a:rPr>
              <a:t>using</a:t>
            </a:r>
            <a:r>
              <a:rPr lang="en-US" sz="2000" dirty="0"/>
              <a:t> (</a:t>
            </a:r>
            <a:r>
              <a:rPr lang="en-US" sz="2000" dirty="0" err="1">
                <a:effectLst>
                  <a:glow rad="101600">
                    <a:srgbClr val="FFC000">
                      <a:alpha val="60000"/>
                    </a:srgbClr>
                  </a:glow>
                </a:effectLst>
              </a:rPr>
              <a:t>ZipArchive</a:t>
            </a:r>
            <a:r>
              <a:rPr lang="en-US" sz="2000" dirty="0">
                <a:effectLst>
                  <a:glow rad="101600">
                    <a:srgbClr val="FFC000">
                      <a:alpha val="60000"/>
                    </a:srgbClr>
                  </a:glow>
                </a:effectLst>
              </a:rPr>
              <a:t> archive </a:t>
            </a:r>
            <a:r>
              <a:rPr lang="en-US" sz="2000" dirty="0"/>
              <a:t>= </a:t>
            </a:r>
            <a:r>
              <a:rPr lang="en-US" sz="2000" dirty="0" err="1"/>
              <a:t>ZipFile.Open</a:t>
            </a:r>
            <a:r>
              <a:rPr lang="en-US" sz="2000" dirty="0"/>
              <a:t>(</a:t>
            </a:r>
            <a:r>
              <a:rPr lang="en-US" sz="2000" dirty="0" err="1"/>
              <a:t>zipPath</a:t>
            </a:r>
            <a:r>
              <a:rPr lang="en-US" sz="2000" dirty="0"/>
              <a:t>, </a:t>
            </a:r>
            <a:r>
              <a:rPr lang="en-US" sz="2000" dirty="0" err="1"/>
              <a:t>ZipArchiveMode.Update</a:t>
            </a:r>
            <a:r>
              <a:rPr lang="en-US" sz="2000" dirty="0"/>
              <a:t>)) </a:t>
            </a:r>
            <a:endParaRPr lang="en-US" sz="2000" dirty="0" smtClean="0"/>
          </a:p>
          <a:p>
            <a:r>
              <a:rPr lang="en-US" sz="2000" dirty="0" smtClean="0"/>
              <a:t>{ </a:t>
            </a:r>
          </a:p>
          <a:p>
            <a:r>
              <a:rPr lang="en-US" sz="2000" dirty="0" smtClean="0"/>
              <a:t>	</a:t>
            </a:r>
            <a:r>
              <a:rPr lang="en-US" sz="2000" dirty="0" err="1" smtClean="0">
                <a:effectLst>
                  <a:glow rad="228600">
                    <a:schemeClr val="accent1">
                      <a:satMod val="175000"/>
                      <a:alpha val="40000"/>
                    </a:schemeClr>
                  </a:glow>
                </a:effectLst>
              </a:rPr>
              <a:t>archive.</a:t>
            </a:r>
            <a:r>
              <a:rPr lang="en-US" sz="2000" dirty="0" err="1" smtClean="0"/>
              <a:t>CreateEntryFromFile</a:t>
            </a:r>
            <a:r>
              <a:rPr lang="en-US" sz="2000" dirty="0" smtClean="0"/>
              <a:t>(</a:t>
            </a:r>
            <a:r>
              <a:rPr lang="en-US" sz="2000" dirty="0" err="1" smtClean="0"/>
              <a:t>newFile</a:t>
            </a:r>
            <a:r>
              <a:rPr lang="en-US" sz="2000" dirty="0"/>
              <a:t>, "NewEntry.txt"); </a:t>
            </a:r>
            <a:r>
              <a:rPr lang="en-US" sz="2000" dirty="0" smtClean="0"/>
              <a:t>	</a:t>
            </a:r>
          </a:p>
          <a:p>
            <a:r>
              <a:rPr lang="en-US" sz="2000" dirty="0" smtClean="0">
                <a:effectLst>
                  <a:glow rad="228600">
                    <a:schemeClr val="accent2">
                      <a:satMod val="175000"/>
                      <a:alpha val="40000"/>
                    </a:schemeClr>
                  </a:glow>
                </a:effectLst>
              </a:rPr>
              <a:t>}</a:t>
            </a:r>
            <a:r>
              <a:rPr lang="en-US" sz="2000" dirty="0" smtClean="0"/>
              <a:t> </a:t>
            </a:r>
            <a:endParaRPr lang="en-US" sz="2000" dirty="0"/>
          </a:p>
        </p:txBody>
      </p:sp>
      <p:sp>
        <p:nvSpPr>
          <p:cNvPr id="5" name="TextBox 4"/>
          <p:cNvSpPr txBox="1"/>
          <p:nvPr/>
        </p:nvSpPr>
        <p:spPr>
          <a:xfrm>
            <a:off x="1562156" y="4846679"/>
            <a:ext cx="9035604" cy="1323439"/>
          </a:xfrm>
          <a:prstGeom prst="rect">
            <a:avLst/>
          </a:prstGeom>
          <a:noFill/>
          <a:ln>
            <a:solidFill>
              <a:srgbClr val="FFC000"/>
            </a:solidFill>
          </a:ln>
        </p:spPr>
        <p:txBody>
          <a:bodyPr wrap="square" rtlCol="0">
            <a:spAutoFit/>
          </a:bodyPr>
          <a:lstStyle/>
          <a:p>
            <a:r>
              <a:rPr lang="it-IT" sz="2000" dirty="0">
                <a:effectLst>
                  <a:glow rad="101600">
                    <a:srgbClr val="FFC000">
                      <a:alpha val="60000"/>
                    </a:srgbClr>
                  </a:glow>
                </a:effectLst>
              </a:rPr>
              <a:t>DEFINE VARIABLE archive AS ZipArchive</a:t>
            </a:r>
            <a:r>
              <a:rPr lang="it-IT" sz="2000" dirty="0"/>
              <a:t>.</a:t>
            </a:r>
          </a:p>
          <a:p>
            <a:r>
              <a:rPr lang="en-US" sz="2000" dirty="0"/>
              <a:t>archive = </a:t>
            </a:r>
            <a:r>
              <a:rPr lang="en-US" sz="2000" dirty="0" err="1" smtClean="0"/>
              <a:t>ZipFile:Open</a:t>
            </a:r>
            <a:r>
              <a:rPr lang="en-US" sz="2000" dirty="0" smtClean="0"/>
              <a:t>(</a:t>
            </a:r>
            <a:r>
              <a:rPr lang="en-US" sz="2000" dirty="0" err="1" smtClean="0"/>
              <a:t>zipPath</a:t>
            </a:r>
            <a:r>
              <a:rPr lang="en-US" sz="2000" dirty="0" smtClean="0"/>
              <a:t>, </a:t>
            </a:r>
            <a:r>
              <a:rPr lang="en-US" sz="2000" smtClean="0"/>
              <a:t>ZipArchiveMode:Update</a:t>
            </a:r>
            <a:r>
              <a:rPr lang="en-US" sz="2000" dirty="0"/>
              <a:t>).</a:t>
            </a:r>
          </a:p>
          <a:p>
            <a:r>
              <a:rPr lang="en-US" sz="2000" dirty="0" err="1">
                <a:effectLst>
                  <a:glow rad="228600">
                    <a:schemeClr val="accent1">
                      <a:satMod val="175000"/>
                      <a:alpha val="40000"/>
                    </a:schemeClr>
                  </a:glow>
                </a:effectLst>
              </a:rPr>
              <a:t>ZipFileExtensions</a:t>
            </a:r>
            <a:r>
              <a:rPr lang="en-US" sz="2000" dirty="0" err="1"/>
              <a:t>:CreateEntryFromFile</a:t>
            </a:r>
            <a:r>
              <a:rPr lang="en-US" sz="2000" dirty="0"/>
              <a:t>(</a:t>
            </a:r>
            <a:r>
              <a:rPr lang="en-US" sz="2000" dirty="0">
                <a:effectLst>
                  <a:glow rad="228600">
                    <a:schemeClr val="accent1">
                      <a:satMod val="175000"/>
                      <a:alpha val="40000"/>
                    </a:schemeClr>
                  </a:glow>
                </a:effectLst>
              </a:rPr>
              <a:t>archive</a:t>
            </a:r>
            <a:r>
              <a:rPr lang="en-US" sz="2000" dirty="0" smtClean="0"/>
              <a:t>, </a:t>
            </a:r>
            <a:r>
              <a:rPr lang="en-US" sz="2000" dirty="0" err="1" smtClean="0"/>
              <a:t>newFile</a:t>
            </a:r>
            <a:r>
              <a:rPr lang="en-US" sz="2000" dirty="0" smtClean="0"/>
              <a:t>,“</a:t>
            </a:r>
            <a:r>
              <a:rPr lang="en-US" sz="2000" dirty="0" err="1" smtClean="0"/>
              <a:t>NewEntry.Txt</a:t>
            </a:r>
            <a:r>
              <a:rPr lang="en-US" sz="2000" dirty="0" smtClean="0"/>
              <a:t>").</a:t>
            </a:r>
          </a:p>
          <a:p>
            <a:r>
              <a:rPr lang="en-US" sz="2000" dirty="0" err="1" smtClean="0">
                <a:effectLst>
                  <a:glow rad="228600">
                    <a:schemeClr val="accent2">
                      <a:satMod val="175000"/>
                      <a:alpha val="40000"/>
                    </a:schemeClr>
                  </a:glow>
                </a:effectLst>
              </a:rPr>
              <a:t>archive:Dispose</a:t>
            </a:r>
            <a:r>
              <a:rPr lang="en-US" sz="2000" dirty="0" smtClean="0">
                <a:effectLst>
                  <a:glow rad="228600">
                    <a:schemeClr val="accent2">
                      <a:satMod val="175000"/>
                      <a:alpha val="40000"/>
                    </a:schemeClr>
                  </a:glow>
                </a:effectLst>
              </a:rPr>
              <a:t>().</a:t>
            </a:r>
          </a:p>
        </p:txBody>
      </p:sp>
    </p:spTree>
    <p:extLst>
      <p:ext uri="{BB962C8B-B14F-4D97-AF65-F5344CB8AC3E}">
        <p14:creationId xmlns:p14="http://schemas.microsoft.com/office/powerpoint/2010/main" val="1216492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245973"/>
            <a:ext cx="8839200" cy="462307"/>
          </a:xfrm>
        </p:spPr>
        <p:txBody>
          <a:bodyPr/>
          <a:lstStyle/>
          <a:p>
            <a:r>
              <a:rPr lang="en-US" sz="2400" dirty="0" smtClean="0"/>
              <a:t>The c# </a:t>
            </a:r>
            <a:r>
              <a:rPr lang="en-US" sz="2400" dirty="0" err="1" smtClean="0"/>
              <a:t>foreach</a:t>
            </a:r>
            <a:r>
              <a:rPr lang="en-US" sz="2400" dirty="0" smtClean="0"/>
              <a:t> statement</a:t>
            </a:r>
            <a:endParaRPr lang="en-US" sz="2400" dirty="0"/>
          </a:p>
        </p:txBody>
      </p:sp>
      <p:sp>
        <p:nvSpPr>
          <p:cNvPr id="3" name="Content Placeholder 2"/>
          <p:cNvSpPr>
            <a:spLocks noGrp="1"/>
          </p:cNvSpPr>
          <p:nvPr>
            <p:ph idx="1"/>
          </p:nvPr>
        </p:nvSpPr>
        <p:spPr>
          <a:xfrm>
            <a:off x="1488017" y="748775"/>
            <a:ext cx="8839200" cy="1138154"/>
          </a:xfrm>
        </p:spPr>
        <p:txBody>
          <a:bodyPr/>
          <a:lstStyle/>
          <a:p>
            <a:r>
              <a:rPr lang="en-US" sz="2000" dirty="0" smtClean="0"/>
              <a:t>There is no language statement in Progress that’s like the c# </a:t>
            </a:r>
            <a:r>
              <a:rPr lang="en-US" sz="2000" dirty="0" err="1" smtClean="0"/>
              <a:t>foreach</a:t>
            </a:r>
            <a:r>
              <a:rPr lang="en-US" sz="2000" dirty="0" smtClean="0"/>
              <a:t>. </a:t>
            </a:r>
          </a:p>
          <a:p>
            <a:r>
              <a:rPr lang="en-US" sz="2000" dirty="0" smtClean="0"/>
              <a:t>Used to iterate through collections.</a:t>
            </a:r>
          </a:p>
          <a:p>
            <a:r>
              <a:rPr lang="en-US" sz="2000" dirty="0" err="1" smtClean="0"/>
              <a:t>Foreach.i</a:t>
            </a:r>
            <a:r>
              <a:rPr lang="en-US" sz="2000" dirty="0" smtClean="0"/>
              <a:t> from Mike at </a:t>
            </a:r>
            <a:r>
              <a:rPr lang="en-US" sz="2000" dirty="0" err="1"/>
              <a:t>Consultingwerk</a:t>
            </a:r>
            <a:r>
              <a:rPr lang="en-US" sz="2000" dirty="0"/>
              <a:t> Ltd</a:t>
            </a:r>
            <a:r>
              <a:rPr lang="en-US" sz="2000" dirty="0" smtClean="0"/>
              <a:t>. is a great substitute</a:t>
            </a:r>
            <a:endParaRPr lang="en-US" sz="2000" dirty="0"/>
          </a:p>
        </p:txBody>
      </p:sp>
      <p:sp>
        <p:nvSpPr>
          <p:cNvPr id="4" name="TextBox 3"/>
          <p:cNvSpPr txBox="1"/>
          <p:nvPr/>
        </p:nvSpPr>
        <p:spPr>
          <a:xfrm>
            <a:off x="1488017" y="3326676"/>
            <a:ext cx="9404572" cy="1015663"/>
          </a:xfrm>
          <a:prstGeom prst="rect">
            <a:avLst/>
          </a:prstGeom>
          <a:noFill/>
          <a:ln>
            <a:solidFill>
              <a:srgbClr val="FFC000"/>
            </a:solidFill>
          </a:ln>
        </p:spPr>
        <p:txBody>
          <a:bodyPr wrap="square" rtlCol="0">
            <a:spAutoFit/>
          </a:bodyPr>
          <a:lstStyle/>
          <a:p>
            <a:r>
              <a:rPr lang="en-US" sz="2000" u="sng" dirty="0"/>
              <a:t>{</a:t>
            </a:r>
            <a:r>
              <a:rPr lang="en-US" sz="2000" u="sng" dirty="0" err="1"/>
              <a:t>foreach.i</a:t>
            </a:r>
            <a:r>
              <a:rPr lang="en-US" sz="2000" u="sng" dirty="0"/>
              <a:t> </a:t>
            </a:r>
            <a:r>
              <a:rPr lang="en-US" sz="2000" u="sng" dirty="0" err="1"/>
              <a:t>CompilerError</a:t>
            </a:r>
            <a:r>
              <a:rPr lang="en-US" sz="2000" u="sng" dirty="0"/>
              <a:t> </a:t>
            </a:r>
            <a:r>
              <a:rPr lang="en-US" sz="2000" u="sng" dirty="0" err="1"/>
              <a:t>CompErr</a:t>
            </a:r>
            <a:r>
              <a:rPr lang="en-US" sz="2000" u="sng" dirty="0"/>
              <a:t> in </a:t>
            </a:r>
            <a:r>
              <a:rPr lang="en-US" sz="2000" u="sng" dirty="0" err="1"/>
              <a:t>results:Errors</a:t>
            </a:r>
            <a:r>
              <a:rPr lang="en-US" sz="2000" u="sng" dirty="0" smtClean="0"/>
              <a:t>}</a:t>
            </a:r>
          </a:p>
          <a:p>
            <a:r>
              <a:rPr lang="en-US" sz="2000" u="sng" dirty="0" smtClean="0"/>
              <a:t>  /* Do something with the </a:t>
            </a:r>
            <a:r>
              <a:rPr lang="en-US" sz="2000" u="sng" dirty="0" err="1" smtClean="0"/>
              <a:t>CompErr</a:t>
            </a:r>
            <a:r>
              <a:rPr lang="en-US" sz="2000" u="sng" dirty="0" smtClean="0"/>
              <a:t> object*/</a:t>
            </a:r>
            <a:endParaRPr lang="en-US" sz="2000" u="sng" dirty="0"/>
          </a:p>
          <a:p>
            <a:r>
              <a:rPr lang="en-US" sz="2000" u="sng" dirty="0" smtClean="0"/>
              <a:t>End.</a:t>
            </a:r>
            <a:endParaRPr lang="en-US" sz="2000" dirty="0"/>
          </a:p>
        </p:txBody>
      </p:sp>
      <p:sp>
        <p:nvSpPr>
          <p:cNvPr id="6" name="TextBox 5"/>
          <p:cNvSpPr txBox="1"/>
          <p:nvPr/>
        </p:nvSpPr>
        <p:spPr>
          <a:xfrm>
            <a:off x="1488017" y="2148027"/>
            <a:ext cx="9404572" cy="1015663"/>
          </a:xfrm>
          <a:prstGeom prst="rect">
            <a:avLst/>
          </a:prstGeom>
          <a:noFill/>
          <a:ln>
            <a:solidFill>
              <a:schemeClr val="accent2"/>
            </a:solidFill>
          </a:ln>
        </p:spPr>
        <p:txBody>
          <a:bodyPr wrap="square" rtlCol="0">
            <a:spAutoFit/>
          </a:bodyPr>
          <a:lstStyle/>
          <a:p>
            <a:r>
              <a:rPr lang="en-US" sz="2000" dirty="0" err="1"/>
              <a:t>foreach</a:t>
            </a:r>
            <a:r>
              <a:rPr lang="en-US" sz="2000" dirty="0"/>
              <a:t>(</a:t>
            </a:r>
            <a:r>
              <a:rPr lang="en-US" sz="2000" dirty="0" err="1"/>
              <a:t>CompilerError</a:t>
            </a:r>
            <a:r>
              <a:rPr lang="en-US" sz="2000" dirty="0"/>
              <a:t> </a:t>
            </a:r>
            <a:r>
              <a:rPr lang="en-US" sz="2000" dirty="0" err="1"/>
              <a:t>CompErr</a:t>
            </a:r>
            <a:r>
              <a:rPr lang="en-US" sz="2000" dirty="0"/>
              <a:t> in </a:t>
            </a:r>
            <a:r>
              <a:rPr lang="en-US" sz="2000" dirty="0" err="1"/>
              <a:t>results.Errors</a:t>
            </a:r>
            <a:r>
              <a:rPr lang="en-US" sz="2000" dirty="0"/>
              <a:t>) </a:t>
            </a:r>
            <a:r>
              <a:rPr lang="en-US" sz="2000" dirty="0" smtClean="0"/>
              <a:t>{</a:t>
            </a:r>
          </a:p>
          <a:p>
            <a:r>
              <a:rPr lang="en-US" sz="2000" dirty="0" smtClean="0"/>
              <a:t>// Do something with the </a:t>
            </a:r>
            <a:r>
              <a:rPr lang="en-US" sz="2000" dirty="0" err="1" smtClean="0"/>
              <a:t>CompErr</a:t>
            </a:r>
            <a:r>
              <a:rPr lang="en-US" sz="2000" dirty="0" smtClean="0"/>
              <a:t> object</a:t>
            </a:r>
            <a:endParaRPr lang="en-US" sz="2000" dirty="0"/>
          </a:p>
          <a:p>
            <a:r>
              <a:rPr lang="en-US" sz="2000" dirty="0" smtClean="0"/>
              <a:t>} </a:t>
            </a:r>
            <a:endParaRPr lang="en-US" sz="2000" dirty="0"/>
          </a:p>
        </p:txBody>
      </p:sp>
    </p:spTree>
    <p:extLst>
      <p:ext uri="{BB962C8B-B14F-4D97-AF65-F5344CB8AC3E}">
        <p14:creationId xmlns:p14="http://schemas.microsoft.com/office/powerpoint/2010/main" val="36070029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017" y="390182"/>
            <a:ext cx="8839200" cy="462307"/>
          </a:xfrm>
        </p:spPr>
        <p:txBody>
          <a:bodyPr/>
          <a:lstStyle/>
          <a:p>
            <a:r>
              <a:rPr lang="en-US" sz="2400" dirty="0" smtClean="0"/>
              <a:t>Casting</a:t>
            </a:r>
            <a:endParaRPr lang="en-US" sz="2400" dirty="0"/>
          </a:p>
        </p:txBody>
      </p:sp>
      <p:sp>
        <p:nvSpPr>
          <p:cNvPr id="3" name="Content Placeholder 2"/>
          <p:cNvSpPr>
            <a:spLocks noGrp="1"/>
          </p:cNvSpPr>
          <p:nvPr>
            <p:ph idx="1"/>
          </p:nvPr>
        </p:nvSpPr>
        <p:spPr>
          <a:xfrm>
            <a:off x="1488017" y="965013"/>
            <a:ext cx="8839200" cy="4953000"/>
          </a:xfrm>
        </p:spPr>
        <p:txBody>
          <a:bodyPr/>
          <a:lstStyle/>
          <a:p>
            <a:r>
              <a:rPr lang="en-US" sz="2000" dirty="0" smtClean="0"/>
              <a:t>When translating C# code, you’ll often see syntax that changes one object type to another type. This is called “Casting”</a:t>
            </a:r>
          </a:p>
          <a:p>
            <a:r>
              <a:rPr lang="en-US" sz="2000" dirty="0" smtClean="0"/>
              <a:t>Progress uses the CAST function to do this</a:t>
            </a:r>
          </a:p>
          <a:p>
            <a:r>
              <a:rPr lang="en-US" sz="2000" dirty="0" smtClean="0"/>
              <a:t>The objects must have an inheritance relationship</a:t>
            </a:r>
            <a:endParaRPr lang="en-US" sz="2000" dirty="0"/>
          </a:p>
        </p:txBody>
      </p:sp>
      <p:sp>
        <p:nvSpPr>
          <p:cNvPr id="4" name="TextBox 3"/>
          <p:cNvSpPr txBox="1"/>
          <p:nvPr/>
        </p:nvSpPr>
        <p:spPr>
          <a:xfrm>
            <a:off x="766484" y="2923594"/>
            <a:ext cx="9950824" cy="1015663"/>
          </a:xfrm>
          <a:prstGeom prst="rect">
            <a:avLst/>
          </a:prstGeom>
          <a:noFill/>
          <a:ln>
            <a:solidFill>
              <a:schemeClr val="accent2"/>
            </a:solidFill>
          </a:ln>
        </p:spPr>
        <p:txBody>
          <a:bodyPr wrap="square" rtlCol="0">
            <a:spAutoFit/>
          </a:bodyPr>
          <a:lstStyle/>
          <a:p>
            <a:r>
              <a:rPr lang="en-US" sz="2000" dirty="0" err="1"/>
              <a:t>HttpWebRequest</a:t>
            </a:r>
            <a:r>
              <a:rPr lang="en-US" sz="2000" dirty="0"/>
              <a:t> </a:t>
            </a:r>
            <a:r>
              <a:rPr lang="en-US" sz="2000" dirty="0" err="1"/>
              <a:t>myHttpWebRequest</a:t>
            </a:r>
            <a:r>
              <a:rPr lang="en-US" sz="2000" dirty="0"/>
              <a:t> = (</a:t>
            </a:r>
            <a:r>
              <a:rPr lang="en-US" sz="2000" dirty="0" err="1">
                <a:effectLst>
                  <a:glow rad="228600">
                    <a:schemeClr val="accent2">
                      <a:satMod val="175000"/>
                      <a:alpha val="40000"/>
                    </a:schemeClr>
                  </a:glow>
                </a:effectLst>
              </a:rPr>
              <a:t>HttpWebRequest</a:t>
            </a:r>
            <a:r>
              <a:rPr lang="en-US" sz="2000" dirty="0"/>
              <a:t>)</a:t>
            </a:r>
            <a:r>
              <a:rPr lang="en-US" sz="2000" dirty="0" err="1"/>
              <a:t>WebRequest.Create</a:t>
            </a:r>
            <a:r>
              <a:rPr lang="en-US" sz="2000" dirty="0"/>
              <a:t>(</a:t>
            </a:r>
            <a:r>
              <a:rPr lang="en-US" sz="2000" dirty="0" err="1"/>
              <a:t>url</a:t>
            </a:r>
            <a:r>
              <a:rPr lang="en-US" sz="2000" dirty="0" smtClean="0"/>
              <a:t>);</a:t>
            </a:r>
          </a:p>
          <a:p>
            <a:r>
              <a:rPr lang="en-US" sz="2000" dirty="0" smtClean="0"/>
              <a:t>or</a:t>
            </a:r>
            <a:endParaRPr lang="en-US" sz="2000" dirty="0"/>
          </a:p>
          <a:p>
            <a:r>
              <a:rPr lang="en-US" sz="2000" dirty="0" err="1"/>
              <a:t>HttpWebRequest</a:t>
            </a:r>
            <a:r>
              <a:rPr lang="en-US" sz="2000" dirty="0"/>
              <a:t> </a:t>
            </a:r>
            <a:r>
              <a:rPr lang="en-US" sz="2000" dirty="0" err="1" smtClean="0"/>
              <a:t>myHttpWebRequest</a:t>
            </a:r>
            <a:r>
              <a:rPr lang="en-US" sz="2000" dirty="0" smtClean="0"/>
              <a:t> </a:t>
            </a:r>
            <a:r>
              <a:rPr lang="en-US" sz="2000" dirty="0"/>
              <a:t>= </a:t>
            </a:r>
            <a:r>
              <a:rPr lang="en-US" sz="2000" dirty="0" err="1" smtClean="0"/>
              <a:t>WebRequest.Create</a:t>
            </a:r>
            <a:r>
              <a:rPr lang="en-US" sz="2000" dirty="0" smtClean="0"/>
              <a:t>(</a:t>
            </a:r>
            <a:r>
              <a:rPr lang="en-US" sz="2000" dirty="0" err="1" smtClean="0"/>
              <a:t>url</a:t>
            </a:r>
            <a:r>
              <a:rPr lang="en-US" sz="2000" dirty="0" smtClean="0"/>
              <a:t>) </a:t>
            </a:r>
            <a:r>
              <a:rPr lang="en-US" sz="2000" dirty="0">
                <a:effectLst>
                  <a:glow rad="228600">
                    <a:schemeClr val="accent2">
                      <a:satMod val="175000"/>
                      <a:alpha val="40000"/>
                    </a:schemeClr>
                  </a:glow>
                </a:effectLst>
              </a:rPr>
              <a:t>as </a:t>
            </a:r>
            <a:r>
              <a:rPr lang="en-US" sz="2000" dirty="0" err="1">
                <a:effectLst>
                  <a:glow rad="228600">
                    <a:schemeClr val="accent2">
                      <a:satMod val="175000"/>
                      <a:alpha val="40000"/>
                    </a:schemeClr>
                  </a:glow>
                </a:effectLst>
              </a:rPr>
              <a:t>HttpWebRequest</a:t>
            </a:r>
            <a:r>
              <a:rPr lang="en-US" sz="2000" dirty="0"/>
              <a:t>;</a:t>
            </a:r>
            <a:r>
              <a:rPr lang="en-US" sz="2000" dirty="0" smtClean="0"/>
              <a:t> </a:t>
            </a:r>
            <a:endParaRPr lang="en-US" sz="2000" dirty="0"/>
          </a:p>
        </p:txBody>
      </p:sp>
      <p:sp>
        <p:nvSpPr>
          <p:cNvPr id="5" name="TextBox 4"/>
          <p:cNvSpPr txBox="1"/>
          <p:nvPr/>
        </p:nvSpPr>
        <p:spPr>
          <a:xfrm>
            <a:off x="766483" y="4220749"/>
            <a:ext cx="9950825" cy="707886"/>
          </a:xfrm>
          <a:prstGeom prst="rect">
            <a:avLst/>
          </a:prstGeom>
          <a:noFill/>
          <a:ln>
            <a:solidFill>
              <a:srgbClr val="FFC000"/>
            </a:solidFill>
          </a:ln>
        </p:spPr>
        <p:txBody>
          <a:bodyPr wrap="square" rtlCol="0">
            <a:spAutoFit/>
          </a:bodyPr>
          <a:lstStyle/>
          <a:p>
            <a:r>
              <a:rPr lang="en-US" sz="2000" dirty="0"/>
              <a:t>DEFINE VARIABLE </a:t>
            </a:r>
            <a:r>
              <a:rPr lang="en-US" sz="2000" dirty="0" err="1" smtClean="0"/>
              <a:t>myHttpWebRequest</a:t>
            </a:r>
            <a:r>
              <a:rPr lang="en-US" sz="2000" dirty="0" smtClean="0"/>
              <a:t> </a:t>
            </a:r>
            <a:r>
              <a:rPr lang="en-US" sz="2000" dirty="0"/>
              <a:t>AS </a:t>
            </a:r>
            <a:r>
              <a:rPr lang="en-US" sz="2000" dirty="0" err="1"/>
              <a:t>HttpWebRequest</a:t>
            </a:r>
            <a:r>
              <a:rPr lang="en-US" sz="2000" dirty="0"/>
              <a:t>.</a:t>
            </a:r>
          </a:p>
          <a:p>
            <a:r>
              <a:rPr lang="en-US" sz="2000" dirty="0" err="1" smtClean="0"/>
              <a:t>myHttpWebRequest</a:t>
            </a:r>
            <a:r>
              <a:rPr lang="en-US" sz="2000" dirty="0" smtClean="0"/>
              <a:t> </a:t>
            </a:r>
            <a:r>
              <a:rPr lang="en-US" sz="2000" dirty="0"/>
              <a:t>= </a:t>
            </a:r>
            <a:r>
              <a:rPr lang="en-US" sz="2000" dirty="0">
                <a:effectLst>
                  <a:glow rad="228600">
                    <a:schemeClr val="accent2">
                      <a:satMod val="175000"/>
                      <a:alpha val="40000"/>
                    </a:schemeClr>
                  </a:glow>
                </a:effectLst>
              </a:rPr>
              <a:t>CAST</a:t>
            </a:r>
            <a:r>
              <a:rPr lang="en-US" sz="2000" dirty="0"/>
              <a:t>(</a:t>
            </a:r>
            <a:r>
              <a:rPr lang="en-US" sz="2000" dirty="0" err="1"/>
              <a:t>WebRequest:Create</a:t>
            </a:r>
            <a:r>
              <a:rPr lang="en-US" sz="2000" dirty="0"/>
              <a:t>(</a:t>
            </a:r>
            <a:r>
              <a:rPr lang="en-US" sz="2000" dirty="0" err="1"/>
              <a:t>url</a:t>
            </a:r>
            <a:r>
              <a:rPr lang="en-US" sz="2000" dirty="0" smtClean="0"/>
              <a:t>), </a:t>
            </a:r>
            <a:r>
              <a:rPr lang="en-US" sz="2000" dirty="0" err="1" smtClean="0">
                <a:effectLst>
                  <a:glow rad="228600">
                    <a:schemeClr val="accent2">
                      <a:satMod val="175000"/>
                      <a:alpha val="40000"/>
                    </a:schemeClr>
                  </a:glow>
                </a:effectLst>
              </a:rPr>
              <a:t>HttpWebRequest</a:t>
            </a:r>
            <a:r>
              <a:rPr lang="en-US" sz="2000" dirty="0"/>
              <a:t>).</a:t>
            </a:r>
          </a:p>
        </p:txBody>
      </p:sp>
    </p:spTree>
    <p:extLst>
      <p:ext uri="{BB962C8B-B14F-4D97-AF65-F5344CB8AC3E}">
        <p14:creationId xmlns:p14="http://schemas.microsoft.com/office/powerpoint/2010/main" val="35307989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Default Design">
  <a:themeElements>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clrMap bg1="lt1" tx1="dk1" bg2="lt2" tx2="dk2" accent1="accent1" accent2="accent2" accent3="accent3" accent4="accent4" accent5="accent5" accent6="accent6" hlink="hlink" folHlink="folHlink"/>
    </a:extraClrScheme>
    <a:extraClrScheme>
      <a:clrScheme name="Default Design 2">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olters Kluwer_CF_WKR006">
  <a:themeElements>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Wolters Kluwer_CF_WKR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lnDef>
  </a:objectDefaults>
  <a:extraClrSchemeLst>
    <a:extraClrScheme>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No H/F Graphics">
  <a:themeElements>
    <a:clrScheme name="">
      <a:dk1>
        <a:srgbClr val="000000"/>
      </a:dk1>
      <a:lt1>
        <a:srgbClr val="FFFFFF"/>
      </a:lt1>
      <a:dk2>
        <a:srgbClr val="881635"/>
      </a:dk2>
      <a:lt2>
        <a:srgbClr val="B2B2B2"/>
      </a:lt2>
      <a:accent1>
        <a:srgbClr val="881635"/>
      </a:accent1>
      <a:accent2>
        <a:srgbClr val="C07888"/>
      </a:accent2>
      <a:accent3>
        <a:srgbClr val="FFFFFF"/>
      </a:accent3>
      <a:accent4>
        <a:srgbClr val="000000"/>
      </a:accent4>
      <a:accent5>
        <a:srgbClr val="C3ABAE"/>
      </a:accent5>
      <a:accent6>
        <a:srgbClr val="AE6C7B"/>
      </a:accent6>
      <a:hlink>
        <a:srgbClr val="DC661D"/>
      </a:hlink>
      <a:folHlink>
        <a:srgbClr val="FAB27B"/>
      </a:folHlink>
    </a:clrScheme>
    <a:fontScheme name="No H/F Graphi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No H/F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 H/F Graphic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 H/F Graphic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 H/F Graphic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 H/F Graphic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 H/F Graphic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 H/F Graphic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 H/F Graphic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 H/F Graphic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 H/F Graphic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 H/F Graphic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 H/F Graphic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o H/F Graphics 13">
        <a:dk1>
          <a:srgbClr val="000000"/>
        </a:dk1>
        <a:lt1>
          <a:srgbClr val="FFFFFF"/>
        </a:lt1>
        <a:dk2>
          <a:srgbClr val="881635"/>
        </a:dk2>
        <a:lt2>
          <a:srgbClr val="808080"/>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4">
        <a:dk1>
          <a:srgbClr val="000000"/>
        </a:dk1>
        <a:lt1>
          <a:srgbClr val="FFFFFF"/>
        </a:lt1>
        <a:dk2>
          <a:srgbClr val="881635"/>
        </a:dk2>
        <a:lt2>
          <a:srgbClr val="DDDDDD"/>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5">
        <a:dk1>
          <a:srgbClr val="000000"/>
        </a:dk1>
        <a:lt1>
          <a:srgbClr val="FFFFFF"/>
        </a:lt1>
        <a:dk2>
          <a:srgbClr val="881635"/>
        </a:dk2>
        <a:lt2>
          <a:srgbClr val="DDDDDD"/>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6">
        <a:dk1>
          <a:srgbClr val="000000"/>
        </a:dk1>
        <a:lt1>
          <a:srgbClr val="FFFFFF"/>
        </a:lt1>
        <a:dk2>
          <a:srgbClr val="881635"/>
        </a:dk2>
        <a:lt2>
          <a:srgbClr val="808080"/>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228600" marR="0" indent="-228600" algn="ctr" defTabSz="914400" rtl="0" eaLnBrk="1" fontAlgn="base" latinLnBrk="0" hangingPunct="1">
          <a:lnSpc>
            <a:spcPct val="100000"/>
          </a:lnSpc>
          <a:spcBef>
            <a:spcPct val="50000"/>
          </a:spcBef>
          <a:spcAft>
            <a:spcPct val="0"/>
          </a:spcAft>
          <a:buClr>
            <a:srgbClr val="0768A9"/>
          </a:buClr>
          <a:buSzTx/>
          <a:buFont typeface="Wingdings" pitchFamily="2" charset="2"/>
          <a:buNone/>
          <a:tabLst/>
          <a:defRPr kumimoji="0" lang="en-US" sz="6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Default Design 1">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clrMap bg1="lt1" tx1="dk1" bg2="lt2" tx2="dk2" accent1="accent1" accent2="accent2" accent3="accent3" accent4="accent4" accent5="accent5" accent6="accent6" hlink="hlink" folHlink="folHlink"/>
    </a:extraClrScheme>
    <a:extraClrScheme>
      <a:clrScheme name="Default Design 2">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Wolters Kluwer_CF_WKR006">
  <a:themeElements>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Wolters Kluwer_CF_WKR006">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7E0FB"/>
        </a:solidFill>
        <a:ln w="9525"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defRPr>
        </a:defPPr>
      </a:lstStyle>
    </a:lnDef>
  </a:objectDefaults>
  <a:extraClrSchemeLst>
    <a:extraClrScheme>
      <a:clrScheme name="Wolters Kluwer_CF_WKR006 1">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No H/F Graphics">
  <a:themeElements>
    <a:clrScheme name="">
      <a:dk1>
        <a:srgbClr val="000000"/>
      </a:dk1>
      <a:lt1>
        <a:srgbClr val="FFFFFF"/>
      </a:lt1>
      <a:dk2>
        <a:srgbClr val="881635"/>
      </a:dk2>
      <a:lt2>
        <a:srgbClr val="B2B2B2"/>
      </a:lt2>
      <a:accent1>
        <a:srgbClr val="881635"/>
      </a:accent1>
      <a:accent2>
        <a:srgbClr val="C07888"/>
      </a:accent2>
      <a:accent3>
        <a:srgbClr val="FFFFFF"/>
      </a:accent3>
      <a:accent4>
        <a:srgbClr val="000000"/>
      </a:accent4>
      <a:accent5>
        <a:srgbClr val="C3ABAE"/>
      </a:accent5>
      <a:accent6>
        <a:srgbClr val="AE6C7B"/>
      </a:accent6>
      <a:hlink>
        <a:srgbClr val="DC661D"/>
      </a:hlink>
      <a:folHlink>
        <a:srgbClr val="FAB27B"/>
      </a:folHlink>
    </a:clrScheme>
    <a:fontScheme name="No H/F Graphic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236538" marR="0" indent="-236538" algn="ctr" defTabSz="914400" rtl="0" eaLnBrk="1" fontAlgn="base" latinLnBrk="0" hangingPunct="1">
          <a:lnSpc>
            <a:spcPct val="100000"/>
          </a:lnSpc>
          <a:spcBef>
            <a:spcPct val="25000"/>
          </a:spcBef>
          <a:spcAft>
            <a:spcPct val="0"/>
          </a:spcAft>
          <a:buClrTx/>
          <a:buSzTx/>
          <a:buFontTx/>
          <a:buChar char="•"/>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No H/F Graphic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 H/F Graphic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 H/F Graphic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 H/F Graphic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 H/F Graphic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 H/F Graphic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 H/F Graphic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 H/F Graphic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 H/F Graphic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 H/F Graphic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 H/F Graphic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 H/F Graphic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o H/F Graphics 13">
        <a:dk1>
          <a:srgbClr val="000000"/>
        </a:dk1>
        <a:lt1>
          <a:srgbClr val="FFFFFF"/>
        </a:lt1>
        <a:dk2>
          <a:srgbClr val="881635"/>
        </a:dk2>
        <a:lt2>
          <a:srgbClr val="808080"/>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4">
        <a:dk1>
          <a:srgbClr val="000000"/>
        </a:dk1>
        <a:lt1>
          <a:srgbClr val="FFFFFF"/>
        </a:lt1>
        <a:dk2>
          <a:srgbClr val="881635"/>
        </a:dk2>
        <a:lt2>
          <a:srgbClr val="DDDDDD"/>
        </a:lt2>
        <a:accent1>
          <a:srgbClr val="881635"/>
        </a:accent1>
        <a:accent2>
          <a:srgbClr val="DC661D"/>
        </a:accent2>
        <a:accent3>
          <a:srgbClr val="FFFFFF"/>
        </a:accent3>
        <a:accent4>
          <a:srgbClr val="000000"/>
        </a:accent4>
        <a:accent5>
          <a:srgbClr val="C3ABAE"/>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5">
        <a:dk1>
          <a:srgbClr val="000000"/>
        </a:dk1>
        <a:lt1>
          <a:srgbClr val="FFFFFF"/>
        </a:lt1>
        <a:dk2>
          <a:srgbClr val="881635"/>
        </a:dk2>
        <a:lt2>
          <a:srgbClr val="DDDDDD"/>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
      <a:clrScheme name="No H/F Graphics 16">
        <a:dk1>
          <a:srgbClr val="000000"/>
        </a:dk1>
        <a:lt1>
          <a:srgbClr val="FFFFFF"/>
        </a:lt1>
        <a:dk2>
          <a:srgbClr val="881635"/>
        </a:dk2>
        <a:lt2>
          <a:srgbClr val="808080"/>
        </a:lt2>
        <a:accent1>
          <a:srgbClr val="DDDDDD"/>
        </a:accent1>
        <a:accent2>
          <a:srgbClr val="DC661D"/>
        </a:accent2>
        <a:accent3>
          <a:srgbClr val="FFFFFF"/>
        </a:accent3>
        <a:accent4>
          <a:srgbClr val="000000"/>
        </a:accent4>
        <a:accent5>
          <a:srgbClr val="EBEBEB"/>
        </a:accent5>
        <a:accent6>
          <a:srgbClr val="C75C19"/>
        </a:accent6>
        <a:hlink>
          <a:srgbClr val="005689"/>
        </a:hlink>
        <a:folHlink>
          <a:srgbClr val="0092A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Custom Design">
  <a:themeElements>
    <a:clrScheme name="Progress Revolution 1">
      <a:dk1>
        <a:srgbClr val="000000"/>
      </a:dk1>
      <a:lt1>
        <a:srgbClr val="FFFFFF"/>
      </a:lt1>
      <a:dk2>
        <a:srgbClr val="005F97"/>
      </a:dk2>
      <a:lt2>
        <a:srgbClr val="FFFFFF"/>
      </a:lt2>
      <a:accent1>
        <a:srgbClr val="005F97"/>
      </a:accent1>
      <a:accent2>
        <a:srgbClr val="4BACC6"/>
      </a:accent2>
      <a:accent3>
        <a:srgbClr val="FF7C00"/>
      </a:accent3>
      <a:accent4>
        <a:srgbClr val="8064A2"/>
      </a:accent4>
      <a:accent5>
        <a:srgbClr val="9BBF01"/>
      </a:accent5>
      <a:accent6>
        <a:srgbClr val="A6A6A6"/>
      </a:accent6>
      <a:hlink>
        <a:srgbClr val="FF7C00"/>
      </a:hlink>
      <a:folHlink>
        <a:srgbClr val="797C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Orion2013</Template>
  <TotalTime>12632</TotalTime>
  <Words>2135</Words>
  <Application>Microsoft Office PowerPoint</Application>
  <PresentationFormat>Widescreen</PresentationFormat>
  <Paragraphs>242</Paragraphs>
  <Slides>22</Slides>
  <Notes>1</Notes>
  <HiddenSlides>0</HiddenSlides>
  <MMClips>0</MMClips>
  <ScaleCrop>false</ScaleCrop>
  <HeadingPairs>
    <vt:vector size="8" baseType="variant">
      <vt:variant>
        <vt:lpstr>Fonts Used</vt:lpstr>
      </vt:variant>
      <vt:variant>
        <vt:i4>6</vt:i4>
      </vt:variant>
      <vt:variant>
        <vt:lpstr>Theme</vt:lpstr>
      </vt:variant>
      <vt:variant>
        <vt:i4>7</vt:i4>
      </vt:variant>
      <vt:variant>
        <vt:lpstr>Embedded OLE Servers</vt:lpstr>
      </vt:variant>
      <vt:variant>
        <vt:i4>1</vt:i4>
      </vt:variant>
      <vt:variant>
        <vt:lpstr>Slide Titles</vt:lpstr>
      </vt:variant>
      <vt:variant>
        <vt:i4>22</vt:i4>
      </vt:variant>
    </vt:vector>
  </HeadingPairs>
  <TitlesOfParts>
    <vt:vector size="36" baseType="lpstr">
      <vt:lpstr>Arial</vt:lpstr>
      <vt:lpstr>Calibri</vt:lpstr>
      <vt:lpstr>Courier New</vt:lpstr>
      <vt:lpstr>DIN-MediumAlternate</vt:lpstr>
      <vt:lpstr>Trebuchet MS</vt:lpstr>
      <vt:lpstr>Wingdings</vt:lpstr>
      <vt:lpstr>1_Default Design</vt:lpstr>
      <vt:lpstr>Wolters Kluwer_CF_WKR006</vt:lpstr>
      <vt:lpstr>No H/F Graphics</vt:lpstr>
      <vt:lpstr>2_Default Design</vt:lpstr>
      <vt:lpstr>1_Wolters Kluwer_CF_WKR006</vt:lpstr>
      <vt:lpstr>1_No H/F Graphics</vt:lpstr>
      <vt:lpstr>2_Custom Design</vt:lpstr>
      <vt:lpstr>think-cell Slide</vt:lpstr>
      <vt:lpstr>Progress .NET, Not Progress GUI for .NET</vt:lpstr>
      <vt:lpstr>.Net Framework – What is it?</vt:lpstr>
      <vt:lpstr>Progress and .NET</vt:lpstr>
      <vt:lpstr>Data Mapping</vt:lpstr>
      <vt:lpstr>The USING statement</vt:lpstr>
      <vt:lpstr>Translating from C#</vt:lpstr>
      <vt:lpstr>More translations</vt:lpstr>
      <vt:lpstr>The c# foreach statement</vt:lpstr>
      <vt:lpstr>Casting</vt:lpstr>
      <vt:lpstr>Enumerations</vt:lpstr>
      <vt:lpstr>Case Sensitivity</vt:lpstr>
      <vt:lpstr>Progress Keywords, Table and Field Names</vt:lpstr>
      <vt:lpstr>The Class Browser</vt:lpstr>
      <vt:lpstr>The assemblies.xml file</vt:lpstr>
      <vt:lpstr>Other Resources</vt:lpstr>
      <vt:lpstr>3rd Party Tools I’ve found very useful</vt:lpstr>
      <vt:lpstr>Now the Demos</vt:lpstr>
      <vt:lpstr>Programs in Demo</vt:lpstr>
      <vt:lpstr>Programs in Demo, continued</vt:lpstr>
      <vt:lpstr>Programs in Demo, continued</vt:lpstr>
      <vt:lpstr>Programs in Demo, continued</vt:lpstr>
      <vt:lpstr>Programs in Demo, continued</vt:lpstr>
    </vt:vector>
  </TitlesOfParts>
  <Company>Wolters Kluwer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Bergman, Thomas</dc:creator>
  <cp:lastModifiedBy>Bergman, Thomas</cp:lastModifiedBy>
  <cp:revision>214</cp:revision>
  <dcterms:created xsi:type="dcterms:W3CDTF">2014-02-20T12:06:48Z</dcterms:created>
  <dcterms:modified xsi:type="dcterms:W3CDTF">2017-06-06T11:29:14Z</dcterms:modified>
</cp:coreProperties>
</file>