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28"/>
  </p:notesMasterIdLst>
  <p:handoutMasterIdLst>
    <p:handoutMasterId r:id="rId29"/>
  </p:handoutMasterIdLst>
  <p:sldIdLst>
    <p:sldId id="1215" r:id="rId6"/>
    <p:sldId id="1249" r:id="rId7"/>
    <p:sldId id="1253" r:id="rId8"/>
    <p:sldId id="1256" r:id="rId9"/>
    <p:sldId id="1257" r:id="rId10"/>
    <p:sldId id="1278" r:id="rId11"/>
    <p:sldId id="1260" r:id="rId12"/>
    <p:sldId id="1280" r:id="rId13"/>
    <p:sldId id="1262" r:id="rId14"/>
    <p:sldId id="1279" r:id="rId15"/>
    <p:sldId id="1263" r:id="rId16"/>
    <p:sldId id="1264" r:id="rId17"/>
    <p:sldId id="1265" r:id="rId18"/>
    <p:sldId id="1275" r:id="rId19"/>
    <p:sldId id="1266" r:id="rId20"/>
    <p:sldId id="1267" r:id="rId21"/>
    <p:sldId id="1269" r:id="rId22"/>
    <p:sldId id="1271" r:id="rId23"/>
    <p:sldId id="1281" r:id="rId24"/>
    <p:sldId id="1272" r:id="rId25"/>
    <p:sldId id="1276" r:id="rId26"/>
    <p:sldId id="1236" r:id="rId27"/>
  </p:sldIdLst>
  <p:sldSz cx="12188825" cy="6858000"/>
  <p:notesSz cx="7027863" cy="9313863"/>
  <p:custDataLst>
    <p:tags r:id="rId30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7">
          <p15:clr>
            <a:srgbClr val="A4A3A4"/>
          </p15:clr>
        </p15:guide>
        <p15:guide id="2" orient="horz" pos="124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1914">
          <p15:clr>
            <a:srgbClr val="A4A3A4"/>
          </p15:clr>
        </p15:guide>
        <p15:guide id="8" pos="573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D400"/>
    <a:srgbClr val="B0D806"/>
    <a:srgbClr val="AAD204"/>
    <a:srgbClr val="373A3E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 autoAdjust="0"/>
    <p:restoredTop sz="96099" autoAdjust="0"/>
  </p:normalViewPr>
  <p:slideViewPr>
    <p:cSldViewPr snapToGrid="0" showGuides="1">
      <p:cViewPr varScale="1">
        <p:scale>
          <a:sx n="87" d="100"/>
          <a:sy n="87" d="100"/>
        </p:scale>
        <p:origin x="470" y="67"/>
      </p:cViewPr>
      <p:guideLst>
        <p:guide orient="horz" pos="2637"/>
        <p:guide orient="horz" pos="1248"/>
        <p:guide orient="horz" pos="4006"/>
        <p:guide pos="1914"/>
        <p:guide pos="5735"/>
        <p:guide pos="3829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 varScale="1">
      <p:scale>
        <a:sx n="1" d="1"/>
        <a:sy n="1" d="1"/>
      </p:scale>
      <p:origin x="0" y="-3182"/>
    </p:cViewPr>
  </p:sorterViewPr>
  <p:notesViewPr>
    <p:cSldViewPr snapToGrid="0" showGuides="1">
      <p:cViewPr>
        <p:scale>
          <a:sx n="200" d="100"/>
          <a:sy n="200" d="100"/>
        </p:scale>
        <p:origin x="1336" y="-3560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F29B8-1A9C-4630-B1F0-915EF17D8F7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863D4A-6703-4D31-A605-33F89E67DAE5}">
      <dgm:prSet phldrT="[Text]"/>
      <dgm:spPr/>
      <dgm:t>
        <a:bodyPr/>
        <a:lstStyle/>
        <a:p>
          <a:r>
            <a:rPr lang="en-US" dirty="0"/>
            <a:t>Host mode</a:t>
          </a:r>
        </a:p>
      </dgm:t>
    </dgm:pt>
    <dgm:pt modelId="{B153741D-1B7C-45A8-9F92-44D86203A029}" type="parTrans" cxnId="{CDB46753-3CFF-448C-B16D-B56833F26BDF}">
      <dgm:prSet/>
      <dgm:spPr/>
      <dgm:t>
        <a:bodyPr/>
        <a:lstStyle/>
        <a:p>
          <a:endParaRPr lang="en-US"/>
        </a:p>
      </dgm:t>
    </dgm:pt>
    <dgm:pt modelId="{56A7C6B3-4234-4F2E-96EE-C4FA9663157A}" type="sibTrans" cxnId="{CDB46753-3CFF-448C-B16D-B56833F26BDF}">
      <dgm:prSet/>
      <dgm:spPr/>
      <dgm:t>
        <a:bodyPr/>
        <a:lstStyle/>
        <a:p>
          <a:endParaRPr lang="en-US"/>
        </a:p>
      </dgm:t>
    </dgm:pt>
    <dgm:pt modelId="{9D450FA0-33E5-4231-8FA4-1C1B09B74E24}">
      <dgm:prSet phldrT="[Text]"/>
      <dgm:spPr/>
      <dgm:t>
        <a:bodyPr/>
        <a:lstStyle/>
        <a:p>
          <a:r>
            <a:rPr lang="en-US" dirty="0"/>
            <a:t>Bridge mode</a:t>
          </a:r>
        </a:p>
      </dgm:t>
    </dgm:pt>
    <dgm:pt modelId="{CA1E6478-3FDC-4225-8E44-4F1D876D4A64}" type="parTrans" cxnId="{BCC8CD35-B550-4C2A-963E-3972963802EB}">
      <dgm:prSet/>
      <dgm:spPr/>
      <dgm:t>
        <a:bodyPr/>
        <a:lstStyle/>
        <a:p>
          <a:endParaRPr lang="en-US"/>
        </a:p>
      </dgm:t>
    </dgm:pt>
    <dgm:pt modelId="{E05CF0B8-6C57-49A7-82F6-00F8CA00B772}" type="sibTrans" cxnId="{BCC8CD35-B550-4C2A-963E-3972963802EB}">
      <dgm:prSet/>
      <dgm:spPr/>
      <dgm:t>
        <a:bodyPr/>
        <a:lstStyle/>
        <a:p>
          <a:endParaRPr lang="en-US"/>
        </a:p>
      </dgm:t>
    </dgm:pt>
    <dgm:pt modelId="{475696D9-FBD5-44EA-AC50-AE04FE5AC093}">
      <dgm:prSet phldrT="[Text]"/>
      <dgm:spPr/>
      <dgm:t>
        <a:bodyPr/>
        <a:lstStyle/>
        <a:p>
          <a:r>
            <a:rPr lang="en-US" dirty="0"/>
            <a:t>No Networking</a:t>
          </a:r>
        </a:p>
      </dgm:t>
    </dgm:pt>
    <dgm:pt modelId="{EC0D9335-7D0E-41E7-9B53-5C8E1DCE9148}" type="parTrans" cxnId="{23AC7128-A1C9-443A-B566-661713F0825E}">
      <dgm:prSet/>
      <dgm:spPr/>
      <dgm:t>
        <a:bodyPr/>
        <a:lstStyle/>
        <a:p>
          <a:endParaRPr lang="en-US"/>
        </a:p>
      </dgm:t>
    </dgm:pt>
    <dgm:pt modelId="{E173E704-AA00-4DE6-A86E-392552089FCE}" type="sibTrans" cxnId="{23AC7128-A1C9-443A-B566-661713F0825E}">
      <dgm:prSet/>
      <dgm:spPr/>
      <dgm:t>
        <a:bodyPr/>
        <a:lstStyle/>
        <a:p>
          <a:endParaRPr lang="en-US"/>
        </a:p>
      </dgm:t>
    </dgm:pt>
    <dgm:pt modelId="{2493C6E3-BECA-4E96-8B8D-161DAB52723C}">
      <dgm:prSet phldrT="[Text]" custT="1"/>
      <dgm:spPr/>
      <dgm:t>
        <a:bodyPr/>
        <a:lstStyle/>
        <a:p>
          <a:r>
            <a:rPr lang="en-US" sz="2400" dirty="0"/>
            <a:t>Host Networking namespace is shared with the container</a:t>
          </a:r>
        </a:p>
      </dgm:t>
    </dgm:pt>
    <dgm:pt modelId="{DE49B698-07CE-4C53-B532-3D474DFF30EE}" type="parTrans" cxnId="{0E0070AB-EDA7-453B-89B6-AE4752C6E2AB}">
      <dgm:prSet/>
      <dgm:spPr/>
      <dgm:t>
        <a:bodyPr/>
        <a:lstStyle/>
        <a:p>
          <a:endParaRPr lang="en-US"/>
        </a:p>
      </dgm:t>
    </dgm:pt>
    <dgm:pt modelId="{9B34FB98-934C-4FF5-ACB0-B40AA21DF8D9}" type="sibTrans" cxnId="{0E0070AB-EDA7-453B-89B6-AE4752C6E2AB}">
      <dgm:prSet/>
      <dgm:spPr/>
      <dgm:t>
        <a:bodyPr/>
        <a:lstStyle/>
        <a:p>
          <a:endParaRPr lang="en-US"/>
        </a:p>
      </dgm:t>
    </dgm:pt>
    <dgm:pt modelId="{761F021F-71CE-4ED1-926C-4C394DAED0EA}">
      <dgm:prSet phldrT="[Text]" custT="1"/>
      <dgm:spPr/>
      <dgm:t>
        <a:bodyPr/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srgbClr val="373A3E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Container in it’s own network stack</a:t>
          </a:r>
        </a:p>
      </dgm:t>
    </dgm:pt>
    <dgm:pt modelId="{61D8CBB0-4BBF-433C-ACAE-F79ACE8D5F42}" type="parTrans" cxnId="{9D08F136-15FD-4353-BAE6-BCA3BA3BF975}">
      <dgm:prSet/>
      <dgm:spPr/>
      <dgm:t>
        <a:bodyPr/>
        <a:lstStyle/>
        <a:p>
          <a:endParaRPr lang="en-US"/>
        </a:p>
      </dgm:t>
    </dgm:pt>
    <dgm:pt modelId="{94B61741-9B3C-4AF3-806E-97D7C6C3D1F3}" type="sibTrans" cxnId="{9D08F136-15FD-4353-BAE6-BCA3BA3BF975}">
      <dgm:prSet/>
      <dgm:spPr/>
      <dgm:t>
        <a:bodyPr/>
        <a:lstStyle/>
        <a:p>
          <a:endParaRPr lang="en-US"/>
        </a:p>
      </dgm:t>
    </dgm:pt>
    <dgm:pt modelId="{34D83929-F9D7-4476-9B4E-0D30E9009E88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400" i="0" dirty="0">
              <a:solidFill>
                <a:srgbClr val="373A3E">
                  <a:hueOff val="0"/>
                  <a:satOff val="0"/>
                  <a:lumOff val="0"/>
                  <a:alphaOff val="0"/>
                </a:srgbClr>
              </a:solidFill>
              <a:latin typeface="Arial"/>
            </a:rPr>
            <a:t>Forwards packets between any of the network interfaces attached to it</a:t>
          </a:r>
          <a:endParaRPr lang="en-US" sz="2400" dirty="0"/>
        </a:p>
      </dgm:t>
    </dgm:pt>
    <dgm:pt modelId="{482EE892-6A95-4DFF-9964-3F5428FF2208}" type="parTrans" cxnId="{D29B5AAF-2D98-4BC2-9BDF-B69BB3F5F17A}">
      <dgm:prSet/>
      <dgm:spPr/>
      <dgm:t>
        <a:bodyPr/>
        <a:lstStyle/>
        <a:p>
          <a:endParaRPr lang="en-US"/>
        </a:p>
      </dgm:t>
    </dgm:pt>
    <dgm:pt modelId="{816B1260-3906-48E3-BB1D-F7278441FB13}" type="sibTrans" cxnId="{D29B5AAF-2D98-4BC2-9BDF-B69BB3F5F17A}">
      <dgm:prSet/>
      <dgm:spPr/>
      <dgm:t>
        <a:bodyPr/>
        <a:lstStyle/>
        <a:p>
          <a:endParaRPr lang="en-US"/>
        </a:p>
      </dgm:t>
    </dgm:pt>
    <dgm:pt modelId="{46954C59-03C3-4EAA-9797-D9E32A7A28A8}">
      <dgm:prSet phldrT="[Text]"/>
      <dgm:spPr/>
      <dgm:t>
        <a:bodyPr/>
        <a:lstStyle/>
        <a:p>
          <a:r>
            <a:rPr lang="en-US" dirty="0"/>
            <a:t>Container mode</a:t>
          </a:r>
          <a:endParaRPr lang="en-US" dirty="0"/>
        </a:p>
      </dgm:t>
    </dgm:pt>
    <dgm:pt modelId="{B0F157B7-334D-469F-B7E7-9754CB07E914}" type="parTrans" cxnId="{02F464EE-3CE2-4C82-BECA-2FCB7C09F8DA}">
      <dgm:prSet/>
      <dgm:spPr/>
    </dgm:pt>
    <dgm:pt modelId="{D3CAE7D2-B9F0-4884-9273-C3789496B6E0}" type="sibTrans" cxnId="{02F464EE-3CE2-4C82-BECA-2FCB7C09F8DA}">
      <dgm:prSet/>
      <dgm:spPr/>
    </dgm:pt>
    <dgm:pt modelId="{FFC99850-752A-48DA-8B19-D730AD862326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400" i="0" dirty="0">
              <a:solidFill>
                <a:srgbClr val="373A3E">
                  <a:hueOff val="0"/>
                  <a:satOff val="0"/>
                  <a:lumOff val="0"/>
                  <a:alphaOff val="0"/>
                </a:srgbClr>
              </a:solidFill>
              <a:latin typeface="Arial"/>
            </a:rPr>
            <a:t>One container makes use of network namespace of another container</a:t>
          </a:r>
          <a:endParaRPr lang="en-US" sz="2400" dirty="0"/>
        </a:p>
      </dgm:t>
    </dgm:pt>
    <dgm:pt modelId="{78CCDF8D-6089-4FF5-8B3A-3272A7967726}" type="parTrans" cxnId="{036B90D9-190A-4F72-93D9-0E39094DDA1C}">
      <dgm:prSet/>
      <dgm:spPr/>
      <dgm:t>
        <a:bodyPr/>
        <a:lstStyle/>
        <a:p>
          <a:endParaRPr lang="en-US"/>
        </a:p>
      </dgm:t>
    </dgm:pt>
    <dgm:pt modelId="{76F36360-FA93-4329-AB0C-5256C734DC68}" type="sibTrans" cxnId="{036B90D9-190A-4F72-93D9-0E39094DDA1C}">
      <dgm:prSet/>
      <dgm:spPr/>
      <dgm:t>
        <a:bodyPr/>
        <a:lstStyle/>
        <a:p>
          <a:endParaRPr lang="en-US"/>
        </a:p>
      </dgm:t>
    </dgm:pt>
    <dgm:pt modelId="{13BAE9D8-79D4-4106-90D6-A8AA4CE93201}" type="pres">
      <dgm:prSet presAssocID="{D81F29B8-1A9C-4630-B1F0-915EF17D8F7D}" presName="Name0" presStyleCnt="0">
        <dgm:presLayoutVars>
          <dgm:dir/>
          <dgm:animLvl val="lvl"/>
          <dgm:resizeHandles val="exact"/>
        </dgm:presLayoutVars>
      </dgm:prSet>
      <dgm:spPr/>
    </dgm:pt>
    <dgm:pt modelId="{26266241-3474-4C29-A00B-5E6D9981B4A6}" type="pres">
      <dgm:prSet presAssocID="{06863D4A-6703-4D31-A605-33F89E67DAE5}" presName="linNode" presStyleCnt="0"/>
      <dgm:spPr/>
    </dgm:pt>
    <dgm:pt modelId="{0F03C87D-3CF1-40A9-ACE9-DBB67207EC49}" type="pres">
      <dgm:prSet presAssocID="{06863D4A-6703-4D31-A605-33F89E67DAE5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8E310E73-4DF8-4F08-BC58-586AFBB70838}" type="pres">
      <dgm:prSet presAssocID="{06863D4A-6703-4D31-A605-33F89E67DAE5}" presName="descendantText" presStyleLbl="alignAccFollowNode1" presStyleIdx="0" presStyleCnt="4" custAng="0">
        <dgm:presLayoutVars>
          <dgm:bulletEnabled val="1"/>
        </dgm:presLayoutVars>
      </dgm:prSet>
      <dgm:spPr/>
    </dgm:pt>
    <dgm:pt modelId="{464D77A1-E7E7-4E1D-9939-ACC70D40D5CC}" type="pres">
      <dgm:prSet presAssocID="{56A7C6B3-4234-4F2E-96EE-C4FA9663157A}" presName="sp" presStyleCnt="0"/>
      <dgm:spPr/>
    </dgm:pt>
    <dgm:pt modelId="{192DD801-B38B-4D99-87C0-9D4A9BB02CA3}" type="pres">
      <dgm:prSet presAssocID="{9D450FA0-33E5-4231-8FA4-1C1B09B74E24}" presName="linNode" presStyleCnt="0"/>
      <dgm:spPr/>
    </dgm:pt>
    <dgm:pt modelId="{1292A8EA-8911-4DDE-B6A8-252D9BCA4395}" type="pres">
      <dgm:prSet presAssocID="{9D450FA0-33E5-4231-8FA4-1C1B09B74E24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0F4D3DF9-C254-483C-B401-B72036FD649C}" type="pres">
      <dgm:prSet presAssocID="{9D450FA0-33E5-4231-8FA4-1C1B09B74E24}" presName="descendantText" presStyleLbl="alignAccFollowNode1" presStyleIdx="1" presStyleCnt="4">
        <dgm:presLayoutVars>
          <dgm:bulletEnabled val="1"/>
        </dgm:presLayoutVars>
      </dgm:prSet>
      <dgm:spPr/>
    </dgm:pt>
    <dgm:pt modelId="{71B93DAD-33F4-4F9E-B8D8-4E51E076DA79}" type="pres">
      <dgm:prSet presAssocID="{E05CF0B8-6C57-49A7-82F6-00F8CA00B772}" presName="sp" presStyleCnt="0"/>
      <dgm:spPr/>
    </dgm:pt>
    <dgm:pt modelId="{1306F1E6-792C-487B-902C-3198B35A8203}" type="pres">
      <dgm:prSet presAssocID="{46954C59-03C3-4EAA-9797-D9E32A7A28A8}" presName="linNode" presStyleCnt="0"/>
      <dgm:spPr/>
    </dgm:pt>
    <dgm:pt modelId="{045B8800-DEA9-46E9-8ECA-FBCE07AD02C6}" type="pres">
      <dgm:prSet presAssocID="{46954C59-03C3-4EAA-9797-D9E32A7A28A8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D79DC48A-D679-4B78-9F07-E865F1AF4EA8}" type="pres">
      <dgm:prSet presAssocID="{46954C59-03C3-4EAA-9797-D9E32A7A28A8}" presName="descendantText" presStyleLbl="alignAccFollowNode1" presStyleIdx="2" presStyleCnt="4" custLinFactNeighborX="1172" custLinFactNeighborY="401">
        <dgm:presLayoutVars>
          <dgm:bulletEnabled val="1"/>
        </dgm:presLayoutVars>
      </dgm:prSet>
      <dgm:spPr/>
    </dgm:pt>
    <dgm:pt modelId="{F99A0957-05AD-4B31-8208-31F043E2149E}" type="pres">
      <dgm:prSet presAssocID="{D3CAE7D2-B9F0-4884-9273-C3789496B6E0}" presName="sp" presStyleCnt="0"/>
      <dgm:spPr/>
    </dgm:pt>
    <dgm:pt modelId="{CAF29E65-CA38-49F0-8FEB-473BC910DDE4}" type="pres">
      <dgm:prSet presAssocID="{475696D9-FBD5-44EA-AC50-AE04FE5AC093}" presName="linNode" presStyleCnt="0"/>
      <dgm:spPr/>
    </dgm:pt>
    <dgm:pt modelId="{B09CA5F1-8E54-484B-BFE3-F0B9FD938A20}" type="pres">
      <dgm:prSet presAssocID="{475696D9-FBD5-44EA-AC50-AE04FE5AC093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12E63212-03C8-431E-A49E-04150936D1CC}" type="pres">
      <dgm:prSet presAssocID="{475696D9-FBD5-44EA-AC50-AE04FE5AC093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BEA85F34-C4FE-4411-B88A-4EE68ADAD1A7}" type="presOf" srcId="{34D83929-F9D7-4476-9B4E-0D30E9009E88}" destId="{0F4D3DF9-C254-483C-B401-B72036FD649C}" srcOrd="0" destOrd="0" presId="urn:microsoft.com/office/officeart/2005/8/layout/vList5"/>
    <dgm:cxn modelId="{0E0070AB-EDA7-453B-89B6-AE4752C6E2AB}" srcId="{06863D4A-6703-4D31-A605-33F89E67DAE5}" destId="{2493C6E3-BECA-4E96-8B8D-161DAB52723C}" srcOrd="0" destOrd="0" parTransId="{DE49B698-07CE-4C53-B532-3D474DFF30EE}" sibTransId="{9B34FB98-934C-4FF5-ACB0-B40AA21DF8D9}"/>
    <dgm:cxn modelId="{23AC7128-A1C9-443A-B566-661713F0825E}" srcId="{D81F29B8-1A9C-4630-B1F0-915EF17D8F7D}" destId="{475696D9-FBD5-44EA-AC50-AE04FE5AC093}" srcOrd="3" destOrd="0" parTransId="{EC0D9335-7D0E-41E7-9B53-5C8E1DCE9148}" sibTransId="{E173E704-AA00-4DE6-A86E-392552089FCE}"/>
    <dgm:cxn modelId="{02F464EE-3CE2-4C82-BECA-2FCB7C09F8DA}" srcId="{D81F29B8-1A9C-4630-B1F0-915EF17D8F7D}" destId="{46954C59-03C3-4EAA-9797-D9E32A7A28A8}" srcOrd="2" destOrd="0" parTransId="{B0F157B7-334D-469F-B7E7-9754CB07E914}" sibTransId="{D3CAE7D2-B9F0-4884-9273-C3789496B6E0}"/>
    <dgm:cxn modelId="{D29B5AAF-2D98-4BC2-9BDF-B69BB3F5F17A}" srcId="{9D450FA0-33E5-4231-8FA4-1C1B09B74E24}" destId="{34D83929-F9D7-4476-9B4E-0D30E9009E88}" srcOrd="0" destOrd="0" parTransId="{482EE892-6A95-4DFF-9964-3F5428FF2208}" sibTransId="{816B1260-3906-48E3-BB1D-F7278441FB13}"/>
    <dgm:cxn modelId="{BCC8CD35-B550-4C2A-963E-3972963802EB}" srcId="{D81F29B8-1A9C-4630-B1F0-915EF17D8F7D}" destId="{9D450FA0-33E5-4231-8FA4-1C1B09B74E24}" srcOrd="1" destOrd="0" parTransId="{CA1E6478-3FDC-4225-8E44-4F1D876D4A64}" sibTransId="{E05CF0B8-6C57-49A7-82F6-00F8CA00B772}"/>
    <dgm:cxn modelId="{8E67BB54-6BFD-43F1-AF82-582FC282857F}" type="presOf" srcId="{9D450FA0-33E5-4231-8FA4-1C1B09B74E24}" destId="{1292A8EA-8911-4DDE-B6A8-252D9BCA4395}" srcOrd="0" destOrd="0" presId="urn:microsoft.com/office/officeart/2005/8/layout/vList5"/>
    <dgm:cxn modelId="{F7F21DB6-62AC-49CA-A365-EB07C1EE9AA4}" type="presOf" srcId="{2493C6E3-BECA-4E96-8B8D-161DAB52723C}" destId="{8E310E73-4DF8-4F08-BC58-586AFBB70838}" srcOrd="0" destOrd="0" presId="urn:microsoft.com/office/officeart/2005/8/layout/vList5"/>
    <dgm:cxn modelId="{0609AB4E-84EE-4CC8-A148-F09CDD9677C4}" type="presOf" srcId="{475696D9-FBD5-44EA-AC50-AE04FE5AC093}" destId="{B09CA5F1-8E54-484B-BFE3-F0B9FD938A20}" srcOrd="0" destOrd="0" presId="urn:microsoft.com/office/officeart/2005/8/layout/vList5"/>
    <dgm:cxn modelId="{38336656-6BE0-4BBB-B6DF-BC78B7CA97B9}" type="presOf" srcId="{46954C59-03C3-4EAA-9797-D9E32A7A28A8}" destId="{045B8800-DEA9-46E9-8ECA-FBCE07AD02C6}" srcOrd="0" destOrd="0" presId="urn:microsoft.com/office/officeart/2005/8/layout/vList5"/>
    <dgm:cxn modelId="{9D08F136-15FD-4353-BAE6-BCA3BA3BF975}" srcId="{475696D9-FBD5-44EA-AC50-AE04FE5AC093}" destId="{761F021F-71CE-4ED1-926C-4C394DAED0EA}" srcOrd="0" destOrd="0" parTransId="{61D8CBB0-4BBF-433C-ACAE-F79ACE8D5F42}" sibTransId="{94B61741-9B3C-4AF3-806E-97D7C6C3D1F3}"/>
    <dgm:cxn modelId="{CE955E97-E794-48D1-AE16-4F47D5DABD61}" type="presOf" srcId="{06863D4A-6703-4D31-A605-33F89E67DAE5}" destId="{0F03C87D-3CF1-40A9-ACE9-DBB67207EC49}" srcOrd="0" destOrd="0" presId="urn:microsoft.com/office/officeart/2005/8/layout/vList5"/>
    <dgm:cxn modelId="{CDB46753-3CFF-448C-B16D-B56833F26BDF}" srcId="{D81F29B8-1A9C-4630-B1F0-915EF17D8F7D}" destId="{06863D4A-6703-4D31-A605-33F89E67DAE5}" srcOrd="0" destOrd="0" parTransId="{B153741D-1B7C-45A8-9F92-44D86203A029}" sibTransId="{56A7C6B3-4234-4F2E-96EE-C4FA9663157A}"/>
    <dgm:cxn modelId="{036B90D9-190A-4F72-93D9-0E39094DDA1C}" srcId="{46954C59-03C3-4EAA-9797-D9E32A7A28A8}" destId="{FFC99850-752A-48DA-8B19-D730AD862326}" srcOrd="0" destOrd="0" parTransId="{78CCDF8D-6089-4FF5-8B3A-3272A7967726}" sibTransId="{76F36360-FA93-4329-AB0C-5256C734DC68}"/>
    <dgm:cxn modelId="{9E421A0F-90A7-476F-81FB-1ED51EA9B405}" type="presOf" srcId="{761F021F-71CE-4ED1-926C-4C394DAED0EA}" destId="{12E63212-03C8-431E-A49E-04150936D1CC}" srcOrd="0" destOrd="0" presId="urn:microsoft.com/office/officeart/2005/8/layout/vList5"/>
    <dgm:cxn modelId="{940C1562-2FA4-4CF6-A8EE-1EF442146FCA}" type="presOf" srcId="{FFC99850-752A-48DA-8B19-D730AD862326}" destId="{D79DC48A-D679-4B78-9F07-E865F1AF4EA8}" srcOrd="0" destOrd="0" presId="urn:microsoft.com/office/officeart/2005/8/layout/vList5"/>
    <dgm:cxn modelId="{143C4BEF-ED96-4CF8-B863-69520F08E538}" type="presOf" srcId="{D81F29B8-1A9C-4630-B1F0-915EF17D8F7D}" destId="{13BAE9D8-79D4-4106-90D6-A8AA4CE93201}" srcOrd="0" destOrd="0" presId="urn:microsoft.com/office/officeart/2005/8/layout/vList5"/>
    <dgm:cxn modelId="{8C5409C8-C769-4DA6-82F7-66E524A2F756}" type="presParOf" srcId="{13BAE9D8-79D4-4106-90D6-A8AA4CE93201}" destId="{26266241-3474-4C29-A00B-5E6D9981B4A6}" srcOrd="0" destOrd="0" presId="urn:microsoft.com/office/officeart/2005/8/layout/vList5"/>
    <dgm:cxn modelId="{7B2EAE5E-FECA-49BB-B531-B260E4529690}" type="presParOf" srcId="{26266241-3474-4C29-A00B-5E6D9981B4A6}" destId="{0F03C87D-3CF1-40A9-ACE9-DBB67207EC49}" srcOrd="0" destOrd="0" presId="urn:microsoft.com/office/officeart/2005/8/layout/vList5"/>
    <dgm:cxn modelId="{E6CE94C1-39CA-4312-994D-3E6446CC74CF}" type="presParOf" srcId="{26266241-3474-4C29-A00B-5E6D9981B4A6}" destId="{8E310E73-4DF8-4F08-BC58-586AFBB70838}" srcOrd="1" destOrd="0" presId="urn:microsoft.com/office/officeart/2005/8/layout/vList5"/>
    <dgm:cxn modelId="{99AD02B8-EE37-4196-8F26-A8F298774893}" type="presParOf" srcId="{13BAE9D8-79D4-4106-90D6-A8AA4CE93201}" destId="{464D77A1-E7E7-4E1D-9939-ACC70D40D5CC}" srcOrd="1" destOrd="0" presId="urn:microsoft.com/office/officeart/2005/8/layout/vList5"/>
    <dgm:cxn modelId="{99BFBCFB-E10A-4091-9ED7-77AAA1540A1D}" type="presParOf" srcId="{13BAE9D8-79D4-4106-90D6-A8AA4CE93201}" destId="{192DD801-B38B-4D99-87C0-9D4A9BB02CA3}" srcOrd="2" destOrd="0" presId="urn:microsoft.com/office/officeart/2005/8/layout/vList5"/>
    <dgm:cxn modelId="{62A6833B-7165-4B8A-AF9A-EAE7E9E7C9B4}" type="presParOf" srcId="{192DD801-B38B-4D99-87C0-9D4A9BB02CA3}" destId="{1292A8EA-8911-4DDE-B6A8-252D9BCA4395}" srcOrd="0" destOrd="0" presId="urn:microsoft.com/office/officeart/2005/8/layout/vList5"/>
    <dgm:cxn modelId="{26C3CE8F-C891-4F47-BD00-4CAF3877EE7C}" type="presParOf" srcId="{192DD801-B38B-4D99-87C0-9D4A9BB02CA3}" destId="{0F4D3DF9-C254-483C-B401-B72036FD649C}" srcOrd="1" destOrd="0" presId="urn:microsoft.com/office/officeart/2005/8/layout/vList5"/>
    <dgm:cxn modelId="{E60964A2-8010-4498-AD8E-CF041C3D3720}" type="presParOf" srcId="{13BAE9D8-79D4-4106-90D6-A8AA4CE93201}" destId="{71B93DAD-33F4-4F9E-B8D8-4E51E076DA79}" srcOrd="3" destOrd="0" presId="urn:microsoft.com/office/officeart/2005/8/layout/vList5"/>
    <dgm:cxn modelId="{151C63E0-856D-4190-95A4-A31DD829872E}" type="presParOf" srcId="{13BAE9D8-79D4-4106-90D6-A8AA4CE93201}" destId="{1306F1E6-792C-487B-902C-3198B35A8203}" srcOrd="4" destOrd="0" presId="urn:microsoft.com/office/officeart/2005/8/layout/vList5"/>
    <dgm:cxn modelId="{85C322DA-333C-4E44-B147-7C97C5185FAB}" type="presParOf" srcId="{1306F1E6-792C-487B-902C-3198B35A8203}" destId="{045B8800-DEA9-46E9-8ECA-FBCE07AD02C6}" srcOrd="0" destOrd="0" presId="urn:microsoft.com/office/officeart/2005/8/layout/vList5"/>
    <dgm:cxn modelId="{50A90453-CC25-42F3-B01D-CCD8B4C14198}" type="presParOf" srcId="{1306F1E6-792C-487B-902C-3198B35A8203}" destId="{D79DC48A-D679-4B78-9F07-E865F1AF4EA8}" srcOrd="1" destOrd="0" presId="urn:microsoft.com/office/officeart/2005/8/layout/vList5"/>
    <dgm:cxn modelId="{70E784DA-F2F7-4EEC-AE29-DF0D6A5F52AA}" type="presParOf" srcId="{13BAE9D8-79D4-4106-90D6-A8AA4CE93201}" destId="{F99A0957-05AD-4B31-8208-31F043E2149E}" srcOrd="5" destOrd="0" presId="urn:microsoft.com/office/officeart/2005/8/layout/vList5"/>
    <dgm:cxn modelId="{EE59DC42-4B61-413A-927E-CF8D14BC2F32}" type="presParOf" srcId="{13BAE9D8-79D4-4106-90D6-A8AA4CE93201}" destId="{CAF29E65-CA38-49F0-8FEB-473BC910DDE4}" srcOrd="6" destOrd="0" presId="urn:microsoft.com/office/officeart/2005/8/layout/vList5"/>
    <dgm:cxn modelId="{C610A781-065D-4563-B476-9EEBCE9295ED}" type="presParOf" srcId="{CAF29E65-CA38-49F0-8FEB-473BC910DDE4}" destId="{B09CA5F1-8E54-484B-BFE3-F0B9FD938A20}" srcOrd="0" destOrd="0" presId="urn:microsoft.com/office/officeart/2005/8/layout/vList5"/>
    <dgm:cxn modelId="{0EFD4A34-EDB1-4715-A6F2-636165967673}" type="presParOf" srcId="{CAF29E65-CA38-49F0-8FEB-473BC910DDE4}" destId="{12E63212-03C8-431E-A49E-04150936D1C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8313B5-5635-4073-8294-AEE749F3F9D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C7E93F-1AD9-44F7-BA0F-9956023CCED8}">
      <dgm:prSet phldrT="[Text]"/>
      <dgm:spPr/>
      <dgm:t>
        <a:bodyPr/>
        <a:lstStyle/>
        <a:p>
          <a:r>
            <a:rPr lang="en-US" dirty="0"/>
            <a:t>Simplified Upgrade</a:t>
          </a:r>
        </a:p>
      </dgm:t>
    </dgm:pt>
    <dgm:pt modelId="{C8DF24A9-72B1-4261-B3F3-33BFD3970B90}" type="parTrans" cxnId="{0E90C913-3BEA-41D3-B34E-303A51604C2D}">
      <dgm:prSet/>
      <dgm:spPr/>
      <dgm:t>
        <a:bodyPr/>
        <a:lstStyle/>
        <a:p>
          <a:endParaRPr lang="en-US"/>
        </a:p>
      </dgm:t>
    </dgm:pt>
    <dgm:pt modelId="{36AA40BD-D3A4-4F5F-9F2E-194D75C83E43}" type="sibTrans" cxnId="{0E90C913-3BEA-41D3-B34E-303A51604C2D}">
      <dgm:prSet/>
      <dgm:spPr/>
      <dgm:t>
        <a:bodyPr/>
        <a:lstStyle/>
        <a:p>
          <a:endParaRPr lang="en-US"/>
        </a:p>
      </dgm:t>
    </dgm:pt>
    <dgm:pt modelId="{5F4E59F3-222D-4535-B99A-3A56B86ED876}">
      <dgm:prSet/>
      <dgm:spPr/>
      <dgm:t>
        <a:bodyPr/>
        <a:lstStyle/>
        <a:p>
          <a:r>
            <a:rPr lang="en-US"/>
            <a:t>Customers with multi-site deployment can leverage Docker solution to deploy OpenEdge</a:t>
          </a:r>
          <a:endParaRPr lang="en-US" dirty="0"/>
        </a:p>
      </dgm:t>
    </dgm:pt>
    <dgm:pt modelId="{2C75AF6A-707E-4C77-A2B4-778E897BB412}" type="parTrans" cxnId="{89019277-5D31-4A74-9780-210B9F465723}">
      <dgm:prSet/>
      <dgm:spPr/>
      <dgm:t>
        <a:bodyPr/>
        <a:lstStyle/>
        <a:p>
          <a:endParaRPr lang="en-US"/>
        </a:p>
      </dgm:t>
    </dgm:pt>
    <dgm:pt modelId="{2BA23B21-AEEE-4E8D-9BE0-715B9F4B6B77}" type="sibTrans" cxnId="{89019277-5D31-4A74-9780-210B9F465723}">
      <dgm:prSet/>
      <dgm:spPr/>
      <dgm:t>
        <a:bodyPr/>
        <a:lstStyle/>
        <a:p>
          <a:endParaRPr lang="en-US"/>
        </a:p>
      </dgm:t>
    </dgm:pt>
    <dgm:pt modelId="{F5D74A3B-006F-440A-9BED-47831677D3A7}">
      <dgm:prSet/>
      <dgm:spPr/>
      <dgm:t>
        <a:bodyPr/>
        <a:lstStyle/>
        <a:p>
          <a:r>
            <a:rPr lang="en-US" dirty="0"/>
            <a:t>Time to deploy OpenEdge gets reduced drastically</a:t>
          </a:r>
        </a:p>
      </dgm:t>
    </dgm:pt>
    <dgm:pt modelId="{E98CA339-13A4-4EC8-BB0F-B2885409144B}" type="parTrans" cxnId="{24325255-DFD0-452F-A003-2F961EDFED72}">
      <dgm:prSet/>
      <dgm:spPr/>
      <dgm:t>
        <a:bodyPr/>
        <a:lstStyle/>
        <a:p>
          <a:endParaRPr lang="en-US"/>
        </a:p>
      </dgm:t>
    </dgm:pt>
    <dgm:pt modelId="{46928015-EE65-4DF2-B71A-621A68308FBC}" type="sibTrans" cxnId="{24325255-DFD0-452F-A003-2F961EDFED72}">
      <dgm:prSet/>
      <dgm:spPr/>
      <dgm:t>
        <a:bodyPr/>
        <a:lstStyle/>
        <a:p>
          <a:endParaRPr lang="en-US"/>
        </a:p>
      </dgm:t>
    </dgm:pt>
    <dgm:pt modelId="{C8D832C2-98A6-412B-902C-7F25E708FC59}">
      <dgm:prSet/>
      <dgm:spPr/>
      <dgm:t>
        <a:bodyPr/>
        <a:lstStyle/>
        <a:p>
          <a:endParaRPr lang="en-US" dirty="0"/>
        </a:p>
      </dgm:t>
    </dgm:pt>
    <dgm:pt modelId="{B39ACB2F-A47D-476A-AD44-0F439F84589E}" type="parTrans" cxnId="{CEC2A8C8-9CCB-4FD5-9789-EC1DAACBC710}">
      <dgm:prSet/>
      <dgm:spPr/>
      <dgm:t>
        <a:bodyPr/>
        <a:lstStyle/>
        <a:p>
          <a:endParaRPr lang="en-US"/>
        </a:p>
      </dgm:t>
    </dgm:pt>
    <dgm:pt modelId="{D6B399E5-5FED-4794-A839-B1460B664DD2}" type="sibTrans" cxnId="{CEC2A8C8-9CCB-4FD5-9789-EC1DAACBC710}">
      <dgm:prSet/>
      <dgm:spPr/>
      <dgm:t>
        <a:bodyPr/>
        <a:lstStyle/>
        <a:p>
          <a:endParaRPr lang="en-US"/>
        </a:p>
      </dgm:t>
    </dgm:pt>
    <dgm:pt modelId="{FCB25A33-5DB1-4852-87A7-1A13D95244F5}">
      <dgm:prSet/>
      <dgm:spPr/>
      <dgm:t>
        <a:bodyPr/>
        <a:lstStyle/>
        <a:p>
          <a:r>
            <a:rPr lang="en-US" dirty="0"/>
            <a:t>Working with multiple versions of OE</a:t>
          </a:r>
        </a:p>
      </dgm:t>
    </dgm:pt>
    <dgm:pt modelId="{A3D5B19B-27B2-4CAE-BA79-2B42A55C9399}" type="parTrans" cxnId="{5B402047-29EC-430D-9043-90981DBB73E5}">
      <dgm:prSet/>
      <dgm:spPr/>
      <dgm:t>
        <a:bodyPr/>
        <a:lstStyle/>
        <a:p>
          <a:endParaRPr lang="en-US"/>
        </a:p>
      </dgm:t>
    </dgm:pt>
    <dgm:pt modelId="{AA60A488-0D4E-404D-9D49-2850788A3CA4}" type="sibTrans" cxnId="{5B402047-29EC-430D-9043-90981DBB73E5}">
      <dgm:prSet/>
      <dgm:spPr/>
      <dgm:t>
        <a:bodyPr/>
        <a:lstStyle/>
        <a:p>
          <a:endParaRPr lang="en-US"/>
        </a:p>
      </dgm:t>
    </dgm:pt>
    <dgm:pt modelId="{7BD5EE83-27CA-41D2-AD76-ED0B7BFBFC2B}">
      <dgm:prSet/>
      <dgm:spPr/>
      <dgm:t>
        <a:bodyPr/>
        <a:lstStyle/>
        <a:p>
          <a:r>
            <a:rPr lang="en-US" dirty="0"/>
            <a:t>Does not have to move the entire thing to latest – few components can be on older version and then they can slowly migrate to latest</a:t>
          </a:r>
        </a:p>
      </dgm:t>
    </dgm:pt>
    <dgm:pt modelId="{807C73EE-6E3F-46CC-AB89-56BB22928542}" type="parTrans" cxnId="{7440F833-C41E-4F38-BFF1-4A82ED44B68F}">
      <dgm:prSet/>
      <dgm:spPr/>
      <dgm:t>
        <a:bodyPr/>
        <a:lstStyle/>
        <a:p>
          <a:endParaRPr lang="en-US"/>
        </a:p>
      </dgm:t>
    </dgm:pt>
    <dgm:pt modelId="{25CA99A8-1344-45F7-8394-84DA971266C5}" type="sibTrans" cxnId="{7440F833-C41E-4F38-BFF1-4A82ED44B68F}">
      <dgm:prSet/>
      <dgm:spPr/>
      <dgm:t>
        <a:bodyPr/>
        <a:lstStyle/>
        <a:p>
          <a:endParaRPr lang="en-US"/>
        </a:p>
      </dgm:t>
    </dgm:pt>
    <dgm:pt modelId="{93F7B89A-BA6A-40F9-AE4C-2B68957D1876}">
      <dgm:prSet/>
      <dgm:spPr/>
      <dgm:t>
        <a:bodyPr/>
        <a:lstStyle/>
        <a:p>
          <a:endParaRPr lang="en-US" dirty="0"/>
        </a:p>
      </dgm:t>
    </dgm:pt>
    <dgm:pt modelId="{7C740DC7-BD03-4B4A-9113-5E54E26A9FE0}" type="parTrans" cxnId="{9EB8275C-1673-4950-A4BC-6238228D3B10}">
      <dgm:prSet/>
      <dgm:spPr/>
      <dgm:t>
        <a:bodyPr/>
        <a:lstStyle/>
        <a:p>
          <a:endParaRPr lang="en-US"/>
        </a:p>
      </dgm:t>
    </dgm:pt>
    <dgm:pt modelId="{820FB1A1-C13F-468E-BBE4-2B7FFDB1E21C}" type="sibTrans" cxnId="{9EB8275C-1673-4950-A4BC-6238228D3B10}">
      <dgm:prSet/>
      <dgm:spPr/>
      <dgm:t>
        <a:bodyPr/>
        <a:lstStyle/>
        <a:p>
          <a:endParaRPr lang="en-US"/>
        </a:p>
      </dgm:t>
    </dgm:pt>
    <dgm:pt modelId="{7D7C06D7-9E97-4285-BC37-9D606DE6E82C}">
      <dgm:prSet/>
      <dgm:spPr/>
      <dgm:t>
        <a:bodyPr/>
        <a:lstStyle/>
        <a:p>
          <a:r>
            <a:rPr lang="en-US" dirty="0"/>
            <a:t>Scalability</a:t>
          </a:r>
        </a:p>
      </dgm:t>
    </dgm:pt>
    <dgm:pt modelId="{AD3D7D02-9C7E-49CA-8B57-33C2B6DCC575}" type="parTrans" cxnId="{3F03F2EC-A316-4F55-A17D-71C5A03D3ECE}">
      <dgm:prSet/>
      <dgm:spPr/>
      <dgm:t>
        <a:bodyPr/>
        <a:lstStyle/>
        <a:p>
          <a:endParaRPr lang="en-US"/>
        </a:p>
      </dgm:t>
    </dgm:pt>
    <dgm:pt modelId="{86807B3B-3F20-44CF-A5D5-EB17E706F429}" type="sibTrans" cxnId="{3F03F2EC-A316-4F55-A17D-71C5A03D3ECE}">
      <dgm:prSet/>
      <dgm:spPr/>
      <dgm:t>
        <a:bodyPr/>
        <a:lstStyle/>
        <a:p>
          <a:endParaRPr lang="en-US"/>
        </a:p>
      </dgm:t>
    </dgm:pt>
    <dgm:pt modelId="{5734E157-9557-46D6-8CCD-57C8447560B9}">
      <dgm:prSet/>
      <dgm:spPr/>
      <dgm:t>
        <a:bodyPr/>
        <a:lstStyle/>
        <a:p>
          <a:r>
            <a:rPr lang="en-US" dirty="0"/>
            <a:t>Scale up and down the containers based on requirements using appropriate Docker Orchestration tools</a:t>
          </a:r>
        </a:p>
      </dgm:t>
    </dgm:pt>
    <dgm:pt modelId="{2454309A-EEA1-40D1-8103-DD7317A2DD7D}" type="parTrans" cxnId="{79755FC6-D66E-4564-81C9-27909DAF4A7E}">
      <dgm:prSet/>
      <dgm:spPr/>
      <dgm:t>
        <a:bodyPr/>
        <a:lstStyle/>
        <a:p>
          <a:endParaRPr lang="en-US"/>
        </a:p>
      </dgm:t>
    </dgm:pt>
    <dgm:pt modelId="{A891C27F-3F45-4F37-9DFF-728D22DAFD07}" type="sibTrans" cxnId="{79755FC6-D66E-4564-81C9-27909DAF4A7E}">
      <dgm:prSet/>
      <dgm:spPr/>
      <dgm:t>
        <a:bodyPr/>
        <a:lstStyle/>
        <a:p>
          <a:endParaRPr lang="en-US"/>
        </a:p>
      </dgm:t>
    </dgm:pt>
    <dgm:pt modelId="{D3A59460-483E-40AE-A8BF-185E193B045A}" type="pres">
      <dgm:prSet presAssocID="{7D8313B5-5635-4073-8294-AEE749F3F9DF}" presName="Name0" presStyleCnt="0">
        <dgm:presLayoutVars>
          <dgm:dir/>
          <dgm:animLvl val="lvl"/>
          <dgm:resizeHandles val="exact"/>
        </dgm:presLayoutVars>
      </dgm:prSet>
      <dgm:spPr/>
    </dgm:pt>
    <dgm:pt modelId="{3D05B797-A33E-43EC-914D-B72BEDDE242F}" type="pres">
      <dgm:prSet presAssocID="{95C7E93F-1AD9-44F7-BA0F-9956023CCED8}" presName="linNode" presStyleCnt="0"/>
      <dgm:spPr/>
    </dgm:pt>
    <dgm:pt modelId="{28553149-8BBF-4CEC-B291-D10BAB6CC3DF}" type="pres">
      <dgm:prSet presAssocID="{95C7E93F-1AD9-44F7-BA0F-9956023CCED8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19EC3239-995C-46CC-B0E4-2870591102CE}" type="pres">
      <dgm:prSet presAssocID="{95C7E93F-1AD9-44F7-BA0F-9956023CCED8}" presName="descendantText" presStyleLbl="alignAccFollowNode1" presStyleIdx="0" presStyleCnt="3">
        <dgm:presLayoutVars>
          <dgm:bulletEnabled val="1"/>
        </dgm:presLayoutVars>
      </dgm:prSet>
      <dgm:spPr/>
    </dgm:pt>
    <dgm:pt modelId="{9417F478-85BB-45AC-A8D6-D744527FC3F4}" type="pres">
      <dgm:prSet presAssocID="{36AA40BD-D3A4-4F5F-9F2E-194D75C83E43}" presName="sp" presStyleCnt="0"/>
      <dgm:spPr/>
    </dgm:pt>
    <dgm:pt modelId="{91CBE0CD-8C08-436C-82DA-11BAA8120316}" type="pres">
      <dgm:prSet presAssocID="{FCB25A33-5DB1-4852-87A7-1A13D95244F5}" presName="linNode" presStyleCnt="0"/>
      <dgm:spPr/>
    </dgm:pt>
    <dgm:pt modelId="{0B48F9DF-2C0F-4196-80C1-03021A75F46C}" type="pres">
      <dgm:prSet presAssocID="{FCB25A33-5DB1-4852-87A7-1A13D95244F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6AA557D5-1B74-4771-BFB4-EF3E53BDDDAB}" type="pres">
      <dgm:prSet presAssocID="{FCB25A33-5DB1-4852-87A7-1A13D95244F5}" presName="descendantText" presStyleLbl="alignAccFollowNode1" presStyleIdx="1" presStyleCnt="3">
        <dgm:presLayoutVars>
          <dgm:bulletEnabled val="1"/>
        </dgm:presLayoutVars>
      </dgm:prSet>
      <dgm:spPr/>
    </dgm:pt>
    <dgm:pt modelId="{CDED50F7-C23C-4288-BC39-473E3CE79F5C}" type="pres">
      <dgm:prSet presAssocID="{AA60A488-0D4E-404D-9D49-2850788A3CA4}" presName="sp" presStyleCnt="0"/>
      <dgm:spPr/>
    </dgm:pt>
    <dgm:pt modelId="{D7FB370E-535D-4CA0-9836-EB98FA371B71}" type="pres">
      <dgm:prSet presAssocID="{7D7C06D7-9E97-4285-BC37-9D606DE6E82C}" presName="linNode" presStyleCnt="0"/>
      <dgm:spPr/>
    </dgm:pt>
    <dgm:pt modelId="{1B290DEB-3969-4F40-97FC-CEFE2A8FEDAB}" type="pres">
      <dgm:prSet presAssocID="{7D7C06D7-9E97-4285-BC37-9D606DE6E82C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D5304A83-8A0E-4549-B53D-B7D25532C04E}" type="pres">
      <dgm:prSet presAssocID="{7D7C06D7-9E97-4285-BC37-9D606DE6E82C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93CF62C8-A556-4368-B865-8B512ABE1CCE}" type="presOf" srcId="{F5D74A3B-006F-440A-9BED-47831677D3A7}" destId="{19EC3239-995C-46CC-B0E4-2870591102CE}" srcOrd="0" destOrd="1" presId="urn:microsoft.com/office/officeart/2005/8/layout/vList5"/>
    <dgm:cxn modelId="{7440F833-C41E-4F38-BFF1-4A82ED44B68F}" srcId="{FCB25A33-5DB1-4852-87A7-1A13D95244F5}" destId="{7BD5EE83-27CA-41D2-AD76-ED0B7BFBFC2B}" srcOrd="0" destOrd="0" parTransId="{807C73EE-6E3F-46CC-AB89-56BB22928542}" sibTransId="{25CA99A8-1344-45F7-8394-84DA971266C5}"/>
    <dgm:cxn modelId="{9EB8275C-1673-4950-A4BC-6238228D3B10}" srcId="{7BD5EE83-27CA-41D2-AD76-ED0B7BFBFC2B}" destId="{93F7B89A-BA6A-40F9-AE4C-2B68957D1876}" srcOrd="0" destOrd="0" parTransId="{7C740DC7-BD03-4B4A-9113-5E54E26A9FE0}" sibTransId="{820FB1A1-C13F-468E-BBE4-2B7FFDB1E21C}"/>
    <dgm:cxn modelId="{24325255-DFD0-452F-A003-2F961EDFED72}" srcId="{95C7E93F-1AD9-44F7-BA0F-9956023CCED8}" destId="{F5D74A3B-006F-440A-9BED-47831677D3A7}" srcOrd="1" destOrd="0" parTransId="{E98CA339-13A4-4EC8-BB0F-B2885409144B}" sibTransId="{46928015-EE65-4DF2-B71A-621A68308FBC}"/>
    <dgm:cxn modelId="{5B402047-29EC-430D-9043-90981DBB73E5}" srcId="{7D8313B5-5635-4073-8294-AEE749F3F9DF}" destId="{FCB25A33-5DB1-4852-87A7-1A13D95244F5}" srcOrd="1" destOrd="0" parTransId="{A3D5B19B-27B2-4CAE-BA79-2B42A55C9399}" sibTransId="{AA60A488-0D4E-404D-9D49-2850788A3CA4}"/>
    <dgm:cxn modelId="{AA98DBD3-F0AA-4666-AFBF-B6886F1DE20B}" type="presOf" srcId="{FCB25A33-5DB1-4852-87A7-1A13D95244F5}" destId="{0B48F9DF-2C0F-4196-80C1-03021A75F46C}" srcOrd="0" destOrd="0" presId="urn:microsoft.com/office/officeart/2005/8/layout/vList5"/>
    <dgm:cxn modelId="{18204832-FC5E-426A-8485-430522E34C24}" type="presOf" srcId="{5734E157-9557-46D6-8CCD-57C8447560B9}" destId="{D5304A83-8A0E-4549-B53D-B7D25532C04E}" srcOrd="0" destOrd="0" presId="urn:microsoft.com/office/officeart/2005/8/layout/vList5"/>
    <dgm:cxn modelId="{9501E4C7-11A7-43FD-B858-B19F223964F3}" type="presOf" srcId="{95C7E93F-1AD9-44F7-BA0F-9956023CCED8}" destId="{28553149-8BBF-4CEC-B291-D10BAB6CC3DF}" srcOrd="0" destOrd="0" presId="urn:microsoft.com/office/officeart/2005/8/layout/vList5"/>
    <dgm:cxn modelId="{EB4BCE78-FD4B-4D3C-9D1A-6427F2203E4D}" type="presOf" srcId="{7D7C06D7-9E97-4285-BC37-9D606DE6E82C}" destId="{1B290DEB-3969-4F40-97FC-CEFE2A8FEDAB}" srcOrd="0" destOrd="0" presId="urn:microsoft.com/office/officeart/2005/8/layout/vList5"/>
    <dgm:cxn modelId="{CEC2A8C8-9CCB-4FD5-9789-EC1DAACBC710}" srcId="{F5D74A3B-006F-440A-9BED-47831677D3A7}" destId="{C8D832C2-98A6-412B-902C-7F25E708FC59}" srcOrd="0" destOrd="0" parTransId="{B39ACB2F-A47D-476A-AD44-0F439F84589E}" sibTransId="{D6B399E5-5FED-4794-A839-B1460B664DD2}"/>
    <dgm:cxn modelId="{79755FC6-D66E-4564-81C9-27909DAF4A7E}" srcId="{7D7C06D7-9E97-4285-BC37-9D606DE6E82C}" destId="{5734E157-9557-46D6-8CCD-57C8447560B9}" srcOrd="0" destOrd="0" parTransId="{2454309A-EEA1-40D1-8103-DD7317A2DD7D}" sibTransId="{A891C27F-3F45-4F37-9DFF-728D22DAFD07}"/>
    <dgm:cxn modelId="{89019277-5D31-4A74-9780-210B9F465723}" srcId="{95C7E93F-1AD9-44F7-BA0F-9956023CCED8}" destId="{5F4E59F3-222D-4535-B99A-3A56B86ED876}" srcOrd="0" destOrd="0" parTransId="{2C75AF6A-707E-4C77-A2B4-778E897BB412}" sibTransId="{2BA23B21-AEEE-4E8D-9BE0-715B9F4B6B77}"/>
    <dgm:cxn modelId="{5E035BDB-15A8-4BBF-BD97-35289DF85AB6}" type="presOf" srcId="{93F7B89A-BA6A-40F9-AE4C-2B68957D1876}" destId="{6AA557D5-1B74-4771-BFB4-EF3E53BDDDAB}" srcOrd="0" destOrd="1" presId="urn:microsoft.com/office/officeart/2005/8/layout/vList5"/>
    <dgm:cxn modelId="{3F03F2EC-A316-4F55-A17D-71C5A03D3ECE}" srcId="{7D8313B5-5635-4073-8294-AEE749F3F9DF}" destId="{7D7C06D7-9E97-4285-BC37-9D606DE6E82C}" srcOrd="2" destOrd="0" parTransId="{AD3D7D02-9C7E-49CA-8B57-33C2B6DCC575}" sibTransId="{86807B3B-3F20-44CF-A5D5-EB17E706F429}"/>
    <dgm:cxn modelId="{0E90C913-3BEA-41D3-B34E-303A51604C2D}" srcId="{7D8313B5-5635-4073-8294-AEE749F3F9DF}" destId="{95C7E93F-1AD9-44F7-BA0F-9956023CCED8}" srcOrd="0" destOrd="0" parTransId="{C8DF24A9-72B1-4261-B3F3-33BFD3970B90}" sibTransId="{36AA40BD-D3A4-4F5F-9F2E-194D75C83E43}"/>
    <dgm:cxn modelId="{4AE44C01-02FB-49B1-A551-695DA15F7E72}" type="presOf" srcId="{C8D832C2-98A6-412B-902C-7F25E708FC59}" destId="{19EC3239-995C-46CC-B0E4-2870591102CE}" srcOrd="0" destOrd="2" presId="urn:microsoft.com/office/officeart/2005/8/layout/vList5"/>
    <dgm:cxn modelId="{449F600B-B94D-48DD-98F7-DEF837D268CB}" type="presOf" srcId="{7BD5EE83-27CA-41D2-AD76-ED0B7BFBFC2B}" destId="{6AA557D5-1B74-4771-BFB4-EF3E53BDDDAB}" srcOrd="0" destOrd="0" presId="urn:microsoft.com/office/officeart/2005/8/layout/vList5"/>
    <dgm:cxn modelId="{0E686D54-F7B8-4125-A117-CEF7266AFED5}" type="presOf" srcId="{7D8313B5-5635-4073-8294-AEE749F3F9DF}" destId="{D3A59460-483E-40AE-A8BF-185E193B045A}" srcOrd="0" destOrd="0" presId="urn:microsoft.com/office/officeart/2005/8/layout/vList5"/>
    <dgm:cxn modelId="{84A07BE7-A140-4977-AF78-9A5D5CF6281A}" type="presOf" srcId="{5F4E59F3-222D-4535-B99A-3A56B86ED876}" destId="{19EC3239-995C-46CC-B0E4-2870591102CE}" srcOrd="0" destOrd="0" presId="urn:microsoft.com/office/officeart/2005/8/layout/vList5"/>
    <dgm:cxn modelId="{FEA3A5E4-43B0-43DF-ABB4-3F262F738EB7}" type="presParOf" srcId="{D3A59460-483E-40AE-A8BF-185E193B045A}" destId="{3D05B797-A33E-43EC-914D-B72BEDDE242F}" srcOrd="0" destOrd="0" presId="urn:microsoft.com/office/officeart/2005/8/layout/vList5"/>
    <dgm:cxn modelId="{359D1A45-9AC8-42C2-B43E-84C16C48348A}" type="presParOf" srcId="{3D05B797-A33E-43EC-914D-B72BEDDE242F}" destId="{28553149-8BBF-4CEC-B291-D10BAB6CC3DF}" srcOrd="0" destOrd="0" presId="urn:microsoft.com/office/officeart/2005/8/layout/vList5"/>
    <dgm:cxn modelId="{4327B860-2D84-4128-BAF1-A287C161A53E}" type="presParOf" srcId="{3D05B797-A33E-43EC-914D-B72BEDDE242F}" destId="{19EC3239-995C-46CC-B0E4-2870591102CE}" srcOrd="1" destOrd="0" presId="urn:microsoft.com/office/officeart/2005/8/layout/vList5"/>
    <dgm:cxn modelId="{F4BF189D-5462-4F95-8431-098DDA21D4E1}" type="presParOf" srcId="{D3A59460-483E-40AE-A8BF-185E193B045A}" destId="{9417F478-85BB-45AC-A8D6-D744527FC3F4}" srcOrd="1" destOrd="0" presId="urn:microsoft.com/office/officeart/2005/8/layout/vList5"/>
    <dgm:cxn modelId="{B99C840C-17A3-4E12-AC93-D31C9B7008C6}" type="presParOf" srcId="{D3A59460-483E-40AE-A8BF-185E193B045A}" destId="{91CBE0CD-8C08-436C-82DA-11BAA8120316}" srcOrd="2" destOrd="0" presId="urn:microsoft.com/office/officeart/2005/8/layout/vList5"/>
    <dgm:cxn modelId="{CCEB64C5-9FED-49C1-A1D8-A993E7169525}" type="presParOf" srcId="{91CBE0CD-8C08-436C-82DA-11BAA8120316}" destId="{0B48F9DF-2C0F-4196-80C1-03021A75F46C}" srcOrd="0" destOrd="0" presId="urn:microsoft.com/office/officeart/2005/8/layout/vList5"/>
    <dgm:cxn modelId="{4459263F-176F-4D01-884D-874187E4ACE0}" type="presParOf" srcId="{91CBE0CD-8C08-436C-82DA-11BAA8120316}" destId="{6AA557D5-1B74-4771-BFB4-EF3E53BDDDAB}" srcOrd="1" destOrd="0" presId="urn:microsoft.com/office/officeart/2005/8/layout/vList5"/>
    <dgm:cxn modelId="{A2F1E506-8269-414A-9DC9-43826C2B55BE}" type="presParOf" srcId="{D3A59460-483E-40AE-A8BF-185E193B045A}" destId="{CDED50F7-C23C-4288-BC39-473E3CE79F5C}" srcOrd="3" destOrd="0" presId="urn:microsoft.com/office/officeart/2005/8/layout/vList5"/>
    <dgm:cxn modelId="{71865346-99B6-4F3C-9A92-E4EC081F0D39}" type="presParOf" srcId="{D3A59460-483E-40AE-A8BF-185E193B045A}" destId="{D7FB370E-535D-4CA0-9836-EB98FA371B71}" srcOrd="4" destOrd="0" presId="urn:microsoft.com/office/officeart/2005/8/layout/vList5"/>
    <dgm:cxn modelId="{3D7FB1F5-22DB-488B-AA0B-EFCE52327081}" type="presParOf" srcId="{D7FB370E-535D-4CA0-9836-EB98FA371B71}" destId="{1B290DEB-3969-4F40-97FC-CEFE2A8FEDAB}" srcOrd="0" destOrd="0" presId="urn:microsoft.com/office/officeart/2005/8/layout/vList5"/>
    <dgm:cxn modelId="{6A460AB3-13D8-48DB-A160-2422422AF235}" type="presParOf" srcId="{D7FB370E-535D-4CA0-9836-EB98FA371B71}" destId="{D5304A83-8A0E-4549-B53D-B7D25532C04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10E73-4DF8-4F08-BC58-586AFBB70838}">
      <dsp:nvSpPr>
        <dsp:cNvPr id="0" name=""/>
        <dsp:cNvSpPr/>
      </dsp:nvSpPr>
      <dsp:spPr>
        <a:xfrm rot="5400000">
          <a:off x="6584584" y="-2707881"/>
          <a:ext cx="996028" cy="66659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Host Networking namespace is shared with the container</a:t>
          </a:r>
        </a:p>
      </dsp:txBody>
      <dsp:txXfrm rot="-5400000">
        <a:off x="3749611" y="175714"/>
        <a:ext cx="6617353" cy="898784"/>
      </dsp:txXfrm>
    </dsp:sp>
    <dsp:sp modelId="{0F03C87D-3CF1-40A9-ACE9-DBB67207EC49}">
      <dsp:nvSpPr>
        <dsp:cNvPr id="0" name=""/>
        <dsp:cNvSpPr/>
      </dsp:nvSpPr>
      <dsp:spPr>
        <a:xfrm>
          <a:off x="0" y="2588"/>
          <a:ext cx="3749611" cy="12450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Host mode</a:t>
          </a:r>
        </a:p>
      </dsp:txBody>
      <dsp:txXfrm>
        <a:off x="60778" y="63366"/>
        <a:ext cx="3628055" cy="1123479"/>
      </dsp:txXfrm>
    </dsp:sp>
    <dsp:sp modelId="{0F4D3DF9-C254-483C-B401-B72036FD649C}">
      <dsp:nvSpPr>
        <dsp:cNvPr id="0" name=""/>
        <dsp:cNvSpPr/>
      </dsp:nvSpPr>
      <dsp:spPr>
        <a:xfrm rot="5400000">
          <a:off x="6584584" y="-1400594"/>
          <a:ext cx="996028" cy="66659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400" i="0" kern="1200" dirty="0">
              <a:solidFill>
                <a:srgbClr val="373A3E">
                  <a:hueOff val="0"/>
                  <a:satOff val="0"/>
                  <a:lumOff val="0"/>
                  <a:alphaOff val="0"/>
                </a:srgbClr>
              </a:solidFill>
              <a:latin typeface="Arial"/>
            </a:rPr>
            <a:t>Forwards packets between any of the network interfaces attached to it</a:t>
          </a:r>
          <a:endParaRPr lang="en-US" sz="2400" kern="1200" dirty="0"/>
        </a:p>
      </dsp:txBody>
      <dsp:txXfrm rot="-5400000">
        <a:off x="3749611" y="1483001"/>
        <a:ext cx="6617353" cy="898784"/>
      </dsp:txXfrm>
    </dsp:sp>
    <dsp:sp modelId="{1292A8EA-8911-4DDE-B6A8-252D9BCA4395}">
      <dsp:nvSpPr>
        <dsp:cNvPr id="0" name=""/>
        <dsp:cNvSpPr/>
      </dsp:nvSpPr>
      <dsp:spPr>
        <a:xfrm>
          <a:off x="0" y="1309875"/>
          <a:ext cx="3749611" cy="12450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Bridge mode</a:t>
          </a:r>
        </a:p>
      </dsp:txBody>
      <dsp:txXfrm>
        <a:off x="60778" y="1370653"/>
        <a:ext cx="3628055" cy="1123479"/>
      </dsp:txXfrm>
    </dsp:sp>
    <dsp:sp modelId="{D79DC48A-D679-4B78-9F07-E865F1AF4EA8}">
      <dsp:nvSpPr>
        <dsp:cNvPr id="0" name=""/>
        <dsp:cNvSpPr/>
      </dsp:nvSpPr>
      <dsp:spPr>
        <a:xfrm rot="5400000">
          <a:off x="6584584" y="-89312"/>
          <a:ext cx="996028" cy="66659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400" i="0" kern="1200" dirty="0">
              <a:solidFill>
                <a:srgbClr val="373A3E">
                  <a:hueOff val="0"/>
                  <a:satOff val="0"/>
                  <a:lumOff val="0"/>
                  <a:alphaOff val="0"/>
                </a:srgbClr>
              </a:solidFill>
              <a:latin typeface="Arial"/>
            </a:rPr>
            <a:t>One container makes use of network namespace of another container</a:t>
          </a:r>
          <a:endParaRPr lang="en-US" sz="2400" kern="1200" dirty="0"/>
        </a:p>
      </dsp:txBody>
      <dsp:txXfrm rot="-5400000">
        <a:off x="3749611" y="2794283"/>
        <a:ext cx="6617353" cy="898784"/>
      </dsp:txXfrm>
    </dsp:sp>
    <dsp:sp modelId="{045B8800-DEA9-46E9-8ECA-FBCE07AD02C6}">
      <dsp:nvSpPr>
        <dsp:cNvPr id="0" name=""/>
        <dsp:cNvSpPr/>
      </dsp:nvSpPr>
      <dsp:spPr>
        <a:xfrm>
          <a:off x="0" y="2617163"/>
          <a:ext cx="3749611" cy="12450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Container mode</a:t>
          </a:r>
          <a:endParaRPr lang="en-US" sz="3700" kern="1200" dirty="0"/>
        </a:p>
      </dsp:txBody>
      <dsp:txXfrm>
        <a:off x="60778" y="2677941"/>
        <a:ext cx="3628055" cy="1123479"/>
      </dsp:txXfrm>
    </dsp:sp>
    <dsp:sp modelId="{12E63212-03C8-431E-A49E-04150936D1CC}">
      <dsp:nvSpPr>
        <dsp:cNvPr id="0" name=""/>
        <dsp:cNvSpPr/>
      </dsp:nvSpPr>
      <dsp:spPr>
        <a:xfrm rot="5400000">
          <a:off x="6584584" y="1213980"/>
          <a:ext cx="996028" cy="66659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srgbClr val="373A3E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Container in it’s own network stack</a:t>
          </a:r>
        </a:p>
      </dsp:txBody>
      <dsp:txXfrm rot="-5400000">
        <a:off x="3749611" y="4097575"/>
        <a:ext cx="6617353" cy="898784"/>
      </dsp:txXfrm>
    </dsp:sp>
    <dsp:sp modelId="{B09CA5F1-8E54-484B-BFE3-F0B9FD938A20}">
      <dsp:nvSpPr>
        <dsp:cNvPr id="0" name=""/>
        <dsp:cNvSpPr/>
      </dsp:nvSpPr>
      <dsp:spPr>
        <a:xfrm>
          <a:off x="0" y="3924450"/>
          <a:ext cx="3749611" cy="12450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No Networking</a:t>
          </a:r>
        </a:p>
      </dsp:txBody>
      <dsp:txXfrm>
        <a:off x="60778" y="3985228"/>
        <a:ext cx="3628055" cy="11234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EC3239-995C-46CC-B0E4-2870591102CE}">
      <dsp:nvSpPr>
        <dsp:cNvPr id="0" name=""/>
        <dsp:cNvSpPr/>
      </dsp:nvSpPr>
      <dsp:spPr>
        <a:xfrm rot="5400000">
          <a:off x="6441216" y="-2528830"/>
          <a:ext cx="1282764" cy="66659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Customers with multi-site deployment can leverage Docker solution to deploy OpenEdge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Time to deploy OpenEdge gets reduced drastically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900" kern="1200" dirty="0"/>
        </a:p>
      </dsp:txBody>
      <dsp:txXfrm rot="-5400000">
        <a:off x="3749611" y="225394"/>
        <a:ext cx="6603356" cy="1157526"/>
      </dsp:txXfrm>
    </dsp:sp>
    <dsp:sp modelId="{28553149-8BBF-4CEC-B291-D10BAB6CC3DF}">
      <dsp:nvSpPr>
        <dsp:cNvPr id="0" name=""/>
        <dsp:cNvSpPr/>
      </dsp:nvSpPr>
      <dsp:spPr>
        <a:xfrm>
          <a:off x="0" y="2429"/>
          <a:ext cx="3749611" cy="1603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Simplified Upgrade</a:t>
          </a:r>
        </a:p>
      </dsp:txBody>
      <dsp:txXfrm>
        <a:off x="78274" y="80703"/>
        <a:ext cx="3593063" cy="1446908"/>
      </dsp:txXfrm>
    </dsp:sp>
    <dsp:sp modelId="{6AA557D5-1B74-4771-BFB4-EF3E53BDDDAB}">
      <dsp:nvSpPr>
        <dsp:cNvPr id="0" name=""/>
        <dsp:cNvSpPr/>
      </dsp:nvSpPr>
      <dsp:spPr>
        <a:xfrm rot="5400000">
          <a:off x="6441216" y="-845201"/>
          <a:ext cx="1282764" cy="66659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Does not have to move the entire thing to latest – few components can be on older version and then they can slowly migrate to latest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900" kern="1200" dirty="0"/>
        </a:p>
      </dsp:txBody>
      <dsp:txXfrm rot="-5400000">
        <a:off x="3749611" y="1909023"/>
        <a:ext cx="6603356" cy="1157526"/>
      </dsp:txXfrm>
    </dsp:sp>
    <dsp:sp modelId="{0B48F9DF-2C0F-4196-80C1-03021A75F46C}">
      <dsp:nvSpPr>
        <dsp:cNvPr id="0" name=""/>
        <dsp:cNvSpPr/>
      </dsp:nvSpPr>
      <dsp:spPr>
        <a:xfrm>
          <a:off x="0" y="1686058"/>
          <a:ext cx="3749611" cy="1603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Working with multiple versions of OE</a:t>
          </a:r>
        </a:p>
      </dsp:txBody>
      <dsp:txXfrm>
        <a:off x="78274" y="1764332"/>
        <a:ext cx="3593063" cy="1446908"/>
      </dsp:txXfrm>
    </dsp:sp>
    <dsp:sp modelId="{D5304A83-8A0E-4549-B53D-B7D25532C04E}">
      <dsp:nvSpPr>
        <dsp:cNvPr id="0" name=""/>
        <dsp:cNvSpPr/>
      </dsp:nvSpPr>
      <dsp:spPr>
        <a:xfrm rot="5400000">
          <a:off x="6441216" y="838427"/>
          <a:ext cx="1282764" cy="66659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Scale up and down the containers based on requirements using appropriate Docker Orchestration tools</a:t>
          </a:r>
        </a:p>
      </dsp:txBody>
      <dsp:txXfrm rot="-5400000">
        <a:off x="3749611" y="3592652"/>
        <a:ext cx="6603356" cy="1157526"/>
      </dsp:txXfrm>
    </dsp:sp>
    <dsp:sp modelId="{1B290DEB-3969-4F40-97FC-CEFE2A8FEDAB}">
      <dsp:nvSpPr>
        <dsp:cNvPr id="0" name=""/>
        <dsp:cNvSpPr/>
      </dsp:nvSpPr>
      <dsp:spPr>
        <a:xfrm>
          <a:off x="0" y="3369687"/>
          <a:ext cx="3749611" cy="1603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Scalability</a:t>
          </a:r>
        </a:p>
      </dsp:txBody>
      <dsp:txXfrm>
        <a:off x="78274" y="3447961"/>
        <a:ext cx="3593063" cy="1446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023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7" y="0"/>
            <a:ext cx="12183947" cy="6856899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5038725" y="2457778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38725" y="4613135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" y="0"/>
            <a:ext cx="12183945" cy="6856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535531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414650" cy="517207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414650" cy="517207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" y="283"/>
            <a:ext cx="12186859" cy="68585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445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153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" y="283"/>
            <a:ext cx="12186859" cy="685853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" y="282"/>
            <a:ext cx="12185400" cy="6857716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" y="282"/>
            <a:ext cx="12185400" cy="685771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" y="0"/>
            <a:ext cx="12183947" cy="6856898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120" y="2840458"/>
            <a:ext cx="771152" cy="963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41" y="2461457"/>
            <a:ext cx="981109" cy="1287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120" y="3353747"/>
            <a:ext cx="315917" cy="364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849" y="2813480"/>
            <a:ext cx="5029463" cy="120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" y="0"/>
            <a:ext cx="12183945" cy="6856897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6544468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2017 Progress Software Corporation and/or its subsidiaries or affiliates. All rights reserved.</a:t>
            </a: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9419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75" r:id="rId4"/>
    <p:sldLayoutId id="2147483734" r:id="rId5"/>
    <p:sldLayoutId id="2147483762" r:id="rId6"/>
    <p:sldLayoutId id="2147483739" r:id="rId7"/>
    <p:sldLayoutId id="2147483774" r:id="rId8"/>
    <p:sldLayoutId id="2147483755" r:id="rId9"/>
    <p:sldLayoutId id="2147483777" r:id="rId10"/>
    <p:sldLayoutId id="2147483714" r:id="rId11"/>
    <p:sldLayoutId id="2147483772" r:id="rId12"/>
    <p:sldLayoutId id="2147483776" r:id="rId13"/>
    <p:sldLayoutId id="2147483767" r:id="rId14"/>
    <p:sldLayoutId id="2147483770" r:id="rId15"/>
    <p:sldLayoutId id="2147483773" r:id="rId1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5038725" y="2875097"/>
            <a:ext cx="6800850" cy="738664"/>
          </a:xfrm>
        </p:spPr>
        <p:txBody>
          <a:bodyPr/>
          <a:lstStyle/>
          <a:p>
            <a:r>
              <a:rPr lang="en-US" dirty="0"/>
              <a:t>Dockerize OpenEdge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Srinivasa Rao Nalla</a:t>
            </a:r>
          </a:p>
        </p:txBody>
      </p:sp>
    </p:spTree>
    <p:extLst>
      <p:ext uri="{BB962C8B-B14F-4D97-AF65-F5344CB8AC3E}">
        <p14:creationId xmlns:p14="http://schemas.microsoft.com/office/powerpoint/2010/main" val="336617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7675">
        <p:fade/>
      </p:transition>
    </mc:Choice>
    <mc:Fallback xmlns="">
      <p:transition spd="med" advTm="37675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3" y="1307997"/>
            <a:ext cx="10414650" cy="5317148"/>
          </a:xfrm>
        </p:spPr>
        <p:txBody>
          <a:bodyPr/>
          <a:lstStyle/>
          <a:p>
            <a:r>
              <a:rPr lang="en-US" sz="2400" dirty="0"/>
              <a:t>Introduction to Docker</a:t>
            </a:r>
          </a:p>
          <a:p>
            <a:r>
              <a:rPr lang="en-US" sz="2400" dirty="0"/>
              <a:t>Docker Essentials for OpenEdge deployment 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400" dirty="0"/>
              <a:t>Leveraging Docker for OpenEdge deployment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400" dirty="0"/>
              <a:t>Demo</a:t>
            </a:r>
          </a:p>
          <a:p>
            <a:pPr marL="742950" lvl="2" indent="-342900">
              <a:buFont typeface="Wingdings" pitchFamily="2" charset="2"/>
              <a:buChar char="§"/>
            </a:pPr>
            <a:endParaRPr lang="en-US" sz="2400" dirty="0"/>
          </a:p>
          <a:p>
            <a:pPr marL="742950" lvl="2" indent="-342900">
              <a:buFont typeface="Wingdings" pitchFamily="2" charset="2"/>
              <a:buChar char="§"/>
            </a:pPr>
            <a:endParaRPr lang="en-US" sz="2400" dirty="0"/>
          </a:p>
          <a:p>
            <a:pPr marL="1200150" lvl="3" indent="-342900">
              <a:buFont typeface="Wingdings" pitchFamily="2" charset="2"/>
              <a:buChar char="§"/>
            </a:pPr>
            <a:endParaRPr lang="en-US" sz="2400" dirty="0"/>
          </a:p>
          <a:p>
            <a:pPr marL="1200150" lvl="3" indent="-342900">
              <a:buFont typeface="Wingdings" pitchFamily="2" charset="2"/>
              <a:buChar char="§"/>
            </a:pPr>
            <a:endParaRPr lang="en-US" sz="2400" dirty="0"/>
          </a:p>
          <a:p>
            <a:pPr marL="742950" lvl="2" indent="-342900">
              <a:buFont typeface="Wingdings" pitchFamily="2" charset="2"/>
              <a:buChar char="§"/>
            </a:pPr>
            <a:endParaRPr lang="en-US" sz="2400" dirty="0"/>
          </a:p>
          <a:p>
            <a:pPr marL="742950" lvl="2" indent="-342900">
              <a:buFont typeface="Wingdings" pitchFamily="2" charset="2"/>
              <a:buChar char="§"/>
            </a:pPr>
            <a:endParaRPr lang="en-US" sz="2400" dirty="0"/>
          </a:p>
          <a:p>
            <a:pPr marL="742950" lvl="2" indent="-342900">
              <a:buFont typeface="Wingdings" pitchFamily="2" charset="2"/>
              <a:buChar char="§"/>
            </a:pPr>
            <a:endParaRPr lang="en-US" sz="2400" dirty="0"/>
          </a:p>
          <a:p>
            <a:pPr marL="742950" lvl="2" indent="-342900">
              <a:buFont typeface="Wingdings" pitchFamily="2" charset="2"/>
              <a:buChar char="§"/>
            </a:pPr>
            <a:endParaRPr lang="en-US" sz="2400" dirty="0"/>
          </a:p>
          <a:p>
            <a:pPr marL="742950" lvl="2" indent="-342900">
              <a:buFont typeface="Wingdings" pitchFamily="2" charset="2"/>
              <a:buChar char="§"/>
            </a:pPr>
            <a:endParaRPr lang="en-US" sz="2400" dirty="0"/>
          </a:p>
          <a:p>
            <a:pPr marL="0" lvl="1" indent="0">
              <a:buNone/>
            </a:pPr>
            <a:endParaRPr lang="en-US" sz="2400" dirty="0"/>
          </a:p>
          <a:p>
            <a:pPr marL="342900" lvl="1" indent="-342900">
              <a:buFont typeface="Wingdings" pitchFamily="2" charset="2"/>
              <a:buChar char="§"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134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Docker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3" y="1347421"/>
            <a:ext cx="10414650" cy="5510579"/>
          </a:xfrm>
        </p:spPr>
        <p:txBody>
          <a:bodyPr/>
          <a:lstStyle/>
          <a:p>
            <a:r>
              <a:rPr lang="en-US" dirty="0"/>
              <a:t>Docker – is an open source software for deploying applications using containers </a:t>
            </a:r>
          </a:p>
          <a:p>
            <a:r>
              <a:rPr lang="en-US" dirty="0"/>
              <a:t>Container –  self sufficient software is packaged together to work in isolation</a:t>
            </a:r>
          </a:p>
          <a:p>
            <a:pPr lvl="1"/>
            <a:r>
              <a:rPr lang="en-US" dirty="0"/>
              <a:t>Independent of each other</a:t>
            </a:r>
          </a:p>
          <a:p>
            <a:pPr lvl="1"/>
            <a:r>
              <a:rPr lang="en-US" dirty="0"/>
              <a:t>Contains all required libraries</a:t>
            </a:r>
          </a:p>
          <a:p>
            <a:pPr lvl="1"/>
            <a:r>
              <a:rPr lang="en-US" dirty="0"/>
              <a:t>Shares the same operating system</a:t>
            </a:r>
          </a:p>
          <a:p>
            <a:pPr lvl="1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91" y="2479431"/>
            <a:ext cx="6872655" cy="408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15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Docker (</a:t>
            </a:r>
            <a:r>
              <a:rPr lang="en-US" dirty="0" err="1"/>
              <a:t>Contd</a:t>
            </a:r>
            <a:r>
              <a:rPr lang="en-US" dirty="0"/>
              <a:t>….)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5623781" cy="5172075"/>
          </a:xfrm>
        </p:spPr>
        <p:txBody>
          <a:bodyPr/>
          <a:lstStyle/>
          <a:p>
            <a:r>
              <a:rPr lang="en-US" dirty="0"/>
              <a:t>Autonomy of Docker Engine</a:t>
            </a:r>
          </a:p>
          <a:p>
            <a:pPr lvl="1"/>
            <a:r>
              <a:rPr lang="en-US" dirty="0"/>
              <a:t>Network</a:t>
            </a:r>
          </a:p>
          <a:p>
            <a:pPr lvl="1"/>
            <a:r>
              <a:rPr lang="en-US" dirty="0"/>
              <a:t>Container</a:t>
            </a:r>
          </a:p>
          <a:p>
            <a:pPr lvl="1"/>
            <a:r>
              <a:rPr lang="en-US" dirty="0"/>
              <a:t>Image</a:t>
            </a:r>
          </a:p>
          <a:p>
            <a:pPr lvl="1"/>
            <a:r>
              <a:rPr lang="en-US" dirty="0"/>
              <a:t>Data Volumes</a:t>
            </a:r>
          </a:p>
          <a:p>
            <a:r>
              <a:rPr lang="en-US" dirty="0"/>
              <a:t>Docker CLI</a:t>
            </a:r>
          </a:p>
          <a:p>
            <a:pPr lvl="1"/>
            <a:r>
              <a:rPr lang="en-US" dirty="0"/>
              <a:t>Provides command line interface to communicate with Docker Daemon</a:t>
            </a:r>
          </a:p>
          <a:p>
            <a:pPr lvl="1"/>
            <a:r>
              <a:rPr lang="en-US" dirty="0"/>
              <a:t>Uses REST API for communication</a:t>
            </a:r>
          </a:p>
          <a:p>
            <a:r>
              <a:rPr lang="en-US" dirty="0"/>
              <a:t>Docker daemon</a:t>
            </a:r>
          </a:p>
          <a:p>
            <a:pPr lvl="1"/>
            <a:r>
              <a:rPr lang="en-US" dirty="0"/>
              <a:t>Manages Docker containers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2006" y="1494693"/>
            <a:ext cx="5489666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989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204376"/>
            <a:ext cx="10948387" cy="757130"/>
          </a:xfrm>
        </p:spPr>
        <p:txBody>
          <a:bodyPr/>
          <a:lstStyle/>
          <a:p>
            <a:r>
              <a:rPr lang="en-US" dirty="0"/>
              <a:t>Docker Essentials for OpenEdge Deployment - Docker Volumes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9214" y="1125776"/>
            <a:ext cx="6223250" cy="5172075"/>
          </a:xfrm>
        </p:spPr>
        <p:txBody>
          <a:bodyPr/>
          <a:lstStyle/>
          <a:p>
            <a:r>
              <a:rPr lang="en-US" sz="2400" dirty="0"/>
              <a:t>Container writable layer</a:t>
            </a:r>
          </a:p>
          <a:p>
            <a:pPr lvl="1"/>
            <a:r>
              <a:rPr lang="en-US" sz="2000" dirty="0"/>
              <a:t>Changes are written into this layer by using copy-on-write process</a:t>
            </a:r>
          </a:p>
          <a:p>
            <a:pPr lvl="1"/>
            <a:r>
              <a:rPr lang="en-US" sz="2000" dirty="0"/>
              <a:t>By default this layer is not persistent</a:t>
            </a:r>
          </a:p>
          <a:p>
            <a:r>
              <a:rPr lang="en-US" sz="2400" dirty="0"/>
              <a:t>Persistence can be achieved either by using</a:t>
            </a:r>
          </a:p>
          <a:p>
            <a:pPr lvl="1"/>
            <a:r>
              <a:rPr lang="en-US" sz="2000" dirty="0"/>
              <a:t>Docker Volumes</a:t>
            </a:r>
          </a:p>
          <a:p>
            <a:pPr lvl="2"/>
            <a:r>
              <a:rPr lang="en-US" sz="1800" dirty="0"/>
              <a:t>Container level</a:t>
            </a:r>
          </a:p>
          <a:p>
            <a:pPr lvl="2"/>
            <a:r>
              <a:rPr lang="en-US" sz="1800" dirty="0"/>
              <a:t>Host level </a:t>
            </a:r>
          </a:p>
          <a:p>
            <a:pPr lvl="2"/>
            <a:r>
              <a:rPr lang="en-US" sz="1800" dirty="0"/>
              <a:t>Shared Storage</a:t>
            </a:r>
          </a:p>
          <a:p>
            <a:pPr lvl="1"/>
            <a:r>
              <a:rPr lang="en-US" sz="2000" dirty="0"/>
              <a:t>Data Containers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7343987" y="1708577"/>
            <a:ext cx="3918771" cy="2869188"/>
            <a:chOff x="6392008" y="797566"/>
            <a:chExt cx="3918771" cy="2869188"/>
          </a:xfrm>
        </p:grpSpPr>
        <p:grpSp>
          <p:nvGrpSpPr>
            <p:cNvPr id="39" name="Group 38"/>
            <p:cNvGrpSpPr/>
            <p:nvPr/>
          </p:nvGrpSpPr>
          <p:grpSpPr>
            <a:xfrm>
              <a:off x="6392008" y="797566"/>
              <a:ext cx="3918771" cy="2286002"/>
              <a:chOff x="2552699" y="416149"/>
              <a:chExt cx="7686676" cy="4529035"/>
            </a:xfrm>
          </p:grpSpPr>
          <p:sp>
            <p:nvSpPr>
              <p:cNvPr id="25" name="Rectangle: Rounded Corners 24"/>
              <p:cNvSpPr/>
              <p:nvPr/>
            </p:nvSpPr>
            <p:spPr>
              <a:xfrm>
                <a:off x="2552699" y="2554409"/>
                <a:ext cx="4505325" cy="2390775"/>
              </a:xfrm>
              <a:prstGeom prst="roundRect">
                <a:avLst/>
              </a:prstGeom>
              <a:solidFill>
                <a:schemeClr val="accent1">
                  <a:alpha val="95000"/>
                </a:schemeClr>
              </a:solidFill>
              <a:ln cap="sq">
                <a:solidFill>
                  <a:schemeClr val="accent6"/>
                </a:solidFill>
                <a:round/>
              </a:ln>
              <a:scene3d>
                <a:camera prst="isometricOffAxis1Top"/>
                <a:lightRig rig="threePt" dir="t"/>
              </a:scene3d>
              <a:sp3d extrusionH="1054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 dirty="0">
                  <a:ln>
                    <a:gradFill>
                      <a:gsLst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ln>
                </a:endParaRPr>
              </a:p>
            </p:txBody>
          </p:sp>
          <p:sp>
            <p:nvSpPr>
              <p:cNvPr id="27" name="Rectangle: Rounded Corners 26"/>
              <p:cNvSpPr/>
              <p:nvPr/>
            </p:nvSpPr>
            <p:spPr>
              <a:xfrm>
                <a:off x="2552700" y="1436360"/>
                <a:ext cx="4505325" cy="2511965"/>
              </a:xfrm>
              <a:prstGeom prst="roundRect">
                <a:avLst/>
              </a:prstGeom>
              <a:solidFill>
                <a:schemeClr val="accent1">
                  <a:alpha val="95000"/>
                </a:schemeClr>
              </a:solidFill>
              <a:ln cap="sq">
                <a:solidFill>
                  <a:schemeClr val="accent2"/>
                </a:solidFill>
                <a:round/>
              </a:ln>
              <a:scene3d>
                <a:camera prst="isometricOffAxis1Top"/>
                <a:lightRig rig="threePt" dir="t"/>
              </a:scene3d>
              <a:sp3d extrusionH="1054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 dirty="0">
                  <a:ln>
                    <a:gradFill>
                      <a:gsLst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ln>
                </a:endParaRPr>
              </a:p>
            </p:txBody>
          </p:sp>
          <p:sp>
            <p:nvSpPr>
              <p:cNvPr id="29" name="Rectangle: Rounded Corners 28"/>
              <p:cNvSpPr/>
              <p:nvPr/>
            </p:nvSpPr>
            <p:spPr>
              <a:xfrm>
                <a:off x="2552701" y="416149"/>
                <a:ext cx="4505324" cy="2486024"/>
              </a:xfrm>
              <a:prstGeom prst="roundRect">
                <a:avLst/>
              </a:prstGeom>
              <a:solidFill>
                <a:schemeClr val="accent1">
                  <a:alpha val="95000"/>
                </a:schemeClr>
              </a:solidFill>
              <a:ln cap="sq">
                <a:solidFill>
                  <a:schemeClr val="tx2"/>
                </a:solidFill>
                <a:round/>
              </a:ln>
              <a:scene3d>
                <a:camera prst="isometricOffAxis1Top"/>
                <a:lightRig rig="threePt" dir="t"/>
              </a:scene3d>
              <a:sp3d extrusionH="1054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 dirty="0">
                  <a:ln>
                    <a:gradFill>
                      <a:gsLst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ln>
                </a:endParaRPr>
              </a:p>
            </p:txBody>
          </p:sp>
          <p:cxnSp>
            <p:nvCxnSpPr>
              <p:cNvPr id="31" name="Straight Arrow Connector 30"/>
              <p:cNvCxnSpPr/>
              <p:nvPr/>
            </p:nvCxnSpPr>
            <p:spPr>
              <a:xfrm>
                <a:off x="7248523" y="1787748"/>
                <a:ext cx="1362075" cy="86354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/>
              <p:cNvSpPr/>
              <p:nvPr/>
            </p:nvSpPr>
            <p:spPr>
              <a:xfrm>
                <a:off x="8610599" y="544634"/>
                <a:ext cx="1628776" cy="147808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accent6"/>
                </a:solidFill>
              </a:ln>
              <a:scene3d>
                <a:camera prst="isometricOffAxis2Top"/>
                <a:lightRig rig="threePt" dir="t"/>
              </a:scene3d>
              <a:sp3d extrusionH="1289050">
                <a:bevelT w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8610599" y="1283677"/>
                <a:ext cx="1628776" cy="147808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  <a:scene3d>
                <a:camera prst="isometricOffAxis2Top"/>
                <a:lightRig rig="threePt" dir="t"/>
              </a:scene3d>
              <a:sp3d extrusionH="1289050">
                <a:bevelT w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TextBox 39"/>
            <p:cNvSpPr txBox="1"/>
            <p:nvPr/>
          </p:nvSpPr>
          <p:spPr bwMode="auto">
            <a:xfrm>
              <a:off x="6805246" y="1873569"/>
              <a:ext cx="18375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sz="1600" i="0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Writable layer</a:t>
              </a:r>
            </a:p>
          </p:txBody>
        </p:sp>
        <p:sp>
          <p:nvSpPr>
            <p:cNvPr id="41" name="TextBox 40"/>
            <p:cNvSpPr txBox="1"/>
            <p:nvPr/>
          </p:nvSpPr>
          <p:spPr bwMode="auto">
            <a:xfrm>
              <a:off x="6491875" y="2679825"/>
              <a:ext cx="246433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sz="1600" i="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Centos image</a:t>
              </a:r>
            </a:p>
          </p:txBody>
        </p:sp>
        <p:sp>
          <p:nvSpPr>
            <p:cNvPr id="42" name="TextBox 41"/>
            <p:cNvSpPr txBox="1"/>
            <p:nvPr/>
          </p:nvSpPr>
          <p:spPr bwMode="auto">
            <a:xfrm>
              <a:off x="6805246" y="3328200"/>
              <a:ext cx="156187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sz="1600" i="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Kernel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6203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Docker Networking modes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3586188"/>
              </p:ext>
            </p:extLst>
          </p:nvPr>
        </p:nvGraphicFramePr>
        <p:xfrm>
          <a:off x="557213" y="1200150"/>
          <a:ext cx="10415587" cy="51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544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204376"/>
            <a:ext cx="10948387" cy="757130"/>
          </a:xfrm>
        </p:spPr>
        <p:txBody>
          <a:bodyPr/>
          <a:lstStyle/>
          <a:p>
            <a:r>
              <a:rPr lang="en-US" dirty="0"/>
              <a:t>Docker Essentials for OpenEdge Deployment – Docker Swarm(Clustering)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3972" y="3736834"/>
            <a:ext cx="10414650" cy="2776702"/>
          </a:xfrm>
        </p:spPr>
        <p:txBody>
          <a:bodyPr/>
          <a:lstStyle/>
          <a:p>
            <a:r>
              <a:rPr lang="en-US" sz="1800" dirty="0"/>
              <a:t>Native clustering solution for forming cluster of Docker hosts running the containers</a:t>
            </a:r>
          </a:p>
          <a:p>
            <a:r>
              <a:rPr lang="en-US" sz="1800" dirty="0"/>
              <a:t>Provides high availability and failover</a:t>
            </a:r>
          </a:p>
          <a:p>
            <a:pPr lvl="1"/>
            <a:r>
              <a:rPr lang="en-US" sz="1600" dirty="0"/>
              <a:t>Continuously checks the health of the Docker daemon hosts </a:t>
            </a:r>
          </a:p>
          <a:p>
            <a:pPr lvl="1"/>
            <a:r>
              <a:rPr lang="en-US" sz="1600" dirty="0"/>
              <a:t>Automatically rebalances by moving and re-starting Docker containers from failed hosts to new ones</a:t>
            </a:r>
          </a:p>
          <a:p>
            <a:r>
              <a:rPr lang="en-US" sz="1800" dirty="0"/>
              <a:t>Enterprises of different sizes can leverage scalability by using Docker Swarm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dirty="0"/>
              <a:t>Provides flexible container scheduling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662620" y="1390756"/>
            <a:ext cx="7996737" cy="1916828"/>
            <a:chOff x="1794143" y="1274473"/>
            <a:chExt cx="7996737" cy="1916828"/>
          </a:xfrm>
        </p:grpSpPr>
        <p:sp>
          <p:nvSpPr>
            <p:cNvPr id="3" name="Rectangle: Rounded Corners 2"/>
            <p:cNvSpPr/>
            <p:nvPr/>
          </p:nvSpPr>
          <p:spPr bwMode="auto">
            <a:xfrm>
              <a:off x="4310646" y="1274473"/>
              <a:ext cx="2492190" cy="51077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dirty="0"/>
                <a:t>Swarm Manager</a:t>
              </a: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" name="Rectangle: Rounded Corners 3"/>
            <p:cNvSpPr/>
            <p:nvPr/>
          </p:nvSpPr>
          <p:spPr bwMode="auto">
            <a:xfrm>
              <a:off x="1794143" y="2657823"/>
              <a:ext cx="2003622" cy="51077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Swarm Node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 flipH="1">
              <a:off x="2795954" y="1785251"/>
              <a:ext cx="2760787" cy="82094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5547951" y="1785251"/>
              <a:ext cx="8790" cy="89527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: Rounded Corners 16"/>
            <p:cNvSpPr/>
            <p:nvPr/>
          </p:nvSpPr>
          <p:spPr bwMode="auto">
            <a:xfrm>
              <a:off x="4628196" y="2680523"/>
              <a:ext cx="2003622" cy="51077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Swarm Node</a:t>
              </a:r>
            </a:p>
          </p:txBody>
        </p:sp>
        <p:sp>
          <p:nvSpPr>
            <p:cNvPr id="19" name="Rectangle: Rounded Corners 18"/>
            <p:cNvSpPr/>
            <p:nvPr/>
          </p:nvSpPr>
          <p:spPr bwMode="auto">
            <a:xfrm>
              <a:off x="7787258" y="2657823"/>
              <a:ext cx="2003622" cy="51077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Swarm Node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>
              <a:off x="5556741" y="1785251"/>
              <a:ext cx="3042136" cy="87257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823367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Docker Essentials for OpenEdge Deployment – Docker Control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Cgroups</a:t>
            </a:r>
            <a:r>
              <a:rPr lang="en-US" dirty="0"/>
              <a:t> provide a way to allocate resources at a more granular level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600" dirty="0"/>
          </a:p>
          <a:p>
            <a:r>
              <a:rPr lang="en-US" sz="1600" dirty="0"/>
              <a:t> Example  to set CPU shares </a:t>
            </a:r>
          </a:p>
          <a:p>
            <a:pPr marL="457200" lvl="1" indent="0">
              <a:buNone/>
            </a:pPr>
            <a:r>
              <a:rPr lang="en-US" sz="1600" b="1" dirty="0"/>
              <a:t>	</a:t>
            </a:r>
            <a:r>
              <a:rPr lang="en-US" sz="1600" dirty="0" err="1"/>
              <a:t>docker</a:t>
            </a:r>
            <a:r>
              <a:rPr lang="en-US" sz="1600" dirty="0"/>
              <a:t> run -d --name='test' --</a:t>
            </a:r>
            <a:r>
              <a:rPr lang="en-US" sz="1600" dirty="0" err="1"/>
              <a:t>cpu</a:t>
            </a:r>
            <a:r>
              <a:rPr lang="en-US" sz="1600" dirty="0"/>
              <a:t>-shares=30 </a:t>
            </a:r>
            <a:r>
              <a:rPr lang="en-US" sz="1600" dirty="0" err="1"/>
              <a:t>busybox</a:t>
            </a:r>
            <a:endParaRPr lang="en-US" sz="16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391956"/>
              </p:ext>
            </p:extLst>
          </p:nvPr>
        </p:nvGraphicFramePr>
        <p:xfrm>
          <a:off x="841446" y="1644163"/>
          <a:ext cx="9847386" cy="3871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124">
                  <a:extLst>
                    <a:ext uri="{9D8B030D-6E8A-4147-A177-3AD203B41FA5}">
                      <a16:colId xmlns:a16="http://schemas.microsoft.com/office/drawing/2014/main" val="1286544862"/>
                    </a:ext>
                  </a:extLst>
                </a:gridCol>
                <a:gridCol w="5873262">
                  <a:extLst>
                    <a:ext uri="{9D8B030D-6E8A-4147-A177-3AD203B41FA5}">
                      <a16:colId xmlns:a16="http://schemas.microsoft.com/office/drawing/2014/main" val="2235736480"/>
                    </a:ext>
                  </a:extLst>
                </a:gridCol>
              </a:tblGrid>
              <a:tr h="371365">
                <a:tc>
                  <a:txBody>
                    <a:bodyPr/>
                    <a:lstStyle/>
                    <a:p>
                      <a:r>
                        <a:rPr lang="en-US" dirty="0" err="1"/>
                        <a:t>Cgroup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140334"/>
                  </a:ext>
                </a:extLst>
              </a:tr>
              <a:tr h="846900">
                <a:tc>
                  <a:txBody>
                    <a:bodyPr/>
                    <a:lstStyle/>
                    <a:p>
                      <a:r>
                        <a:rPr lang="en-US"/>
                        <a:t>Memory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Enforce memory limits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maximum memory for a container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swap space and kernel memory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883339"/>
                  </a:ext>
                </a:extLst>
              </a:tr>
              <a:tr h="1100971">
                <a:tc>
                  <a:txBody>
                    <a:bodyPr/>
                    <a:lstStyle/>
                    <a:p>
                      <a:r>
                        <a:rPr lang="en-US"/>
                        <a:t>CPU      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Set certain constraints on the usage limits of Host’s CPU cycles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CPU quota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CPU 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708240"/>
                  </a:ext>
                </a:extLst>
              </a:tr>
              <a:tr h="506106">
                <a:tc>
                  <a:txBody>
                    <a:bodyPr/>
                    <a:lstStyle/>
                    <a:p>
                      <a:r>
                        <a:rPr lang="en-US"/>
                        <a:t>BLK</a:t>
                      </a:r>
                      <a:r>
                        <a:rPr lang="en-US" baseline="0"/>
                        <a:t> 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Measuring and limiting Block I/O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882251"/>
                  </a:ext>
                </a:extLst>
              </a:tr>
              <a:tr h="757105">
                <a:tc>
                  <a:txBody>
                    <a:bodyPr/>
                    <a:lstStyle/>
                    <a:p>
                      <a:r>
                        <a:rPr lang="en-US" dirty="0" err="1"/>
                        <a:t>Net_cls</a:t>
                      </a:r>
                      <a:r>
                        <a:rPr lang="en-US" baseline="0" dirty="0"/>
                        <a:t> and </a:t>
                      </a:r>
                      <a:r>
                        <a:rPr lang="en-US" baseline="0" dirty="0" err="1"/>
                        <a:t>net_prio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Tagging and traffic control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111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044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4"/>
            <a:ext cx="10948387" cy="531299"/>
          </a:xfrm>
        </p:spPr>
        <p:txBody>
          <a:bodyPr/>
          <a:lstStyle/>
          <a:p>
            <a:r>
              <a:rPr lang="en-US" dirty="0"/>
              <a:t>Advantages of Using Docker for OpenEdge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497" y="1017709"/>
            <a:ext cx="9395803" cy="53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23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Docker for OpenEdge</a:t>
            </a:r>
          </a:p>
        </p:txBody>
      </p:sp>
    </p:spTree>
    <p:extLst>
      <p:ext uri="{BB962C8B-B14F-4D97-AF65-F5344CB8AC3E}">
        <p14:creationId xmlns:p14="http://schemas.microsoft.com/office/powerpoint/2010/main" val="2925752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Potential Use cases from OE Perspective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489817"/>
              </p:ext>
            </p:extLst>
          </p:nvPr>
        </p:nvGraphicFramePr>
        <p:xfrm>
          <a:off x="557213" y="1396652"/>
          <a:ext cx="10415587" cy="4975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8731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OpenEdge Image Creation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Couple of ways(options) to organize OE components while creating images</a:t>
            </a:r>
          </a:p>
          <a:p>
            <a:pPr lvl="1"/>
            <a:r>
              <a:rPr lang="en-US" sz="2000" dirty="0"/>
              <a:t>Create image on per component basis</a:t>
            </a:r>
          </a:p>
          <a:p>
            <a:pPr lvl="1"/>
            <a:r>
              <a:rPr lang="en-US" sz="2000" dirty="0"/>
              <a:t>Create image(s) by grouping relevant components together</a:t>
            </a:r>
          </a:p>
          <a:p>
            <a:pPr marL="457200" lvl="1" indent="0">
              <a:buNone/>
            </a:pPr>
            <a:endParaRPr lang="en-US" sz="2400" dirty="0"/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400" dirty="0"/>
              <a:t>Image Creation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Broadly classified into two stages </a:t>
            </a:r>
          </a:p>
          <a:p>
            <a:pPr lvl="2"/>
            <a:r>
              <a:rPr lang="en-US" sz="1800" dirty="0"/>
              <a:t>Pre-image creation </a:t>
            </a:r>
          </a:p>
          <a:p>
            <a:pPr lvl="3"/>
            <a:r>
              <a:rPr lang="en-US" sz="1600" dirty="0"/>
              <a:t>Identify default options </a:t>
            </a:r>
          </a:p>
          <a:p>
            <a:pPr lvl="3"/>
            <a:r>
              <a:rPr lang="en-US" sz="1600" dirty="0"/>
              <a:t>Allow a way to specify  the values to these options</a:t>
            </a:r>
          </a:p>
          <a:p>
            <a:pPr lvl="2"/>
            <a:r>
              <a:rPr lang="en-US" sz="1800" dirty="0"/>
              <a:t>Post-image creation </a:t>
            </a:r>
          </a:p>
          <a:p>
            <a:pPr lvl="3"/>
            <a:r>
              <a:rPr lang="en-US" sz="1600" dirty="0"/>
              <a:t>Publish the image to Docker Repository</a:t>
            </a:r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endParaRPr lang="en-US" sz="3200" dirty="0"/>
          </a:p>
          <a:p>
            <a:pPr lvl="1"/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65388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Factors to be considered while creating images for OE Deployment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Underlying file system</a:t>
            </a:r>
          </a:p>
          <a:p>
            <a:pPr lvl="1"/>
            <a:r>
              <a:rPr lang="en-US" dirty="0"/>
              <a:t>Explore the compatibility of supported file systems when using Docker containers</a:t>
            </a:r>
          </a:p>
          <a:p>
            <a:pPr lvl="1"/>
            <a:endParaRPr lang="en-US" sz="2000" dirty="0"/>
          </a:p>
          <a:p>
            <a:r>
              <a:rPr lang="en-US" dirty="0"/>
              <a:t>Networking </a:t>
            </a:r>
          </a:p>
          <a:p>
            <a:pPr lvl="1"/>
            <a:r>
              <a:rPr lang="en-US" dirty="0"/>
              <a:t>Choose appropriate mode for Docker networking 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dirty="0"/>
              <a:t>Security </a:t>
            </a:r>
          </a:p>
          <a:p>
            <a:pPr lvl="1"/>
            <a:r>
              <a:rPr lang="en-US" dirty="0"/>
              <a:t>User management (root and non-root users) for OE interactions (such as Database, AppServer) at Docker container level needs to be exercised and addressed</a:t>
            </a:r>
          </a:p>
          <a:p>
            <a:pPr marL="457200" lvl="1" indent="0">
              <a:buNone/>
            </a:pPr>
            <a:endParaRPr lang="en-US" sz="2000" dirty="0"/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000" dirty="0"/>
              <a:t>Multiple instance creation 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sz="1800" dirty="0"/>
              <a:t>Configuration and sharing of resources needs to be addressed while running multiple instances </a:t>
            </a:r>
          </a:p>
          <a:p>
            <a:pPr marL="4572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57462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Factors to be considered while creating images for OE Deployment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Persistent considerations</a:t>
            </a:r>
          </a:p>
          <a:p>
            <a:pPr lvl="1"/>
            <a:r>
              <a:rPr lang="en-US" dirty="0"/>
              <a:t>WRK directory, Property files, and Database must be persisted </a:t>
            </a:r>
          </a:p>
          <a:p>
            <a:pPr marL="457200" lvl="1" indent="0">
              <a:buNone/>
            </a:pPr>
            <a:endParaRPr lang="en-US" sz="2000" dirty="0"/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000" dirty="0"/>
              <a:t>Health of the Containers</a:t>
            </a:r>
          </a:p>
          <a:p>
            <a:pPr marL="742950" lvl="2" indent="-342900">
              <a:buFont typeface="Arial" panose="020B0604020202020204" pitchFamily="34" charset="0"/>
              <a:buChar char="•"/>
            </a:pPr>
            <a:r>
              <a:rPr lang="en-US" sz="1800" dirty="0"/>
              <a:t>A mechanism must be in place to handle the container failure and/or error conditions.</a:t>
            </a:r>
          </a:p>
          <a:p>
            <a:pPr marL="742950" lvl="2" indent="-342900">
              <a:buFont typeface="Arial" panose="020B0604020202020204" pitchFamily="34" charset="0"/>
              <a:buChar char="•"/>
            </a:pPr>
            <a:r>
              <a:rPr lang="en-US" sz="1800" dirty="0"/>
              <a:t>Possible solution(s) is to use Docker Swarm or develop custom scripts to check the health of the container and handle it accordingly</a:t>
            </a:r>
          </a:p>
          <a:p>
            <a:pPr lvl="1"/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  <a:p>
            <a:endParaRPr lang="en-US" sz="2800" dirty="0"/>
          </a:p>
          <a:p>
            <a:endParaRPr lang="en-US" sz="2800" dirty="0"/>
          </a:p>
          <a:p>
            <a:pPr lvl="1"/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0627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Known Limitations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of the components will not be able to provide container level information</a:t>
            </a:r>
          </a:p>
          <a:p>
            <a:pPr lvl="1"/>
            <a:r>
              <a:rPr lang="en-US" dirty="0"/>
              <a:t>Features such as OEM which are designed for host level deployment will not provide granular information at the container level</a:t>
            </a:r>
          </a:p>
          <a:p>
            <a:pPr marL="457200" lvl="1" indent="0">
              <a:buNone/>
            </a:pPr>
            <a:endParaRPr lang="en-US" dirty="0"/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000" dirty="0"/>
              <a:t>Add components is invalid in container environment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sz="1800" dirty="0"/>
              <a:t>Docker images are fixed in nature, Add components is not valid in container environment and hence they would not be available</a:t>
            </a:r>
          </a:p>
          <a:p>
            <a:pPr marL="400050" lvl="2" indent="0">
              <a:buNone/>
            </a:pPr>
            <a:endParaRPr lang="en-US" sz="1800" dirty="0"/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000" dirty="0"/>
              <a:t>IP networking requires customization to make OE components work with Docker. </a:t>
            </a:r>
          </a:p>
          <a:p>
            <a:pPr marL="342900" lvl="1" indent="-342900">
              <a:buFont typeface="Wingdings" pitchFamily="2" charset="2"/>
              <a:buChar char="§"/>
            </a:pPr>
            <a:endParaRPr lang="en-US" dirty="0"/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000" dirty="0"/>
              <a:t>Docker is still evolving 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sz="1800" dirty="0"/>
              <a:t>Not supported on all OE platforms</a:t>
            </a:r>
          </a:p>
          <a:p>
            <a:pPr marL="0" lvl="1" indent="0">
              <a:buNone/>
            </a:pPr>
            <a:endParaRPr lang="en-US" sz="2000" dirty="0"/>
          </a:p>
          <a:p>
            <a:pPr marL="342900" lvl="1" indent="-342900">
              <a:buFont typeface="Wingdings" pitchFamily="2" charset="2"/>
              <a:buChar char="§"/>
            </a:pPr>
            <a:endParaRPr lang="en-US" sz="2000" dirty="0"/>
          </a:p>
          <a:p>
            <a:pPr marL="400050" lvl="2" indent="0">
              <a:buNone/>
            </a:pPr>
            <a:endParaRPr lang="en-US" sz="1800" dirty="0"/>
          </a:p>
          <a:p>
            <a:pPr marL="400050" lvl="2" indent="0">
              <a:buNone/>
            </a:pPr>
            <a:endParaRPr lang="en-US" sz="1800" dirty="0"/>
          </a:p>
          <a:p>
            <a:pPr marL="400050" lvl="2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929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Error Logging and Monitoring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Error logging differs from traditional host/machine level error logging </a:t>
            </a:r>
          </a:p>
          <a:p>
            <a:pPr lvl="1"/>
            <a:r>
              <a:rPr lang="en-US" dirty="0"/>
              <a:t>Exhibits different view levels such as host, container, application and cluster. As the existing implementation is not aware of these view levels, the corresponding logging information is not available.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Instance monitoring differs from traditional host/machine level monitoring and exhibits the same view level as Error logging. The existing implementation does not has the support for these view levels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03528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Migration Paths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Migrating from standalone deployment to Docker deployment for the OE same release</a:t>
            </a:r>
          </a:p>
          <a:p>
            <a:pPr lvl="2"/>
            <a:r>
              <a:rPr lang="en-US" dirty="0"/>
              <a:t>Update configuration/properties files (may use import/export feature)</a:t>
            </a:r>
          </a:p>
          <a:p>
            <a:pPr lvl="2"/>
            <a:r>
              <a:rPr lang="en-US" dirty="0"/>
              <a:t>OpenEdge Application files </a:t>
            </a:r>
          </a:p>
          <a:p>
            <a:pPr lvl="2"/>
            <a:r>
              <a:rPr lang="en-US" dirty="0"/>
              <a:t>Choose Data Volume/Containers</a:t>
            </a:r>
          </a:p>
          <a:p>
            <a:pPr lvl="2"/>
            <a:r>
              <a:rPr lang="en-US" dirty="0"/>
              <a:t>Progress.cfg </a:t>
            </a:r>
          </a:p>
          <a:p>
            <a:pPr marL="914400" lvl="2" indent="0">
              <a:buNone/>
            </a:pPr>
            <a:endParaRPr lang="en-US" dirty="0"/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000" dirty="0"/>
              <a:t>Migrating from standalone deployment to Docker deployment for a different OE release</a:t>
            </a:r>
          </a:p>
          <a:p>
            <a:pPr lvl="2"/>
            <a:r>
              <a:rPr lang="en-US" dirty="0"/>
              <a:t>Update configuration/properties files (may use import/export feature)</a:t>
            </a:r>
          </a:p>
          <a:p>
            <a:pPr lvl="2"/>
            <a:r>
              <a:rPr lang="en-US" dirty="0"/>
              <a:t>OpenEdge Application files </a:t>
            </a:r>
          </a:p>
          <a:p>
            <a:pPr lvl="2"/>
            <a:r>
              <a:rPr lang="en-US" dirty="0"/>
              <a:t>Convert the DB to the target version and appropriately place the DB in the target volume/container</a:t>
            </a:r>
          </a:p>
          <a:p>
            <a:pPr lvl="2"/>
            <a:r>
              <a:rPr lang="en-US" dirty="0"/>
              <a:t>Progress.cfg 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/>
              <a:t>New deployment of OpenEdge with Docker OpenEdge containers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41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Typical OE deployment using Docker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Pull a Docker Image</a:t>
            </a:r>
          </a:p>
          <a:p>
            <a:r>
              <a:rPr lang="en-US" dirty="0"/>
              <a:t>Specify the required configuration parameters </a:t>
            </a:r>
          </a:p>
          <a:p>
            <a:r>
              <a:rPr lang="en-US" dirty="0"/>
              <a:t>Identify the required volumes</a:t>
            </a:r>
          </a:p>
          <a:p>
            <a:pPr lvl="0"/>
            <a:r>
              <a:rPr lang="en-US" dirty="0"/>
              <a:t>Starts a new Docker instance by pointing to appropriate progress.cfg file</a:t>
            </a:r>
          </a:p>
          <a:p>
            <a:pPr lvl="0"/>
            <a:r>
              <a:rPr lang="en-US" dirty="0"/>
              <a:t>Start consuming the services of new Docker instance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186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484428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What’s new in Docker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versioning</a:t>
            </a:r>
          </a:p>
          <a:p>
            <a:r>
              <a:rPr lang="en-US" dirty="0"/>
              <a:t>Multi-Stage Builds</a:t>
            </a:r>
          </a:p>
          <a:p>
            <a:r>
              <a:rPr lang="en-US" dirty="0"/>
              <a:t>Specify target on build</a:t>
            </a:r>
          </a:p>
          <a:p>
            <a:r>
              <a:rPr lang="en-US" dirty="0"/>
              <a:t>Swarm mode improvements</a:t>
            </a:r>
          </a:p>
          <a:p>
            <a:r>
              <a:rPr lang="en-US" dirty="0"/>
              <a:t>Runtime</a:t>
            </a:r>
          </a:p>
          <a:p>
            <a:r>
              <a:rPr lang="en-US" dirty="0"/>
              <a:t>Docker system subcommands added </a:t>
            </a:r>
          </a:p>
          <a:p>
            <a:r>
              <a:rPr lang="en-US" dirty="0"/>
              <a:t>Rollback action in fail over mode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95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Popular Orchestration Tools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Mesosphere</a:t>
            </a:r>
          </a:p>
          <a:p>
            <a:pPr lvl="1"/>
            <a:r>
              <a:rPr lang="en-US" sz="1600" dirty="0"/>
              <a:t>Provides multiple features such as self healing, scheduling and fault tolerance. It can also be used to launch long running applications</a:t>
            </a:r>
          </a:p>
          <a:p>
            <a:r>
              <a:rPr lang="en-US" sz="1600" dirty="0"/>
              <a:t>Swarm</a:t>
            </a:r>
          </a:p>
          <a:p>
            <a:pPr lvl="1"/>
            <a:r>
              <a:rPr lang="en-US" sz="1600" dirty="0"/>
              <a:t>Provides native clustering solution of clustering. It provides features such as High Availability, fail over and scalability</a:t>
            </a:r>
          </a:p>
          <a:p>
            <a:r>
              <a:rPr lang="en-US" sz="1600" dirty="0"/>
              <a:t>Kubernetes</a:t>
            </a:r>
          </a:p>
          <a:p>
            <a:pPr lvl="1"/>
            <a:r>
              <a:rPr lang="en-US" sz="1400" dirty="0"/>
              <a:t> </a:t>
            </a:r>
            <a:r>
              <a:rPr lang="en-US" sz="1600" dirty="0"/>
              <a:t>Handles scheduling and manages workloads based on user-defined parameters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1600" dirty="0"/>
              <a:t>CoreOS Fleet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/>
              <a:t>Cluster management tool which extends the </a:t>
            </a:r>
            <a:r>
              <a:rPr lang="en-US" dirty="0" err="1"/>
              <a:t>Systemd</a:t>
            </a:r>
            <a:r>
              <a:rPr lang="en-US" dirty="0"/>
              <a:t> to work with cluster. It provides fault-tolerance, scheduling hints and constraints</a:t>
            </a:r>
          </a:p>
          <a:p>
            <a:pPr lvl="1"/>
            <a:endParaRPr lang="en-US" sz="1600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4468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062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414">
        <p:fade/>
      </p:transition>
    </mc:Choice>
    <mc:Fallback xmlns="">
      <p:transition spd="med" advTm="6414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_Final" id="{5D910FF2-05AB-0F4F-883F-3D6FEB518B20}" vid="{78C3F78D-4B3E-464D-A907-BA67820418B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/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237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/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7c69e624-827f-471b-adea-ac070ddc6867"/>
    <ds:schemaRef ds:uri="efb4a6a7-40f5-4c55-b7cd-bfe5555b5884"/>
  </ds:schemaRefs>
</ds:datastoreItem>
</file>

<file path=customXml/itemProps4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23514</TotalTime>
  <Words>1010</Words>
  <Application>Microsoft Office PowerPoint</Application>
  <PresentationFormat>Custom</PresentationFormat>
  <Paragraphs>249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Courier New</vt:lpstr>
      <vt:lpstr>Wingdings</vt:lpstr>
      <vt:lpstr>PROGRESS_16x9_PPT_Template</vt:lpstr>
      <vt:lpstr>Dockerize OpenEdge</vt:lpstr>
      <vt:lpstr>Agenda</vt:lpstr>
      <vt:lpstr>Introduction to Docker</vt:lpstr>
      <vt:lpstr>Introduction to Docker (Contd….)</vt:lpstr>
      <vt:lpstr>Docker Essentials for OpenEdge Deployment - Docker Volumes </vt:lpstr>
      <vt:lpstr>Docker Networking modes</vt:lpstr>
      <vt:lpstr>Docker Essentials for OpenEdge Deployment – Docker Swarm(Clustering) </vt:lpstr>
      <vt:lpstr>Docker Essentials for OpenEdge Deployment – Docker Control Groups</vt:lpstr>
      <vt:lpstr>Advantages of Using Docker for OpenEdge</vt:lpstr>
      <vt:lpstr>Leveraging Docker for OpenEdge</vt:lpstr>
      <vt:lpstr>Potential Use cases from OE Perspective</vt:lpstr>
      <vt:lpstr>OpenEdge Image Creation</vt:lpstr>
      <vt:lpstr>Factors to be considered while creating images for OE Deployment</vt:lpstr>
      <vt:lpstr>Factors to be considered while creating images for OE Deployment</vt:lpstr>
      <vt:lpstr>Known Limitations</vt:lpstr>
      <vt:lpstr>Error Logging and Monitoring</vt:lpstr>
      <vt:lpstr>Migration Paths</vt:lpstr>
      <vt:lpstr>Typical OE deployment using Docker</vt:lpstr>
      <vt:lpstr>Demo</vt:lpstr>
      <vt:lpstr>What’s new in Docker</vt:lpstr>
      <vt:lpstr>Popular Orchestration Tools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subject/>
  <dc:creator>Chuck Provancher</dc:creator>
  <cp:keywords/>
  <dc:description/>
  <cp:lastModifiedBy>Srinivasa Rao Nalla</cp:lastModifiedBy>
  <cp:revision>457</cp:revision>
  <cp:lastPrinted>2013-09-18T03:48:20Z</cp:lastPrinted>
  <dcterms:created xsi:type="dcterms:W3CDTF">2016-04-28T14:25:19Z</dcterms:created>
  <dcterms:modified xsi:type="dcterms:W3CDTF">2017-05-31T13:19:40Z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