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5"/>
  </p:sldMasterIdLst>
  <p:notesMasterIdLst>
    <p:notesMasterId r:id="rId35"/>
  </p:notesMasterIdLst>
  <p:handoutMasterIdLst>
    <p:handoutMasterId r:id="rId36"/>
  </p:handoutMasterIdLst>
  <p:sldIdLst>
    <p:sldId id="1099" r:id="rId6"/>
    <p:sldId id="1105" r:id="rId7"/>
    <p:sldId id="1436" r:id="rId8"/>
    <p:sldId id="1366" r:id="rId9"/>
    <p:sldId id="1431" r:id="rId10"/>
    <p:sldId id="1383" r:id="rId11"/>
    <p:sldId id="1435" r:id="rId12"/>
    <p:sldId id="1183" r:id="rId13"/>
    <p:sldId id="1387" r:id="rId14"/>
    <p:sldId id="1403" r:id="rId15"/>
    <p:sldId id="1404" r:id="rId16"/>
    <p:sldId id="1410" r:id="rId17"/>
    <p:sldId id="1406" r:id="rId18"/>
    <p:sldId id="1407" r:id="rId19"/>
    <p:sldId id="1272" r:id="rId20"/>
    <p:sldId id="1428" r:id="rId21"/>
    <p:sldId id="1415" r:id="rId22"/>
    <p:sldId id="1253" r:id="rId23"/>
    <p:sldId id="1423" r:id="rId24"/>
    <p:sldId id="1401" r:id="rId25"/>
    <p:sldId id="1417" r:id="rId26"/>
    <p:sldId id="1184" r:id="rId27"/>
    <p:sldId id="1418" r:id="rId28"/>
    <p:sldId id="1185" r:id="rId29"/>
    <p:sldId id="1411" r:id="rId30"/>
    <p:sldId id="1396" r:id="rId31"/>
    <p:sldId id="1422" r:id="rId32"/>
    <p:sldId id="1438" r:id="rId33"/>
    <p:sldId id="1180" r:id="rId34"/>
  </p:sldIdLst>
  <p:sldSz cx="12192000" cy="6858000"/>
  <p:notesSz cx="7027863" cy="9313863"/>
  <p:custDataLst>
    <p:tags r:id="rId37"/>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461E"/>
    <a:srgbClr val="B0D806"/>
    <a:srgbClr val="AAD204"/>
    <a:srgbClr val="373A3E"/>
    <a:srgbClr val="FF40FF"/>
    <a:srgbClr val="FF4E00"/>
    <a:srgbClr val="2F5662"/>
    <a:srgbClr val="24D997"/>
    <a:srgbClr val="23C78C"/>
    <a:srgbClr val="F19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44961" autoAdjust="0"/>
  </p:normalViewPr>
  <p:slideViewPr>
    <p:cSldViewPr snapToGrid="0" showGuides="1">
      <p:cViewPr varScale="1">
        <p:scale>
          <a:sx n="31" d="100"/>
          <a:sy n="31" d="100"/>
        </p:scale>
        <p:origin x="2064" y="36"/>
      </p:cViewPr>
      <p:guideLst/>
    </p:cSldViewPr>
  </p:slideViewPr>
  <p:notesTextViewPr>
    <p:cViewPr>
      <p:scale>
        <a:sx n="3" d="2"/>
        <a:sy n="3" d="2"/>
      </p:scale>
      <p:origin x="0" y="0"/>
    </p:cViewPr>
  </p:notesTextViewPr>
  <p:sorterViewPr>
    <p:cViewPr varScale="1">
      <p:scale>
        <a:sx n="1" d="1"/>
        <a:sy n="1" d="1"/>
      </p:scale>
      <p:origin x="0" y="-1396"/>
    </p:cViewPr>
  </p:sorterViewPr>
  <p:notesViewPr>
    <p:cSldViewPr snapToGrid="0" showGuides="1">
      <p:cViewPr varScale="1">
        <p:scale>
          <a:sx n="100" d="100"/>
          <a:sy n="100" d="100"/>
        </p:scale>
        <p:origin x="2652" y="78"/>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N" dirty="0">
                <a:solidFill>
                  <a:schemeClr val="accent2"/>
                </a:solidFill>
              </a:rPr>
              <a:t>Performance report</a:t>
            </a:r>
            <a:endParaRPr lang="en-US" dirty="0">
              <a:solidFill>
                <a:schemeClr val="accent2"/>
              </a:solidFill>
            </a:endParaRPr>
          </a:p>
        </c:rich>
      </c:tx>
      <c:layout>
        <c:manualLayout>
          <c:xMode val="edge"/>
          <c:yMode val="edge"/>
          <c:x val="0.42024080985935869"/>
          <c:y val="4.407275391837849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11.6.3</c:v>
                </c:pt>
              </c:strCache>
            </c:strRef>
          </c:tx>
          <c:spPr>
            <a:solidFill>
              <a:schemeClr val="accent1"/>
            </a:solidFill>
            <a:ln>
              <a:noFill/>
            </a:ln>
            <a:effectLst/>
          </c:spPr>
          <c:invertIfNegative val="0"/>
          <c:cat>
            <c:strRef>
              <c:f>Sheet1!$A$2:$A$17</c:f>
              <c:strCache>
                <c:ptCount val="16"/>
                <c:pt idx="0">
                  <c:v>Inner join all ex-lock</c:v>
                </c:pt>
                <c:pt idx="1">
                  <c:v>Outer join all ex-lock</c:v>
                </c:pt>
                <c:pt idx="2">
                  <c:v>Dynamic innerjoin all ex-lock</c:v>
                </c:pt>
                <c:pt idx="3">
                  <c:v>Dynamic outerjoin all ex-lock</c:v>
                </c:pt>
                <c:pt idx="4">
                  <c:v>Inner join with upd ex-lock</c:v>
                </c:pt>
                <c:pt idx="5">
                  <c:v>Outer join with upd ex-lock</c:v>
                </c:pt>
                <c:pt idx="6">
                  <c:v>Dynamic innerjoin with upd ex-lock</c:v>
                </c:pt>
                <c:pt idx="7">
                  <c:v>Dynamic outerjoin with upd ex-lock</c:v>
                </c:pt>
                <c:pt idx="8">
                  <c:v>Inner join with ex-lock</c:v>
                </c:pt>
                <c:pt idx="9">
                  <c:v>Outer join with ex-lock</c:v>
                </c:pt>
                <c:pt idx="10">
                  <c:v>Dynamic innerjoin with ex-lock</c:v>
                </c:pt>
                <c:pt idx="11">
                  <c:v>Dynamic outerjoin with ex-lock</c:v>
                </c:pt>
                <c:pt idx="12">
                  <c:v>Inner join with NO ex-lock</c:v>
                </c:pt>
                <c:pt idx="13">
                  <c:v>Outer join with NO ex-lock</c:v>
                </c:pt>
                <c:pt idx="14">
                  <c:v>Dynamic innerjoin with NO ex-lock</c:v>
                </c:pt>
                <c:pt idx="15">
                  <c:v>Dynamic outerjoin with NO ex-lock</c:v>
                </c:pt>
              </c:strCache>
            </c:strRef>
          </c:cat>
          <c:val>
            <c:numRef>
              <c:f>Sheet1!$B$2:$B$17</c:f>
              <c:numCache>
                <c:formatCode>General</c:formatCode>
                <c:ptCount val="16"/>
                <c:pt idx="0">
                  <c:v>31786</c:v>
                </c:pt>
                <c:pt idx="1">
                  <c:v>31067.67</c:v>
                </c:pt>
                <c:pt idx="2">
                  <c:v>31353.67</c:v>
                </c:pt>
                <c:pt idx="3">
                  <c:v>31279</c:v>
                </c:pt>
                <c:pt idx="4">
                  <c:v>31376.2</c:v>
                </c:pt>
                <c:pt idx="5">
                  <c:v>31193.67</c:v>
                </c:pt>
                <c:pt idx="6">
                  <c:v>30855.8</c:v>
                </c:pt>
                <c:pt idx="7">
                  <c:v>31481</c:v>
                </c:pt>
                <c:pt idx="8">
                  <c:v>29080.67</c:v>
                </c:pt>
                <c:pt idx="9">
                  <c:v>28754</c:v>
                </c:pt>
                <c:pt idx="10">
                  <c:v>28929</c:v>
                </c:pt>
                <c:pt idx="11">
                  <c:v>28947.67</c:v>
                </c:pt>
                <c:pt idx="12">
                  <c:v>25010.6</c:v>
                </c:pt>
                <c:pt idx="13">
                  <c:v>25320.799999999999</c:v>
                </c:pt>
                <c:pt idx="14">
                  <c:v>25238</c:v>
                </c:pt>
                <c:pt idx="15">
                  <c:v>25270</c:v>
                </c:pt>
              </c:numCache>
            </c:numRef>
          </c:val>
          <c:extLst>
            <c:ext xmlns:c16="http://schemas.microsoft.com/office/drawing/2014/chart" uri="{C3380CC4-5D6E-409C-BE32-E72D297353CC}">
              <c16:uniqueId val="{00000000-07C7-4715-8D6E-2F42A62FDE2E}"/>
            </c:ext>
          </c:extLst>
        </c:ser>
        <c:ser>
          <c:idx val="1"/>
          <c:order val="1"/>
          <c:tx>
            <c:strRef>
              <c:f>Sheet1!$C$1</c:f>
              <c:strCache>
                <c:ptCount val="1"/>
                <c:pt idx="0">
                  <c:v>11.7.0</c:v>
                </c:pt>
              </c:strCache>
            </c:strRef>
          </c:tx>
          <c:spPr>
            <a:solidFill>
              <a:schemeClr val="accent2"/>
            </a:solidFill>
            <a:ln>
              <a:noFill/>
            </a:ln>
            <a:effectLst/>
          </c:spPr>
          <c:invertIfNegative val="0"/>
          <c:cat>
            <c:strRef>
              <c:f>Sheet1!$A$2:$A$17</c:f>
              <c:strCache>
                <c:ptCount val="16"/>
                <c:pt idx="0">
                  <c:v>Inner join all ex-lock</c:v>
                </c:pt>
                <c:pt idx="1">
                  <c:v>Outer join all ex-lock</c:v>
                </c:pt>
                <c:pt idx="2">
                  <c:v>Dynamic innerjoin all ex-lock</c:v>
                </c:pt>
                <c:pt idx="3">
                  <c:v>Dynamic outerjoin all ex-lock</c:v>
                </c:pt>
                <c:pt idx="4">
                  <c:v>Inner join with upd ex-lock</c:v>
                </c:pt>
                <c:pt idx="5">
                  <c:v>Outer join with upd ex-lock</c:v>
                </c:pt>
                <c:pt idx="6">
                  <c:v>Dynamic innerjoin with upd ex-lock</c:v>
                </c:pt>
                <c:pt idx="7">
                  <c:v>Dynamic outerjoin with upd ex-lock</c:v>
                </c:pt>
                <c:pt idx="8">
                  <c:v>Inner join with ex-lock</c:v>
                </c:pt>
                <c:pt idx="9">
                  <c:v>Outer join with ex-lock</c:v>
                </c:pt>
                <c:pt idx="10">
                  <c:v>Dynamic innerjoin with ex-lock</c:v>
                </c:pt>
                <c:pt idx="11">
                  <c:v>Dynamic outerjoin with ex-lock</c:v>
                </c:pt>
                <c:pt idx="12">
                  <c:v>Inner join with NO ex-lock</c:v>
                </c:pt>
                <c:pt idx="13">
                  <c:v>Outer join with NO ex-lock</c:v>
                </c:pt>
                <c:pt idx="14">
                  <c:v>Dynamic innerjoin with NO ex-lock</c:v>
                </c:pt>
                <c:pt idx="15">
                  <c:v>Dynamic outerjoin with NO ex-lock</c:v>
                </c:pt>
              </c:strCache>
            </c:strRef>
          </c:cat>
          <c:val>
            <c:numRef>
              <c:f>Sheet1!$C$2:$C$17</c:f>
              <c:numCache>
                <c:formatCode>General</c:formatCode>
                <c:ptCount val="16"/>
                <c:pt idx="0">
                  <c:v>24874</c:v>
                </c:pt>
                <c:pt idx="1">
                  <c:v>24812</c:v>
                </c:pt>
                <c:pt idx="2">
                  <c:v>24813</c:v>
                </c:pt>
                <c:pt idx="3">
                  <c:v>25088</c:v>
                </c:pt>
                <c:pt idx="4">
                  <c:v>24690</c:v>
                </c:pt>
                <c:pt idx="5">
                  <c:v>25020</c:v>
                </c:pt>
                <c:pt idx="6">
                  <c:v>24819</c:v>
                </c:pt>
                <c:pt idx="7">
                  <c:v>25152</c:v>
                </c:pt>
                <c:pt idx="8">
                  <c:v>22688</c:v>
                </c:pt>
                <c:pt idx="9">
                  <c:v>22523</c:v>
                </c:pt>
                <c:pt idx="10">
                  <c:v>22773</c:v>
                </c:pt>
                <c:pt idx="11">
                  <c:v>22615</c:v>
                </c:pt>
                <c:pt idx="12">
                  <c:v>5863</c:v>
                </c:pt>
                <c:pt idx="13">
                  <c:v>5931</c:v>
                </c:pt>
                <c:pt idx="14">
                  <c:v>5954</c:v>
                </c:pt>
                <c:pt idx="15">
                  <c:v>5995</c:v>
                </c:pt>
              </c:numCache>
            </c:numRef>
          </c:val>
          <c:extLst>
            <c:ext xmlns:c16="http://schemas.microsoft.com/office/drawing/2014/chart" uri="{C3380CC4-5D6E-409C-BE32-E72D297353CC}">
              <c16:uniqueId val="{00000001-07C7-4715-8D6E-2F42A62FDE2E}"/>
            </c:ext>
          </c:extLst>
        </c:ser>
        <c:dLbls>
          <c:showLegendKey val="0"/>
          <c:showVal val="0"/>
          <c:showCatName val="0"/>
          <c:showSerName val="0"/>
          <c:showPercent val="0"/>
          <c:showBubbleSize val="0"/>
        </c:dLbls>
        <c:gapWidth val="219"/>
        <c:overlap val="-27"/>
        <c:axId val="203127696"/>
        <c:axId val="203127040"/>
      </c:barChart>
      <c:catAx>
        <c:axId val="20312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127040"/>
        <c:crosses val="autoZero"/>
        <c:auto val="1"/>
        <c:lblAlgn val="ctr"/>
        <c:lblOffset val="100"/>
        <c:noMultiLvlLbl val="0"/>
      </c:catAx>
      <c:valAx>
        <c:axId val="20312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127696"/>
        <c:crosses val="autoZero"/>
        <c:crossBetween val="between"/>
        <c:dispUnits>
          <c:builtInUnit val="thousands"/>
          <c:dispUnitsLbl>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b="1" dirty="0"/>
                    <a:t>Time in seconds</a:t>
                  </a:r>
                </a:p>
              </c:rich>
            </c:tx>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layout>
        <c:manualLayout>
          <c:xMode val="edge"/>
          <c:yMode val="edge"/>
          <c:x val="0.84920751946134809"/>
          <c:y val="0"/>
          <c:w val="0.13242171831753013"/>
          <c:h val="0.182401761096897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44217211793503"/>
          <c:y val="2.8755511610044287E-2"/>
          <c:w val="0.74060771821074367"/>
          <c:h val="0.8899292577198068"/>
        </c:manualLayout>
      </c:layout>
      <c:lineChart>
        <c:grouping val="standard"/>
        <c:varyColors val="0"/>
        <c:ser>
          <c:idx val="0"/>
          <c:order val="0"/>
          <c:tx>
            <c:strRef>
              <c:f>Sheet1!$B$1</c:f>
              <c:strCache>
                <c:ptCount val="1"/>
                <c:pt idx="0">
                  <c:v>Join by server</c:v>
                </c:pt>
              </c:strCache>
            </c:strRef>
          </c:tx>
          <c:marker>
            <c:symbol val="none"/>
          </c:marker>
          <c:cat>
            <c:strRef>
              <c:f>Sheet1!$A$2:$A$26</c:f>
              <c:strCache>
                <c:ptCount val="25"/>
                <c:pt idx="0">
                  <c:v>2 level join quey and having AND and OR conditions in WHERE clause to filter the data</c:v>
                </c:pt>
                <c:pt idx="1">
                  <c:v>2 level dynamic inner join query and applied query tuning option JOIN-ON-SELECT</c:v>
                </c:pt>
                <c:pt idx="2">
                  <c:v>2 level dynamic inner join query and applied query tuning option SELECT-ON-JOIN</c:v>
                </c:pt>
                <c:pt idx="3">
                  <c:v>2 level dynamic inner join query </c:v>
                </c:pt>
                <c:pt idx="4">
                  <c:v>2 level dynamic outer join query and applied query tuning option JOIN-ON-SELECT</c:v>
                </c:pt>
                <c:pt idx="5">
                  <c:v>2 level dynamic outer join query and applied query tuning option JOIN-ON-SELECT</c:v>
                </c:pt>
                <c:pt idx="6">
                  <c:v>2 level dynamic outer join query </c:v>
                </c:pt>
                <c:pt idx="7">
                  <c:v>2 level open query perform inner join</c:v>
                </c:pt>
                <c:pt idx="8">
                  <c:v>2 level open query perform outer join</c:v>
                </c:pt>
                <c:pt idx="9">
                  <c:v>2 level outer join query</c:v>
                </c:pt>
                <c:pt idx="10">
                  <c:v>2 level join and result set is 10000 records</c:v>
                </c:pt>
                <c:pt idx="11">
                  <c:v>2 level single shot join query</c:v>
                </c:pt>
                <c:pt idx="12">
                  <c:v>2 level join query and applied character datatype index</c:v>
                </c:pt>
                <c:pt idx="13">
                  <c:v>2 level join query and applied composite index</c:v>
                </c:pt>
                <c:pt idx="14">
                  <c:v>2 level join query and applied integer datatype index</c:v>
                </c:pt>
                <c:pt idx="15">
                  <c:v>2 level join query and applied unique index</c:v>
                </c:pt>
                <c:pt idx="16">
                  <c:v>2 level join and applied WHERE claue to filter the data</c:v>
                </c:pt>
                <c:pt idx="17">
                  <c:v>2 tables join</c:v>
                </c:pt>
                <c:pt idx="18">
                  <c:v>3 tables join and used charater datatype field in WHERE clause to filter the data</c:v>
                </c:pt>
                <c:pt idx="19">
                  <c:v>3 tables join and applied data grouping in WHERE clause</c:v>
                </c:pt>
                <c:pt idx="20">
                  <c:v>3 tables outer join</c:v>
                </c:pt>
                <c:pt idx="21">
                  <c:v>3 tables join and applied single shot option</c:v>
                </c:pt>
                <c:pt idx="22">
                  <c:v>3 tables join</c:v>
                </c:pt>
                <c:pt idx="23">
                  <c:v>3 tables join and applied all locking mechanisms like NO-LOCK, SHARED-LOCK</c:v>
                </c:pt>
                <c:pt idx="24">
                  <c:v>4 tables join</c:v>
                </c:pt>
              </c:strCache>
            </c:strRef>
          </c:cat>
          <c:val>
            <c:numRef>
              <c:f>Sheet1!$B$2:$B$26</c:f>
              <c:numCache>
                <c:formatCode>General</c:formatCode>
                <c:ptCount val="25"/>
                <c:pt idx="0">
                  <c:v>4981.75</c:v>
                </c:pt>
                <c:pt idx="1">
                  <c:v>24575.5</c:v>
                </c:pt>
                <c:pt idx="2">
                  <c:v>24391.75</c:v>
                </c:pt>
                <c:pt idx="3">
                  <c:v>3367.75</c:v>
                </c:pt>
                <c:pt idx="4">
                  <c:v>3562.75</c:v>
                </c:pt>
                <c:pt idx="5">
                  <c:v>18.75</c:v>
                </c:pt>
                <c:pt idx="6">
                  <c:v>3674.5</c:v>
                </c:pt>
                <c:pt idx="7">
                  <c:v>2544.75</c:v>
                </c:pt>
                <c:pt idx="8">
                  <c:v>5619.25</c:v>
                </c:pt>
                <c:pt idx="9">
                  <c:v>22188.5</c:v>
                </c:pt>
                <c:pt idx="10">
                  <c:v>2366.5</c:v>
                </c:pt>
                <c:pt idx="11">
                  <c:v>2528.25</c:v>
                </c:pt>
                <c:pt idx="12">
                  <c:v>23757.5</c:v>
                </c:pt>
                <c:pt idx="13">
                  <c:v>23749.5</c:v>
                </c:pt>
                <c:pt idx="14">
                  <c:v>23970.5</c:v>
                </c:pt>
                <c:pt idx="15">
                  <c:v>253.25</c:v>
                </c:pt>
                <c:pt idx="16">
                  <c:v>2150.5</c:v>
                </c:pt>
                <c:pt idx="17">
                  <c:v>23850.75</c:v>
                </c:pt>
                <c:pt idx="18">
                  <c:v>1135.75</c:v>
                </c:pt>
                <c:pt idx="19">
                  <c:v>8329</c:v>
                </c:pt>
                <c:pt idx="20">
                  <c:v>8794.5</c:v>
                </c:pt>
                <c:pt idx="21">
                  <c:v>3488.25</c:v>
                </c:pt>
                <c:pt idx="22">
                  <c:v>27681.75</c:v>
                </c:pt>
                <c:pt idx="23">
                  <c:v>57019.25</c:v>
                </c:pt>
                <c:pt idx="24">
                  <c:v>57261</c:v>
                </c:pt>
              </c:numCache>
            </c:numRef>
          </c:val>
          <c:smooth val="0"/>
          <c:extLst>
            <c:ext xmlns:c16="http://schemas.microsoft.com/office/drawing/2014/chart" uri="{C3380CC4-5D6E-409C-BE32-E72D297353CC}">
              <c16:uniqueId val="{00000000-B541-432F-890E-3F4977EA0E28}"/>
            </c:ext>
          </c:extLst>
        </c:ser>
        <c:ser>
          <c:idx val="1"/>
          <c:order val="1"/>
          <c:tx>
            <c:strRef>
              <c:f>Sheet1!$C$1</c:f>
              <c:strCache>
                <c:ptCount val="1"/>
                <c:pt idx="0">
                  <c:v>Join by client</c:v>
                </c:pt>
              </c:strCache>
            </c:strRef>
          </c:tx>
          <c:spPr>
            <a:ln>
              <a:solidFill>
                <a:schemeClr val="accent5"/>
              </a:solidFill>
            </a:ln>
          </c:spPr>
          <c:marker>
            <c:symbol val="none"/>
          </c:marker>
          <c:cat>
            <c:strRef>
              <c:f>Sheet1!$A$2:$A$26</c:f>
              <c:strCache>
                <c:ptCount val="25"/>
                <c:pt idx="0">
                  <c:v>2 level join quey and having AND and OR conditions in WHERE clause to filter the data</c:v>
                </c:pt>
                <c:pt idx="1">
                  <c:v>2 level dynamic inner join query and applied query tuning option JOIN-ON-SELECT</c:v>
                </c:pt>
                <c:pt idx="2">
                  <c:v>2 level dynamic inner join query and applied query tuning option SELECT-ON-JOIN</c:v>
                </c:pt>
                <c:pt idx="3">
                  <c:v>2 level dynamic inner join query </c:v>
                </c:pt>
                <c:pt idx="4">
                  <c:v>2 level dynamic outer join query and applied query tuning option JOIN-ON-SELECT</c:v>
                </c:pt>
                <c:pt idx="5">
                  <c:v>2 level dynamic outer join query and applied query tuning option JOIN-ON-SELECT</c:v>
                </c:pt>
                <c:pt idx="6">
                  <c:v>2 level dynamic outer join query </c:v>
                </c:pt>
                <c:pt idx="7">
                  <c:v>2 level open query perform inner join</c:v>
                </c:pt>
                <c:pt idx="8">
                  <c:v>2 level open query perform outer join</c:v>
                </c:pt>
                <c:pt idx="9">
                  <c:v>2 level outer join query</c:v>
                </c:pt>
                <c:pt idx="10">
                  <c:v>2 level join and result set is 10000 records</c:v>
                </c:pt>
                <c:pt idx="11">
                  <c:v>2 level single shot join query</c:v>
                </c:pt>
                <c:pt idx="12">
                  <c:v>2 level join query and applied character datatype index</c:v>
                </c:pt>
                <c:pt idx="13">
                  <c:v>2 level join query and applied composite index</c:v>
                </c:pt>
                <c:pt idx="14">
                  <c:v>2 level join query and applied integer datatype index</c:v>
                </c:pt>
                <c:pt idx="15">
                  <c:v>2 level join query and applied unique index</c:v>
                </c:pt>
                <c:pt idx="16">
                  <c:v>2 level join and applied WHERE claue to filter the data</c:v>
                </c:pt>
                <c:pt idx="17">
                  <c:v>2 tables join</c:v>
                </c:pt>
                <c:pt idx="18">
                  <c:v>3 tables join and used charater datatype field in WHERE clause to filter the data</c:v>
                </c:pt>
                <c:pt idx="19">
                  <c:v>3 tables join and applied data grouping in WHERE clause</c:v>
                </c:pt>
                <c:pt idx="20">
                  <c:v>3 tables outer join</c:v>
                </c:pt>
                <c:pt idx="21">
                  <c:v>3 tables join and applied single shot option</c:v>
                </c:pt>
                <c:pt idx="22">
                  <c:v>3 tables join</c:v>
                </c:pt>
                <c:pt idx="23">
                  <c:v>3 tables join and applied all locking mechanisms like NO-LOCK, SHARED-LOCK</c:v>
                </c:pt>
                <c:pt idx="24">
                  <c:v>4 tables join</c:v>
                </c:pt>
              </c:strCache>
            </c:strRef>
          </c:cat>
          <c:val>
            <c:numRef>
              <c:f>Sheet1!$C$2:$C$26</c:f>
              <c:numCache>
                <c:formatCode>General</c:formatCode>
                <c:ptCount val="25"/>
                <c:pt idx="0">
                  <c:v>38254.25</c:v>
                </c:pt>
                <c:pt idx="1">
                  <c:v>39194.5</c:v>
                </c:pt>
                <c:pt idx="2">
                  <c:v>39204.5</c:v>
                </c:pt>
                <c:pt idx="3">
                  <c:v>47916.5</c:v>
                </c:pt>
                <c:pt idx="4">
                  <c:v>17682.75</c:v>
                </c:pt>
                <c:pt idx="5">
                  <c:v>17613.25</c:v>
                </c:pt>
                <c:pt idx="6">
                  <c:v>17756.5</c:v>
                </c:pt>
                <c:pt idx="7">
                  <c:v>37681.25</c:v>
                </c:pt>
                <c:pt idx="8">
                  <c:v>38500</c:v>
                </c:pt>
                <c:pt idx="9">
                  <c:v>38620.5</c:v>
                </c:pt>
                <c:pt idx="10">
                  <c:v>3844.5</c:v>
                </c:pt>
                <c:pt idx="11">
                  <c:v>46216.25</c:v>
                </c:pt>
                <c:pt idx="12">
                  <c:v>38502.25</c:v>
                </c:pt>
                <c:pt idx="13">
                  <c:v>38088.5</c:v>
                </c:pt>
                <c:pt idx="14">
                  <c:v>37962.75</c:v>
                </c:pt>
                <c:pt idx="15">
                  <c:v>16458.25</c:v>
                </c:pt>
                <c:pt idx="16">
                  <c:v>3700.75</c:v>
                </c:pt>
                <c:pt idx="17">
                  <c:v>38093.75</c:v>
                </c:pt>
                <c:pt idx="18">
                  <c:v>18614</c:v>
                </c:pt>
                <c:pt idx="19">
                  <c:v>28307</c:v>
                </c:pt>
                <c:pt idx="20">
                  <c:v>52789.5</c:v>
                </c:pt>
                <c:pt idx="21">
                  <c:v>21706</c:v>
                </c:pt>
                <c:pt idx="22">
                  <c:v>54662</c:v>
                </c:pt>
                <c:pt idx="23">
                  <c:v>91588</c:v>
                </c:pt>
                <c:pt idx="24">
                  <c:v>91222</c:v>
                </c:pt>
              </c:numCache>
            </c:numRef>
          </c:val>
          <c:smooth val="0"/>
          <c:extLst>
            <c:ext xmlns:c16="http://schemas.microsoft.com/office/drawing/2014/chart" uri="{C3380CC4-5D6E-409C-BE32-E72D297353CC}">
              <c16:uniqueId val="{00000001-B541-432F-890E-3F4977EA0E28}"/>
            </c:ext>
          </c:extLst>
        </c:ser>
        <c:dLbls>
          <c:showLegendKey val="0"/>
          <c:showVal val="0"/>
          <c:showCatName val="0"/>
          <c:showSerName val="0"/>
          <c:showPercent val="0"/>
          <c:showBubbleSize val="0"/>
        </c:dLbls>
        <c:smooth val="0"/>
        <c:axId val="425895704"/>
        <c:axId val="425896096"/>
      </c:lineChart>
      <c:catAx>
        <c:axId val="425895704"/>
        <c:scaling>
          <c:orientation val="minMax"/>
        </c:scaling>
        <c:delete val="1"/>
        <c:axPos val="b"/>
        <c:numFmt formatCode="General" sourceLinked="0"/>
        <c:majorTickMark val="out"/>
        <c:minorTickMark val="none"/>
        <c:tickLblPos val="nextTo"/>
        <c:crossAx val="425896096"/>
        <c:crosses val="autoZero"/>
        <c:auto val="1"/>
        <c:lblAlgn val="ctr"/>
        <c:lblOffset val="100"/>
        <c:noMultiLvlLbl val="0"/>
      </c:catAx>
      <c:valAx>
        <c:axId val="425896096"/>
        <c:scaling>
          <c:orientation val="minMax"/>
        </c:scaling>
        <c:delete val="0"/>
        <c:axPos val="l"/>
        <c:majorGridlines/>
        <c:numFmt formatCode="General" sourceLinked="1"/>
        <c:majorTickMark val="out"/>
        <c:minorTickMark val="none"/>
        <c:tickLblPos val="nextTo"/>
        <c:crossAx val="425895704"/>
        <c:crosses val="autoZero"/>
        <c:crossBetween val="between"/>
      </c:valAx>
    </c:plotArea>
    <c:legend>
      <c:legendPos val="r"/>
      <c:layout>
        <c:manualLayout>
          <c:xMode val="edge"/>
          <c:yMode val="edge"/>
          <c:x val="0.84004498055940446"/>
          <c:y val="0.18723827876607163"/>
          <c:w val="0.15995504362630347"/>
          <c:h val="0.15730003528389969"/>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59A2AF-ED32-48A6-BE7F-BF925BB10AB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AF91E71A-D15C-47BA-99E2-F70668EB735B}">
      <dgm:prSet custT="1"/>
      <dgm:spPr/>
      <dgm:t>
        <a:bodyPr/>
        <a:lstStyle/>
        <a:p>
          <a:r>
            <a:rPr lang="en-US" sz="3600" dirty="0"/>
            <a:t>Reduce the number of network turnarounds</a:t>
          </a:r>
        </a:p>
      </dgm:t>
    </dgm:pt>
    <dgm:pt modelId="{230329CE-A45F-4BDD-A729-192E3F09002C}" type="parTrans" cxnId="{D06BD160-2B9A-4122-BCCE-B1203C6F55C8}">
      <dgm:prSet/>
      <dgm:spPr/>
      <dgm:t>
        <a:bodyPr/>
        <a:lstStyle/>
        <a:p>
          <a:endParaRPr lang="en-US"/>
        </a:p>
      </dgm:t>
    </dgm:pt>
    <dgm:pt modelId="{E8699211-ED7F-4301-9CDC-C84C8EAC5523}" type="sibTrans" cxnId="{D06BD160-2B9A-4122-BCCE-B1203C6F55C8}">
      <dgm:prSet/>
      <dgm:spPr/>
      <dgm:t>
        <a:bodyPr/>
        <a:lstStyle/>
        <a:p>
          <a:endParaRPr lang="en-US"/>
        </a:p>
      </dgm:t>
    </dgm:pt>
    <dgm:pt modelId="{1AFD674B-5602-4269-B25A-690C0F384A3F}">
      <dgm:prSet custT="1"/>
      <dgm:spPr/>
      <dgm:t>
        <a:bodyPr/>
        <a:lstStyle/>
        <a:p>
          <a:r>
            <a:rPr lang="en-US" sz="3600" dirty="0"/>
            <a:t>Optimize the record matching</a:t>
          </a:r>
        </a:p>
      </dgm:t>
    </dgm:pt>
    <dgm:pt modelId="{1C1B2954-E760-4EA7-8C1B-F469536E2777}" type="parTrans" cxnId="{9FA65371-71BB-4D0B-B12A-6AF349F62FF0}">
      <dgm:prSet/>
      <dgm:spPr/>
      <dgm:t>
        <a:bodyPr/>
        <a:lstStyle/>
        <a:p>
          <a:endParaRPr lang="en-US"/>
        </a:p>
      </dgm:t>
    </dgm:pt>
    <dgm:pt modelId="{F9952035-1881-414F-9028-3DD495E6715D}" type="sibTrans" cxnId="{9FA65371-71BB-4D0B-B12A-6AF349F62FF0}">
      <dgm:prSet/>
      <dgm:spPr/>
      <dgm:t>
        <a:bodyPr/>
        <a:lstStyle/>
        <a:p>
          <a:endParaRPr lang="en-US"/>
        </a:p>
      </dgm:t>
    </dgm:pt>
    <dgm:pt modelId="{5A1E43E8-BC78-49A6-9C2F-0E97531FD76F}">
      <dgm:prSet custT="1"/>
      <dgm:spPr/>
      <dgm:t>
        <a:bodyPr/>
        <a:lstStyle/>
        <a:p>
          <a:r>
            <a:rPr lang="en-US" sz="3600" dirty="0"/>
            <a:t>Reduce number of records transferred to the client</a:t>
          </a:r>
        </a:p>
      </dgm:t>
    </dgm:pt>
    <dgm:pt modelId="{F08AB907-5531-4C78-836A-BC03DC9F1E75}" type="parTrans" cxnId="{63508660-4914-4B85-B43A-CD2DE018072E}">
      <dgm:prSet/>
      <dgm:spPr/>
      <dgm:t>
        <a:bodyPr/>
        <a:lstStyle/>
        <a:p>
          <a:endParaRPr lang="en-US"/>
        </a:p>
      </dgm:t>
    </dgm:pt>
    <dgm:pt modelId="{8D616EDF-B722-4738-B78E-D5F8231BE155}" type="sibTrans" cxnId="{63508660-4914-4B85-B43A-CD2DE018072E}">
      <dgm:prSet/>
      <dgm:spPr/>
      <dgm:t>
        <a:bodyPr/>
        <a:lstStyle/>
        <a:p>
          <a:endParaRPr lang="en-US"/>
        </a:p>
      </dgm:t>
    </dgm:pt>
    <dgm:pt modelId="{DE970F65-2213-4AF9-9F53-A78CD0F2E1A8}" type="pres">
      <dgm:prSet presAssocID="{8359A2AF-ED32-48A6-BE7F-BF925BB10ABF}" presName="diagram" presStyleCnt="0">
        <dgm:presLayoutVars>
          <dgm:dir/>
          <dgm:resizeHandles val="exact"/>
        </dgm:presLayoutVars>
      </dgm:prSet>
      <dgm:spPr/>
    </dgm:pt>
    <dgm:pt modelId="{99692379-0A14-40A2-B6BA-CDB9296A901C}" type="pres">
      <dgm:prSet presAssocID="{AF91E71A-D15C-47BA-99E2-F70668EB735B}" presName="node" presStyleLbl="node1" presStyleIdx="0" presStyleCnt="3">
        <dgm:presLayoutVars>
          <dgm:bulletEnabled val="1"/>
        </dgm:presLayoutVars>
      </dgm:prSet>
      <dgm:spPr/>
    </dgm:pt>
    <dgm:pt modelId="{E7A49EBE-DE4F-4B3F-9DAA-163721E1BA8A}" type="pres">
      <dgm:prSet presAssocID="{E8699211-ED7F-4301-9CDC-C84C8EAC5523}" presName="sibTrans" presStyleCnt="0"/>
      <dgm:spPr/>
    </dgm:pt>
    <dgm:pt modelId="{0B9F5CE5-CEE2-452F-A4D1-E0FFB71CB4DF}" type="pres">
      <dgm:prSet presAssocID="{1AFD674B-5602-4269-B25A-690C0F384A3F}" presName="node" presStyleLbl="node1" presStyleIdx="1" presStyleCnt="3">
        <dgm:presLayoutVars>
          <dgm:bulletEnabled val="1"/>
        </dgm:presLayoutVars>
      </dgm:prSet>
      <dgm:spPr/>
    </dgm:pt>
    <dgm:pt modelId="{05B2E69B-1432-425B-A2B0-9E2AD15EC5A6}" type="pres">
      <dgm:prSet presAssocID="{F9952035-1881-414F-9028-3DD495E6715D}" presName="sibTrans" presStyleCnt="0"/>
      <dgm:spPr/>
    </dgm:pt>
    <dgm:pt modelId="{423CFE3F-B780-4E2C-ADAC-07FE07C23A89}" type="pres">
      <dgm:prSet presAssocID="{5A1E43E8-BC78-49A6-9C2F-0E97531FD76F}" presName="node" presStyleLbl="node1" presStyleIdx="2" presStyleCnt="3">
        <dgm:presLayoutVars>
          <dgm:bulletEnabled val="1"/>
        </dgm:presLayoutVars>
      </dgm:prSet>
      <dgm:spPr/>
    </dgm:pt>
  </dgm:ptLst>
  <dgm:cxnLst>
    <dgm:cxn modelId="{7DD6DFAC-5189-4034-B942-C80E65C0C43E}" type="presOf" srcId="{1AFD674B-5602-4269-B25A-690C0F384A3F}" destId="{0B9F5CE5-CEE2-452F-A4D1-E0FFB71CB4DF}" srcOrd="0" destOrd="0" presId="urn:microsoft.com/office/officeart/2005/8/layout/default"/>
    <dgm:cxn modelId="{E58E9F25-6B28-42B9-8F48-1DE94172EC38}" type="presOf" srcId="{5A1E43E8-BC78-49A6-9C2F-0E97531FD76F}" destId="{423CFE3F-B780-4E2C-ADAC-07FE07C23A89}" srcOrd="0" destOrd="0" presId="urn:microsoft.com/office/officeart/2005/8/layout/default"/>
    <dgm:cxn modelId="{9FA65371-71BB-4D0B-B12A-6AF349F62FF0}" srcId="{8359A2AF-ED32-48A6-BE7F-BF925BB10ABF}" destId="{1AFD674B-5602-4269-B25A-690C0F384A3F}" srcOrd="1" destOrd="0" parTransId="{1C1B2954-E760-4EA7-8C1B-F469536E2777}" sibTransId="{F9952035-1881-414F-9028-3DD495E6715D}"/>
    <dgm:cxn modelId="{C42549AD-A954-40F9-B0F9-348B76CCF43C}" type="presOf" srcId="{8359A2AF-ED32-48A6-BE7F-BF925BB10ABF}" destId="{DE970F65-2213-4AF9-9F53-A78CD0F2E1A8}" srcOrd="0" destOrd="0" presId="urn:microsoft.com/office/officeart/2005/8/layout/default"/>
    <dgm:cxn modelId="{63508660-4914-4B85-B43A-CD2DE018072E}" srcId="{8359A2AF-ED32-48A6-BE7F-BF925BB10ABF}" destId="{5A1E43E8-BC78-49A6-9C2F-0E97531FD76F}" srcOrd="2" destOrd="0" parTransId="{F08AB907-5531-4C78-836A-BC03DC9F1E75}" sibTransId="{8D616EDF-B722-4738-B78E-D5F8231BE155}"/>
    <dgm:cxn modelId="{78F8ED20-88EB-4CB4-A6DB-A977DB15AAB6}" type="presOf" srcId="{AF91E71A-D15C-47BA-99E2-F70668EB735B}" destId="{99692379-0A14-40A2-B6BA-CDB9296A901C}" srcOrd="0" destOrd="0" presId="urn:microsoft.com/office/officeart/2005/8/layout/default"/>
    <dgm:cxn modelId="{D06BD160-2B9A-4122-BCCE-B1203C6F55C8}" srcId="{8359A2AF-ED32-48A6-BE7F-BF925BB10ABF}" destId="{AF91E71A-D15C-47BA-99E2-F70668EB735B}" srcOrd="0" destOrd="0" parTransId="{230329CE-A45F-4BDD-A729-192E3F09002C}" sibTransId="{E8699211-ED7F-4301-9CDC-C84C8EAC5523}"/>
    <dgm:cxn modelId="{0701E3D0-EB62-42BE-875C-E33C8E23F998}" type="presParOf" srcId="{DE970F65-2213-4AF9-9F53-A78CD0F2E1A8}" destId="{99692379-0A14-40A2-B6BA-CDB9296A901C}" srcOrd="0" destOrd="0" presId="urn:microsoft.com/office/officeart/2005/8/layout/default"/>
    <dgm:cxn modelId="{DB50569F-D352-4C71-8EE8-C1BDE777F9C2}" type="presParOf" srcId="{DE970F65-2213-4AF9-9F53-A78CD0F2E1A8}" destId="{E7A49EBE-DE4F-4B3F-9DAA-163721E1BA8A}" srcOrd="1" destOrd="0" presId="urn:microsoft.com/office/officeart/2005/8/layout/default"/>
    <dgm:cxn modelId="{BB2AF59A-5CCD-4DCC-B8BF-86048217ABFC}" type="presParOf" srcId="{DE970F65-2213-4AF9-9F53-A78CD0F2E1A8}" destId="{0B9F5CE5-CEE2-452F-A4D1-E0FFB71CB4DF}" srcOrd="2" destOrd="0" presId="urn:microsoft.com/office/officeart/2005/8/layout/default"/>
    <dgm:cxn modelId="{1C2712EF-29D5-4A9D-8A49-075FA74D52A4}" type="presParOf" srcId="{DE970F65-2213-4AF9-9F53-A78CD0F2E1A8}" destId="{05B2E69B-1432-425B-A2B0-9E2AD15EC5A6}" srcOrd="3" destOrd="0" presId="urn:microsoft.com/office/officeart/2005/8/layout/default"/>
    <dgm:cxn modelId="{4FE413E6-11A8-4436-A9FE-358EA8C45B54}" type="presParOf" srcId="{DE970F65-2213-4AF9-9F53-A78CD0F2E1A8}" destId="{423CFE3F-B780-4E2C-ADAC-07FE07C23A89}"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002B82-2011-4CE6-8F2A-69BA9441B159}" type="doc">
      <dgm:prSet loTypeId="urn:microsoft.com/office/officeart/2005/8/layout/hProcess11" loCatId="process" qsTypeId="urn:microsoft.com/office/officeart/2005/8/quickstyle/simple1" qsCatId="simple" csTypeId="urn:microsoft.com/office/officeart/2005/8/colors/accent1_2" csCatId="accent1" phldr="1"/>
      <dgm:spPr/>
    </dgm:pt>
    <dgm:pt modelId="{A650C7E1-BB4A-45FF-AE09-6E6D228F95D1}">
      <dgm:prSet phldrT="[Text]" custT="1"/>
      <dgm:spPr/>
      <dgm:t>
        <a:bodyPr/>
        <a:lstStyle/>
        <a:p>
          <a:r>
            <a:rPr lang="en-IN" sz="2400" dirty="0"/>
            <a:t> Outer Join</a:t>
          </a:r>
        </a:p>
        <a:p>
          <a:r>
            <a:rPr lang="en-IN" sz="2400" dirty="0"/>
            <a:t> (OE 11.0)</a:t>
          </a:r>
          <a:endParaRPr lang="en-US" sz="2400" dirty="0"/>
        </a:p>
      </dgm:t>
    </dgm:pt>
    <dgm:pt modelId="{BB0F57F7-B09D-40A8-9075-108254755106}" type="parTrans" cxnId="{ACA7F00E-CBF6-4D2C-A133-EF97A219A25F}">
      <dgm:prSet/>
      <dgm:spPr/>
      <dgm:t>
        <a:bodyPr/>
        <a:lstStyle/>
        <a:p>
          <a:endParaRPr lang="en-US"/>
        </a:p>
      </dgm:t>
    </dgm:pt>
    <dgm:pt modelId="{50018B00-EFF8-49D2-81C3-A6ED255FF2A1}" type="sibTrans" cxnId="{ACA7F00E-CBF6-4D2C-A133-EF97A219A25F}">
      <dgm:prSet/>
      <dgm:spPr/>
      <dgm:t>
        <a:bodyPr/>
        <a:lstStyle/>
        <a:p>
          <a:endParaRPr lang="en-US"/>
        </a:p>
      </dgm:t>
    </dgm:pt>
    <dgm:pt modelId="{1053E930-3747-476C-A48A-BD51FE4D57AE}">
      <dgm:prSet phldrT="[Text]" custT="1"/>
      <dgm:spPr/>
      <dgm:t>
        <a:bodyPr/>
        <a:lstStyle/>
        <a:p>
          <a:r>
            <a:rPr lang="en-IN" sz="2400" dirty="0"/>
            <a:t>Dynamic Query </a:t>
          </a:r>
        </a:p>
        <a:p>
          <a:r>
            <a:rPr lang="en-IN" sz="2400" dirty="0"/>
            <a:t>(OE 11.2)</a:t>
          </a:r>
          <a:endParaRPr lang="en-US" sz="2400" dirty="0"/>
        </a:p>
      </dgm:t>
    </dgm:pt>
    <dgm:pt modelId="{1B948253-C057-4281-B26A-EA7073F0EB16}" type="parTrans" cxnId="{573CEE46-3AF9-48B1-B041-E7F8D9610451}">
      <dgm:prSet/>
      <dgm:spPr/>
      <dgm:t>
        <a:bodyPr/>
        <a:lstStyle/>
        <a:p>
          <a:endParaRPr lang="en-US"/>
        </a:p>
      </dgm:t>
    </dgm:pt>
    <dgm:pt modelId="{274AE20D-497D-4F50-918A-F546079F48B7}" type="sibTrans" cxnId="{573CEE46-3AF9-48B1-B041-E7F8D9610451}">
      <dgm:prSet/>
      <dgm:spPr/>
      <dgm:t>
        <a:bodyPr/>
        <a:lstStyle/>
        <a:p>
          <a:endParaRPr lang="en-US"/>
        </a:p>
      </dgm:t>
    </dgm:pt>
    <dgm:pt modelId="{841DBDF4-9CF0-4366-BAFF-A5DC0DCD1131}">
      <dgm:prSet phldrT="[Text]" custT="1"/>
      <dgm:spPr/>
      <dgm:t>
        <a:bodyPr/>
        <a:lstStyle/>
        <a:p>
          <a:r>
            <a:rPr lang="en-IN" sz="2400" dirty="0"/>
            <a:t>Single-shot </a:t>
          </a:r>
        </a:p>
        <a:p>
          <a:r>
            <a:rPr lang="en-IN" sz="2400" dirty="0"/>
            <a:t>(OE 11.3)</a:t>
          </a:r>
          <a:endParaRPr lang="en-US" sz="2400" dirty="0"/>
        </a:p>
      </dgm:t>
    </dgm:pt>
    <dgm:pt modelId="{A4BE7BC5-83F0-46D4-BC33-3B69C0A60CEC}" type="parTrans" cxnId="{A3A6CEB0-41EA-45DB-92C0-274DB9230EB8}">
      <dgm:prSet/>
      <dgm:spPr/>
      <dgm:t>
        <a:bodyPr/>
        <a:lstStyle/>
        <a:p>
          <a:endParaRPr lang="en-US"/>
        </a:p>
      </dgm:t>
    </dgm:pt>
    <dgm:pt modelId="{0A4B6D43-A3E2-4633-9E91-ED92BE3AD89B}" type="sibTrans" cxnId="{A3A6CEB0-41EA-45DB-92C0-274DB9230EB8}">
      <dgm:prSet/>
      <dgm:spPr/>
      <dgm:t>
        <a:bodyPr/>
        <a:lstStyle/>
        <a:p>
          <a:endParaRPr lang="en-US"/>
        </a:p>
      </dgm:t>
    </dgm:pt>
    <dgm:pt modelId="{B6617AD5-27C5-4F2A-B030-F420574E8700}">
      <dgm:prSet phldrT="[Text]" custT="1"/>
      <dgm:spPr/>
      <dgm:t>
        <a:bodyPr/>
        <a:lstStyle/>
        <a:p>
          <a:r>
            <a:rPr lang="en-IN" sz="2400" dirty="0"/>
            <a:t>Multiple Enhancements</a:t>
          </a:r>
        </a:p>
        <a:p>
          <a:r>
            <a:rPr lang="en-IN" sz="2400" dirty="0"/>
            <a:t>(OE 11.7)</a:t>
          </a:r>
          <a:endParaRPr lang="en-US" sz="2400" dirty="0"/>
        </a:p>
      </dgm:t>
    </dgm:pt>
    <dgm:pt modelId="{72DD0745-D652-488C-9C07-2A3E604A8C87}" type="parTrans" cxnId="{27CFA346-1EC4-419C-8DF7-23B2EFAD7C4F}">
      <dgm:prSet/>
      <dgm:spPr/>
      <dgm:t>
        <a:bodyPr/>
        <a:lstStyle/>
        <a:p>
          <a:endParaRPr lang="en-US"/>
        </a:p>
      </dgm:t>
    </dgm:pt>
    <dgm:pt modelId="{14C59FDC-83DC-40A3-A4D5-2E51E1ECDBD0}" type="sibTrans" cxnId="{27CFA346-1EC4-419C-8DF7-23B2EFAD7C4F}">
      <dgm:prSet/>
      <dgm:spPr/>
      <dgm:t>
        <a:bodyPr/>
        <a:lstStyle/>
        <a:p>
          <a:endParaRPr lang="en-US"/>
        </a:p>
      </dgm:t>
    </dgm:pt>
    <dgm:pt modelId="{6837C748-37B9-49A1-8A62-899544D35369}">
      <dgm:prSet phldrT="[Text]" custT="1"/>
      <dgm:spPr/>
      <dgm:t>
        <a:bodyPr/>
        <a:lstStyle/>
        <a:p>
          <a:r>
            <a:rPr lang="en-IN" sz="2400" dirty="0"/>
            <a:t>Inner Join </a:t>
          </a:r>
        </a:p>
        <a:p>
          <a:r>
            <a:rPr lang="en-IN" sz="2400" dirty="0"/>
            <a:t>(OE 9.x)</a:t>
          </a:r>
          <a:endParaRPr lang="en-US" sz="2400" dirty="0"/>
        </a:p>
      </dgm:t>
    </dgm:pt>
    <dgm:pt modelId="{E65A7E56-34BA-482F-873C-5A431F16F10F}" type="parTrans" cxnId="{1926C4A6-5BC7-4E79-A558-3DA251EF416B}">
      <dgm:prSet/>
      <dgm:spPr/>
      <dgm:t>
        <a:bodyPr/>
        <a:lstStyle/>
        <a:p>
          <a:endParaRPr lang="en-US"/>
        </a:p>
      </dgm:t>
    </dgm:pt>
    <dgm:pt modelId="{CBB535CA-81F3-49C2-A025-2049C0D43979}" type="sibTrans" cxnId="{1926C4A6-5BC7-4E79-A558-3DA251EF416B}">
      <dgm:prSet/>
      <dgm:spPr/>
      <dgm:t>
        <a:bodyPr/>
        <a:lstStyle/>
        <a:p>
          <a:endParaRPr lang="en-US"/>
        </a:p>
      </dgm:t>
    </dgm:pt>
    <dgm:pt modelId="{0F38DE91-7843-47E2-BB95-CABEE54D676E}" type="pres">
      <dgm:prSet presAssocID="{2A002B82-2011-4CE6-8F2A-69BA9441B159}" presName="Name0" presStyleCnt="0">
        <dgm:presLayoutVars>
          <dgm:dir/>
          <dgm:resizeHandles val="exact"/>
        </dgm:presLayoutVars>
      </dgm:prSet>
      <dgm:spPr/>
    </dgm:pt>
    <dgm:pt modelId="{3809C5C9-F0CC-42CA-AC4A-001D8F3BED65}" type="pres">
      <dgm:prSet presAssocID="{2A002B82-2011-4CE6-8F2A-69BA9441B159}" presName="arrow" presStyleLbl="bgShp" presStyleIdx="0" presStyleCnt="1"/>
      <dgm:spPr/>
    </dgm:pt>
    <dgm:pt modelId="{0A180259-CBEC-459C-8605-217797812872}" type="pres">
      <dgm:prSet presAssocID="{2A002B82-2011-4CE6-8F2A-69BA9441B159}" presName="points" presStyleCnt="0"/>
      <dgm:spPr/>
    </dgm:pt>
    <dgm:pt modelId="{F502D134-A61D-4047-B556-5884D1B781F4}" type="pres">
      <dgm:prSet presAssocID="{6837C748-37B9-49A1-8A62-899544D35369}" presName="compositeA" presStyleCnt="0"/>
      <dgm:spPr/>
    </dgm:pt>
    <dgm:pt modelId="{D97CBB14-719C-400E-B266-D6E91647F8F9}" type="pres">
      <dgm:prSet presAssocID="{6837C748-37B9-49A1-8A62-899544D35369}" presName="textA" presStyleLbl="revTx" presStyleIdx="0" presStyleCnt="5">
        <dgm:presLayoutVars>
          <dgm:bulletEnabled val="1"/>
        </dgm:presLayoutVars>
      </dgm:prSet>
      <dgm:spPr/>
    </dgm:pt>
    <dgm:pt modelId="{6DAE70BA-0682-4372-AC22-1851988558BF}" type="pres">
      <dgm:prSet presAssocID="{6837C748-37B9-49A1-8A62-899544D35369}" presName="circleA" presStyleLbl="node1" presStyleIdx="0" presStyleCnt="5"/>
      <dgm:spPr/>
    </dgm:pt>
    <dgm:pt modelId="{5B954097-D621-435B-AB9E-AE2235082F39}" type="pres">
      <dgm:prSet presAssocID="{6837C748-37B9-49A1-8A62-899544D35369}" presName="spaceA" presStyleCnt="0"/>
      <dgm:spPr/>
    </dgm:pt>
    <dgm:pt modelId="{0D5FEAC0-C04C-47DE-A304-0BA91F72C909}" type="pres">
      <dgm:prSet presAssocID="{CBB535CA-81F3-49C2-A025-2049C0D43979}" presName="space" presStyleCnt="0"/>
      <dgm:spPr/>
    </dgm:pt>
    <dgm:pt modelId="{C699948D-A56F-481A-898D-68F869B7E145}" type="pres">
      <dgm:prSet presAssocID="{A650C7E1-BB4A-45FF-AE09-6E6D228F95D1}" presName="compositeB" presStyleCnt="0"/>
      <dgm:spPr/>
    </dgm:pt>
    <dgm:pt modelId="{C50DD6A1-5334-4C02-A8C4-A75F27623E07}" type="pres">
      <dgm:prSet presAssocID="{A650C7E1-BB4A-45FF-AE09-6E6D228F95D1}" presName="textB" presStyleLbl="revTx" presStyleIdx="1" presStyleCnt="5">
        <dgm:presLayoutVars>
          <dgm:bulletEnabled val="1"/>
        </dgm:presLayoutVars>
      </dgm:prSet>
      <dgm:spPr/>
    </dgm:pt>
    <dgm:pt modelId="{C130304D-D448-4E57-B022-220D9D59B33E}" type="pres">
      <dgm:prSet presAssocID="{A650C7E1-BB4A-45FF-AE09-6E6D228F95D1}" presName="circleB" presStyleLbl="node1" presStyleIdx="1" presStyleCnt="5"/>
      <dgm:spPr/>
    </dgm:pt>
    <dgm:pt modelId="{60BE3CF5-D7EF-4D69-9DEB-E77408472D72}" type="pres">
      <dgm:prSet presAssocID="{A650C7E1-BB4A-45FF-AE09-6E6D228F95D1}" presName="spaceB" presStyleCnt="0"/>
      <dgm:spPr/>
    </dgm:pt>
    <dgm:pt modelId="{F959E5EC-ADAD-4E38-94C4-4546D123E09F}" type="pres">
      <dgm:prSet presAssocID="{50018B00-EFF8-49D2-81C3-A6ED255FF2A1}" presName="space" presStyleCnt="0"/>
      <dgm:spPr/>
    </dgm:pt>
    <dgm:pt modelId="{CEC797C3-8AB9-4962-9A4B-D4C4979E8A26}" type="pres">
      <dgm:prSet presAssocID="{1053E930-3747-476C-A48A-BD51FE4D57AE}" presName="compositeA" presStyleCnt="0"/>
      <dgm:spPr/>
    </dgm:pt>
    <dgm:pt modelId="{2F7B9C48-09B6-473C-A957-1532BDBF88EE}" type="pres">
      <dgm:prSet presAssocID="{1053E930-3747-476C-A48A-BD51FE4D57AE}" presName="textA" presStyleLbl="revTx" presStyleIdx="2" presStyleCnt="5">
        <dgm:presLayoutVars>
          <dgm:bulletEnabled val="1"/>
        </dgm:presLayoutVars>
      </dgm:prSet>
      <dgm:spPr/>
    </dgm:pt>
    <dgm:pt modelId="{E82E3C13-3CC9-4AFD-AA5C-B78C8C6067DE}" type="pres">
      <dgm:prSet presAssocID="{1053E930-3747-476C-A48A-BD51FE4D57AE}" presName="circleA" presStyleLbl="node1" presStyleIdx="2" presStyleCnt="5"/>
      <dgm:spPr/>
    </dgm:pt>
    <dgm:pt modelId="{DDB73936-3AF0-460B-ADB4-5B1058F6B989}" type="pres">
      <dgm:prSet presAssocID="{1053E930-3747-476C-A48A-BD51FE4D57AE}" presName="spaceA" presStyleCnt="0"/>
      <dgm:spPr/>
    </dgm:pt>
    <dgm:pt modelId="{787FE502-B69B-4DF6-B310-CAC3F6870E34}" type="pres">
      <dgm:prSet presAssocID="{274AE20D-497D-4F50-918A-F546079F48B7}" presName="space" presStyleCnt="0"/>
      <dgm:spPr/>
    </dgm:pt>
    <dgm:pt modelId="{8E9FCEAE-3F04-4F13-A5CF-B6A0022BD9BD}" type="pres">
      <dgm:prSet presAssocID="{841DBDF4-9CF0-4366-BAFF-A5DC0DCD1131}" presName="compositeB" presStyleCnt="0"/>
      <dgm:spPr/>
    </dgm:pt>
    <dgm:pt modelId="{32BFCC91-79DA-4328-BF4A-535916871629}" type="pres">
      <dgm:prSet presAssocID="{841DBDF4-9CF0-4366-BAFF-A5DC0DCD1131}" presName="textB" presStyleLbl="revTx" presStyleIdx="3" presStyleCnt="5">
        <dgm:presLayoutVars>
          <dgm:bulletEnabled val="1"/>
        </dgm:presLayoutVars>
      </dgm:prSet>
      <dgm:spPr/>
    </dgm:pt>
    <dgm:pt modelId="{8C61A09A-6FBA-432A-90E0-5FCB537E54BC}" type="pres">
      <dgm:prSet presAssocID="{841DBDF4-9CF0-4366-BAFF-A5DC0DCD1131}" presName="circleB" presStyleLbl="node1" presStyleIdx="3" presStyleCnt="5"/>
      <dgm:spPr/>
    </dgm:pt>
    <dgm:pt modelId="{BEDA42E0-36F4-4E74-84AF-1971FC85E1AF}" type="pres">
      <dgm:prSet presAssocID="{841DBDF4-9CF0-4366-BAFF-A5DC0DCD1131}" presName="spaceB" presStyleCnt="0"/>
      <dgm:spPr/>
    </dgm:pt>
    <dgm:pt modelId="{C866D695-FB33-46AD-80A0-D8F76D6C54C2}" type="pres">
      <dgm:prSet presAssocID="{0A4B6D43-A3E2-4633-9E91-ED92BE3AD89B}" presName="space" presStyleCnt="0"/>
      <dgm:spPr/>
    </dgm:pt>
    <dgm:pt modelId="{F1E29FEC-0E36-4EC8-93F9-81A6B141F275}" type="pres">
      <dgm:prSet presAssocID="{B6617AD5-27C5-4F2A-B030-F420574E8700}" presName="compositeA" presStyleCnt="0"/>
      <dgm:spPr/>
    </dgm:pt>
    <dgm:pt modelId="{B50DEDB8-1238-4CB4-8D1D-B366573021B6}" type="pres">
      <dgm:prSet presAssocID="{B6617AD5-27C5-4F2A-B030-F420574E8700}" presName="textA" presStyleLbl="revTx" presStyleIdx="4" presStyleCnt="5" custScaleX="138257">
        <dgm:presLayoutVars>
          <dgm:bulletEnabled val="1"/>
        </dgm:presLayoutVars>
      </dgm:prSet>
      <dgm:spPr/>
    </dgm:pt>
    <dgm:pt modelId="{E8A4874F-3480-46B4-B18D-ED7C63AEA66D}" type="pres">
      <dgm:prSet presAssocID="{B6617AD5-27C5-4F2A-B030-F420574E8700}" presName="circleA" presStyleLbl="node1" presStyleIdx="4" presStyleCnt="5"/>
      <dgm:spPr/>
    </dgm:pt>
    <dgm:pt modelId="{9E2CCB1B-EF34-418D-A73B-42EACC563C8C}" type="pres">
      <dgm:prSet presAssocID="{B6617AD5-27C5-4F2A-B030-F420574E8700}" presName="spaceA" presStyleCnt="0"/>
      <dgm:spPr/>
    </dgm:pt>
  </dgm:ptLst>
  <dgm:cxnLst>
    <dgm:cxn modelId="{27CFA346-1EC4-419C-8DF7-23B2EFAD7C4F}" srcId="{2A002B82-2011-4CE6-8F2A-69BA9441B159}" destId="{B6617AD5-27C5-4F2A-B030-F420574E8700}" srcOrd="4" destOrd="0" parTransId="{72DD0745-D652-488C-9C07-2A3E604A8C87}" sibTransId="{14C59FDC-83DC-40A3-A4D5-2E51E1ECDBD0}"/>
    <dgm:cxn modelId="{888E1102-C9AF-44A9-88BB-EAE15523ACB2}" type="presOf" srcId="{841DBDF4-9CF0-4366-BAFF-A5DC0DCD1131}" destId="{32BFCC91-79DA-4328-BF4A-535916871629}" srcOrd="0" destOrd="0" presId="urn:microsoft.com/office/officeart/2005/8/layout/hProcess11"/>
    <dgm:cxn modelId="{3A259743-DD75-4A00-AC75-B37A86CA259B}" type="presOf" srcId="{1053E930-3747-476C-A48A-BD51FE4D57AE}" destId="{2F7B9C48-09B6-473C-A957-1532BDBF88EE}" srcOrd="0" destOrd="0" presId="urn:microsoft.com/office/officeart/2005/8/layout/hProcess11"/>
    <dgm:cxn modelId="{0BC3DA0F-BEC5-4E26-A7B3-BD528BB8E070}" type="presOf" srcId="{A650C7E1-BB4A-45FF-AE09-6E6D228F95D1}" destId="{C50DD6A1-5334-4C02-A8C4-A75F27623E07}" srcOrd="0" destOrd="0" presId="urn:microsoft.com/office/officeart/2005/8/layout/hProcess11"/>
    <dgm:cxn modelId="{7D0A0A8C-A64E-4516-8F0F-CA98A7236979}" type="presOf" srcId="{2A002B82-2011-4CE6-8F2A-69BA9441B159}" destId="{0F38DE91-7843-47E2-BB95-CABEE54D676E}" srcOrd="0" destOrd="0" presId="urn:microsoft.com/office/officeart/2005/8/layout/hProcess11"/>
    <dgm:cxn modelId="{A3A6CEB0-41EA-45DB-92C0-274DB9230EB8}" srcId="{2A002B82-2011-4CE6-8F2A-69BA9441B159}" destId="{841DBDF4-9CF0-4366-BAFF-A5DC0DCD1131}" srcOrd="3" destOrd="0" parTransId="{A4BE7BC5-83F0-46D4-BC33-3B69C0A60CEC}" sibTransId="{0A4B6D43-A3E2-4633-9E91-ED92BE3AD89B}"/>
    <dgm:cxn modelId="{1926C4A6-5BC7-4E79-A558-3DA251EF416B}" srcId="{2A002B82-2011-4CE6-8F2A-69BA9441B159}" destId="{6837C748-37B9-49A1-8A62-899544D35369}" srcOrd="0" destOrd="0" parTransId="{E65A7E56-34BA-482F-873C-5A431F16F10F}" sibTransId="{CBB535CA-81F3-49C2-A025-2049C0D43979}"/>
    <dgm:cxn modelId="{ACA7F00E-CBF6-4D2C-A133-EF97A219A25F}" srcId="{2A002B82-2011-4CE6-8F2A-69BA9441B159}" destId="{A650C7E1-BB4A-45FF-AE09-6E6D228F95D1}" srcOrd="1" destOrd="0" parTransId="{BB0F57F7-B09D-40A8-9075-108254755106}" sibTransId="{50018B00-EFF8-49D2-81C3-A6ED255FF2A1}"/>
    <dgm:cxn modelId="{66C6830F-AC00-4856-94F7-D5F03FC6CC18}" type="presOf" srcId="{6837C748-37B9-49A1-8A62-899544D35369}" destId="{D97CBB14-719C-400E-B266-D6E91647F8F9}" srcOrd="0" destOrd="0" presId="urn:microsoft.com/office/officeart/2005/8/layout/hProcess11"/>
    <dgm:cxn modelId="{4BA2A870-0E5E-4D2F-94C2-534B47B59C07}" type="presOf" srcId="{B6617AD5-27C5-4F2A-B030-F420574E8700}" destId="{B50DEDB8-1238-4CB4-8D1D-B366573021B6}" srcOrd="0" destOrd="0" presId="urn:microsoft.com/office/officeart/2005/8/layout/hProcess11"/>
    <dgm:cxn modelId="{573CEE46-3AF9-48B1-B041-E7F8D9610451}" srcId="{2A002B82-2011-4CE6-8F2A-69BA9441B159}" destId="{1053E930-3747-476C-A48A-BD51FE4D57AE}" srcOrd="2" destOrd="0" parTransId="{1B948253-C057-4281-B26A-EA7073F0EB16}" sibTransId="{274AE20D-497D-4F50-918A-F546079F48B7}"/>
    <dgm:cxn modelId="{738DED25-D16A-4390-A93A-048FF746A292}" type="presParOf" srcId="{0F38DE91-7843-47E2-BB95-CABEE54D676E}" destId="{3809C5C9-F0CC-42CA-AC4A-001D8F3BED65}" srcOrd="0" destOrd="0" presId="urn:microsoft.com/office/officeart/2005/8/layout/hProcess11"/>
    <dgm:cxn modelId="{CBC6C68E-AB5C-405A-943C-33C493540408}" type="presParOf" srcId="{0F38DE91-7843-47E2-BB95-CABEE54D676E}" destId="{0A180259-CBEC-459C-8605-217797812872}" srcOrd="1" destOrd="0" presId="urn:microsoft.com/office/officeart/2005/8/layout/hProcess11"/>
    <dgm:cxn modelId="{0EA67AA2-ECA1-49F5-A010-FD43752CF9AF}" type="presParOf" srcId="{0A180259-CBEC-459C-8605-217797812872}" destId="{F502D134-A61D-4047-B556-5884D1B781F4}" srcOrd="0" destOrd="0" presId="urn:microsoft.com/office/officeart/2005/8/layout/hProcess11"/>
    <dgm:cxn modelId="{C89DC8A3-340B-4AB1-BAAD-95913A6B0C4A}" type="presParOf" srcId="{F502D134-A61D-4047-B556-5884D1B781F4}" destId="{D97CBB14-719C-400E-B266-D6E91647F8F9}" srcOrd="0" destOrd="0" presId="urn:microsoft.com/office/officeart/2005/8/layout/hProcess11"/>
    <dgm:cxn modelId="{180B908C-8D9F-47CB-90CA-E29AE1F4BDDF}" type="presParOf" srcId="{F502D134-A61D-4047-B556-5884D1B781F4}" destId="{6DAE70BA-0682-4372-AC22-1851988558BF}" srcOrd="1" destOrd="0" presId="urn:microsoft.com/office/officeart/2005/8/layout/hProcess11"/>
    <dgm:cxn modelId="{D5306943-0DB7-429A-9B42-919DD1686714}" type="presParOf" srcId="{F502D134-A61D-4047-B556-5884D1B781F4}" destId="{5B954097-D621-435B-AB9E-AE2235082F39}" srcOrd="2" destOrd="0" presId="urn:microsoft.com/office/officeart/2005/8/layout/hProcess11"/>
    <dgm:cxn modelId="{AA46F3A0-E07D-4D38-AACE-2D50F0E47DFB}" type="presParOf" srcId="{0A180259-CBEC-459C-8605-217797812872}" destId="{0D5FEAC0-C04C-47DE-A304-0BA91F72C909}" srcOrd="1" destOrd="0" presId="urn:microsoft.com/office/officeart/2005/8/layout/hProcess11"/>
    <dgm:cxn modelId="{6F5FAA61-FD87-4981-9B46-39794F80CFEB}" type="presParOf" srcId="{0A180259-CBEC-459C-8605-217797812872}" destId="{C699948D-A56F-481A-898D-68F869B7E145}" srcOrd="2" destOrd="0" presId="urn:microsoft.com/office/officeart/2005/8/layout/hProcess11"/>
    <dgm:cxn modelId="{10562B4B-2895-4711-8518-92C92D4B6E02}" type="presParOf" srcId="{C699948D-A56F-481A-898D-68F869B7E145}" destId="{C50DD6A1-5334-4C02-A8C4-A75F27623E07}" srcOrd="0" destOrd="0" presId="urn:microsoft.com/office/officeart/2005/8/layout/hProcess11"/>
    <dgm:cxn modelId="{E0712C4B-0235-4F93-8A22-FB758B527A70}" type="presParOf" srcId="{C699948D-A56F-481A-898D-68F869B7E145}" destId="{C130304D-D448-4E57-B022-220D9D59B33E}" srcOrd="1" destOrd="0" presId="urn:microsoft.com/office/officeart/2005/8/layout/hProcess11"/>
    <dgm:cxn modelId="{37610B59-B5BA-4725-96DB-1C697313B4EB}" type="presParOf" srcId="{C699948D-A56F-481A-898D-68F869B7E145}" destId="{60BE3CF5-D7EF-4D69-9DEB-E77408472D72}" srcOrd="2" destOrd="0" presId="urn:microsoft.com/office/officeart/2005/8/layout/hProcess11"/>
    <dgm:cxn modelId="{116ADE82-20F7-4CC9-86C8-23A2F5743351}" type="presParOf" srcId="{0A180259-CBEC-459C-8605-217797812872}" destId="{F959E5EC-ADAD-4E38-94C4-4546D123E09F}" srcOrd="3" destOrd="0" presId="urn:microsoft.com/office/officeart/2005/8/layout/hProcess11"/>
    <dgm:cxn modelId="{AE67C531-38B4-4F8D-AE31-FAB6A95F658F}" type="presParOf" srcId="{0A180259-CBEC-459C-8605-217797812872}" destId="{CEC797C3-8AB9-4962-9A4B-D4C4979E8A26}" srcOrd="4" destOrd="0" presId="urn:microsoft.com/office/officeart/2005/8/layout/hProcess11"/>
    <dgm:cxn modelId="{BCB30879-CF16-49A6-9CFC-B649645F0336}" type="presParOf" srcId="{CEC797C3-8AB9-4962-9A4B-D4C4979E8A26}" destId="{2F7B9C48-09B6-473C-A957-1532BDBF88EE}" srcOrd="0" destOrd="0" presId="urn:microsoft.com/office/officeart/2005/8/layout/hProcess11"/>
    <dgm:cxn modelId="{0ECDC349-EDF4-4A3C-B9C7-23C0E9B41F84}" type="presParOf" srcId="{CEC797C3-8AB9-4962-9A4B-D4C4979E8A26}" destId="{E82E3C13-3CC9-4AFD-AA5C-B78C8C6067DE}" srcOrd="1" destOrd="0" presId="urn:microsoft.com/office/officeart/2005/8/layout/hProcess11"/>
    <dgm:cxn modelId="{45D34266-E9E0-443A-83E6-A03EE4503F21}" type="presParOf" srcId="{CEC797C3-8AB9-4962-9A4B-D4C4979E8A26}" destId="{DDB73936-3AF0-460B-ADB4-5B1058F6B989}" srcOrd="2" destOrd="0" presId="urn:microsoft.com/office/officeart/2005/8/layout/hProcess11"/>
    <dgm:cxn modelId="{B0071899-0A44-4CAC-A659-84F51259A18A}" type="presParOf" srcId="{0A180259-CBEC-459C-8605-217797812872}" destId="{787FE502-B69B-4DF6-B310-CAC3F6870E34}" srcOrd="5" destOrd="0" presId="urn:microsoft.com/office/officeart/2005/8/layout/hProcess11"/>
    <dgm:cxn modelId="{C3C857DD-9A30-4A08-89A6-0F1694BBEE63}" type="presParOf" srcId="{0A180259-CBEC-459C-8605-217797812872}" destId="{8E9FCEAE-3F04-4F13-A5CF-B6A0022BD9BD}" srcOrd="6" destOrd="0" presId="urn:microsoft.com/office/officeart/2005/8/layout/hProcess11"/>
    <dgm:cxn modelId="{ACE13C4E-EC28-4C67-9273-4D10ED03D45F}" type="presParOf" srcId="{8E9FCEAE-3F04-4F13-A5CF-B6A0022BD9BD}" destId="{32BFCC91-79DA-4328-BF4A-535916871629}" srcOrd="0" destOrd="0" presId="urn:microsoft.com/office/officeart/2005/8/layout/hProcess11"/>
    <dgm:cxn modelId="{B9A7CE1D-FBDB-4F12-9710-912D3D1CB264}" type="presParOf" srcId="{8E9FCEAE-3F04-4F13-A5CF-B6A0022BD9BD}" destId="{8C61A09A-6FBA-432A-90E0-5FCB537E54BC}" srcOrd="1" destOrd="0" presId="urn:microsoft.com/office/officeart/2005/8/layout/hProcess11"/>
    <dgm:cxn modelId="{70E5C97D-DF66-42B2-BDD5-74BD5443524C}" type="presParOf" srcId="{8E9FCEAE-3F04-4F13-A5CF-B6A0022BD9BD}" destId="{BEDA42E0-36F4-4E74-84AF-1971FC85E1AF}" srcOrd="2" destOrd="0" presId="urn:microsoft.com/office/officeart/2005/8/layout/hProcess11"/>
    <dgm:cxn modelId="{BA8B9170-C2D3-4B03-9E51-49A4E1FD27CD}" type="presParOf" srcId="{0A180259-CBEC-459C-8605-217797812872}" destId="{C866D695-FB33-46AD-80A0-D8F76D6C54C2}" srcOrd="7" destOrd="0" presId="urn:microsoft.com/office/officeart/2005/8/layout/hProcess11"/>
    <dgm:cxn modelId="{54A3C3B5-5DEE-4A99-8BD0-432C0E5C92B6}" type="presParOf" srcId="{0A180259-CBEC-459C-8605-217797812872}" destId="{F1E29FEC-0E36-4EC8-93F9-81A6B141F275}" srcOrd="8" destOrd="0" presId="urn:microsoft.com/office/officeart/2005/8/layout/hProcess11"/>
    <dgm:cxn modelId="{123D7D6B-9964-48CB-BC86-1A333D12A472}" type="presParOf" srcId="{F1E29FEC-0E36-4EC8-93F9-81A6B141F275}" destId="{B50DEDB8-1238-4CB4-8D1D-B366573021B6}" srcOrd="0" destOrd="0" presId="urn:microsoft.com/office/officeart/2005/8/layout/hProcess11"/>
    <dgm:cxn modelId="{7494A9F8-968B-45B3-8BF8-0C084FEAF49C}" type="presParOf" srcId="{F1E29FEC-0E36-4EC8-93F9-81A6B141F275}" destId="{E8A4874F-3480-46B4-B18D-ED7C63AEA66D}" srcOrd="1" destOrd="0" presId="urn:microsoft.com/office/officeart/2005/8/layout/hProcess11"/>
    <dgm:cxn modelId="{4E10EDCF-7CDE-4007-847B-36DFC0B72A33}" type="presParOf" srcId="{F1E29FEC-0E36-4EC8-93F9-81A6B141F275}" destId="{9E2CCB1B-EF34-418D-A73B-42EACC563C8C}"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BBCBA8-8FCB-4CF3-96D8-D54CD445FE95}"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77ABFF14-6A81-477D-8339-E50CC25C2956}">
      <dgm:prSet phldrT="[Text]" custT="1"/>
      <dgm:spPr/>
      <dgm:t>
        <a:bodyPr/>
        <a:lstStyle/>
        <a:p>
          <a:pPr algn="l"/>
          <a:r>
            <a:rPr lang="en-IN" sz="1800" dirty="0">
              <a:solidFill>
                <a:srgbClr val="00B050"/>
              </a:solidFill>
            </a:rPr>
            <a:t>Parent records are more than child records.</a:t>
          </a:r>
          <a:endParaRPr lang="en-US" sz="1800" dirty="0">
            <a:solidFill>
              <a:srgbClr val="00B050"/>
            </a:solidFill>
          </a:endParaRPr>
        </a:p>
      </dgm:t>
    </dgm:pt>
    <dgm:pt modelId="{A2049F02-DE07-401B-8994-592116220CCE}" type="parTrans" cxnId="{EDEDBBB7-A048-4B6A-9355-D60B6AFDB7C0}">
      <dgm:prSet/>
      <dgm:spPr/>
      <dgm:t>
        <a:bodyPr/>
        <a:lstStyle/>
        <a:p>
          <a:endParaRPr lang="en-US"/>
        </a:p>
      </dgm:t>
    </dgm:pt>
    <dgm:pt modelId="{973D99DB-337B-43C8-BBAB-99DABBAEE045}" type="sibTrans" cxnId="{EDEDBBB7-A048-4B6A-9355-D60B6AFDB7C0}">
      <dgm:prSet/>
      <dgm:spPr/>
      <dgm:t>
        <a:bodyPr/>
        <a:lstStyle/>
        <a:p>
          <a:endParaRPr lang="en-US"/>
        </a:p>
      </dgm:t>
    </dgm:pt>
    <dgm:pt modelId="{8B6EA9B3-4274-4B61-806A-C30096EA1BD4}">
      <dgm:prSet custT="1"/>
      <dgm:spPr/>
      <dgm:t>
        <a:bodyPr/>
        <a:lstStyle/>
        <a:p>
          <a:pPr algn="l"/>
          <a:r>
            <a:rPr lang="en-IN" sz="1800" dirty="0">
              <a:solidFill>
                <a:srgbClr val="FF0000"/>
              </a:solidFill>
            </a:rPr>
            <a:t>Less record size of join tables.</a:t>
          </a:r>
          <a:endParaRPr lang="en-US" sz="1800" dirty="0">
            <a:solidFill>
              <a:srgbClr val="FF0000"/>
            </a:solidFill>
          </a:endParaRPr>
        </a:p>
        <a:p>
          <a:pPr algn="l"/>
          <a:r>
            <a:rPr lang="en-US" sz="1800" dirty="0">
              <a:solidFill>
                <a:srgbClr val="FF0000"/>
              </a:solidFill>
            </a:rPr>
            <a:t>Increase in Join levels.</a:t>
          </a:r>
        </a:p>
        <a:p>
          <a:pPr algn="l"/>
          <a:r>
            <a:rPr lang="en-IN" sz="1800" dirty="0">
              <a:solidFill>
                <a:srgbClr val="FF0000"/>
              </a:solidFill>
            </a:rPr>
            <a:t>Parent records are lesser than child records.</a:t>
          </a:r>
          <a:endParaRPr lang="en-US" sz="1800" dirty="0">
            <a:solidFill>
              <a:srgbClr val="FF0000"/>
            </a:solidFill>
          </a:endParaRPr>
        </a:p>
      </dgm:t>
    </dgm:pt>
    <dgm:pt modelId="{656AAD83-1AEE-4AED-9BF1-025062A354A5}" type="parTrans" cxnId="{199DD414-1D59-4C2C-A7BA-90429C8868F1}">
      <dgm:prSet/>
      <dgm:spPr/>
      <dgm:t>
        <a:bodyPr/>
        <a:lstStyle/>
        <a:p>
          <a:endParaRPr lang="en-US"/>
        </a:p>
      </dgm:t>
    </dgm:pt>
    <dgm:pt modelId="{C3720B13-B6CA-4A75-AE18-131266B82F67}" type="sibTrans" cxnId="{199DD414-1D59-4C2C-A7BA-90429C8868F1}">
      <dgm:prSet/>
      <dgm:spPr/>
      <dgm:t>
        <a:bodyPr/>
        <a:lstStyle/>
        <a:p>
          <a:endParaRPr lang="en-US"/>
        </a:p>
      </dgm:t>
    </dgm:pt>
    <dgm:pt modelId="{2E6CE7E2-7377-4566-A518-B3E44DC44DE9}">
      <dgm:prSet/>
      <dgm:spPr/>
      <dgm:t>
        <a:bodyPr/>
        <a:lstStyle/>
        <a:p>
          <a:endParaRPr lang="en-IN" dirty="0">
            <a:solidFill>
              <a:srgbClr val="FF0000"/>
            </a:solidFill>
          </a:endParaRPr>
        </a:p>
      </dgm:t>
    </dgm:pt>
    <dgm:pt modelId="{61FD6D8C-F873-4ABA-8F52-EB706300BAE2}" type="parTrans" cxnId="{8CF8901E-710F-40DA-AA3B-A08FE30E71FD}">
      <dgm:prSet/>
      <dgm:spPr/>
      <dgm:t>
        <a:bodyPr/>
        <a:lstStyle/>
        <a:p>
          <a:endParaRPr lang="en-US"/>
        </a:p>
      </dgm:t>
    </dgm:pt>
    <dgm:pt modelId="{D6AC8E2B-7899-445A-9656-3EB9FC34FFB8}" type="sibTrans" cxnId="{8CF8901E-710F-40DA-AA3B-A08FE30E71FD}">
      <dgm:prSet/>
      <dgm:spPr/>
      <dgm:t>
        <a:bodyPr/>
        <a:lstStyle/>
        <a:p>
          <a:endParaRPr lang="en-US"/>
        </a:p>
      </dgm:t>
    </dgm:pt>
    <dgm:pt modelId="{D3A1D1AE-F018-4FFE-82E4-A7F2A121FC86}" type="pres">
      <dgm:prSet presAssocID="{D0BBCBA8-8FCB-4CF3-96D8-D54CD445FE95}" presName="compositeShape" presStyleCnt="0">
        <dgm:presLayoutVars>
          <dgm:chMax val="2"/>
          <dgm:dir/>
          <dgm:resizeHandles val="exact"/>
        </dgm:presLayoutVars>
      </dgm:prSet>
      <dgm:spPr/>
    </dgm:pt>
    <dgm:pt modelId="{EBB2D9AD-F6E4-4BF9-8EA9-4052E2E138D5}" type="pres">
      <dgm:prSet presAssocID="{D0BBCBA8-8FCB-4CF3-96D8-D54CD445FE95}" presName="divider" presStyleLbl="fgShp" presStyleIdx="0" presStyleCnt="1"/>
      <dgm:spPr/>
    </dgm:pt>
    <dgm:pt modelId="{7B9450ED-1749-42E0-BFB1-8EF31DC35EB8}" type="pres">
      <dgm:prSet presAssocID="{77ABFF14-6A81-477D-8339-E50CC25C2956}" presName="downArrow" presStyleLbl="node1" presStyleIdx="0" presStyleCnt="2"/>
      <dgm:spPr/>
    </dgm:pt>
    <dgm:pt modelId="{24FFE2C1-9778-4AD3-8FF0-6759054C0041}" type="pres">
      <dgm:prSet presAssocID="{77ABFF14-6A81-477D-8339-E50CC25C2956}" presName="downArrowText" presStyleLbl="revTx" presStyleIdx="0" presStyleCnt="2" custScaleX="137500">
        <dgm:presLayoutVars>
          <dgm:bulletEnabled val="1"/>
        </dgm:presLayoutVars>
      </dgm:prSet>
      <dgm:spPr/>
    </dgm:pt>
    <dgm:pt modelId="{7BF3FEF5-396B-4359-8EE8-9E97C28E8F6C}" type="pres">
      <dgm:prSet presAssocID="{8B6EA9B3-4274-4B61-806A-C30096EA1BD4}" presName="upArrow" presStyleLbl="node1" presStyleIdx="1" presStyleCnt="2"/>
      <dgm:spPr/>
    </dgm:pt>
    <dgm:pt modelId="{647D47E0-F750-4D54-A7F6-8ED30F9AFA5F}" type="pres">
      <dgm:prSet presAssocID="{8B6EA9B3-4274-4B61-806A-C30096EA1BD4}" presName="upArrowText" presStyleLbl="revTx" presStyleIdx="1" presStyleCnt="2" custScaleX="160938">
        <dgm:presLayoutVars>
          <dgm:bulletEnabled val="1"/>
        </dgm:presLayoutVars>
      </dgm:prSet>
      <dgm:spPr/>
    </dgm:pt>
  </dgm:ptLst>
  <dgm:cxnLst>
    <dgm:cxn modelId="{A3C04336-68A0-4B81-AFA4-8EA3D7D72115}" type="presOf" srcId="{D0BBCBA8-8FCB-4CF3-96D8-D54CD445FE95}" destId="{D3A1D1AE-F018-4FFE-82E4-A7F2A121FC86}" srcOrd="0" destOrd="0" presId="urn:microsoft.com/office/officeart/2005/8/layout/arrow3"/>
    <dgm:cxn modelId="{8CF8901E-710F-40DA-AA3B-A08FE30E71FD}" srcId="{D0BBCBA8-8FCB-4CF3-96D8-D54CD445FE95}" destId="{2E6CE7E2-7377-4566-A518-B3E44DC44DE9}" srcOrd="2" destOrd="0" parTransId="{61FD6D8C-F873-4ABA-8F52-EB706300BAE2}" sibTransId="{D6AC8E2B-7899-445A-9656-3EB9FC34FFB8}"/>
    <dgm:cxn modelId="{199DD414-1D59-4C2C-A7BA-90429C8868F1}" srcId="{D0BBCBA8-8FCB-4CF3-96D8-D54CD445FE95}" destId="{8B6EA9B3-4274-4B61-806A-C30096EA1BD4}" srcOrd="1" destOrd="0" parTransId="{656AAD83-1AEE-4AED-9BF1-025062A354A5}" sibTransId="{C3720B13-B6CA-4A75-AE18-131266B82F67}"/>
    <dgm:cxn modelId="{EDEDBBB7-A048-4B6A-9355-D60B6AFDB7C0}" srcId="{D0BBCBA8-8FCB-4CF3-96D8-D54CD445FE95}" destId="{77ABFF14-6A81-477D-8339-E50CC25C2956}" srcOrd="0" destOrd="0" parTransId="{A2049F02-DE07-401B-8994-592116220CCE}" sibTransId="{973D99DB-337B-43C8-BBAB-99DABBAEE045}"/>
    <dgm:cxn modelId="{76EB3D68-6D51-44E4-AB89-923BCE313ECC}" type="presOf" srcId="{8B6EA9B3-4274-4B61-806A-C30096EA1BD4}" destId="{647D47E0-F750-4D54-A7F6-8ED30F9AFA5F}" srcOrd="0" destOrd="0" presId="urn:microsoft.com/office/officeart/2005/8/layout/arrow3"/>
    <dgm:cxn modelId="{DD79FF00-E0C9-415C-A2A8-64DA84D356AE}" type="presOf" srcId="{77ABFF14-6A81-477D-8339-E50CC25C2956}" destId="{24FFE2C1-9778-4AD3-8FF0-6759054C0041}" srcOrd="0" destOrd="0" presId="urn:microsoft.com/office/officeart/2005/8/layout/arrow3"/>
    <dgm:cxn modelId="{322E01C8-A1EE-4C4F-9E1B-5382A7AD3F3E}" type="presParOf" srcId="{D3A1D1AE-F018-4FFE-82E4-A7F2A121FC86}" destId="{EBB2D9AD-F6E4-4BF9-8EA9-4052E2E138D5}" srcOrd="0" destOrd="0" presId="urn:microsoft.com/office/officeart/2005/8/layout/arrow3"/>
    <dgm:cxn modelId="{E3D97D51-98C1-42CE-9DF8-B4C8A3DE9888}" type="presParOf" srcId="{D3A1D1AE-F018-4FFE-82E4-A7F2A121FC86}" destId="{7B9450ED-1749-42E0-BFB1-8EF31DC35EB8}" srcOrd="1" destOrd="0" presId="urn:microsoft.com/office/officeart/2005/8/layout/arrow3"/>
    <dgm:cxn modelId="{4799FF39-BA52-45A7-B7E7-A26220DB567F}" type="presParOf" srcId="{D3A1D1AE-F018-4FFE-82E4-A7F2A121FC86}" destId="{24FFE2C1-9778-4AD3-8FF0-6759054C0041}" srcOrd="2" destOrd="0" presId="urn:microsoft.com/office/officeart/2005/8/layout/arrow3"/>
    <dgm:cxn modelId="{0F0E4CB6-EFE6-4245-8776-2D9263DFA959}" type="presParOf" srcId="{D3A1D1AE-F018-4FFE-82E4-A7F2A121FC86}" destId="{7BF3FEF5-396B-4359-8EE8-9E97C28E8F6C}" srcOrd="3" destOrd="0" presId="urn:microsoft.com/office/officeart/2005/8/layout/arrow3"/>
    <dgm:cxn modelId="{433C8135-BC12-47E0-A3ED-47789AB944F3}" type="presParOf" srcId="{D3A1D1AE-F018-4FFE-82E4-A7F2A121FC86}" destId="{647D47E0-F750-4D54-A7F6-8ED30F9AFA5F}"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59A2AF-ED32-48A6-BE7F-BF925BB10ABF}"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AF91E71A-D15C-47BA-99E2-F70668EB735B}">
      <dgm:prSet custT="1"/>
      <dgm:spPr>
        <a:solidFill>
          <a:srgbClr val="C00000">
            <a:alpha val="90000"/>
          </a:srgbClr>
        </a:solidFill>
      </dgm:spPr>
      <dgm:t>
        <a:bodyPr/>
        <a:lstStyle/>
        <a:p>
          <a:r>
            <a:rPr lang="en-US" sz="2400" dirty="0"/>
            <a:t>Join tables from multiple logical database schemas</a:t>
          </a:r>
          <a:endParaRPr lang="en-US" sz="2400" dirty="0">
            <a:solidFill>
              <a:schemeClr val="bg1"/>
            </a:solidFill>
          </a:endParaRPr>
        </a:p>
      </dgm:t>
    </dgm:pt>
    <dgm:pt modelId="{230329CE-A45F-4BDD-A729-192E3F09002C}" type="parTrans" cxnId="{D06BD160-2B9A-4122-BCCE-B1203C6F55C8}">
      <dgm:prSet/>
      <dgm:spPr/>
      <dgm:t>
        <a:bodyPr/>
        <a:lstStyle/>
        <a:p>
          <a:endParaRPr lang="en-US"/>
        </a:p>
      </dgm:t>
    </dgm:pt>
    <dgm:pt modelId="{E8699211-ED7F-4301-9CDC-C84C8EAC5523}" type="sibTrans" cxnId="{D06BD160-2B9A-4122-BCCE-B1203C6F55C8}">
      <dgm:prSet/>
      <dgm:spPr/>
      <dgm:t>
        <a:bodyPr/>
        <a:lstStyle/>
        <a:p>
          <a:endParaRPr lang="en-US"/>
        </a:p>
      </dgm:t>
    </dgm:pt>
    <dgm:pt modelId="{6C2C9CC6-4239-49BE-9138-7D08F4122A45}">
      <dgm:prSet custT="1"/>
      <dgm:spPr>
        <a:solidFill>
          <a:srgbClr val="C00000">
            <a:alpha val="90000"/>
          </a:srgbClr>
        </a:solidFill>
      </dgm:spPr>
      <dgm:t>
        <a:bodyPr/>
        <a:lstStyle/>
        <a:p>
          <a:r>
            <a:rPr lang="en-US" sz="2400" dirty="0"/>
            <a:t>Tables to be joined that can’t find a join key </a:t>
          </a:r>
        </a:p>
      </dgm:t>
    </dgm:pt>
    <dgm:pt modelId="{7EC7E287-E231-44AA-83F6-BD868569B848}" type="parTrans" cxnId="{93446A33-99D5-45A2-A4C9-42CB19CA079B}">
      <dgm:prSet/>
      <dgm:spPr/>
      <dgm:t>
        <a:bodyPr/>
        <a:lstStyle/>
        <a:p>
          <a:endParaRPr lang="en-US"/>
        </a:p>
      </dgm:t>
    </dgm:pt>
    <dgm:pt modelId="{56380DF6-AFD8-448B-9C31-C3F5BDDCAC57}" type="sibTrans" cxnId="{93446A33-99D5-45A2-A4C9-42CB19CA079B}">
      <dgm:prSet/>
      <dgm:spPr/>
      <dgm:t>
        <a:bodyPr/>
        <a:lstStyle/>
        <a:p>
          <a:endParaRPr lang="en-US"/>
        </a:p>
      </dgm:t>
    </dgm:pt>
    <dgm:pt modelId="{EE58C3B2-02EE-4E95-91BC-A08830B15C08}">
      <dgm:prSet custT="1"/>
      <dgm:spPr>
        <a:solidFill>
          <a:srgbClr val="C00000">
            <a:alpha val="90000"/>
          </a:srgbClr>
        </a:solidFill>
      </dgm:spPr>
      <dgm:t>
        <a:bodyPr/>
        <a:lstStyle/>
        <a:p>
          <a:r>
            <a:rPr lang="en-US" sz="2400" dirty="0"/>
            <a:t>Joins with a “USING” phrase </a:t>
          </a:r>
        </a:p>
      </dgm:t>
    </dgm:pt>
    <dgm:pt modelId="{40E7B6D2-64F8-4372-BA3E-6E1CEDC488F6}" type="parTrans" cxnId="{94B19819-125A-4709-9042-A3D42962123D}">
      <dgm:prSet/>
      <dgm:spPr/>
      <dgm:t>
        <a:bodyPr/>
        <a:lstStyle/>
        <a:p>
          <a:endParaRPr lang="en-US"/>
        </a:p>
      </dgm:t>
    </dgm:pt>
    <dgm:pt modelId="{CB1BDDE6-185A-42E3-9AD7-6355C27751B1}" type="sibTrans" cxnId="{94B19819-125A-4709-9042-A3D42962123D}">
      <dgm:prSet/>
      <dgm:spPr/>
      <dgm:t>
        <a:bodyPr/>
        <a:lstStyle/>
        <a:p>
          <a:endParaRPr lang="en-US"/>
        </a:p>
      </dgm:t>
    </dgm:pt>
    <dgm:pt modelId="{C56131D7-4343-4D2A-A284-6ACD26E9AC7F}">
      <dgm:prSet custT="1"/>
      <dgm:spPr>
        <a:solidFill>
          <a:srgbClr val="C00000">
            <a:alpha val="90000"/>
          </a:srgbClr>
        </a:solidFill>
      </dgm:spPr>
      <dgm:t>
        <a:bodyPr/>
        <a:lstStyle/>
        <a:p>
          <a:r>
            <a:rPr lang="en-US" sz="2400" dirty="0"/>
            <a:t>EXCLUSIVE-LOCK Joins specified at the query level</a:t>
          </a:r>
        </a:p>
      </dgm:t>
    </dgm:pt>
    <dgm:pt modelId="{E9B7ED52-9449-4566-9D18-8909A083A0FD}" type="parTrans" cxnId="{036FD38F-CAB1-4ACC-B909-B8797E0A4876}">
      <dgm:prSet/>
      <dgm:spPr/>
      <dgm:t>
        <a:bodyPr/>
        <a:lstStyle/>
        <a:p>
          <a:endParaRPr lang="en-US"/>
        </a:p>
      </dgm:t>
    </dgm:pt>
    <dgm:pt modelId="{C1C229C4-3226-4D70-8C02-0DD779D95D48}" type="sibTrans" cxnId="{036FD38F-CAB1-4ACC-B909-B8797E0A4876}">
      <dgm:prSet/>
      <dgm:spPr/>
      <dgm:t>
        <a:bodyPr/>
        <a:lstStyle/>
        <a:p>
          <a:endParaRPr lang="en-US"/>
        </a:p>
      </dgm:t>
    </dgm:pt>
    <dgm:pt modelId="{B1D70C08-1868-4DF4-B165-A23C5F49A732}">
      <dgm:prSet custT="1"/>
      <dgm:spPr>
        <a:solidFill>
          <a:srgbClr val="C00000">
            <a:alpha val="90000"/>
          </a:srgbClr>
        </a:solidFill>
      </dgm:spPr>
      <dgm:t>
        <a:bodyPr/>
        <a:lstStyle/>
        <a:p>
          <a:r>
            <a:rPr lang="en-US" sz="2400" dirty="0"/>
            <a:t>JOIN levels greater than 10</a:t>
          </a:r>
        </a:p>
      </dgm:t>
    </dgm:pt>
    <dgm:pt modelId="{6BAB957D-C6E8-4DC0-B2EE-2DADE24CA002}" type="parTrans" cxnId="{F1598F64-28F5-4985-A08C-1F58EE53436B}">
      <dgm:prSet/>
      <dgm:spPr/>
      <dgm:t>
        <a:bodyPr/>
        <a:lstStyle/>
        <a:p>
          <a:endParaRPr lang="en-US"/>
        </a:p>
      </dgm:t>
    </dgm:pt>
    <dgm:pt modelId="{457088E8-D81F-4777-9AA6-183F8F523D18}" type="sibTrans" cxnId="{F1598F64-28F5-4985-A08C-1F58EE53436B}">
      <dgm:prSet/>
      <dgm:spPr/>
      <dgm:t>
        <a:bodyPr/>
        <a:lstStyle/>
        <a:p>
          <a:endParaRPr lang="en-US"/>
        </a:p>
      </dgm:t>
    </dgm:pt>
    <dgm:pt modelId="{6A926CD7-BED3-49CC-9A5F-A33AF805EBED}" type="pres">
      <dgm:prSet presAssocID="{8359A2AF-ED32-48A6-BE7F-BF925BB10ABF}" presName="linear" presStyleCnt="0">
        <dgm:presLayoutVars>
          <dgm:dir/>
          <dgm:animLvl val="lvl"/>
          <dgm:resizeHandles val="exact"/>
        </dgm:presLayoutVars>
      </dgm:prSet>
      <dgm:spPr/>
    </dgm:pt>
    <dgm:pt modelId="{E57D5DCB-566D-4FC7-95FC-1E9187752014}" type="pres">
      <dgm:prSet presAssocID="{AF91E71A-D15C-47BA-99E2-F70668EB735B}" presName="parentLin" presStyleCnt="0"/>
      <dgm:spPr/>
    </dgm:pt>
    <dgm:pt modelId="{850C73B3-F97A-46CD-9FD5-2A97CB97349A}" type="pres">
      <dgm:prSet presAssocID="{AF91E71A-D15C-47BA-99E2-F70668EB735B}" presName="parentLeftMargin" presStyleLbl="node1" presStyleIdx="0" presStyleCnt="5"/>
      <dgm:spPr/>
    </dgm:pt>
    <dgm:pt modelId="{012A1C75-644C-44DB-A94F-C7D987E9A748}" type="pres">
      <dgm:prSet presAssocID="{AF91E71A-D15C-47BA-99E2-F70668EB735B}" presName="parentText" presStyleLbl="node1" presStyleIdx="0" presStyleCnt="5">
        <dgm:presLayoutVars>
          <dgm:chMax val="0"/>
          <dgm:bulletEnabled val="1"/>
        </dgm:presLayoutVars>
      </dgm:prSet>
      <dgm:spPr/>
    </dgm:pt>
    <dgm:pt modelId="{B0808D98-E9C7-4DC6-94B5-62CB7CA389FF}" type="pres">
      <dgm:prSet presAssocID="{AF91E71A-D15C-47BA-99E2-F70668EB735B}" presName="negativeSpace" presStyleCnt="0"/>
      <dgm:spPr/>
    </dgm:pt>
    <dgm:pt modelId="{F2511E0A-835D-456C-9AD2-C3D7C35C4569}" type="pres">
      <dgm:prSet presAssocID="{AF91E71A-D15C-47BA-99E2-F70668EB735B}" presName="childText" presStyleLbl="conFgAcc1" presStyleIdx="0" presStyleCnt="5">
        <dgm:presLayoutVars>
          <dgm:bulletEnabled val="1"/>
        </dgm:presLayoutVars>
      </dgm:prSet>
      <dgm:spPr/>
    </dgm:pt>
    <dgm:pt modelId="{1FE9FC22-179F-455C-939B-FAD9DF119C90}" type="pres">
      <dgm:prSet presAssocID="{E8699211-ED7F-4301-9CDC-C84C8EAC5523}" presName="spaceBetweenRectangles" presStyleCnt="0"/>
      <dgm:spPr/>
    </dgm:pt>
    <dgm:pt modelId="{80F25322-BC00-4F43-B75E-9800DAE5C641}" type="pres">
      <dgm:prSet presAssocID="{6C2C9CC6-4239-49BE-9138-7D08F4122A45}" presName="parentLin" presStyleCnt="0"/>
      <dgm:spPr/>
    </dgm:pt>
    <dgm:pt modelId="{31B1F83E-509F-4EAA-9A21-76B554919207}" type="pres">
      <dgm:prSet presAssocID="{6C2C9CC6-4239-49BE-9138-7D08F4122A45}" presName="parentLeftMargin" presStyleLbl="node1" presStyleIdx="0" presStyleCnt="5"/>
      <dgm:spPr/>
    </dgm:pt>
    <dgm:pt modelId="{2904FAF9-1817-40AF-8F57-CA50FF65FEAE}" type="pres">
      <dgm:prSet presAssocID="{6C2C9CC6-4239-49BE-9138-7D08F4122A45}" presName="parentText" presStyleLbl="node1" presStyleIdx="1" presStyleCnt="5">
        <dgm:presLayoutVars>
          <dgm:chMax val="0"/>
          <dgm:bulletEnabled val="1"/>
        </dgm:presLayoutVars>
      </dgm:prSet>
      <dgm:spPr/>
    </dgm:pt>
    <dgm:pt modelId="{12BD7271-41C9-41AF-9BE5-50C10B876AE8}" type="pres">
      <dgm:prSet presAssocID="{6C2C9CC6-4239-49BE-9138-7D08F4122A45}" presName="negativeSpace" presStyleCnt="0"/>
      <dgm:spPr/>
    </dgm:pt>
    <dgm:pt modelId="{3FDC8510-DAD4-4C6F-9013-3F815B776F09}" type="pres">
      <dgm:prSet presAssocID="{6C2C9CC6-4239-49BE-9138-7D08F4122A45}" presName="childText" presStyleLbl="conFgAcc1" presStyleIdx="1" presStyleCnt="5">
        <dgm:presLayoutVars>
          <dgm:bulletEnabled val="1"/>
        </dgm:presLayoutVars>
      </dgm:prSet>
      <dgm:spPr/>
    </dgm:pt>
    <dgm:pt modelId="{FD5BF47F-3422-4C78-8924-2442457BA2A7}" type="pres">
      <dgm:prSet presAssocID="{56380DF6-AFD8-448B-9C31-C3F5BDDCAC57}" presName="spaceBetweenRectangles" presStyleCnt="0"/>
      <dgm:spPr/>
    </dgm:pt>
    <dgm:pt modelId="{C0F068A5-221A-47AB-B1FA-05D895B48CA1}" type="pres">
      <dgm:prSet presAssocID="{EE58C3B2-02EE-4E95-91BC-A08830B15C08}" presName="parentLin" presStyleCnt="0"/>
      <dgm:spPr/>
    </dgm:pt>
    <dgm:pt modelId="{D1755F42-673B-48CA-BB11-D6EEE934A8D4}" type="pres">
      <dgm:prSet presAssocID="{EE58C3B2-02EE-4E95-91BC-A08830B15C08}" presName="parentLeftMargin" presStyleLbl="node1" presStyleIdx="1" presStyleCnt="5"/>
      <dgm:spPr/>
    </dgm:pt>
    <dgm:pt modelId="{3E7FAD7C-A8D8-42D3-8522-B6CAC784B099}" type="pres">
      <dgm:prSet presAssocID="{EE58C3B2-02EE-4E95-91BC-A08830B15C08}" presName="parentText" presStyleLbl="node1" presStyleIdx="2" presStyleCnt="5">
        <dgm:presLayoutVars>
          <dgm:chMax val="0"/>
          <dgm:bulletEnabled val="1"/>
        </dgm:presLayoutVars>
      </dgm:prSet>
      <dgm:spPr/>
    </dgm:pt>
    <dgm:pt modelId="{E58A376B-B9B1-4576-9FFF-F27EF3F10FED}" type="pres">
      <dgm:prSet presAssocID="{EE58C3B2-02EE-4E95-91BC-A08830B15C08}" presName="negativeSpace" presStyleCnt="0"/>
      <dgm:spPr/>
    </dgm:pt>
    <dgm:pt modelId="{B0AA9C36-1144-4A0D-8B33-8E9E10308C66}" type="pres">
      <dgm:prSet presAssocID="{EE58C3B2-02EE-4E95-91BC-A08830B15C08}" presName="childText" presStyleLbl="conFgAcc1" presStyleIdx="2" presStyleCnt="5">
        <dgm:presLayoutVars>
          <dgm:bulletEnabled val="1"/>
        </dgm:presLayoutVars>
      </dgm:prSet>
      <dgm:spPr/>
    </dgm:pt>
    <dgm:pt modelId="{12F4DADA-DBF3-4DF3-AE9A-092A19EEEFF6}" type="pres">
      <dgm:prSet presAssocID="{CB1BDDE6-185A-42E3-9AD7-6355C27751B1}" presName="spaceBetweenRectangles" presStyleCnt="0"/>
      <dgm:spPr/>
    </dgm:pt>
    <dgm:pt modelId="{0570F68A-9EE4-4F6B-88B0-B8A412C66ACB}" type="pres">
      <dgm:prSet presAssocID="{C56131D7-4343-4D2A-A284-6ACD26E9AC7F}" presName="parentLin" presStyleCnt="0"/>
      <dgm:spPr/>
    </dgm:pt>
    <dgm:pt modelId="{A5636FF7-662E-4D6A-86A9-5AFC333EEEB7}" type="pres">
      <dgm:prSet presAssocID="{C56131D7-4343-4D2A-A284-6ACD26E9AC7F}" presName="parentLeftMargin" presStyleLbl="node1" presStyleIdx="2" presStyleCnt="5"/>
      <dgm:spPr/>
    </dgm:pt>
    <dgm:pt modelId="{451D9264-112B-4DD7-AD97-61741A5C13EE}" type="pres">
      <dgm:prSet presAssocID="{C56131D7-4343-4D2A-A284-6ACD26E9AC7F}" presName="parentText" presStyleLbl="node1" presStyleIdx="3" presStyleCnt="5">
        <dgm:presLayoutVars>
          <dgm:chMax val="0"/>
          <dgm:bulletEnabled val="1"/>
        </dgm:presLayoutVars>
      </dgm:prSet>
      <dgm:spPr/>
    </dgm:pt>
    <dgm:pt modelId="{BB0E6BB0-4766-4458-A9EB-D52506EF2D32}" type="pres">
      <dgm:prSet presAssocID="{C56131D7-4343-4D2A-A284-6ACD26E9AC7F}" presName="negativeSpace" presStyleCnt="0"/>
      <dgm:spPr/>
    </dgm:pt>
    <dgm:pt modelId="{756372E5-4244-41A0-9B6D-14C54DDBC809}" type="pres">
      <dgm:prSet presAssocID="{C56131D7-4343-4D2A-A284-6ACD26E9AC7F}" presName="childText" presStyleLbl="conFgAcc1" presStyleIdx="3" presStyleCnt="5">
        <dgm:presLayoutVars>
          <dgm:bulletEnabled val="1"/>
        </dgm:presLayoutVars>
      </dgm:prSet>
      <dgm:spPr/>
    </dgm:pt>
    <dgm:pt modelId="{693563EA-FEA3-4656-9A72-87B7B25AA914}" type="pres">
      <dgm:prSet presAssocID="{C1C229C4-3226-4D70-8C02-0DD779D95D48}" presName="spaceBetweenRectangles" presStyleCnt="0"/>
      <dgm:spPr/>
    </dgm:pt>
    <dgm:pt modelId="{BD4752AD-28CC-49C5-BD98-05BD138E86F9}" type="pres">
      <dgm:prSet presAssocID="{B1D70C08-1868-4DF4-B165-A23C5F49A732}" presName="parentLin" presStyleCnt="0"/>
      <dgm:spPr/>
    </dgm:pt>
    <dgm:pt modelId="{38E881D7-2273-43AB-B9F5-FC3AFF1F94C4}" type="pres">
      <dgm:prSet presAssocID="{B1D70C08-1868-4DF4-B165-A23C5F49A732}" presName="parentLeftMargin" presStyleLbl="node1" presStyleIdx="3" presStyleCnt="5"/>
      <dgm:spPr/>
    </dgm:pt>
    <dgm:pt modelId="{5598ECCC-95D5-4B7F-9CC0-93035C604298}" type="pres">
      <dgm:prSet presAssocID="{B1D70C08-1868-4DF4-B165-A23C5F49A732}" presName="parentText" presStyleLbl="node1" presStyleIdx="4" presStyleCnt="5">
        <dgm:presLayoutVars>
          <dgm:chMax val="0"/>
          <dgm:bulletEnabled val="1"/>
        </dgm:presLayoutVars>
      </dgm:prSet>
      <dgm:spPr/>
    </dgm:pt>
    <dgm:pt modelId="{CEA611C8-2EC2-433F-A54B-5B700CAF8567}" type="pres">
      <dgm:prSet presAssocID="{B1D70C08-1868-4DF4-B165-A23C5F49A732}" presName="negativeSpace" presStyleCnt="0"/>
      <dgm:spPr/>
    </dgm:pt>
    <dgm:pt modelId="{3CEFFC2D-7A53-4591-8297-68D1902B9B7D}" type="pres">
      <dgm:prSet presAssocID="{B1D70C08-1868-4DF4-B165-A23C5F49A732}" presName="childText" presStyleLbl="conFgAcc1" presStyleIdx="4" presStyleCnt="5">
        <dgm:presLayoutVars>
          <dgm:bulletEnabled val="1"/>
        </dgm:presLayoutVars>
      </dgm:prSet>
      <dgm:spPr/>
    </dgm:pt>
  </dgm:ptLst>
  <dgm:cxnLst>
    <dgm:cxn modelId="{B6344FAF-4809-4F55-90D2-5B566E6FEBD7}" type="presOf" srcId="{6C2C9CC6-4239-49BE-9138-7D08F4122A45}" destId="{31B1F83E-509F-4EAA-9A21-76B554919207}" srcOrd="0" destOrd="0" presId="urn:microsoft.com/office/officeart/2005/8/layout/list1"/>
    <dgm:cxn modelId="{A35B40AF-062F-4D5A-AECB-C706FA3A2EA9}" type="presOf" srcId="{B1D70C08-1868-4DF4-B165-A23C5F49A732}" destId="{38E881D7-2273-43AB-B9F5-FC3AFF1F94C4}" srcOrd="0" destOrd="0" presId="urn:microsoft.com/office/officeart/2005/8/layout/list1"/>
    <dgm:cxn modelId="{3333799B-EC52-4A74-9AE1-0095E25F288E}" type="presOf" srcId="{C56131D7-4343-4D2A-A284-6ACD26E9AC7F}" destId="{A5636FF7-662E-4D6A-86A9-5AFC333EEEB7}" srcOrd="0" destOrd="0" presId="urn:microsoft.com/office/officeart/2005/8/layout/list1"/>
    <dgm:cxn modelId="{D06BD160-2B9A-4122-BCCE-B1203C6F55C8}" srcId="{8359A2AF-ED32-48A6-BE7F-BF925BB10ABF}" destId="{AF91E71A-D15C-47BA-99E2-F70668EB735B}" srcOrd="0" destOrd="0" parTransId="{230329CE-A45F-4BDD-A729-192E3F09002C}" sibTransId="{E8699211-ED7F-4301-9CDC-C84C8EAC5523}"/>
    <dgm:cxn modelId="{E01AFEB2-1199-4348-B955-708DBA018B75}" type="presOf" srcId="{8359A2AF-ED32-48A6-BE7F-BF925BB10ABF}" destId="{6A926CD7-BED3-49CC-9A5F-A33AF805EBED}" srcOrd="0" destOrd="0" presId="urn:microsoft.com/office/officeart/2005/8/layout/list1"/>
    <dgm:cxn modelId="{36B35134-F966-400C-A815-88987698DD14}" type="presOf" srcId="{AF91E71A-D15C-47BA-99E2-F70668EB735B}" destId="{012A1C75-644C-44DB-A94F-C7D987E9A748}" srcOrd="1" destOrd="0" presId="urn:microsoft.com/office/officeart/2005/8/layout/list1"/>
    <dgm:cxn modelId="{E81769AD-8341-49EB-993B-AF3E1DDCBD82}" type="presOf" srcId="{6C2C9CC6-4239-49BE-9138-7D08F4122A45}" destId="{2904FAF9-1817-40AF-8F57-CA50FF65FEAE}" srcOrd="1" destOrd="0" presId="urn:microsoft.com/office/officeart/2005/8/layout/list1"/>
    <dgm:cxn modelId="{CD56B232-69E2-429C-A249-94807B1F67C0}" type="presOf" srcId="{C56131D7-4343-4D2A-A284-6ACD26E9AC7F}" destId="{451D9264-112B-4DD7-AD97-61741A5C13EE}" srcOrd="1" destOrd="0" presId="urn:microsoft.com/office/officeart/2005/8/layout/list1"/>
    <dgm:cxn modelId="{F1598F64-28F5-4985-A08C-1F58EE53436B}" srcId="{8359A2AF-ED32-48A6-BE7F-BF925BB10ABF}" destId="{B1D70C08-1868-4DF4-B165-A23C5F49A732}" srcOrd="4" destOrd="0" parTransId="{6BAB957D-C6E8-4DC0-B2EE-2DADE24CA002}" sibTransId="{457088E8-D81F-4777-9AA6-183F8F523D18}"/>
    <dgm:cxn modelId="{6891F36D-7D89-4D78-8F2F-28163B9ADB33}" type="presOf" srcId="{AF91E71A-D15C-47BA-99E2-F70668EB735B}" destId="{850C73B3-F97A-46CD-9FD5-2A97CB97349A}" srcOrd="0" destOrd="0" presId="urn:microsoft.com/office/officeart/2005/8/layout/list1"/>
    <dgm:cxn modelId="{94B19819-125A-4709-9042-A3D42962123D}" srcId="{8359A2AF-ED32-48A6-BE7F-BF925BB10ABF}" destId="{EE58C3B2-02EE-4E95-91BC-A08830B15C08}" srcOrd="2" destOrd="0" parTransId="{40E7B6D2-64F8-4372-BA3E-6E1CEDC488F6}" sibTransId="{CB1BDDE6-185A-42E3-9AD7-6355C27751B1}"/>
    <dgm:cxn modelId="{31C05D1B-9C4B-492B-8F88-AAD2D001ECFB}" type="presOf" srcId="{EE58C3B2-02EE-4E95-91BC-A08830B15C08}" destId="{3E7FAD7C-A8D8-42D3-8522-B6CAC784B099}" srcOrd="1" destOrd="0" presId="urn:microsoft.com/office/officeart/2005/8/layout/list1"/>
    <dgm:cxn modelId="{E9D983D6-414C-4DF6-9730-5F57C47D599E}" type="presOf" srcId="{EE58C3B2-02EE-4E95-91BC-A08830B15C08}" destId="{D1755F42-673B-48CA-BB11-D6EEE934A8D4}" srcOrd="0" destOrd="0" presId="urn:microsoft.com/office/officeart/2005/8/layout/list1"/>
    <dgm:cxn modelId="{93446A33-99D5-45A2-A4C9-42CB19CA079B}" srcId="{8359A2AF-ED32-48A6-BE7F-BF925BB10ABF}" destId="{6C2C9CC6-4239-49BE-9138-7D08F4122A45}" srcOrd="1" destOrd="0" parTransId="{7EC7E287-E231-44AA-83F6-BD868569B848}" sibTransId="{56380DF6-AFD8-448B-9C31-C3F5BDDCAC57}"/>
    <dgm:cxn modelId="{036FD38F-CAB1-4ACC-B909-B8797E0A4876}" srcId="{8359A2AF-ED32-48A6-BE7F-BF925BB10ABF}" destId="{C56131D7-4343-4D2A-A284-6ACD26E9AC7F}" srcOrd="3" destOrd="0" parTransId="{E9B7ED52-9449-4566-9D18-8909A083A0FD}" sibTransId="{C1C229C4-3226-4D70-8C02-0DD779D95D48}"/>
    <dgm:cxn modelId="{593DB6F7-CA89-4301-B07C-5B171DC22DB4}" type="presOf" srcId="{B1D70C08-1868-4DF4-B165-A23C5F49A732}" destId="{5598ECCC-95D5-4B7F-9CC0-93035C604298}" srcOrd="1" destOrd="0" presId="urn:microsoft.com/office/officeart/2005/8/layout/list1"/>
    <dgm:cxn modelId="{7BDDDB92-E680-4D8D-BBB8-B58549BEC6D7}" type="presParOf" srcId="{6A926CD7-BED3-49CC-9A5F-A33AF805EBED}" destId="{E57D5DCB-566D-4FC7-95FC-1E9187752014}" srcOrd="0" destOrd="0" presId="urn:microsoft.com/office/officeart/2005/8/layout/list1"/>
    <dgm:cxn modelId="{C46480B8-66B2-4D36-83AB-637960D3605C}" type="presParOf" srcId="{E57D5DCB-566D-4FC7-95FC-1E9187752014}" destId="{850C73B3-F97A-46CD-9FD5-2A97CB97349A}" srcOrd="0" destOrd="0" presId="urn:microsoft.com/office/officeart/2005/8/layout/list1"/>
    <dgm:cxn modelId="{48C79F26-B2AF-44F1-812D-48D765FBC20F}" type="presParOf" srcId="{E57D5DCB-566D-4FC7-95FC-1E9187752014}" destId="{012A1C75-644C-44DB-A94F-C7D987E9A748}" srcOrd="1" destOrd="0" presId="urn:microsoft.com/office/officeart/2005/8/layout/list1"/>
    <dgm:cxn modelId="{739CE370-EF28-43D7-935C-DB47409A0CE6}" type="presParOf" srcId="{6A926CD7-BED3-49CC-9A5F-A33AF805EBED}" destId="{B0808D98-E9C7-4DC6-94B5-62CB7CA389FF}" srcOrd="1" destOrd="0" presId="urn:microsoft.com/office/officeart/2005/8/layout/list1"/>
    <dgm:cxn modelId="{797EE899-CCD1-46A4-B430-3B2C802BAC9A}" type="presParOf" srcId="{6A926CD7-BED3-49CC-9A5F-A33AF805EBED}" destId="{F2511E0A-835D-456C-9AD2-C3D7C35C4569}" srcOrd="2" destOrd="0" presId="urn:microsoft.com/office/officeart/2005/8/layout/list1"/>
    <dgm:cxn modelId="{F3B2ACD0-8A05-434B-AD32-97D4B927C870}" type="presParOf" srcId="{6A926CD7-BED3-49CC-9A5F-A33AF805EBED}" destId="{1FE9FC22-179F-455C-939B-FAD9DF119C90}" srcOrd="3" destOrd="0" presId="urn:microsoft.com/office/officeart/2005/8/layout/list1"/>
    <dgm:cxn modelId="{C160F29D-1963-48AC-89F6-5164B6B0CFA0}" type="presParOf" srcId="{6A926CD7-BED3-49CC-9A5F-A33AF805EBED}" destId="{80F25322-BC00-4F43-B75E-9800DAE5C641}" srcOrd="4" destOrd="0" presId="urn:microsoft.com/office/officeart/2005/8/layout/list1"/>
    <dgm:cxn modelId="{3779A91D-36DA-4FD7-8954-08C916095694}" type="presParOf" srcId="{80F25322-BC00-4F43-B75E-9800DAE5C641}" destId="{31B1F83E-509F-4EAA-9A21-76B554919207}" srcOrd="0" destOrd="0" presId="urn:microsoft.com/office/officeart/2005/8/layout/list1"/>
    <dgm:cxn modelId="{728FCB5B-A925-442D-901F-7708F544C4E0}" type="presParOf" srcId="{80F25322-BC00-4F43-B75E-9800DAE5C641}" destId="{2904FAF9-1817-40AF-8F57-CA50FF65FEAE}" srcOrd="1" destOrd="0" presId="urn:microsoft.com/office/officeart/2005/8/layout/list1"/>
    <dgm:cxn modelId="{1ABDD089-BEFE-49F6-80C6-562AAEAE9D84}" type="presParOf" srcId="{6A926CD7-BED3-49CC-9A5F-A33AF805EBED}" destId="{12BD7271-41C9-41AF-9BE5-50C10B876AE8}" srcOrd="5" destOrd="0" presId="urn:microsoft.com/office/officeart/2005/8/layout/list1"/>
    <dgm:cxn modelId="{C725FBBA-4F07-49EA-B004-6825A82081F0}" type="presParOf" srcId="{6A926CD7-BED3-49CC-9A5F-A33AF805EBED}" destId="{3FDC8510-DAD4-4C6F-9013-3F815B776F09}" srcOrd="6" destOrd="0" presId="urn:microsoft.com/office/officeart/2005/8/layout/list1"/>
    <dgm:cxn modelId="{5C5C8309-B19A-4930-B29D-B8353883AD69}" type="presParOf" srcId="{6A926CD7-BED3-49CC-9A5F-A33AF805EBED}" destId="{FD5BF47F-3422-4C78-8924-2442457BA2A7}" srcOrd="7" destOrd="0" presId="urn:microsoft.com/office/officeart/2005/8/layout/list1"/>
    <dgm:cxn modelId="{44623C7D-D357-4D40-971A-E585A11AEB85}" type="presParOf" srcId="{6A926CD7-BED3-49CC-9A5F-A33AF805EBED}" destId="{C0F068A5-221A-47AB-B1FA-05D895B48CA1}" srcOrd="8" destOrd="0" presId="urn:microsoft.com/office/officeart/2005/8/layout/list1"/>
    <dgm:cxn modelId="{A347FFDA-B2B7-45D1-9BB4-215B45D9A0AA}" type="presParOf" srcId="{C0F068A5-221A-47AB-B1FA-05D895B48CA1}" destId="{D1755F42-673B-48CA-BB11-D6EEE934A8D4}" srcOrd="0" destOrd="0" presId="urn:microsoft.com/office/officeart/2005/8/layout/list1"/>
    <dgm:cxn modelId="{60D92B59-C6BD-45C0-8019-10218CC7BE93}" type="presParOf" srcId="{C0F068A5-221A-47AB-B1FA-05D895B48CA1}" destId="{3E7FAD7C-A8D8-42D3-8522-B6CAC784B099}" srcOrd="1" destOrd="0" presId="urn:microsoft.com/office/officeart/2005/8/layout/list1"/>
    <dgm:cxn modelId="{19952899-DDEB-4611-8555-73DAA0A2A933}" type="presParOf" srcId="{6A926CD7-BED3-49CC-9A5F-A33AF805EBED}" destId="{E58A376B-B9B1-4576-9FFF-F27EF3F10FED}" srcOrd="9" destOrd="0" presId="urn:microsoft.com/office/officeart/2005/8/layout/list1"/>
    <dgm:cxn modelId="{CB7EB6EC-A936-4ED8-B93F-AF7345BBBBEC}" type="presParOf" srcId="{6A926CD7-BED3-49CC-9A5F-A33AF805EBED}" destId="{B0AA9C36-1144-4A0D-8B33-8E9E10308C66}" srcOrd="10" destOrd="0" presId="urn:microsoft.com/office/officeart/2005/8/layout/list1"/>
    <dgm:cxn modelId="{83A101EC-33F2-40C7-AD26-B1BE1744FF27}" type="presParOf" srcId="{6A926CD7-BED3-49CC-9A5F-A33AF805EBED}" destId="{12F4DADA-DBF3-4DF3-AE9A-092A19EEEFF6}" srcOrd="11" destOrd="0" presId="urn:microsoft.com/office/officeart/2005/8/layout/list1"/>
    <dgm:cxn modelId="{11420AF7-5504-462F-B461-234F5E01260C}" type="presParOf" srcId="{6A926CD7-BED3-49CC-9A5F-A33AF805EBED}" destId="{0570F68A-9EE4-4F6B-88B0-B8A412C66ACB}" srcOrd="12" destOrd="0" presId="urn:microsoft.com/office/officeart/2005/8/layout/list1"/>
    <dgm:cxn modelId="{70FAD160-517E-47CB-BE33-9045915D87F3}" type="presParOf" srcId="{0570F68A-9EE4-4F6B-88B0-B8A412C66ACB}" destId="{A5636FF7-662E-4D6A-86A9-5AFC333EEEB7}" srcOrd="0" destOrd="0" presId="urn:microsoft.com/office/officeart/2005/8/layout/list1"/>
    <dgm:cxn modelId="{F8372514-CD64-4E09-8DBD-C53E0AFB1EEA}" type="presParOf" srcId="{0570F68A-9EE4-4F6B-88B0-B8A412C66ACB}" destId="{451D9264-112B-4DD7-AD97-61741A5C13EE}" srcOrd="1" destOrd="0" presId="urn:microsoft.com/office/officeart/2005/8/layout/list1"/>
    <dgm:cxn modelId="{1937D0EE-B27B-4FE7-8FAD-D1863AE1FC99}" type="presParOf" srcId="{6A926CD7-BED3-49CC-9A5F-A33AF805EBED}" destId="{BB0E6BB0-4766-4458-A9EB-D52506EF2D32}" srcOrd="13" destOrd="0" presId="urn:microsoft.com/office/officeart/2005/8/layout/list1"/>
    <dgm:cxn modelId="{D3CC7DEC-7368-46A1-B1AC-F496017BC646}" type="presParOf" srcId="{6A926CD7-BED3-49CC-9A5F-A33AF805EBED}" destId="{756372E5-4244-41A0-9B6D-14C54DDBC809}" srcOrd="14" destOrd="0" presId="urn:microsoft.com/office/officeart/2005/8/layout/list1"/>
    <dgm:cxn modelId="{20383B3D-3B16-48A9-9B25-DC144289A53F}" type="presParOf" srcId="{6A926CD7-BED3-49CC-9A5F-A33AF805EBED}" destId="{693563EA-FEA3-4656-9A72-87B7B25AA914}" srcOrd="15" destOrd="0" presId="urn:microsoft.com/office/officeart/2005/8/layout/list1"/>
    <dgm:cxn modelId="{C715221F-5249-4CBA-8BD8-27D970FF6E7D}" type="presParOf" srcId="{6A926CD7-BED3-49CC-9A5F-A33AF805EBED}" destId="{BD4752AD-28CC-49C5-BD98-05BD138E86F9}" srcOrd="16" destOrd="0" presId="urn:microsoft.com/office/officeart/2005/8/layout/list1"/>
    <dgm:cxn modelId="{BF4AD795-2985-44BD-96F0-F3E5947CDAA5}" type="presParOf" srcId="{BD4752AD-28CC-49C5-BD98-05BD138E86F9}" destId="{38E881D7-2273-43AB-B9F5-FC3AFF1F94C4}" srcOrd="0" destOrd="0" presId="urn:microsoft.com/office/officeart/2005/8/layout/list1"/>
    <dgm:cxn modelId="{AC432AE8-10D5-4046-B174-B3CAC5099479}" type="presParOf" srcId="{BD4752AD-28CC-49C5-BD98-05BD138E86F9}" destId="{5598ECCC-95D5-4B7F-9CC0-93035C604298}" srcOrd="1" destOrd="0" presId="urn:microsoft.com/office/officeart/2005/8/layout/list1"/>
    <dgm:cxn modelId="{BEE68E63-609C-4D9C-8709-10853F5E67C2}" type="presParOf" srcId="{6A926CD7-BED3-49CC-9A5F-A33AF805EBED}" destId="{CEA611C8-2EC2-433F-A54B-5B700CAF8567}" srcOrd="17" destOrd="0" presId="urn:microsoft.com/office/officeart/2005/8/layout/list1"/>
    <dgm:cxn modelId="{59DC3146-6688-4295-8606-04FF9838CFD0}" type="presParOf" srcId="{6A926CD7-BED3-49CC-9A5F-A33AF805EBED}" destId="{3CEFFC2D-7A53-4591-8297-68D1902B9B7D}"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5310EA5-0E97-4A4C-BC01-0A4EB42F0B25}"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91C07948-EE8D-46E4-8097-855FA0639627}">
      <dgm:prSet phldrT="[Text]" custT="1"/>
      <dgm:spPr/>
      <dgm:t>
        <a:bodyPr/>
        <a:lstStyle/>
        <a:p>
          <a:pPr>
            <a:buSzTx/>
          </a:pPr>
          <a:r>
            <a:rPr lang="en-IN" sz="2800" i="0">
              <a:solidFill>
                <a:schemeClr val="tx1"/>
              </a:solidFill>
            </a:rPr>
            <a:t>Queries</a:t>
          </a:r>
          <a:endParaRPr lang="en-US" sz="2800" dirty="0"/>
        </a:p>
      </dgm:t>
    </dgm:pt>
    <dgm:pt modelId="{64132C3C-7362-47F7-8028-6839653A269F}" type="parTrans" cxnId="{4AA30F23-3DE9-4F0D-A877-DBF9E17590A7}">
      <dgm:prSet/>
      <dgm:spPr/>
      <dgm:t>
        <a:bodyPr/>
        <a:lstStyle/>
        <a:p>
          <a:endParaRPr lang="en-US"/>
        </a:p>
      </dgm:t>
    </dgm:pt>
    <dgm:pt modelId="{399E96AF-39F8-4C4A-A249-7CACE54D948F}" type="sibTrans" cxnId="{4AA30F23-3DE9-4F0D-A877-DBF9E17590A7}">
      <dgm:prSet/>
      <dgm:spPr/>
      <dgm:t>
        <a:bodyPr/>
        <a:lstStyle/>
        <a:p>
          <a:endParaRPr lang="en-US"/>
        </a:p>
      </dgm:t>
    </dgm:pt>
    <dgm:pt modelId="{147A7DC8-6E93-486B-9BE8-8F7871417D92}">
      <dgm:prSet custT="1"/>
      <dgm:spPr/>
      <dgm:t>
        <a:bodyPr/>
        <a:lstStyle/>
        <a:p>
          <a:r>
            <a:rPr lang="en-US" sz="2800" i="0" dirty="0">
              <a:solidFill>
                <a:schemeClr val="bg1"/>
              </a:solidFill>
            </a:rPr>
            <a:t>Same datatype join fields </a:t>
          </a:r>
        </a:p>
      </dgm:t>
    </dgm:pt>
    <dgm:pt modelId="{4528AE33-C6C9-4716-9BA2-ECF9B9BC78FF}" type="parTrans" cxnId="{0A191AF3-5DF1-4D55-8E5F-F6840D1866AF}">
      <dgm:prSet/>
      <dgm:spPr/>
      <dgm:t>
        <a:bodyPr/>
        <a:lstStyle/>
        <a:p>
          <a:endParaRPr lang="en-US"/>
        </a:p>
      </dgm:t>
    </dgm:pt>
    <dgm:pt modelId="{AB49D43F-13A3-4263-A1E7-D52A723956A2}" type="sibTrans" cxnId="{0A191AF3-5DF1-4D55-8E5F-F6840D1866AF}">
      <dgm:prSet/>
      <dgm:spPr/>
      <dgm:t>
        <a:bodyPr/>
        <a:lstStyle/>
        <a:p>
          <a:endParaRPr lang="en-US"/>
        </a:p>
      </dgm:t>
    </dgm:pt>
    <dgm:pt modelId="{3F5FC36D-B15B-418D-AC1E-DF4C2E1F1BA2}">
      <dgm:prSet custT="1"/>
      <dgm:spPr/>
      <dgm:t>
        <a:bodyPr/>
        <a:lstStyle/>
        <a:p>
          <a:r>
            <a:rPr lang="en-IN" sz="2800" i="0" dirty="0">
              <a:solidFill>
                <a:schemeClr val="bg1"/>
              </a:solidFill>
            </a:rPr>
            <a:t>Integer datatype field for join</a:t>
          </a:r>
        </a:p>
      </dgm:t>
    </dgm:pt>
    <dgm:pt modelId="{0813BC2F-02C1-49F7-AE77-5EB252A0E86C}" type="parTrans" cxnId="{2A909C8E-E64D-4335-A8FB-D5A81AEE1116}">
      <dgm:prSet/>
      <dgm:spPr/>
      <dgm:t>
        <a:bodyPr/>
        <a:lstStyle/>
        <a:p>
          <a:endParaRPr lang="en-US"/>
        </a:p>
      </dgm:t>
    </dgm:pt>
    <dgm:pt modelId="{1195BBB8-B497-4B06-B4C4-5C5D4FB0410A}" type="sibTrans" cxnId="{2A909C8E-E64D-4335-A8FB-D5A81AEE1116}">
      <dgm:prSet/>
      <dgm:spPr/>
      <dgm:t>
        <a:bodyPr/>
        <a:lstStyle/>
        <a:p>
          <a:endParaRPr lang="en-US"/>
        </a:p>
      </dgm:t>
    </dgm:pt>
    <dgm:pt modelId="{2DAADA22-D2B5-4D6E-BA6F-450FA5A8ABDA}">
      <dgm:prSet custT="1"/>
      <dgm:spPr/>
      <dgm:t>
        <a:bodyPr/>
        <a:lstStyle/>
        <a:p>
          <a:r>
            <a:rPr lang="en-IN" sz="2800" i="0" dirty="0">
              <a:solidFill>
                <a:schemeClr val="bg1"/>
              </a:solidFill>
            </a:rPr>
            <a:t>Primary key on Join table field</a:t>
          </a:r>
        </a:p>
      </dgm:t>
    </dgm:pt>
    <dgm:pt modelId="{411320F3-03CE-4FF0-8225-7F64E5C65F33}" type="parTrans" cxnId="{7A068343-9622-451B-BC97-EBCA82F0F0A8}">
      <dgm:prSet/>
      <dgm:spPr/>
      <dgm:t>
        <a:bodyPr/>
        <a:lstStyle/>
        <a:p>
          <a:endParaRPr lang="en-US"/>
        </a:p>
      </dgm:t>
    </dgm:pt>
    <dgm:pt modelId="{F3282903-1B19-48C8-8237-F5429BE6383C}" type="sibTrans" cxnId="{7A068343-9622-451B-BC97-EBCA82F0F0A8}">
      <dgm:prSet/>
      <dgm:spPr/>
      <dgm:t>
        <a:bodyPr/>
        <a:lstStyle/>
        <a:p>
          <a:endParaRPr lang="en-US"/>
        </a:p>
      </dgm:t>
    </dgm:pt>
    <dgm:pt modelId="{933769A9-FD2E-44C0-BE3A-897B61C0489F}">
      <dgm:prSet custT="1"/>
      <dgm:spPr/>
      <dgm:t>
        <a:bodyPr/>
        <a:lstStyle/>
        <a:p>
          <a:r>
            <a:rPr lang="en-IN" sz="2800" i="0" dirty="0">
              <a:solidFill>
                <a:schemeClr val="tx1"/>
              </a:solidFill>
            </a:rPr>
            <a:t>Indexes</a:t>
          </a:r>
        </a:p>
      </dgm:t>
    </dgm:pt>
    <dgm:pt modelId="{16F39A9A-96DB-429A-9602-787618B10C60}" type="parTrans" cxnId="{A75090AC-11DE-42D5-9E8A-24A27306668D}">
      <dgm:prSet/>
      <dgm:spPr/>
      <dgm:t>
        <a:bodyPr/>
        <a:lstStyle/>
        <a:p>
          <a:endParaRPr lang="en-US"/>
        </a:p>
      </dgm:t>
    </dgm:pt>
    <dgm:pt modelId="{F41E51D7-D8E1-465F-B8E7-F3EC04D882F6}" type="sibTrans" cxnId="{A75090AC-11DE-42D5-9E8A-24A27306668D}">
      <dgm:prSet/>
      <dgm:spPr/>
      <dgm:t>
        <a:bodyPr/>
        <a:lstStyle/>
        <a:p>
          <a:endParaRPr lang="en-US"/>
        </a:p>
      </dgm:t>
    </dgm:pt>
    <dgm:pt modelId="{D7015CC9-4D42-4A99-9416-91384F49F44A}">
      <dgm:prSet custT="1"/>
      <dgm:spPr/>
      <dgm:t>
        <a:bodyPr/>
        <a:lstStyle/>
        <a:p>
          <a:r>
            <a:rPr lang="en-IN" sz="2800" i="0" dirty="0">
              <a:solidFill>
                <a:schemeClr val="bg1"/>
              </a:solidFill>
            </a:rPr>
            <a:t>Add indexes on columns in tables regularly searched or in where clause</a:t>
          </a:r>
        </a:p>
      </dgm:t>
    </dgm:pt>
    <dgm:pt modelId="{B3062D2F-F033-4FD2-BE68-4ACAB0162E59}" type="parTrans" cxnId="{4C260A71-12B7-4BB5-88D7-A798387AEDF2}">
      <dgm:prSet/>
      <dgm:spPr/>
      <dgm:t>
        <a:bodyPr/>
        <a:lstStyle/>
        <a:p>
          <a:endParaRPr lang="en-US"/>
        </a:p>
      </dgm:t>
    </dgm:pt>
    <dgm:pt modelId="{6B3FE0F4-9C38-43FC-859A-F21A3794CC50}" type="sibTrans" cxnId="{4C260A71-12B7-4BB5-88D7-A798387AEDF2}">
      <dgm:prSet/>
      <dgm:spPr/>
      <dgm:t>
        <a:bodyPr/>
        <a:lstStyle/>
        <a:p>
          <a:endParaRPr lang="en-US"/>
        </a:p>
      </dgm:t>
    </dgm:pt>
    <dgm:pt modelId="{6B8C8CDF-7DBE-41AF-A59A-58E12BD0FE21}">
      <dgm:prSet custT="1"/>
      <dgm:spPr/>
      <dgm:t>
        <a:bodyPr/>
        <a:lstStyle/>
        <a:p>
          <a:r>
            <a:rPr lang="en-IN" sz="2800" i="0">
              <a:solidFill>
                <a:schemeClr val="tx1"/>
              </a:solidFill>
            </a:rPr>
            <a:t>General</a:t>
          </a:r>
          <a:endParaRPr lang="en-IN" sz="2800" i="0" dirty="0">
            <a:solidFill>
              <a:schemeClr val="tx1"/>
            </a:solidFill>
          </a:endParaRPr>
        </a:p>
      </dgm:t>
    </dgm:pt>
    <dgm:pt modelId="{6358321A-59C8-41CD-B9BB-251BE554045E}" type="parTrans" cxnId="{0DD3B2DF-A5C8-4CA6-905E-96495AF6C967}">
      <dgm:prSet/>
      <dgm:spPr/>
      <dgm:t>
        <a:bodyPr/>
        <a:lstStyle/>
        <a:p>
          <a:endParaRPr lang="en-US"/>
        </a:p>
      </dgm:t>
    </dgm:pt>
    <dgm:pt modelId="{2C529FFB-FEC4-48E7-BE32-8F26B7E7609B}" type="sibTrans" cxnId="{0DD3B2DF-A5C8-4CA6-905E-96495AF6C967}">
      <dgm:prSet/>
      <dgm:spPr/>
      <dgm:t>
        <a:bodyPr/>
        <a:lstStyle/>
        <a:p>
          <a:endParaRPr lang="en-US"/>
        </a:p>
      </dgm:t>
    </dgm:pt>
    <dgm:pt modelId="{401B3B12-6BB5-45FE-A46E-06F9C3DA44E1}">
      <dgm:prSet custT="1"/>
      <dgm:spPr/>
      <dgm:t>
        <a:bodyPr/>
        <a:lstStyle/>
        <a:p>
          <a:r>
            <a:rPr lang="en-IN" sz="2800" i="0" dirty="0">
              <a:solidFill>
                <a:schemeClr val="bg1"/>
              </a:solidFill>
            </a:rPr>
            <a:t>Use normalized tables in joins </a:t>
          </a:r>
        </a:p>
      </dgm:t>
    </dgm:pt>
    <dgm:pt modelId="{67715FF6-B003-4888-B55D-C30F2E1685E9}" type="parTrans" cxnId="{BE5D291D-26ED-4CEC-BFF8-48617F5C70F2}">
      <dgm:prSet/>
      <dgm:spPr/>
      <dgm:t>
        <a:bodyPr/>
        <a:lstStyle/>
        <a:p>
          <a:endParaRPr lang="en-US"/>
        </a:p>
      </dgm:t>
    </dgm:pt>
    <dgm:pt modelId="{3AB3D92C-5FEE-4727-B6A2-ED22BB15D170}" type="sibTrans" cxnId="{BE5D291D-26ED-4CEC-BFF8-48617F5C70F2}">
      <dgm:prSet/>
      <dgm:spPr/>
      <dgm:t>
        <a:bodyPr/>
        <a:lstStyle/>
        <a:p>
          <a:endParaRPr lang="en-US"/>
        </a:p>
      </dgm:t>
    </dgm:pt>
    <dgm:pt modelId="{232BD20C-053C-4610-82A8-C5CCAD593EB8}">
      <dgm:prSet custT="1"/>
      <dgm:spPr/>
      <dgm:t>
        <a:bodyPr/>
        <a:lstStyle/>
        <a:p>
          <a:r>
            <a:rPr lang="en-IN" sz="2800" i="0" dirty="0">
              <a:solidFill>
                <a:schemeClr val="bg1"/>
              </a:solidFill>
            </a:rPr>
            <a:t>Move large objects into other non join tables </a:t>
          </a:r>
        </a:p>
      </dgm:t>
    </dgm:pt>
    <dgm:pt modelId="{1E2AB72E-D40C-4892-8BB4-9BF8EDA521E9}" type="parTrans" cxnId="{0C3E2E61-BF69-4DEF-AD92-E98C70983BF8}">
      <dgm:prSet/>
      <dgm:spPr/>
      <dgm:t>
        <a:bodyPr/>
        <a:lstStyle/>
        <a:p>
          <a:endParaRPr lang="en-US"/>
        </a:p>
      </dgm:t>
    </dgm:pt>
    <dgm:pt modelId="{434C7D61-4CAC-453B-A27B-ED97E395735E}" type="sibTrans" cxnId="{0C3E2E61-BF69-4DEF-AD92-E98C70983BF8}">
      <dgm:prSet/>
      <dgm:spPr/>
      <dgm:t>
        <a:bodyPr/>
        <a:lstStyle/>
        <a:p>
          <a:endParaRPr lang="en-US"/>
        </a:p>
      </dgm:t>
    </dgm:pt>
    <dgm:pt modelId="{DCFA0E4E-80DD-41BC-82BE-FE8119E6620E}">
      <dgm:prSet custT="1"/>
      <dgm:spPr/>
      <dgm:t>
        <a:bodyPr/>
        <a:lstStyle/>
        <a:p>
          <a:r>
            <a:rPr lang="en-IN" sz="2800" i="0" dirty="0">
              <a:solidFill>
                <a:schemeClr val="bg1"/>
              </a:solidFill>
            </a:rPr>
            <a:t>Don’t use CROSS JOIN unless required</a:t>
          </a:r>
          <a:endParaRPr lang="en-US" sz="2800" i="0" dirty="0">
            <a:solidFill>
              <a:schemeClr val="bg1"/>
            </a:solidFill>
          </a:endParaRPr>
        </a:p>
      </dgm:t>
    </dgm:pt>
    <dgm:pt modelId="{0C45051E-A120-404C-9664-A1BA845D7745}" type="parTrans" cxnId="{8F977E51-CC78-4E29-A9D5-A9A362F1F6F6}">
      <dgm:prSet/>
      <dgm:spPr/>
      <dgm:t>
        <a:bodyPr/>
        <a:lstStyle/>
        <a:p>
          <a:endParaRPr lang="en-US"/>
        </a:p>
      </dgm:t>
    </dgm:pt>
    <dgm:pt modelId="{C556549A-97A5-4307-B270-FA4F96BCDD55}" type="sibTrans" cxnId="{8F977E51-CC78-4E29-A9D5-A9A362F1F6F6}">
      <dgm:prSet/>
      <dgm:spPr/>
      <dgm:t>
        <a:bodyPr/>
        <a:lstStyle/>
        <a:p>
          <a:endParaRPr lang="en-US"/>
        </a:p>
      </dgm:t>
    </dgm:pt>
    <dgm:pt modelId="{84B1A567-6FA2-4602-983B-E2D8202E7542}">
      <dgm:prSet custT="1"/>
      <dgm:spPr/>
      <dgm:t>
        <a:bodyPr/>
        <a:lstStyle/>
        <a:p>
          <a:r>
            <a:rPr lang="en-IN" sz="2800" i="0" dirty="0">
              <a:solidFill>
                <a:schemeClr val="bg1"/>
              </a:solidFill>
            </a:rPr>
            <a:t>Make sure have index key columns to Join tables</a:t>
          </a:r>
        </a:p>
      </dgm:t>
    </dgm:pt>
    <dgm:pt modelId="{F79E85E8-E40E-4D99-9F50-E8B110F270AA}" type="parTrans" cxnId="{6C6C1A0D-4EEB-4948-B1E8-CA8A22521BCF}">
      <dgm:prSet/>
      <dgm:spPr/>
      <dgm:t>
        <a:bodyPr/>
        <a:lstStyle/>
        <a:p>
          <a:endParaRPr lang="en-US"/>
        </a:p>
      </dgm:t>
    </dgm:pt>
    <dgm:pt modelId="{A2888616-C166-4D3B-A4A6-C715ECFD6962}" type="sibTrans" cxnId="{6C6C1A0D-4EEB-4948-B1E8-CA8A22521BCF}">
      <dgm:prSet/>
      <dgm:spPr/>
      <dgm:t>
        <a:bodyPr/>
        <a:lstStyle/>
        <a:p>
          <a:endParaRPr lang="en-US"/>
        </a:p>
      </dgm:t>
    </dgm:pt>
    <dgm:pt modelId="{8A99E5D7-182C-4C7F-853F-918C07199823}" type="pres">
      <dgm:prSet presAssocID="{A5310EA5-0E97-4A4C-BC01-0A4EB42F0B25}" presName="Name0" presStyleCnt="0">
        <dgm:presLayoutVars>
          <dgm:dir/>
          <dgm:animLvl val="lvl"/>
          <dgm:resizeHandles val="exact"/>
        </dgm:presLayoutVars>
      </dgm:prSet>
      <dgm:spPr/>
    </dgm:pt>
    <dgm:pt modelId="{E9148A43-966F-4898-BEF4-2208BF203610}" type="pres">
      <dgm:prSet presAssocID="{91C07948-EE8D-46E4-8097-855FA0639627}" presName="linNode" presStyleCnt="0"/>
      <dgm:spPr/>
    </dgm:pt>
    <dgm:pt modelId="{EC645372-9738-4DE1-AAEB-217F31590695}" type="pres">
      <dgm:prSet presAssocID="{91C07948-EE8D-46E4-8097-855FA0639627}" presName="parTx" presStyleLbl="revTx" presStyleIdx="0" presStyleCnt="3">
        <dgm:presLayoutVars>
          <dgm:chMax val="1"/>
          <dgm:bulletEnabled val="1"/>
        </dgm:presLayoutVars>
      </dgm:prSet>
      <dgm:spPr/>
    </dgm:pt>
    <dgm:pt modelId="{3EDE664D-3570-45DC-8743-9D0453EA30C6}" type="pres">
      <dgm:prSet presAssocID="{91C07948-EE8D-46E4-8097-855FA0639627}" presName="bracket" presStyleLbl="parChTrans1D1" presStyleIdx="0" presStyleCnt="3"/>
      <dgm:spPr/>
    </dgm:pt>
    <dgm:pt modelId="{07473333-B319-4DE5-A248-FAF77F28AACD}" type="pres">
      <dgm:prSet presAssocID="{91C07948-EE8D-46E4-8097-855FA0639627}" presName="spH" presStyleCnt="0"/>
      <dgm:spPr/>
    </dgm:pt>
    <dgm:pt modelId="{9979E4EE-BA5B-4A01-91C6-79D514F82414}" type="pres">
      <dgm:prSet presAssocID="{91C07948-EE8D-46E4-8097-855FA0639627}" presName="desTx" presStyleLbl="node1" presStyleIdx="0" presStyleCnt="3">
        <dgm:presLayoutVars>
          <dgm:bulletEnabled val="1"/>
        </dgm:presLayoutVars>
      </dgm:prSet>
      <dgm:spPr/>
    </dgm:pt>
    <dgm:pt modelId="{80C41EC1-1DFD-450E-9050-55B07AE555AF}" type="pres">
      <dgm:prSet presAssocID="{399E96AF-39F8-4C4A-A249-7CACE54D948F}" presName="spV" presStyleCnt="0"/>
      <dgm:spPr/>
    </dgm:pt>
    <dgm:pt modelId="{03281FA3-77E6-466B-8E9E-5E0886DD4340}" type="pres">
      <dgm:prSet presAssocID="{933769A9-FD2E-44C0-BE3A-897B61C0489F}" presName="linNode" presStyleCnt="0"/>
      <dgm:spPr/>
    </dgm:pt>
    <dgm:pt modelId="{889C65E7-F7D3-4FA6-9D7E-CEE4FBF8F282}" type="pres">
      <dgm:prSet presAssocID="{933769A9-FD2E-44C0-BE3A-897B61C0489F}" presName="parTx" presStyleLbl="revTx" presStyleIdx="1" presStyleCnt="3">
        <dgm:presLayoutVars>
          <dgm:chMax val="1"/>
          <dgm:bulletEnabled val="1"/>
        </dgm:presLayoutVars>
      </dgm:prSet>
      <dgm:spPr/>
    </dgm:pt>
    <dgm:pt modelId="{4CEBA69F-1A4F-49F4-B08A-DF9EA2CC4A42}" type="pres">
      <dgm:prSet presAssocID="{933769A9-FD2E-44C0-BE3A-897B61C0489F}" presName="bracket" presStyleLbl="parChTrans1D1" presStyleIdx="1" presStyleCnt="3"/>
      <dgm:spPr/>
    </dgm:pt>
    <dgm:pt modelId="{60685F4B-D8AC-46DD-AB65-5FB8875E1FF0}" type="pres">
      <dgm:prSet presAssocID="{933769A9-FD2E-44C0-BE3A-897B61C0489F}" presName="spH" presStyleCnt="0"/>
      <dgm:spPr/>
    </dgm:pt>
    <dgm:pt modelId="{8A883492-523B-4AB2-B6AE-9621D6CDAA58}" type="pres">
      <dgm:prSet presAssocID="{933769A9-FD2E-44C0-BE3A-897B61C0489F}" presName="desTx" presStyleLbl="node1" presStyleIdx="1" presStyleCnt="3">
        <dgm:presLayoutVars>
          <dgm:bulletEnabled val="1"/>
        </dgm:presLayoutVars>
      </dgm:prSet>
      <dgm:spPr/>
    </dgm:pt>
    <dgm:pt modelId="{64838C2F-9122-4A1B-9AA2-344FB85A70A5}" type="pres">
      <dgm:prSet presAssocID="{F41E51D7-D8E1-465F-B8E7-F3EC04D882F6}" presName="spV" presStyleCnt="0"/>
      <dgm:spPr/>
    </dgm:pt>
    <dgm:pt modelId="{C8C598F0-75D8-4A52-B4B1-F6D595298D73}" type="pres">
      <dgm:prSet presAssocID="{6B8C8CDF-7DBE-41AF-A59A-58E12BD0FE21}" presName="linNode" presStyleCnt="0"/>
      <dgm:spPr/>
    </dgm:pt>
    <dgm:pt modelId="{B4FF399A-747C-42EB-9DD4-6B045ABCCE74}" type="pres">
      <dgm:prSet presAssocID="{6B8C8CDF-7DBE-41AF-A59A-58E12BD0FE21}" presName="parTx" presStyleLbl="revTx" presStyleIdx="2" presStyleCnt="3">
        <dgm:presLayoutVars>
          <dgm:chMax val="1"/>
          <dgm:bulletEnabled val="1"/>
        </dgm:presLayoutVars>
      </dgm:prSet>
      <dgm:spPr/>
    </dgm:pt>
    <dgm:pt modelId="{AA7D9EF2-3650-48EE-9C93-3D97EE8D2D63}" type="pres">
      <dgm:prSet presAssocID="{6B8C8CDF-7DBE-41AF-A59A-58E12BD0FE21}" presName="bracket" presStyleLbl="parChTrans1D1" presStyleIdx="2" presStyleCnt="3"/>
      <dgm:spPr/>
    </dgm:pt>
    <dgm:pt modelId="{9B459D14-D2D4-4C32-A840-8CBD8021FC50}" type="pres">
      <dgm:prSet presAssocID="{6B8C8CDF-7DBE-41AF-A59A-58E12BD0FE21}" presName="spH" presStyleCnt="0"/>
      <dgm:spPr/>
    </dgm:pt>
    <dgm:pt modelId="{F33F4854-D006-4761-827A-3386EEA76BFA}" type="pres">
      <dgm:prSet presAssocID="{6B8C8CDF-7DBE-41AF-A59A-58E12BD0FE21}" presName="desTx" presStyleLbl="node1" presStyleIdx="2" presStyleCnt="3">
        <dgm:presLayoutVars>
          <dgm:bulletEnabled val="1"/>
        </dgm:presLayoutVars>
      </dgm:prSet>
      <dgm:spPr/>
    </dgm:pt>
  </dgm:ptLst>
  <dgm:cxnLst>
    <dgm:cxn modelId="{8F977E51-CC78-4E29-A9D5-A9A362F1F6F6}" srcId="{6B8C8CDF-7DBE-41AF-A59A-58E12BD0FE21}" destId="{DCFA0E4E-80DD-41BC-82BE-FE8119E6620E}" srcOrd="2" destOrd="0" parTransId="{0C45051E-A120-404C-9664-A1BA845D7745}" sibTransId="{C556549A-97A5-4307-B270-FA4F96BCDD55}"/>
    <dgm:cxn modelId="{F27F2583-36ED-483C-8FE7-4B603A101C97}" type="presOf" srcId="{401B3B12-6BB5-45FE-A46E-06F9C3DA44E1}" destId="{F33F4854-D006-4761-827A-3386EEA76BFA}" srcOrd="0" destOrd="0" presId="urn:diagrams.loki3.com/BracketList"/>
    <dgm:cxn modelId="{4C260A71-12B7-4BB5-88D7-A798387AEDF2}" srcId="{933769A9-FD2E-44C0-BE3A-897B61C0489F}" destId="{D7015CC9-4D42-4A99-9416-91384F49F44A}" srcOrd="1" destOrd="0" parTransId="{B3062D2F-F033-4FD2-BE68-4ACAB0162E59}" sibTransId="{6B3FE0F4-9C38-43FC-859A-F21A3794CC50}"/>
    <dgm:cxn modelId="{7A068343-9622-451B-BC97-EBCA82F0F0A8}" srcId="{91C07948-EE8D-46E4-8097-855FA0639627}" destId="{2DAADA22-D2B5-4D6E-BA6F-450FA5A8ABDA}" srcOrd="2" destOrd="0" parTransId="{411320F3-03CE-4FF0-8225-7F64E5C65F33}" sibTransId="{F3282903-1B19-48C8-8237-F5429BE6383C}"/>
    <dgm:cxn modelId="{69FEB302-3345-41D1-9974-2AE9A975D595}" type="presOf" srcId="{933769A9-FD2E-44C0-BE3A-897B61C0489F}" destId="{889C65E7-F7D3-4FA6-9D7E-CEE4FBF8F282}" srcOrd="0" destOrd="0" presId="urn:diagrams.loki3.com/BracketList"/>
    <dgm:cxn modelId="{E3CFB9EC-4799-4350-9F2A-2CA127942A42}" type="presOf" srcId="{2DAADA22-D2B5-4D6E-BA6F-450FA5A8ABDA}" destId="{9979E4EE-BA5B-4A01-91C6-79D514F82414}" srcOrd="0" destOrd="2" presId="urn:diagrams.loki3.com/BracketList"/>
    <dgm:cxn modelId="{5B079756-1CA2-4F7B-85D9-D9445278B481}" type="presOf" srcId="{D7015CC9-4D42-4A99-9416-91384F49F44A}" destId="{8A883492-523B-4AB2-B6AE-9621D6CDAA58}" srcOrd="0" destOrd="1" presId="urn:diagrams.loki3.com/BracketList"/>
    <dgm:cxn modelId="{AFD589A1-0513-4146-BF01-E8729C98BB07}" type="presOf" srcId="{147A7DC8-6E93-486B-9BE8-8F7871417D92}" destId="{9979E4EE-BA5B-4A01-91C6-79D514F82414}" srcOrd="0" destOrd="0" presId="urn:diagrams.loki3.com/BracketList"/>
    <dgm:cxn modelId="{E8D79DFF-D2B7-4AD6-A27D-5644B6817F7B}" type="presOf" srcId="{84B1A567-6FA2-4602-983B-E2D8202E7542}" destId="{8A883492-523B-4AB2-B6AE-9621D6CDAA58}" srcOrd="0" destOrd="0" presId="urn:diagrams.loki3.com/BracketList"/>
    <dgm:cxn modelId="{19723F36-45BD-44F8-8060-7B4086F98EE0}" type="presOf" srcId="{91C07948-EE8D-46E4-8097-855FA0639627}" destId="{EC645372-9738-4DE1-AAEB-217F31590695}" srcOrd="0" destOrd="0" presId="urn:diagrams.loki3.com/BracketList"/>
    <dgm:cxn modelId="{0C3E2E61-BF69-4DEF-AD92-E98C70983BF8}" srcId="{6B8C8CDF-7DBE-41AF-A59A-58E12BD0FE21}" destId="{232BD20C-053C-4610-82A8-C5CCAD593EB8}" srcOrd="1" destOrd="0" parTransId="{1E2AB72E-D40C-4892-8BB4-9BF8EDA521E9}" sibTransId="{434C7D61-4CAC-453B-A27B-ED97E395735E}"/>
    <dgm:cxn modelId="{48D12F97-C4B2-4A72-8451-395F394ABDE0}" type="presOf" srcId="{3F5FC36D-B15B-418D-AC1E-DF4C2E1F1BA2}" destId="{9979E4EE-BA5B-4A01-91C6-79D514F82414}" srcOrd="0" destOrd="1" presId="urn:diagrams.loki3.com/BracketList"/>
    <dgm:cxn modelId="{0DD3B2DF-A5C8-4CA6-905E-96495AF6C967}" srcId="{A5310EA5-0E97-4A4C-BC01-0A4EB42F0B25}" destId="{6B8C8CDF-7DBE-41AF-A59A-58E12BD0FE21}" srcOrd="2" destOrd="0" parTransId="{6358321A-59C8-41CD-B9BB-251BE554045E}" sibTransId="{2C529FFB-FEC4-48E7-BE32-8F26B7E7609B}"/>
    <dgm:cxn modelId="{BE5D291D-26ED-4CEC-BFF8-48617F5C70F2}" srcId="{6B8C8CDF-7DBE-41AF-A59A-58E12BD0FE21}" destId="{401B3B12-6BB5-45FE-A46E-06F9C3DA44E1}" srcOrd="0" destOrd="0" parTransId="{67715FF6-B003-4888-B55D-C30F2E1685E9}" sibTransId="{3AB3D92C-5FEE-4727-B6A2-ED22BB15D170}"/>
    <dgm:cxn modelId="{64F1B489-86F6-4B1A-95E9-444B65B5DBFD}" type="presOf" srcId="{DCFA0E4E-80DD-41BC-82BE-FE8119E6620E}" destId="{F33F4854-D006-4761-827A-3386EEA76BFA}" srcOrd="0" destOrd="2" presId="urn:diagrams.loki3.com/BracketList"/>
    <dgm:cxn modelId="{F2A1323C-F6F4-4194-A112-F78084027523}" type="presOf" srcId="{6B8C8CDF-7DBE-41AF-A59A-58E12BD0FE21}" destId="{B4FF399A-747C-42EB-9DD4-6B045ABCCE74}" srcOrd="0" destOrd="0" presId="urn:diagrams.loki3.com/BracketList"/>
    <dgm:cxn modelId="{984E1B3C-9FEB-409C-B113-B58D5F39E91C}" type="presOf" srcId="{A5310EA5-0E97-4A4C-BC01-0A4EB42F0B25}" destId="{8A99E5D7-182C-4C7F-853F-918C07199823}" srcOrd="0" destOrd="0" presId="urn:diagrams.loki3.com/BracketList"/>
    <dgm:cxn modelId="{A75090AC-11DE-42D5-9E8A-24A27306668D}" srcId="{A5310EA5-0E97-4A4C-BC01-0A4EB42F0B25}" destId="{933769A9-FD2E-44C0-BE3A-897B61C0489F}" srcOrd="1" destOrd="0" parTransId="{16F39A9A-96DB-429A-9602-787618B10C60}" sibTransId="{F41E51D7-D8E1-465F-B8E7-F3EC04D882F6}"/>
    <dgm:cxn modelId="{4AA30F23-3DE9-4F0D-A877-DBF9E17590A7}" srcId="{A5310EA5-0E97-4A4C-BC01-0A4EB42F0B25}" destId="{91C07948-EE8D-46E4-8097-855FA0639627}" srcOrd="0" destOrd="0" parTransId="{64132C3C-7362-47F7-8028-6839653A269F}" sibTransId="{399E96AF-39F8-4C4A-A249-7CACE54D948F}"/>
    <dgm:cxn modelId="{6C6C1A0D-4EEB-4948-B1E8-CA8A22521BCF}" srcId="{933769A9-FD2E-44C0-BE3A-897B61C0489F}" destId="{84B1A567-6FA2-4602-983B-E2D8202E7542}" srcOrd="0" destOrd="0" parTransId="{F79E85E8-E40E-4D99-9F50-E8B110F270AA}" sibTransId="{A2888616-C166-4D3B-A4A6-C715ECFD6962}"/>
    <dgm:cxn modelId="{0A191AF3-5DF1-4D55-8E5F-F6840D1866AF}" srcId="{91C07948-EE8D-46E4-8097-855FA0639627}" destId="{147A7DC8-6E93-486B-9BE8-8F7871417D92}" srcOrd="0" destOrd="0" parTransId="{4528AE33-C6C9-4716-9BA2-ECF9B9BC78FF}" sibTransId="{AB49D43F-13A3-4263-A1E7-D52A723956A2}"/>
    <dgm:cxn modelId="{2A909C8E-E64D-4335-A8FB-D5A81AEE1116}" srcId="{91C07948-EE8D-46E4-8097-855FA0639627}" destId="{3F5FC36D-B15B-418D-AC1E-DF4C2E1F1BA2}" srcOrd="1" destOrd="0" parTransId="{0813BC2F-02C1-49F7-AE77-5EB252A0E86C}" sibTransId="{1195BBB8-B497-4B06-B4C4-5C5D4FB0410A}"/>
    <dgm:cxn modelId="{9157924C-8A15-42FC-91F1-7896D4743A0D}" type="presOf" srcId="{232BD20C-053C-4610-82A8-C5CCAD593EB8}" destId="{F33F4854-D006-4761-827A-3386EEA76BFA}" srcOrd="0" destOrd="1" presId="urn:diagrams.loki3.com/BracketList"/>
    <dgm:cxn modelId="{46A5B664-2ADC-4068-8313-0208C098D9AC}" type="presParOf" srcId="{8A99E5D7-182C-4C7F-853F-918C07199823}" destId="{E9148A43-966F-4898-BEF4-2208BF203610}" srcOrd="0" destOrd="0" presId="urn:diagrams.loki3.com/BracketList"/>
    <dgm:cxn modelId="{6DD2F3A3-CA50-49FF-915E-10EEED7F9952}" type="presParOf" srcId="{E9148A43-966F-4898-BEF4-2208BF203610}" destId="{EC645372-9738-4DE1-AAEB-217F31590695}" srcOrd="0" destOrd="0" presId="urn:diagrams.loki3.com/BracketList"/>
    <dgm:cxn modelId="{2309E0A6-9280-417E-B1CB-176E0C11489F}" type="presParOf" srcId="{E9148A43-966F-4898-BEF4-2208BF203610}" destId="{3EDE664D-3570-45DC-8743-9D0453EA30C6}" srcOrd="1" destOrd="0" presId="urn:diagrams.loki3.com/BracketList"/>
    <dgm:cxn modelId="{2A884016-887A-490E-B10A-388C3FFD140F}" type="presParOf" srcId="{E9148A43-966F-4898-BEF4-2208BF203610}" destId="{07473333-B319-4DE5-A248-FAF77F28AACD}" srcOrd="2" destOrd="0" presId="urn:diagrams.loki3.com/BracketList"/>
    <dgm:cxn modelId="{1986FE79-0A2B-4E18-BD6E-212B3C672CBC}" type="presParOf" srcId="{E9148A43-966F-4898-BEF4-2208BF203610}" destId="{9979E4EE-BA5B-4A01-91C6-79D514F82414}" srcOrd="3" destOrd="0" presId="urn:diagrams.loki3.com/BracketList"/>
    <dgm:cxn modelId="{46B5B970-63D6-4A16-8433-50D58363777B}" type="presParOf" srcId="{8A99E5D7-182C-4C7F-853F-918C07199823}" destId="{80C41EC1-1DFD-450E-9050-55B07AE555AF}" srcOrd="1" destOrd="0" presId="urn:diagrams.loki3.com/BracketList"/>
    <dgm:cxn modelId="{E58B2043-4614-45F2-9994-32E19CF65C7B}" type="presParOf" srcId="{8A99E5D7-182C-4C7F-853F-918C07199823}" destId="{03281FA3-77E6-466B-8E9E-5E0886DD4340}" srcOrd="2" destOrd="0" presId="urn:diagrams.loki3.com/BracketList"/>
    <dgm:cxn modelId="{4D39867E-ECAA-466B-A1FC-8B4CA494A475}" type="presParOf" srcId="{03281FA3-77E6-466B-8E9E-5E0886DD4340}" destId="{889C65E7-F7D3-4FA6-9D7E-CEE4FBF8F282}" srcOrd="0" destOrd="0" presId="urn:diagrams.loki3.com/BracketList"/>
    <dgm:cxn modelId="{B5486411-7069-4931-9E4A-217CF57C0E83}" type="presParOf" srcId="{03281FA3-77E6-466B-8E9E-5E0886DD4340}" destId="{4CEBA69F-1A4F-49F4-B08A-DF9EA2CC4A42}" srcOrd="1" destOrd="0" presId="urn:diagrams.loki3.com/BracketList"/>
    <dgm:cxn modelId="{19944F2D-D4D1-42E3-8A9B-23584ADF9B3A}" type="presParOf" srcId="{03281FA3-77E6-466B-8E9E-5E0886DD4340}" destId="{60685F4B-D8AC-46DD-AB65-5FB8875E1FF0}" srcOrd="2" destOrd="0" presId="urn:diagrams.loki3.com/BracketList"/>
    <dgm:cxn modelId="{2F86AC33-AF33-4AB3-B414-DCFF817F78DB}" type="presParOf" srcId="{03281FA3-77E6-466B-8E9E-5E0886DD4340}" destId="{8A883492-523B-4AB2-B6AE-9621D6CDAA58}" srcOrd="3" destOrd="0" presId="urn:diagrams.loki3.com/BracketList"/>
    <dgm:cxn modelId="{877251DB-105D-4546-8AE9-04A2EB4C8E26}" type="presParOf" srcId="{8A99E5D7-182C-4C7F-853F-918C07199823}" destId="{64838C2F-9122-4A1B-9AA2-344FB85A70A5}" srcOrd="3" destOrd="0" presId="urn:diagrams.loki3.com/BracketList"/>
    <dgm:cxn modelId="{D2E0A614-39A1-4B22-9306-DDF398D270B4}" type="presParOf" srcId="{8A99E5D7-182C-4C7F-853F-918C07199823}" destId="{C8C598F0-75D8-4A52-B4B1-F6D595298D73}" srcOrd="4" destOrd="0" presId="urn:diagrams.loki3.com/BracketList"/>
    <dgm:cxn modelId="{58CF8645-B762-4935-8709-9206CEA53AFE}" type="presParOf" srcId="{C8C598F0-75D8-4A52-B4B1-F6D595298D73}" destId="{B4FF399A-747C-42EB-9DD4-6B045ABCCE74}" srcOrd="0" destOrd="0" presId="urn:diagrams.loki3.com/BracketList"/>
    <dgm:cxn modelId="{2353BF08-0F7F-4E71-94F8-DB71E096D873}" type="presParOf" srcId="{C8C598F0-75D8-4A52-B4B1-F6D595298D73}" destId="{AA7D9EF2-3650-48EE-9C93-3D97EE8D2D63}" srcOrd="1" destOrd="0" presId="urn:diagrams.loki3.com/BracketList"/>
    <dgm:cxn modelId="{13D99567-7036-4C2E-85E3-C7831C8708C9}" type="presParOf" srcId="{C8C598F0-75D8-4A52-B4B1-F6D595298D73}" destId="{9B459D14-D2D4-4C32-A840-8CBD8021FC50}" srcOrd="2" destOrd="0" presId="urn:diagrams.loki3.com/BracketList"/>
    <dgm:cxn modelId="{06B8A8D5-5D76-41E4-9625-29A971D1162E}" type="presParOf" srcId="{C8C598F0-75D8-4A52-B4B1-F6D595298D73}" destId="{F33F4854-D006-4761-827A-3386EEA76BFA}"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AF419F-F293-4691-9049-5088A9FB186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19F5E03-73BC-4CCD-97D1-EB0BF68E0CE7}">
      <dgm:prSet custT="1"/>
      <dgm:spPr/>
      <dgm:t>
        <a:bodyPr/>
        <a:lstStyle/>
        <a:p>
          <a:r>
            <a:rPr lang="en-US" sz="2800" dirty="0"/>
            <a:t>Query structure is single most likely code piece to affect performance</a:t>
          </a:r>
        </a:p>
      </dgm:t>
    </dgm:pt>
    <dgm:pt modelId="{627D705D-8FB1-4584-9B39-66F9B90D65EC}" type="parTrans" cxnId="{1FB62BC7-0C9A-40AC-B30C-D26A3AA8560F}">
      <dgm:prSet/>
      <dgm:spPr/>
      <dgm:t>
        <a:bodyPr/>
        <a:lstStyle/>
        <a:p>
          <a:endParaRPr lang="en-US"/>
        </a:p>
      </dgm:t>
    </dgm:pt>
    <dgm:pt modelId="{581B4AC2-8636-484A-83ED-5F76AFA25720}" type="sibTrans" cxnId="{1FB62BC7-0C9A-40AC-B30C-D26A3AA8560F}">
      <dgm:prSet/>
      <dgm:spPr/>
      <dgm:t>
        <a:bodyPr/>
        <a:lstStyle/>
        <a:p>
          <a:endParaRPr lang="en-US"/>
        </a:p>
      </dgm:t>
    </dgm:pt>
    <dgm:pt modelId="{DECC4719-959C-4024-AB3F-FCECA9F241EC}">
      <dgm:prSet custT="1"/>
      <dgm:spPr/>
      <dgm:t>
        <a:bodyPr/>
        <a:lstStyle/>
        <a:p>
          <a:r>
            <a:rPr lang="en-US" sz="3200" b="0" dirty="0"/>
            <a:t>Use index hints to ORACLE DataServer</a:t>
          </a:r>
        </a:p>
      </dgm:t>
    </dgm:pt>
    <dgm:pt modelId="{EA389C6D-A5E7-480C-81F4-D6821C7671B9}" type="parTrans" cxnId="{BC886CA1-BFBA-4846-A003-00850CD564FE}">
      <dgm:prSet/>
      <dgm:spPr/>
      <dgm:t>
        <a:bodyPr/>
        <a:lstStyle/>
        <a:p>
          <a:endParaRPr lang="en-US"/>
        </a:p>
      </dgm:t>
    </dgm:pt>
    <dgm:pt modelId="{25F4FC44-BD3F-4530-9E66-7CFB2051D5A2}" type="sibTrans" cxnId="{BC886CA1-BFBA-4846-A003-00850CD564FE}">
      <dgm:prSet/>
      <dgm:spPr/>
      <dgm:t>
        <a:bodyPr/>
        <a:lstStyle/>
        <a:p>
          <a:endParaRPr lang="en-US"/>
        </a:p>
      </dgm:t>
    </dgm:pt>
    <dgm:pt modelId="{FE680BC7-CC35-4F40-8867-F4D7DF32301A}">
      <dgm:prSet custT="1"/>
      <dgm:spPr/>
      <dgm:t>
        <a:bodyPr/>
        <a:lstStyle/>
        <a:p>
          <a:r>
            <a:rPr lang="en-US" sz="3200" b="0" dirty="0"/>
            <a:t>FIELD LISTs reduce network traffic –Works with NO-LOCK</a:t>
          </a:r>
        </a:p>
      </dgm:t>
    </dgm:pt>
    <dgm:pt modelId="{300422C5-2AC6-40DB-941A-5D19C1C0A9DA}" type="parTrans" cxnId="{C95A5400-F449-4758-B641-ADC630E3D084}">
      <dgm:prSet/>
      <dgm:spPr/>
      <dgm:t>
        <a:bodyPr/>
        <a:lstStyle/>
        <a:p>
          <a:endParaRPr lang="en-US"/>
        </a:p>
      </dgm:t>
    </dgm:pt>
    <dgm:pt modelId="{4E40AC45-2F51-46DC-BE0D-487329ECF9F8}" type="sibTrans" cxnId="{C95A5400-F449-4758-B641-ADC630E3D084}">
      <dgm:prSet/>
      <dgm:spPr/>
      <dgm:t>
        <a:bodyPr/>
        <a:lstStyle/>
        <a:p>
          <a:endParaRPr lang="en-US"/>
        </a:p>
      </dgm:t>
    </dgm:pt>
    <dgm:pt modelId="{C237501F-1230-4715-9530-A3499B9A3019}">
      <dgm:prSet custT="1"/>
      <dgm:spPr/>
      <dgm:t>
        <a:bodyPr/>
        <a:lstStyle/>
        <a:p>
          <a:r>
            <a:rPr lang="en-IN" sz="3200" b="0" dirty="0"/>
            <a:t>Use Query-tuning options when they can benefit individual query performance e.g. CACHE-SIZE,</a:t>
          </a:r>
          <a:r>
            <a:rPr lang="en-US" sz="3200" b="0" dirty="0"/>
            <a:t>JOIN-BY-SQLDB,</a:t>
          </a:r>
          <a:r>
            <a:rPr lang="en-IN" sz="3200" b="0" dirty="0"/>
            <a:t> KeyCache_Join, No_KeyCache_Join,</a:t>
          </a:r>
          <a:r>
            <a:rPr lang="en-US" sz="3200" b="0" dirty="0"/>
            <a:t> and LOOKAHEAD CURSOR</a:t>
          </a:r>
        </a:p>
      </dgm:t>
    </dgm:pt>
    <dgm:pt modelId="{066FEFD2-DD2D-4B56-B548-6BDF5506840F}" type="parTrans" cxnId="{1F45990C-ADB9-4000-95BC-C4CFF640D2E9}">
      <dgm:prSet/>
      <dgm:spPr/>
      <dgm:t>
        <a:bodyPr/>
        <a:lstStyle/>
        <a:p>
          <a:endParaRPr lang="en-US"/>
        </a:p>
      </dgm:t>
    </dgm:pt>
    <dgm:pt modelId="{AEB9430A-8600-4C5F-AD6C-97E12E9E1E89}" type="sibTrans" cxnId="{1F45990C-ADB9-4000-95BC-C4CFF640D2E9}">
      <dgm:prSet/>
      <dgm:spPr/>
      <dgm:t>
        <a:bodyPr/>
        <a:lstStyle/>
        <a:p>
          <a:endParaRPr lang="en-US"/>
        </a:p>
      </dgm:t>
    </dgm:pt>
    <dgm:pt modelId="{025923D4-F4B4-47D5-BDFA-9627E7380B37}" type="pres">
      <dgm:prSet presAssocID="{4FAF419F-F293-4691-9049-5088A9FB1866}" presName="linear" presStyleCnt="0">
        <dgm:presLayoutVars>
          <dgm:animLvl val="lvl"/>
          <dgm:resizeHandles val="exact"/>
        </dgm:presLayoutVars>
      </dgm:prSet>
      <dgm:spPr/>
    </dgm:pt>
    <dgm:pt modelId="{67D9CCF9-97BE-4558-8AA2-FEDD1830C98F}" type="pres">
      <dgm:prSet presAssocID="{219F5E03-73BC-4CCD-97D1-EB0BF68E0CE7}" presName="parentText" presStyleLbl="node1" presStyleIdx="0" presStyleCnt="1">
        <dgm:presLayoutVars>
          <dgm:chMax val="0"/>
          <dgm:bulletEnabled val="1"/>
        </dgm:presLayoutVars>
      </dgm:prSet>
      <dgm:spPr/>
    </dgm:pt>
    <dgm:pt modelId="{40A7F74B-8F7E-4E1D-A6BB-A615839FE13C}" type="pres">
      <dgm:prSet presAssocID="{219F5E03-73BC-4CCD-97D1-EB0BF68E0CE7}" presName="childText" presStyleLbl="revTx" presStyleIdx="0" presStyleCnt="1">
        <dgm:presLayoutVars>
          <dgm:bulletEnabled val="1"/>
        </dgm:presLayoutVars>
      </dgm:prSet>
      <dgm:spPr/>
    </dgm:pt>
  </dgm:ptLst>
  <dgm:cxnLst>
    <dgm:cxn modelId="{062ED174-7488-46CB-AC4E-46E2DDA66827}" type="presOf" srcId="{4FAF419F-F293-4691-9049-5088A9FB1866}" destId="{025923D4-F4B4-47D5-BDFA-9627E7380B37}" srcOrd="0" destOrd="0" presId="urn:microsoft.com/office/officeart/2005/8/layout/vList2"/>
    <dgm:cxn modelId="{A4F4D023-9F7D-454D-8552-6891534D939B}" type="presOf" srcId="{219F5E03-73BC-4CCD-97D1-EB0BF68E0CE7}" destId="{67D9CCF9-97BE-4558-8AA2-FEDD1830C98F}" srcOrd="0" destOrd="0" presId="urn:microsoft.com/office/officeart/2005/8/layout/vList2"/>
    <dgm:cxn modelId="{9F9191F7-CDC6-4AFD-A013-C1753FA3DB8A}" type="presOf" srcId="{FE680BC7-CC35-4F40-8867-F4D7DF32301A}" destId="{40A7F74B-8F7E-4E1D-A6BB-A615839FE13C}" srcOrd="0" destOrd="1" presId="urn:microsoft.com/office/officeart/2005/8/layout/vList2"/>
    <dgm:cxn modelId="{1F45990C-ADB9-4000-95BC-C4CFF640D2E9}" srcId="{219F5E03-73BC-4CCD-97D1-EB0BF68E0CE7}" destId="{C237501F-1230-4715-9530-A3499B9A3019}" srcOrd="2" destOrd="0" parTransId="{066FEFD2-DD2D-4B56-B548-6BDF5506840F}" sibTransId="{AEB9430A-8600-4C5F-AD6C-97E12E9E1E89}"/>
    <dgm:cxn modelId="{1FB62BC7-0C9A-40AC-B30C-D26A3AA8560F}" srcId="{4FAF419F-F293-4691-9049-5088A9FB1866}" destId="{219F5E03-73BC-4CCD-97D1-EB0BF68E0CE7}" srcOrd="0" destOrd="0" parTransId="{627D705D-8FB1-4584-9B39-66F9B90D65EC}" sibTransId="{581B4AC2-8636-484A-83ED-5F76AFA25720}"/>
    <dgm:cxn modelId="{BC886CA1-BFBA-4846-A003-00850CD564FE}" srcId="{219F5E03-73BC-4CCD-97D1-EB0BF68E0CE7}" destId="{DECC4719-959C-4024-AB3F-FCECA9F241EC}" srcOrd="0" destOrd="0" parTransId="{EA389C6D-A5E7-480C-81F4-D6821C7671B9}" sibTransId="{25F4FC44-BD3F-4530-9E66-7CFB2051D5A2}"/>
    <dgm:cxn modelId="{C95A5400-F449-4758-B641-ADC630E3D084}" srcId="{219F5E03-73BC-4CCD-97D1-EB0BF68E0CE7}" destId="{FE680BC7-CC35-4F40-8867-F4D7DF32301A}" srcOrd="1" destOrd="0" parTransId="{300422C5-2AC6-40DB-941A-5D19C1C0A9DA}" sibTransId="{4E40AC45-2F51-46DC-BE0D-487329ECF9F8}"/>
    <dgm:cxn modelId="{BC10A1A3-197F-4A4B-BC7C-C63C1DBD7C0B}" type="presOf" srcId="{DECC4719-959C-4024-AB3F-FCECA9F241EC}" destId="{40A7F74B-8F7E-4E1D-A6BB-A615839FE13C}" srcOrd="0" destOrd="0" presId="urn:microsoft.com/office/officeart/2005/8/layout/vList2"/>
    <dgm:cxn modelId="{46E83430-F5AC-4A87-A61C-43E00AD1AD0F}" type="presOf" srcId="{C237501F-1230-4715-9530-A3499B9A3019}" destId="{40A7F74B-8F7E-4E1D-A6BB-A615839FE13C}" srcOrd="0" destOrd="2" presId="urn:microsoft.com/office/officeart/2005/8/layout/vList2"/>
    <dgm:cxn modelId="{D0D63443-EB28-4419-ACDF-E11A96E1E286}" type="presParOf" srcId="{025923D4-F4B4-47D5-BDFA-9627E7380B37}" destId="{67D9CCF9-97BE-4558-8AA2-FEDD1830C98F}" srcOrd="0" destOrd="0" presId="urn:microsoft.com/office/officeart/2005/8/layout/vList2"/>
    <dgm:cxn modelId="{6C257BDA-99CA-4DB1-8D23-399BD59C6BAC}" type="presParOf" srcId="{025923D4-F4B4-47D5-BDFA-9627E7380B37}" destId="{40A7F74B-8F7E-4E1D-A6BB-A615839FE13C}"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359A2AF-ED32-48A6-BE7F-BF925BB10AB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AF91E71A-D15C-47BA-99E2-F70668EB735B}">
      <dgm:prSet custT="1"/>
      <dgm:spPr/>
      <dgm:t>
        <a:bodyPr/>
        <a:lstStyle/>
        <a:p>
          <a:r>
            <a:rPr lang="en-IN" sz="3200" dirty="0">
              <a:solidFill>
                <a:schemeClr val="bg1"/>
              </a:solidFill>
            </a:rPr>
            <a:t>Single shot in MSS DataServer</a:t>
          </a:r>
          <a:endParaRPr lang="en-US" sz="3200" dirty="0">
            <a:solidFill>
              <a:schemeClr val="bg1"/>
            </a:solidFill>
          </a:endParaRPr>
        </a:p>
      </dgm:t>
    </dgm:pt>
    <dgm:pt modelId="{230329CE-A45F-4BDD-A729-192E3F09002C}" type="parTrans" cxnId="{D06BD160-2B9A-4122-BCCE-B1203C6F55C8}">
      <dgm:prSet/>
      <dgm:spPr/>
      <dgm:t>
        <a:bodyPr/>
        <a:lstStyle/>
        <a:p>
          <a:endParaRPr lang="en-US"/>
        </a:p>
      </dgm:t>
    </dgm:pt>
    <dgm:pt modelId="{E8699211-ED7F-4301-9CDC-C84C8EAC5523}" type="sibTrans" cxnId="{D06BD160-2B9A-4122-BCCE-B1203C6F55C8}">
      <dgm:prSet/>
      <dgm:spPr/>
      <dgm:t>
        <a:bodyPr/>
        <a:lstStyle/>
        <a:p>
          <a:endParaRPr lang="en-US"/>
        </a:p>
      </dgm:t>
    </dgm:pt>
    <dgm:pt modelId="{2981443E-18F1-40BD-B823-11092A236FCC}">
      <dgm:prSet custT="1"/>
      <dgm:spPr/>
      <dgm:t>
        <a:bodyPr/>
        <a:lstStyle/>
        <a:p>
          <a:r>
            <a:rPr lang="en-IN" sz="3200" dirty="0">
              <a:solidFill>
                <a:schemeClr val="bg1"/>
              </a:solidFill>
            </a:rPr>
            <a:t>Server Join levels to greater than than 10</a:t>
          </a:r>
        </a:p>
      </dgm:t>
    </dgm:pt>
    <dgm:pt modelId="{617F5705-9F84-4AF9-8138-C134513291AA}" type="parTrans" cxnId="{20C72B34-F703-4E6C-B846-CC0F984C68E0}">
      <dgm:prSet/>
      <dgm:spPr/>
      <dgm:t>
        <a:bodyPr/>
        <a:lstStyle/>
        <a:p>
          <a:endParaRPr lang="en-US"/>
        </a:p>
      </dgm:t>
    </dgm:pt>
    <dgm:pt modelId="{6407E277-150D-48F9-A5F4-1F882D1CC693}" type="sibTrans" cxnId="{20C72B34-F703-4E6C-B846-CC0F984C68E0}">
      <dgm:prSet/>
      <dgm:spPr/>
      <dgm:t>
        <a:bodyPr/>
        <a:lstStyle/>
        <a:p>
          <a:endParaRPr lang="en-US"/>
        </a:p>
      </dgm:t>
    </dgm:pt>
    <dgm:pt modelId="{D56F84A2-EF52-40A5-B3D8-23B9D3E158DE}">
      <dgm:prSet custT="1"/>
      <dgm:spPr/>
      <dgm:t>
        <a:bodyPr/>
        <a:lstStyle/>
        <a:p>
          <a:r>
            <a:rPr lang="en-IN" sz="3200" dirty="0">
              <a:solidFill>
                <a:schemeClr val="bg1"/>
              </a:solidFill>
            </a:rPr>
            <a:t>Result Set Binding for Join records</a:t>
          </a:r>
        </a:p>
      </dgm:t>
    </dgm:pt>
    <dgm:pt modelId="{E0655008-D126-4CF0-8739-E31D6D4A44A8}" type="parTrans" cxnId="{C681476E-2F59-4BAE-BB8F-004A32609D1D}">
      <dgm:prSet/>
      <dgm:spPr/>
      <dgm:t>
        <a:bodyPr/>
        <a:lstStyle/>
        <a:p>
          <a:endParaRPr lang="en-US"/>
        </a:p>
      </dgm:t>
    </dgm:pt>
    <dgm:pt modelId="{ED3A896E-C336-4070-9718-B417D55FA405}" type="sibTrans" cxnId="{C681476E-2F59-4BAE-BB8F-004A32609D1D}">
      <dgm:prSet/>
      <dgm:spPr/>
      <dgm:t>
        <a:bodyPr/>
        <a:lstStyle/>
        <a:p>
          <a:endParaRPr lang="en-US"/>
        </a:p>
      </dgm:t>
    </dgm:pt>
    <dgm:pt modelId="{FF80FF85-E82B-4F94-9045-9A1E7752E2E4}">
      <dgm:prSet custT="1"/>
      <dgm:spPr/>
      <dgm:t>
        <a:bodyPr/>
        <a:lstStyle/>
        <a:p>
          <a:r>
            <a:rPr lang="en-IN" sz="3200" dirty="0">
              <a:solidFill>
                <a:schemeClr val="bg1"/>
              </a:solidFill>
            </a:rPr>
            <a:t>Multi-schema server side Joins</a:t>
          </a:r>
        </a:p>
      </dgm:t>
    </dgm:pt>
    <dgm:pt modelId="{4EE19016-5C55-4209-96F9-9F4612C40D8D}" type="parTrans" cxnId="{6875AE39-EEC6-4ACE-8A6C-BC1678A7FB41}">
      <dgm:prSet/>
      <dgm:spPr/>
      <dgm:t>
        <a:bodyPr/>
        <a:lstStyle/>
        <a:p>
          <a:endParaRPr lang="en-US"/>
        </a:p>
      </dgm:t>
    </dgm:pt>
    <dgm:pt modelId="{2D42D755-84B9-41BC-BF21-D52FF08FF0D6}" type="sibTrans" cxnId="{6875AE39-EEC6-4ACE-8A6C-BC1678A7FB41}">
      <dgm:prSet/>
      <dgm:spPr/>
      <dgm:t>
        <a:bodyPr/>
        <a:lstStyle/>
        <a:p>
          <a:endParaRPr lang="en-US"/>
        </a:p>
      </dgm:t>
    </dgm:pt>
    <dgm:pt modelId="{C661A6B7-C197-4E3F-830B-44425FB0E1B2}">
      <dgm:prSet custT="1"/>
      <dgm:spPr/>
      <dgm:t>
        <a:bodyPr/>
        <a:lstStyle/>
        <a:p>
          <a:r>
            <a:rPr lang="en-IN" sz="3200" dirty="0">
              <a:solidFill>
                <a:schemeClr val="bg1"/>
              </a:solidFill>
            </a:rPr>
            <a:t>Server-side Joins for Adjacent-level single shots</a:t>
          </a:r>
        </a:p>
      </dgm:t>
    </dgm:pt>
    <dgm:pt modelId="{147BF5BD-660C-494A-996C-19991E5815F1}" type="parTrans" cxnId="{C27E9FC0-BCCD-4021-9C40-A6F39791AE8D}">
      <dgm:prSet/>
      <dgm:spPr/>
      <dgm:t>
        <a:bodyPr/>
        <a:lstStyle/>
        <a:p>
          <a:endParaRPr lang="en-US"/>
        </a:p>
      </dgm:t>
    </dgm:pt>
    <dgm:pt modelId="{146A133E-7222-4D0E-ACC9-E8E4F311513B}" type="sibTrans" cxnId="{C27E9FC0-BCCD-4021-9C40-A6F39791AE8D}">
      <dgm:prSet/>
      <dgm:spPr/>
      <dgm:t>
        <a:bodyPr/>
        <a:lstStyle/>
        <a:p>
          <a:endParaRPr lang="en-US"/>
        </a:p>
      </dgm:t>
    </dgm:pt>
    <dgm:pt modelId="{A397C65D-D7AD-4089-A33F-0B59C3332CB6}">
      <dgm:prSet custT="1"/>
      <dgm:spPr/>
      <dgm:t>
        <a:bodyPr/>
        <a:lstStyle/>
        <a:p>
          <a:r>
            <a:rPr lang="en-IN" sz="2800" dirty="0">
              <a:solidFill>
                <a:schemeClr val="bg1"/>
              </a:solidFill>
            </a:rPr>
            <a:t>Server side Index- reposition for JOINs in Oracle DataServer</a:t>
          </a:r>
        </a:p>
      </dgm:t>
    </dgm:pt>
    <dgm:pt modelId="{26253D7E-E3C5-4C2D-B044-208CF2AE9CCE}" type="parTrans" cxnId="{A1028231-718A-473B-86FB-99798484F3CF}">
      <dgm:prSet/>
      <dgm:spPr/>
      <dgm:t>
        <a:bodyPr/>
        <a:lstStyle/>
        <a:p>
          <a:endParaRPr lang="en-US"/>
        </a:p>
      </dgm:t>
    </dgm:pt>
    <dgm:pt modelId="{D3091102-681E-47E1-9229-36310304F048}" type="sibTrans" cxnId="{A1028231-718A-473B-86FB-99798484F3CF}">
      <dgm:prSet/>
      <dgm:spPr/>
      <dgm:t>
        <a:bodyPr/>
        <a:lstStyle/>
        <a:p>
          <a:endParaRPr lang="en-US"/>
        </a:p>
      </dgm:t>
    </dgm:pt>
    <dgm:pt modelId="{DE970F65-2213-4AF9-9F53-A78CD0F2E1A8}" type="pres">
      <dgm:prSet presAssocID="{8359A2AF-ED32-48A6-BE7F-BF925BB10ABF}" presName="diagram" presStyleCnt="0">
        <dgm:presLayoutVars>
          <dgm:dir/>
          <dgm:resizeHandles val="exact"/>
        </dgm:presLayoutVars>
      </dgm:prSet>
      <dgm:spPr/>
    </dgm:pt>
    <dgm:pt modelId="{99692379-0A14-40A2-B6BA-CDB9296A901C}" type="pres">
      <dgm:prSet presAssocID="{AF91E71A-D15C-47BA-99E2-F70668EB735B}" presName="node" presStyleLbl="node1" presStyleIdx="0" presStyleCnt="6">
        <dgm:presLayoutVars>
          <dgm:bulletEnabled val="1"/>
        </dgm:presLayoutVars>
      </dgm:prSet>
      <dgm:spPr/>
    </dgm:pt>
    <dgm:pt modelId="{E7A49EBE-DE4F-4B3F-9DAA-163721E1BA8A}" type="pres">
      <dgm:prSet presAssocID="{E8699211-ED7F-4301-9CDC-C84C8EAC5523}" presName="sibTrans" presStyleCnt="0"/>
      <dgm:spPr/>
    </dgm:pt>
    <dgm:pt modelId="{CA737A57-1FC4-454F-81CD-69743EF155E0}" type="pres">
      <dgm:prSet presAssocID="{A397C65D-D7AD-4089-A33F-0B59C3332CB6}" presName="node" presStyleLbl="node1" presStyleIdx="1" presStyleCnt="6">
        <dgm:presLayoutVars>
          <dgm:bulletEnabled val="1"/>
        </dgm:presLayoutVars>
      </dgm:prSet>
      <dgm:spPr/>
    </dgm:pt>
    <dgm:pt modelId="{CE13B9C4-4C5B-4023-B435-9598348A1B6A}" type="pres">
      <dgm:prSet presAssocID="{D3091102-681E-47E1-9229-36310304F048}" presName="sibTrans" presStyleCnt="0"/>
      <dgm:spPr/>
    </dgm:pt>
    <dgm:pt modelId="{74DAEEB1-5126-45DE-A260-61494BA44424}" type="pres">
      <dgm:prSet presAssocID="{2981443E-18F1-40BD-B823-11092A236FCC}" presName="node" presStyleLbl="node1" presStyleIdx="2" presStyleCnt="6">
        <dgm:presLayoutVars>
          <dgm:bulletEnabled val="1"/>
        </dgm:presLayoutVars>
      </dgm:prSet>
      <dgm:spPr/>
    </dgm:pt>
    <dgm:pt modelId="{F13A2DEF-8090-4232-AB01-725EB62ED5D1}" type="pres">
      <dgm:prSet presAssocID="{6407E277-150D-48F9-A5F4-1F882D1CC693}" presName="sibTrans" presStyleCnt="0"/>
      <dgm:spPr/>
    </dgm:pt>
    <dgm:pt modelId="{BCEFA197-40DF-41AE-8459-DB5030611472}" type="pres">
      <dgm:prSet presAssocID="{D56F84A2-EF52-40A5-B3D8-23B9D3E158DE}" presName="node" presStyleLbl="node1" presStyleIdx="3" presStyleCnt="6">
        <dgm:presLayoutVars>
          <dgm:bulletEnabled val="1"/>
        </dgm:presLayoutVars>
      </dgm:prSet>
      <dgm:spPr/>
    </dgm:pt>
    <dgm:pt modelId="{3C475937-7FAD-4126-812D-2FCD1633877C}" type="pres">
      <dgm:prSet presAssocID="{ED3A896E-C336-4070-9718-B417D55FA405}" presName="sibTrans" presStyleCnt="0"/>
      <dgm:spPr/>
    </dgm:pt>
    <dgm:pt modelId="{56A29D6A-32B7-457A-846F-6C8B37F3B17F}" type="pres">
      <dgm:prSet presAssocID="{FF80FF85-E82B-4F94-9045-9A1E7752E2E4}" presName="node" presStyleLbl="node1" presStyleIdx="4" presStyleCnt="6">
        <dgm:presLayoutVars>
          <dgm:bulletEnabled val="1"/>
        </dgm:presLayoutVars>
      </dgm:prSet>
      <dgm:spPr/>
    </dgm:pt>
    <dgm:pt modelId="{71D2D094-54CE-47D2-9473-6D099FB8C1D4}" type="pres">
      <dgm:prSet presAssocID="{2D42D755-84B9-41BC-BF21-D52FF08FF0D6}" presName="sibTrans" presStyleCnt="0"/>
      <dgm:spPr/>
    </dgm:pt>
    <dgm:pt modelId="{D7039010-5403-4829-B9C5-F26C5EA3B644}" type="pres">
      <dgm:prSet presAssocID="{C661A6B7-C197-4E3F-830B-44425FB0E1B2}" presName="node" presStyleLbl="node1" presStyleIdx="5" presStyleCnt="6">
        <dgm:presLayoutVars>
          <dgm:bulletEnabled val="1"/>
        </dgm:presLayoutVars>
      </dgm:prSet>
      <dgm:spPr/>
    </dgm:pt>
  </dgm:ptLst>
  <dgm:cxnLst>
    <dgm:cxn modelId="{72ECEFE8-2C01-40FE-815B-258BF6967A08}" type="presOf" srcId="{C661A6B7-C197-4E3F-830B-44425FB0E1B2}" destId="{D7039010-5403-4829-B9C5-F26C5EA3B644}" srcOrd="0" destOrd="0" presId="urn:microsoft.com/office/officeart/2005/8/layout/default"/>
    <dgm:cxn modelId="{42C3AD97-4842-458E-AA8C-A39E0679CB64}" type="presOf" srcId="{D56F84A2-EF52-40A5-B3D8-23B9D3E158DE}" destId="{BCEFA197-40DF-41AE-8459-DB5030611472}" srcOrd="0" destOrd="0" presId="urn:microsoft.com/office/officeart/2005/8/layout/default"/>
    <dgm:cxn modelId="{A1028231-718A-473B-86FB-99798484F3CF}" srcId="{8359A2AF-ED32-48A6-BE7F-BF925BB10ABF}" destId="{A397C65D-D7AD-4089-A33F-0B59C3332CB6}" srcOrd="1" destOrd="0" parTransId="{26253D7E-E3C5-4C2D-B044-208CF2AE9CCE}" sibTransId="{D3091102-681E-47E1-9229-36310304F048}"/>
    <dgm:cxn modelId="{C681476E-2F59-4BAE-BB8F-004A32609D1D}" srcId="{8359A2AF-ED32-48A6-BE7F-BF925BB10ABF}" destId="{D56F84A2-EF52-40A5-B3D8-23B9D3E158DE}" srcOrd="3" destOrd="0" parTransId="{E0655008-D126-4CF0-8739-E31D6D4A44A8}" sibTransId="{ED3A896E-C336-4070-9718-B417D55FA405}"/>
    <dgm:cxn modelId="{78F8ED20-88EB-4CB4-A6DB-A977DB15AAB6}" type="presOf" srcId="{AF91E71A-D15C-47BA-99E2-F70668EB735B}" destId="{99692379-0A14-40A2-B6BA-CDB9296A901C}" srcOrd="0" destOrd="0" presId="urn:microsoft.com/office/officeart/2005/8/layout/default"/>
    <dgm:cxn modelId="{C42549AD-A954-40F9-B0F9-348B76CCF43C}" type="presOf" srcId="{8359A2AF-ED32-48A6-BE7F-BF925BB10ABF}" destId="{DE970F65-2213-4AF9-9F53-A78CD0F2E1A8}" srcOrd="0" destOrd="0" presId="urn:microsoft.com/office/officeart/2005/8/layout/default"/>
    <dgm:cxn modelId="{C27E9FC0-BCCD-4021-9C40-A6F39791AE8D}" srcId="{8359A2AF-ED32-48A6-BE7F-BF925BB10ABF}" destId="{C661A6B7-C197-4E3F-830B-44425FB0E1B2}" srcOrd="5" destOrd="0" parTransId="{147BF5BD-660C-494A-996C-19991E5815F1}" sibTransId="{146A133E-7222-4D0E-ACC9-E8E4F311513B}"/>
    <dgm:cxn modelId="{37DB2691-0622-455E-8B40-D54362DA157E}" type="presOf" srcId="{2981443E-18F1-40BD-B823-11092A236FCC}" destId="{74DAEEB1-5126-45DE-A260-61494BA44424}" srcOrd="0" destOrd="0" presId="urn:microsoft.com/office/officeart/2005/8/layout/default"/>
    <dgm:cxn modelId="{20C72B34-F703-4E6C-B846-CC0F984C68E0}" srcId="{8359A2AF-ED32-48A6-BE7F-BF925BB10ABF}" destId="{2981443E-18F1-40BD-B823-11092A236FCC}" srcOrd="2" destOrd="0" parTransId="{617F5705-9F84-4AF9-8138-C134513291AA}" sibTransId="{6407E277-150D-48F9-A5F4-1F882D1CC693}"/>
    <dgm:cxn modelId="{D06BD160-2B9A-4122-BCCE-B1203C6F55C8}" srcId="{8359A2AF-ED32-48A6-BE7F-BF925BB10ABF}" destId="{AF91E71A-D15C-47BA-99E2-F70668EB735B}" srcOrd="0" destOrd="0" parTransId="{230329CE-A45F-4BDD-A729-192E3F09002C}" sibTransId="{E8699211-ED7F-4301-9CDC-C84C8EAC5523}"/>
    <dgm:cxn modelId="{6875AE39-EEC6-4ACE-8A6C-BC1678A7FB41}" srcId="{8359A2AF-ED32-48A6-BE7F-BF925BB10ABF}" destId="{FF80FF85-E82B-4F94-9045-9A1E7752E2E4}" srcOrd="4" destOrd="0" parTransId="{4EE19016-5C55-4209-96F9-9F4612C40D8D}" sibTransId="{2D42D755-84B9-41BC-BF21-D52FF08FF0D6}"/>
    <dgm:cxn modelId="{D7C1FDF3-67EA-44A4-9A20-3DEDBEDCE1A0}" type="presOf" srcId="{A397C65D-D7AD-4089-A33F-0B59C3332CB6}" destId="{CA737A57-1FC4-454F-81CD-69743EF155E0}" srcOrd="0" destOrd="0" presId="urn:microsoft.com/office/officeart/2005/8/layout/default"/>
    <dgm:cxn modelId="{F1C16BA3-869D-455B-8A2A-76D9CEA4E99A}" type="presOf" srcId="{FF80FF85-E82B-4F94-9045-9A1E7752E2E4}" destId="{56A29D6A-32B7-457A-846F-6C8B37F3B17F}" srcOrd="0" destOrd="0" presId="urn:microsoft.com/office/officeart/2005/8/layout/default"/>
    <dgm:cxn modelId="{0701E3D0-EB62-42BE-875C-E33C8E23F998}" type="presParOf" srcId="{DE970F65-2213-4AF9-9F53-A78CD0F2E1A8}" destId="{99692379-0A14-40A2-B6BA-CDB9296A901C}" srcOrd="0" destOrd="0" presId="urn:microsoft.com/office/officeart/2005/8/layout/default"/>
    <dgm:cxn modelId="{DB50569F-D352-4C71-8EE8-C1BDE777F9C2}" type="presParOf" srcId="{DE970F65-2213-4AF9-9F53-A78CD0F2E1A8}" destId="{E7A49EBE-DE4F-4B3F-9DAA-163721E1BA8A}" srcOrd="1" destOrd="0" presId="urn:microsoft.com/office/officeart/2005/8/layout/default"/>
    <dgm:cxn modelId="{CBFBA95C-2D00-4E59-A0CC-EE1B68735AFB}" type="presParOf" srcId="{DE970F65-2213-4AF9-9F53-A78CD0F2E1A8}" destId="{CA737A57-1FC4-454F-81CD-69743EF155E0}" srcOrd="2" destOrd="0" presId="urn:microsoft.com/office/officeart/2005/8/layout/default"/>
    <dgm:cxn modelId="{BCAB468E-723D-407E-B3D3-1632ED0D7314}" type="presParOf" srcId="{DE970F65-2213-4AF9-9F53-A78CD0F2E1A8}" destId="{CE13B9C4-4C5B-4023-B435-9598348A1B6A}" srcOrd="3" destOrd="0" presId="urn:microsoft.com/office/officeart/2005/8/layout/default"/>
    <dgm:cxn modelId="{308FFD3D-B094-4072-BFBF-4BB3B3A46F90}" type="presParOf" srcId="{DE970F65-2213-4AF9-9F53-A78CD0F2E1A8}" destId="{74DAEEB1-5126-45DE-A260-61494BA44424}" srcOrd="4" destOrd="0" presId="urn:microsoft.com/office/officeart/2005/8/layout/default"/>
    <dgm:cxn modelId="{CAC88B60-E3A9-4C07-B5DF-4EE851198192}" type="presParOf" srcId="{DE970F65-2213-4AF9-9F53-A78CD0F2E1A8}" destId="{F13A2DEF-8090-4232-AB01-725EB62ED5D1}" srcOrd="5" destOrd="0" presId="urn:microsoft.com/office/officeart/2005/8/layout/default"/>
    <dgm:cxn modelId="{3937F9C2-41A6-4592-A811-FAC4A5B5B871}" type="presParOf" srcId="{DE970F65-2213-4AF9-9F53-A78CD0F2E1A8}" destId="{BCEFA197-40DF-41AE-8459-DB5030611472}" srcOrd="6" destOrd="0" presId="urn:microsoft.com/office/officeart/2005/8/layout/default"/>
    <dgm:cxn modelId="{063CB33A-FEAB-494B-AD9B-3D3A0D9888CB}" type="presParOf" srcId="{DE970F65-2213-4AF9-9F53-A78CD0F2E1A8}" destId="{3C475937-7FAD-4126-812D-2FCD1633877C}" srcOrd="7" destOrd="0" presId="urn:microsoft.com/office/officeart/2005/8/layout/default"/>
    <dgm:cxn modelId="{722506A1-12AD-4467-9AC5-CF45D32B7CC2}" type="presParOf" srcId="{DE970F65-2213-4AF9-9F53-A78CD0F2E1A8}" destId="{56A29D6A-32B7-457A-846F-6C8B37F3B17F}" srcOrd="8" destOrd="0" presId="urn:microsoft.com/office/officeart/2005/8/layout/default"/>
    <dgm:cxn modelId="{CFC5514F-2022-4D66-B3BC-FF237293B590}" type="presParOf" srcId="{DE970F65-2213-4AF9-9F53-A78CD0F2E1A8}" destId="{71D2D094-54CE-47D2-9473-6D099FB8C1D4}" srcOrd="9" destOrd="0" presId="urn:microsoft.com/office/officeart/2005/8/layout/default"/>
    <dgm:cxn modelId="{057EDC18-EFFA-4759-8C12-7F1E9FC5E68C}" type="presParOf" srcId="{DE970F65-2213-4AF9-9F53-A78CD0F2E1A8}" destId="{D7039010-5403-4829-B9C5-F26C5EA3B64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92379-0A14-40A2-B6BA-CDB9296A901C}">
      <dsp:nvSpPr>
        <dsp:cNvPr id="0" name=""/>
        <dsp:cNvSpPr/>
      </dsp:nvSpPr>
      <dsp:spPr>
        <a:xfrm>
          <a:off x="660797" y="943"/>
          <a:ext cx="3977066" cy="238624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Reduce the number of network turnarounds</a:t>
          </a:r>
        </a:p>
      </dsp:txBody>
      <dsp:txXfrm>
        <a:off x="660797" y="943"/>
        <a:ext cx="3977066" cy="2386240"/>
      </dsp:txXfrm>
    </dsp:sp>
    <dsp:sp modelId="{0B9F5CE5-CEE2-452F-A4D1-E0FFB71CB4DF}">
      <dsp:nvSpPr>
        <dsp:cNvPr id="0" name=""/>
        <dsp:cNvSpPr/>
      </dsp:nvSpPr>
      <dsp:spPr>
        <a:xfrm>
          <a:off x="5035571" y="943"/>
          <a:ext cx="3977066" cy="238624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Optimize the record matching</a:t>
          </a:r>
        </a:p>
      </dsp:txBody>
      <dsp:txXfrm>
        <a:off x="5035571" y="943"/>
        <a:ext cx="3977066" cy="2386240"/>
      </dsp:txXfrm>
    </dsp:sp>
    <dsp:sp modelId="{423CFE3F-B780-4E2C-ADAC-07FE07C23A89}">
      <dsp:nvSpPr>
        <dsp:cNvPr id="0" name=""/>
        <dsp:cNvSpPr/>
      </dsp:nvSpPr>
      <dsp:spPr>
        <a:xfrm>
          <a:off x="2848184" y="2784890"/>
          <a:ext cx="3977066" cy="238624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Reduce number of records transferred to the client</a:t>
          </a:r>
        </a:p>
      </dsp:txBody>
      <dsp:txXfrm>
        <a:off x="2848184" y="2784890"/>
        <a:ext cx="3977066" cy="2386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9C5C9-F0CC-42CA-AC4A-001D8F3BED65}">
      <dsp:nvSpPr>
        <dsp:cNvPr id="0" name=""/>
        <dsp:cNvSpPr/>
      </dsp:nvSpPr>
      <dsp:spPr>
        <a:xfrm>
          <a:off x="0" y="1551622"/>
          <a:ext cx="10952162" cy="206883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7CBB14-719C-400E-B266-D6E91647F8F9}">
      <dsp:nvSpPr>
        <dsp:cNvPr id="0" name=""/>
        <dsp:cNvSpPr/>
      </dsp:nvSpPr>
      <dsp:spPr>
        <a:xfrm>
          <a:off x="4784" y="0"/>
          <a:ext cx="1763950" cy="2068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IN" sz="2400" kern="1200" dirty="0"/>
            <a:t>Inner Join </a:t>
          </a:r>
        </a:p>
        <a:p>
          <a:pPr marL="0" lvl="0" indent="0" algn="ctr" defTabSz="1066800">
            <a:lnSpc>
              <a:spcPct val="90000"/>
            </a:lnSpc>
            <a:spcBef>
              <a:spcPct val="0"/>
            </a:spcBef>
            <a:spcAft>
              <a:spcPct val="35000"/>
            </a:spcAft>
            <a:buNone/>
          </a:pPr>
          <a:r>
            <a:rPr lang="en-IN" sz="2400" kern="1200" dirty="0"/>
            <a:t>(OE 9.x)</a:t>
          </a:r>
          <a:endParaRPr lang="en-US" sz="2400" kern="1200" dirty="0"/>
        </a:p>
      </dsp:txBody>
      <dsp:txXfrm>
        <a:off x="4784" y="0"/>
        <a:ext cx="1763950" cy="2068830"/>
      </dsp:txXfrm>
    </dsp:sp>
    <dsp:sp modelId="{6DAE70BA-0682-4372-AC22-1851988558BF}">
      <dsp:nvSpPr>
        <dsp:cNvPr id="0" name=""/>
        <dsp:cNvSpPr/>
      </dsp:nvSpPr>
      <dsp:spPr>
        <a:xfrm>
          <a:off x="628155" y="2327433"/>
          <a:ext cx="517207" cy="5172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0DD6A1-5334-4C02-A8C4-A75F27623E07}">
      <dsp:nvSpPr>
        <dsp:cNvPr id="0" name=""/>
        <dsp:cNvSpPr/>
      </dsp:nvSpPr>
      <dsp:spPr>
        <a:xfrm>
          <a:off x="1856932" y="3103244"/>
          <a:ext cx="1763950" cy="2068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IN" sz="2400" kern="1200" dirty="0"/>
            <a:t> Outer Join</a:t>
          </a:r>
        </a:p>
        <a:p>
          <a:pPr marL="0" lvl="0" indent="0" algn="ctr" defTabSz="1066800">
            <a:lnSpc>
              <a:spcPct val="90000"/>
            </a:lnSpc>
            <a:spcBef>
              <a:spcPct val="0"/>
            </a:spcBef>
            <a:spcAft>
              <a:spcPct val="35000"/>
            </a:spcAft>
            <a:buNone/>
          </a:pPr>
          <a:r>
            <a:rPr lang="en-IN" sz="2400" kern="1200" dirty="0"/>
            <a:t> (OE 11.0)</a:t>
          </a:r>
          <a:endParaRPr lang="en-US" sz="2400" kern="1200" dirty="0"/>
        </a:p>
      </dsp:txBody>
      <dsp:txXfrm>
        <a:off x="1856932" y="3103244"/>
        <a:ext cx="1763950" cy="2068830"/>
      </dsp:txXfrm>
    </dsp:sp>
    <dsp:sp modelId="{C130304D-D448-4E57-B022-220D9D59B33E}">
      <dsp:nvSpPr>
        <dsp:cNvPr id="0" name=""/>
        <dsp:cNvSpPr/>
      </dsp:nvSpPr>
      <dsp:spPr>
        <a:xfrm>
          <a:off x="2480303" y="2327433"/>
          <a:ext cx="517207" cy="5172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7B9C48-09B6-473C-A957-1532BDBF88EE}">
      <dsp:nvSpPr>
        <dsp:cNvPr id="0" name=""/>
        <dsp:cNvSpPr/>
      </dsp:nvSpPr>
      <dsp:spPr>
        <a:xfrm>
          <a:off x="3709080" y="0"/>
          <a:ext cx="1763950" cy="2068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IN" sz="2400" kern="1200" dirty="0"/>
            <a:t>Dynamic Query </a:t>
          </a:r>
        </a:p>
        <a:p>
          <a:pPr marL="0" lvl="0" indent="0" algn="ctr" defTabSz="1066800">
            <a:lnSpc>
              <a:spcPct val="90000"/>
            </a:lnSpc>
            <a:spcBef>
              <a:spcPct val="0"/>
            </a:spcBef>
            <a:spcAft>
              <a:spcPct val="35000"/>
            </a:spcAft>
            <a:buNone/>
          </a:pPr>
          <a:r>
            <a:rPr lang="en-IN" sz="2400" kern="1200" dirty="0"/>
            <a:t>(OE 11.2)</a:t>
          </a:r>
          <a:endParaRPr lang="en-US" sz="2400" kern="1200" dirty="0"/>
        </a:p>
      </dsp:txBody>
      <dsp:txXfrm>
        <a:off x="3709080" y="0"/>
        <a:ext cx="1763950" cy="2068830"/>
      </dsp:txXfrm>
    </dsp:sp>
    <dsp:sp modelId="{E82E3C13-3CC9-4AFD-AA5C-B78C8C6067DE}">
      <dsp:nvSpPr>
        <dsp:cNvPr id="0" name=""/>
        <dsp:cNvSpPr/>
      </dsp:nvSpPr>
      <dsp:spPr>
        <a:xfrm>
          <a:off x="4332451" y="2327433"/>
          <a:ext cx="517207" cy="5172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BFCC91-79DA-4328-BF4A-535916871629}">
      <dsp:nvSpPr>
        <dsp:cNvPr id="0" name=""/>
        <dsp:cNvSpPr/>
      </dsp:nvSpPr>
      <dsp:spPr>
        <a:xfrm>
          <a:off x="5561228" y="3103244"/>
          <a:ext cx="1763950" cy="2068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IN" sz="2400" kern="1200" dirty="0"/>
            <a:t>Single-shot </a:t>
          </a:r>
        </a:p>
        <a:p>
          <a:pPr marL="0" lvl="0" indent="0" algn="ctr" defTabSz="1066800">
            <a:lnSpc>
              <a:spcPct val="90000"/>
            </a:lnSpc>
            <a:spcBef>
              <a:spcPct val="0"/>
            </a:spcBef>
            <a:spcAft>
              <a:spcPct val="35000"/>
            </a:spcAft>
            <a:buNone/>
          </a:pPr>
          <a:r>
            <a:rPr lang="en-IN" sz="2400" kern="1200" dirty="0"/>
            <a:t>(OE 11.3)</a:t>
          </a:r>
          <a:endParaRPr lang="en-US" sz="2400" kern="1200" dirty="0"/>
        </a:p>
      </dsp:txBody>
      <dsp:txXfrm>
        <a:off x="5561228" y="3103244"/>
        <a:ext cx="1763950" cy="2068830"/>
      </dsp:txXfrm>
    </dsp:sp>
    <dsp:sp modelId="{8C61A09A-6FBA-432A-90E0-5FCB537E54BC}">
      <dsp:nvSpPr>
        <dsp:cNvPr id="0" name=""/>
        <dsp:cNvSpPr/>
      </dsp:nvSpPr>
      <dsp:spPr>
        <a:xfrm>
          <a:off x="6184599" y="2327433"/>
          <a:ext cx="517207" cy="5172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0DEDB8-1238-4CB4-8D1D-B366573021B6}">
      <dsp:nvSpPr>
        <dsp:cNvPr id="0" name=""/>
        <dsp:cNvSpPr/>
      </dsp:nvSpPr>
      <dsp:spPr>
        <a:xfrm>
          <a:off x="7413376" y="0"/>
          <a:ext cx="2438785" cy="2068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IN" sz="2400" kern="1200" dirty="0"/>
            <a:t>Multiple Enhancements</a:t>
          </a:r>
        </a:p>
        <a:p>
          <a:pPr marL="0" lvl="0" indent="0" algn="ctr" defTabSz="1066800">
            <a:lnSpc>
              <a:spcPct val="90000"/>
            </a:lnSpc>
            <a:spcBef>
              <a:spcPct val="0"/>
            </a:spcBef>
            <a:spcAft>
              <a:spcPct val="35000"/>
            </a:spcAft>
            <a:buNone/>
          </a:pPr>
          <a:r>
            <a:rPr lang="en-IN" sz="2400" kern="1200" dirty="0"/>
            <a:t>(OE 11.7)</a:t>
          </a:r>
          <a:endParaRPr lang="en-US" sz="2400" kern="1200" dirty="0"/>
        </a:p>
      </dsp:txBody>
      <dsp:txXfrm>
        <a:off x="7413376" y="0"/>
        <a:ext cx="2438785" cy="2068830"/>
      </dsp:txXfrm>
    </dsp:sp>
    <dsp:sp modelId="{E8A4874F-3480-46B4-B18D-ED7C63AEA66D}">
      <dsp:nvSpPr>
        <dsp:cNvPr id="0" name=""/>
        <dsp:cNvSpPr/>
      </dsp:nvSpPr>
      <dsp:spPr>
        <a:xfrm>
          <a:off x="8374165" y="2327433"/>
          <a:ext cx="517207" cy="5172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B2D9AD-F6E4-4BF9-8EA9-4052E2E138D5}">
      <dsp:nvSpPr>
        <dsp:cNvPr id="0" name=""/>
        <dsp:cNvSpPr/>
      </dsp:nvSpPr>
      <dsp:spPr>
        <a:xfrm rot="21300000">
          <a:off x="28634" y="1405477"/>
          <a:ext cx="8070731" cy="706097"/>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9450ED-1749-42E0-BFB1-8EF31DC35EB8}">
      <dsp:nvSpPr>
        <dsp:cNvPr id="0" name=""/>
        <dsp:cNvSpPr/>
      </dsp:nvSpPr>
      <dsp:spPr>
        <a:xfrm>
          <a:off x="975360" y="175852"/>
          <a:ext cx="2438400" cy="1406821"/>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FFE2C1-9778-4AD3-8FF0-6759054C0041}">
      <dsp:nvSpPr>
        <dsp:cNvPr id="0" name=""/>
        <dsp:cNvSpPr/>
      </dsp:nvSpPr>
      <dsp:spPr>
        <a:xfrm>
          <a:off x="3820160" y="0"/>
          <a:ext cx="3576320" cy="1477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en-IN" sz="1800" kern="1200" dirty="0">
              <a:solidFill>
                <a:srgbClr val="00B050"/>
              </a:solidFill>
            </a:rPr>
            <a:t>Parent records are more than child records.</a:t>
          </a:r>
          <a:endParaRPr lang="en-US" sz="1800" kern="1200" dirty="0">
            <a:solidFill>
              <a:srgbClr val="00B050"/>
            </a:solidFill>
          </a:endParaRPr>
        </a:p>
      </dsp:txBody>
      <dsp:txXfrm>
        <a:off x="3820160" y="0"/>
        <a:ext cx="3576320" cy="1477162"/>
      </dsp:txXfrm>
    </dsp:sp>
    <dsp:sp modelId="{7BF3FEF5-396B-4359-8EE8-9E97C28E8F6C}">
      <dsp:nvSpPr>
        <dsp:cNvPr id="0" name=""/>
        <dsp:cNvSpPr/>
      </dsp:nvSpPr>
      <dsp:spPr>
        <a:xfrm>
          <a:off x="4714239" y="1934379"/>
          <a:ext cx="2438400" cy="1406821"/>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7D47E0-F750-4D54-A7F6-8ED30F9AFA5F}">
      <dsp:nvSpPr>
        <dsp:cNvPr id="0" name=""/>
        <dsp:cNvSpPr/>
      </dsp:nvSpPr>
      <dsp:spPr>
        <a:xfrm>
          <a:off x="426713" y="2039890"/>
          <a:ext cx="4185933" cy="1477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en-IN" sz="1800" kern="1200" dirty="0">
              <a:solidFill>
                <a:srgbClr val="FF0000"/>
              </a:solidFill>
            </a:rPr>
            <a:t>Less record size of join tables.</a:t>
          </a:r>
          <a:endParaRPr lang="en-US" sz="1800" kern="1200" dirty="0">
            <a:solidFill>
              <a:srgbClr val="FF0000"/>
            </a:solidFill>
          </a:endParaRPr>
        </a:p>
        <a:p>
          <a:pPr marL="0" lvl="0" indent="0" algn="l" defTabSz="800100">
            <a:lnSpc>
              <a:spcPct val="90000"/>
            </a:lnSpc>
            <a:spcBef>
              <a:spcPct val="0"/>
            </a:spcBef>
            <a:spcAft>
              <a:spcPct val="35000"/>
            </a:spcAft>
            <a:buNone/>
          </a:pPr>
          <a:r>
            <a:rPr lang="en-US" sz="1800" kern="1200" dirty="0">
              <a:solidFill>
                <a:srgbClr val="FF0000"/>
              </a:solidFill>
            </a:rPr>
            <a:t>Increase in Join levels.</a:t>
          </a:r>
        </a:p>
        <a:p>
          <a:pPr marL="0" lvl="0" indent="0" algn="l" defTabSz="800100">
            <a:lnSpc>
              <a:spcPct val="90000"/>
            </a:lnSpc>
            <a:spcBef>
              <a:spcPct val="0"/>
            </a:spcBef>
            <a:spcAft>
              <a:spcPct val="35000"/>
            </a:spcAft>
            <a:buNone/>
          </a:pPr>
          <a:r>
            <a:rPr lang="en-IN" sz="1800" kern="1200" dirty="0">
              <a:solidFill>
                <a:srgbClr val="FF0000"/>
              </a:solidFill>
            </a:rPr>
            <a:t>Parent records are lesser than child records.</a:t>
          </a:r>
          <a:endParaRPr lang="en-US" sz="1800" kern="1200" dirty="0">
            <a:solidFill>
              <a:srgbClr val="FF0000"/>
            </a:solidFill>
          </a:endParaRPr>
        </a:p>
      </dsp:txBody>
      <dsp:txXfrm>
        <a:off x="426713" y="2039890"/>
        <a:ext cx="4185933" cy="14771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511E0A-835D-456C-9AD2-C3D7C35C4569}">
      <dsp:nvSpPr>
        <dsp:cNvPr id="0" name=""/>
        <dsp:cNvSpPr/>
      </dsp:nvSpPr>
      <dsp:spPr>
        <a:xfrm>
          <a:off x="0" y="379417"/>
          <a:ext cx="9673436" cy="5796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2A1C75-644C-44DB-A94F-C7D987E9A748}">
      <dsp:nvSpPr>
        <dsp:cNvPr id="0" name=""/>
        <dsp:cNvSpPr/>
      </dsp:nvSpPr>
      <dsp:spPr>
        <a:xfrm>
          <a:off x="483671" y="39937"/>
          <a:ext cx="6771405" cy="678960"/>
        </a:xfrm>
        <a:prstGeom prst="roundRect">
          <a:avLst/>
        </a:prstGeom>
        <a:solidFill>
          <a:srgbClr val="C00000">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943" tIns="0" rIns="255943" bIns="0" numCol="1" spcCol="1270" anchor="ctr" anchorCtr="0">
          <a:noAutofit/>
        </a:bodyPr>
        <a:lstStyle/>
        <a:p>
          <a:pPr marL="0" lvl="0" indent="0" algn="l" defTabSz="1066800">
            <a:lnSpc>
              <a:spcPct val="90000"/>
            </a:lnSpc>
            <a:spcBef>
              <a:spcPct val="0"/>
            </a:spcBef>
            <a:spcAft>
              <a:spcPct val="35000"/>
            </a:spcAft>
            <a:buNone/>
          </a:pPr>
          <a:r>
            <a:rPr lang="en-US" sz="2400" kern="1200" dirty="0"/>
            <a:t>Join tables from multiple logical database schemas</a:t>
          </a:r>
          <a:endParaRPr lang="en-US" sz="2400" kern="1200" dirty="0">
            <a:solidFill>
              <a:schemeClr val="bg1"/>
            </a:solidFill>
          </a:endParaRPr>
        </a:p>
      </dsp:txBody>
      <dsp:txXfrm>
        <a:off x="516815" y="73081"/>
        <a:ext cx="6705117" cy="612672"/>
      </dsp:txXfrm>
    </dsp:sp>
    <dsp:sp modelId="{3FDC8510-DAD4-4C6F-9013-3F815B776F09}">
      <dsp:nvSpPr>
        <dsp:cNvPr id="0" name=""/>
        <dsp:cNvSpPr/>
      </dsp:nvSpPr>
      <dsp:spPr>
        <a:xfrm>
          <a:off x="0" y="1422697"/>
          <a:ext cx="9673436" cy="5796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04FAF9-1817-40AF-8F57-CA50FF65FEAE}">
      <dsp:nvSpPr>
        <dsp:cNvPr id="0" name=""/>
        <dsp:cNvSpPr/>
      </dsp:nvSpPr>
      <dsp:spPr>
        <a:xfrm>
          <a:off x="483671" y="1083217"/>
          <a:ext cx="6771405" cy="678960"/>
        </a:xfrm>
        <a:prstGeom prst="roundRect">
          <a:avLst/>
        </a:prstGeom>
        <a:solidFill>
          <a:srgbClr val="C00000">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943" tIns="0" rIns="255943" bIns="0" numCol="1" spcCol="1270" anchor="ctr" anchorCtr="0">
          <a:noAutofit/>
        </a:bodyPr>
        <a:lstStyle/>
        <a:p>
          <a:pPr marL="0" lvl="0" indent="0" algn="l" defTabSz="1066800">
            <a:lnSpc>
              <a:spcPct val="90000"/>
            </a:lnSpc>
            <a:spcBef>
              <a:spcPct val="0"/>
            </a:spcBef>
            <a:spcAft>
              <a:spcPct val="35000"/>
            </a:spcAft>
            <a:buNone/>
          </a:pPr>
          <a:r>
            <a:rPr lang="en-US" sz="2400" kern="1200" dirty="0"/>
            <a:t>Tables to be joined that can’t find a join key </a:t>
          </a:r>
        </a:p>
      </dsp:txBody>
      <dsp:txXfrm>
        <a:off x="516815" y="1116361"/>
        <a:ext cx="6705117" cy="612672"/>
      </dsp:txXfrm>
    </dsp:sp>
    <dsp:sp modelId="{B0AA9C36-1144-4A0D-8B33-8E9E10308C66}">
      <dsp:nvSpPr>
        <dsp:cNvPr id="0" name=""/>
        <dsp:cNvSpPr/>
      </dsp:nvSpPr>
      <dsp:spPr>
        <a:xfrm>
          <a:off x="0" y="2465977"/>
          <a:ext cx="9673436" cy="5796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7FAD7C-A8D8-42D3-8522-B6CAC784B099}">
      <dsp:nvSpPr>
        <dsp:cNvPr id="0" name=""/>
        <dsp:cNvSpPr/>
      </dsp:nvSpPr>
      <dsp:spPr>
        <a:xfrm>
          <a:off x="483671" y="2126497"/>
          <a:ext cx="6771405" cy="678960"/>
        </a:xfrm>
        <a:prstGeom prst="roundRect">
          <a:avLst/>
        </a:prstGeom>
        <a:solidFill>
          <a:srgbClr val="C00000">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943" tIns="0" rIns="255943" bIns="0" numCol="1" spcCol="1270" anchor="ctr" anchorCtr="0">
          <a:noAutofit/>
        </a:bodyPr>
        <a:lstStyle/>
        <a:p>
          <a:pPr marL="0" lvl="0" indent="0" algn="l" defTabSz="1066800">
            <a:lnSpc>
              <a:spcPct val="90000"/>
            </a:lnSpc>
            <a:spcBef>
              <a:spcPct val="0"/>
            </a:spcBef>
            <a:spcAft>
              <a:spcPct val="35000"/>
            </a:spcAft>
            <a:buNone/>
          </a:pPr>
          <a:r>
            <a:rPr lang="en-US" sz="2400" kern="1200" dirty="0"/>
            <a:t>Joins with a “USING” phrase </a:t>
          </a:r>
        </a:p>
      </dsp:txBody>
      <dsp:txXfrm>
        <a:off x="516815" y="2159641"/>
        <a:ext cx="6705117" cy="612672"/>
      </dsp:txXfrm>
    </dsp:sp>
    <dsp:sp modelId="{756372E5-4244-41A0-9B6D-14C54DDBC809}">
      <dsp:nvSpPr>
        <dsp:cNvPr id="0" name=""/>
        <dsp:cNvSpPr/>
      </dsp:nvSpPr>
      <dsp:spPr>
        <a:xfrm>
          <a:off x="0" y="3509257"/>
          <a:ext cx="9673436" cy="5796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1D9264-112B-4DD7-AD97-61741A5C13EE}">
      <dsp:nvSpPr>
        <dsp:cNvPr id="0" name=""/>
        <dsp:cNvSpPr/>
      </dsp:nvSpPr>
      <dsp:spPr>
        <a:xfrm>
          <a:off x="483671" y="3169777"/>
          <a:ext cx="6771405" cy="678960"/>
        </a:xfrm>
        <a:prstGeom prst="roundRect">
          <a:avLst/>
        </a:prstGeom>
        <a:solidFill>
          <a:srgbClr val="C00000">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943" tIns="0" rIns="255943" bIns="0" numCol="1" spcCol="1270" anchor="ctr" anchorCtr="0">
          <a:noAutofit/>
        </a:bodyPr>
        <a:lstStyle/>
        <a:p>
          <a:pPr marL="0" lvl="0" indent="0" algn="l" defTabSz="1066800">
            <a:lnSpc>
              <a:spcPct val="90000"/>
            </a:lnSpc>
            <a:spcBef>
              <a:spcPct val="0"/>
            </a:spcBef>
            <a:spcAft>
              <a:spcPct val="35000"/>
            </a:spcAft>
            <a:buNone/>
          </a:pPr>
          <a:r>
            <a:rPr lang="en-US" sz="2400" kern="1200" dirty="0"/>
            <a:t>EXCLUSIVE-LOCK Joins specified at the query level</a:t>
          </a:r>
        </a:p>
      </dsp:txBody>
      <dsp:txXfrm>
        <a:off x="516815" y="3202921"/>
        <a:ext cx="6705117" cy="612672"/>
      </dsp:txXfrm>
    </dsp:sp>
    <dsp:sp modelId="{3CEFFC2D-7A53-4591-8297-68D1902B9B7D}">
      <dsp:nvSpPr>
        <dsp:cNvPr id="0" name=""/>
        <dsp:cNvSpPr/>
      </dsp:nvSpPr>
      <dsp:spPr>
        <a:xfrm>
          <a:off x="0" y="4552537"/>
          <a:ext cx="9673436" cy="5796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98ECCC-95D5-4B7F-9CC0-93035C604298}">
      <dsp:nvSpPr>
        <dsp:cNvPr id="0" name=""/>
        <dsp:cNvSpPr/>
      </dsp:nvSpPr>
      <dsp:spPr>
        <a:xfrm>
          <a:off x="483671" y="4213057"/>
          <a:ext cx="6771405" cy="678960"/>
        </a:xfrm>
        <a:prstGeom prst="roundRect">
          <a:avLst/>
        </a:prstGeom>
        <a:solidFill>
          <a:srgbClr val="C00000">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943" tIns="0" rIns="255943" bIns="0" numCol="1" spcCol="1270" anchor="ctr" anchorCtr="0">
          <a:noAutofit/>
        </a:bodyPr>
        <a:lstStyle/>
        <a:p>
          <a:pPr marL="0" lvl="0" indent="0" algn="l" defTabSz="1066800">
            <a:lnSpc>
              <a:spcPct val="90000"/>
            </a:lnSpc>
            <a:spcBef>
              <a:spcPct val="0"/>
            </a:spcBef>
            <a:spcAft>
              <a:spcPct val="35000"/>
            </a:spcAft>
            <a:buNone/>
          </a:pPr>
          <a:r>
            <a:rPr lang="en-US" sz="2400" kern="1200" dirty="0"/>
            <a:t>JOIN levels greater than 10</a:t>
          </a:r>
        </a:p>
      </dsp:txBody>
      <dsp:txXfrm>
        <a:off x="516815" y="4246201"/>
        <a:ext cx="6705117" cy="6126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45372-9738-4DE1-AAEB-217F31590695}">
      <dsp:nvSpPr>
        <dsp:cNvPr id="0" name=""/>
        <dsp:cNvSpPr/>
      </dsp:nvSpPr>
      <dsp:spPr>
        <a:xfrm>
          <a:off x="0" y="471937"/>
          <a:ext cx="2738040" cy="512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SzTx/>
            <a:buNone/>
          </a:pPr>
          <a:r>
            <a:rPr lang="en-IN" sz="2800" i="0" kern="1200">
              <a:solidFill>
                <a:schemeClr val="tx1"/>
              </a:solidFill>
            </a:rPr>
            <a:t>Queries</a:t>
          </a:r>
          <a:endParaRPr lang="en-US" sz="2800" kern="1200" dirty="0"/>
        </a:p>
      </dsp:txBody>
      <dsp:txXfrm>
        <a:off x="0" y="471937"/>
        <a:ext cx="2738040" cy="512325"/>
      </dsp:txXfrm>
    </dsp:sp>
    <dsp:sp modelId="{3EDE664D-3570-45DC-8743-9D0453EA30C6}">
      <dsp:nvSpPr>
        <dsp:cNvPr id="0" name=""/>
        <dsp:cNvSpPr/>
      </dsp:nvSpPr>
      <dsp:spPr>
        <a:xfrm>
          <a:off x="2738040" y="7642"/>
          <a:ext cx="547608" cy="1440914"/>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79E4EE-BA5B-4A01-91C6-79D514F82414}">
      <dsp:nvSpPr>
        <dsp:cNvPr id="0" name=""/>
        <dsp:cNvSpPr/>
      </dsp:nvSpPr>
      <dsp:spPr>
        <a:xfrm>
          <a:off x="3504691" y="7642"/>
          <a:ext cx="7447470" cy="144091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i="0" kern="1200" dirty="0">
              <a:solidFill>
                <a:schemeClr val="bg1"/>
              </a:solidFill>
            </a:rPr>
            <a:t>Same datatype join fields </a:t>
          </a:r>
        </a:p>
        <a:p>
          <a:pPr marL="285750" lvl="1" indent="-285750" algn="l" defTabSz="1244600">
            <a:lnSpc>
              <a:spcPct val="90000"/>
            </a:lnSpc>
            <a:spcBef>
              <a:spcPct val="0"/>
            </a:spcBef>
            <a:spcAft>
              <a:spcPct val="15000"/>
            </a:spcAft>
            <a:buChar char="•"/>
          </a:pPr>
          <a:r>
            <a:rPr lang="en-IN" sz="2800" i="0" kern="1200" dirty="0">
              <a:solidFill>
                <a:schemeClr val="bg1"/>
              </a:solidFill>
            </a:rPr>
            <a:t>Integer datatype field for join</a:t>
          </a:r>
        </a:p>
        <a:p>
          <a:pPr marL="285750" lvl="1" indent="-285750" algn="l" defTabSz="1244600">
            <a:lnSpc>
              <a:spcPct val="90000"/>
            </a:lnSpc>
            <a:spcBef>
              <a:spcPct val="0"/>
            </a:spcBef>
            <a:spcAft>
              <a:spcPct val="15000"/>
            </a:spcAft>
            <a:buChar char="•"/>
          </a:pPr>
          <a:r>
            <a:rPr lang="en-IN" sz="2800" i="0" kern="1200" dirty="0">
              <a:solidFill>
                <a:schemeClr val="bg1"/>
              </a:solidFill>
            </a:rPr>
            <a:t>Primary key on Join table field</a:t>
          </a:r>
        </a:p>
      </dsp:txBody>
      <dsp:txXfrm>
        <a:off x="3504691" y="7642"/>
        <a:ext cx="7447470" cy="1440914"/>
      </dsp:txXfrm>
    </dsp:sp>
    <dsp:sp modelId="{889C65E7-F7D3-4FA6-9D7E-CEE4FBF8F282}">
      <dsp:nvSpPr>
        <dsp:cNvPr id="0" name=""/>
        <dsp:cNvSpPr/>
      </dsp:nvSpPr>
      <dsp:spPr>
        <a:xfrm>
          <a:off x="0" y="2137753"/>
          <a:ext cx="2738040" cy="512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IN" sz="2800" i="0" kern="1200" dirty="0">
              <a:solidFill>
                <a:schemeClr val="tx1"/>
              </a:solidFill>
            </a:rPr>
            <a:t>Indexes</a:t>
          </a:r>
        </a:p>
      </dsp:txBody>
      <dsp:txXfrm>
        <a:off x="0" y="2137753"/>
        <a:ext cx="2738040" cy="512325"/>
      </dsp:txXfrm>
    </dsp:sp>
    <dsp:sp modelId="{4CEBA69F-1A4F-49F4-B08A-DF9EA2CC4A42}">
      <dsp:nvSpPr>
        <dsp:cNvPr id="0" name=""/>
        <dsp:cNvSpPr/>
      </dsp:nvSpPr>
      <dsp:spPr>
        <a:xfrm>
          <a:off x="2738040" y="1513357"/>
          <a:ext cx="547608" cy="1761117"/>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83492-523B-4AB2-B6AE-9621D6CDAA58}">
      <dsp:nvSpPr>
        <dsp:cNvPr id="0" name=""/>
        <dsp:cNvSpPr/>
      </dsp:nvSpPr>
      <dsp:spPr>
        <a:xfrm>
          <a:off x="3504691" y="1513357"/>
          <a:ext cx="7447470" cy="176111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IN" sz="2800" i="0" kern="1200" dirty="0">
              <a:solidFill>
                <a:schemeClr val="bg1"/>
              </a:solidFill>
            </a:rPr>
            <a:t>Make sure have index key columns to Join tables</a:t>
          </a:r>
        </a:p>
        <a:p>
          <a:pPr marL="285750" lvl="1" indent="-285750" algn="l" defTabSz="1244600">
            <a:lnSpc>
              <a:spcPct val="90000"/>
            </a:lnSpc>
            <a:spcBef>
              <a:spcPct val="0"/>
            </a:spcBef>
            <a:spcAft>
              <a:spcPct val="15000"/>
            </a:spcAft>
            <a:buChar char="•"/>
          </a:pPr>
          <a:r>
            <a:rPr lang="en-IN" sz="2800" i="0" kern="1200" dirty="0">
              <a:solidFill>
                <a:schemeClr val="bg1"/>
              </a:solidFill>
            </a:rPr>
            <a:t>Add indexes on columns in tables regularly searched or in where clause</a:t>
          </a:r>
        </a:p>
      </dsp:txBody>
      <dsp:txXfrm>
        <a:off x="3504691" y="1513357"/>
        <a:ext cx="7447470" cy="1761117"/>
      </dsp:txXfrm>
    </dsp:sp>
    <dsp:sp modelId="{B4FF399A-747C-42EB-9DD4-6B045ABCCE74}">
      <dsp:nvSpPr>
        <dsp:cNvPr id="0" name=""/>
        <dsp:cNvSpPr/>
      </dsp:nvSpPr>
      <dsp:spPr>
        <a:xfrm>
          <a:off x="0" y="3995690"/>
          <a:ext cx="2738040" cy="512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IN" sz="2800" i="0" kern="1200">
              <a:solidFill>
                <a:schemeClr val="tx1"/>
              </a:solidFill>
            </a:rPr>
            <a:t>General</a:t>
          </a:r>
          <a:endParaRPr lang="en-IN" sz="2800" i="0" kern="1200" dirty="0">
            <a:solidFill>
              <a:schemeClr val="tx1"/>
            </a:solidFill>
          </a:endParaRPr>
        </a:p>
      </dsp:txBody>
      <dsp:txXfrm>
        <a:off x="0" y="3995690"/>
        <a:ext cx="2738040" cy="512325"/>
      </dsp:txXfrm>
    </dsp:sp>
    <dsp:sp modelId="{AA7D9EF2-3650-48EE-9C93-3D97EE8D2D63}">
      <dsp:nvSpPr>
        <dsp:cNvPr id="0" name=""/>
        <dsp:cNvSpPr/>
      </dsp:nvSpPr>
      <dsp:spPr>
        <a:xfrm>
          <a:off x="2738040" y="3339274"/>
          <a:ext cx="547608" cy="1825157"/>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3F4854-D006-4761-827A-3386EEA76BFA}">
      <dsp:nvSpPr>
        <dsp:cNvPr id="0" name=""/>
        <dsp:cNvSpPr/>
      </dsp:nvSpPr>
      <dsp:spPr>
        <a:xfrm>
          <a:off x="3504691" y="3339274"/>
          <a:ext cx="7447470" cy="18251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IN" sz="2800" i="0" kern="1200" dirty="0">
              <a:solidFill>
                <a:schemeClr val="bg1"/>
              </a:solidFill>
            </a:rPr>
            <a:t>Use normalized tables in joins </a:t>
          </a:r>
        </a:p>
        <a:p>
          <a:pPr marL="285750" lvl="1" indent="-285750" algn="l" defTabSz="1244600">
            <a:lnSpc>
              <a:spcPct val="90000"/>
            </a:lnSpc>
            <a:spcBef>
              <a:spcPct val="0"/>
            </a:spcBef>
            <a:spcAft>
              <a:spcPct val="15000"/>
            </a:spcAft>
            <a:buChar char="•"/>
          </a:pPr>
          <a:r>
            <a:rPr lang="en-IN" sz="2800" i="0" kern="1200" dirty="0">
              <a:solidFill>
                <a:schemeClr val="bg1"/>
              </a:solidFill>
            </a:rPr>
            <a:t>Move large objects into other non join tables </a:t>
          </a:r>
        </a:p>
        <a:p>
          <a:pPr marL="285750" lvl="1" indent="-285750" algn="l" defTabSz="1244600">
            <a:lnSpc>
              <a:spcPct val="90000"/>
            </a:lnSpc>
            <a:spcBef>
              <a:spcPct val="0"/>
            </a:spcBef>
            <a:spcAft>
              <a:spcPct val="15000"/>
            </a:spcAft>
            <a:buChar char="•"/>
          </a:pPr>
          <a:r>
            <a:rPr lang="en-IN" sz="2800" i="0" kern="1200" dirty="0">
              <a:solidFill>
                <a:schemeClr val="bg1"/>
              </a:solidFill>
            </a:rPr>
            <a:t>Don’t use CROSS JOIN unless required</a:t>
          </a:r>
          <a:endParaRPr lang="en-US" sz="2800" i="0" kern="1200" dirty="0">
            <a:solidFill>
              <a:schemeClr val="bg1"/>
            </a:solidFill>
          </a:endParaRPr>
        </a:p>
      </dsp:txBody>
      <dsp:txXfrm>
        <a:off x="3504691" y="3339274"/>
        <a:ext cx="7447470" cy="18251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9CCF9-97BE-4558-8AA2-FEDD1830C98F}">
      <dsp:nvSpPr>
        <dsp:cNvPr id="0" name=""/>
        <dsp:cNvSpPr/>
      </dsp:nvSpPr>
      <dsp:spPr>
        <a:xfrm>
          <a:off x="0" y="363037"/>
          <a:ext cx="10951238" cy="121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Query structure is single most likely code piece to affect performance</a:t>
          </a:r>
        </a:p>
      </dsp:txBody>
      <dsp:txXfrm>
        <a:off x="59399" y="422436"/>
        <a:ext cx="10832440" cy="1098002"/>
      </dsp:txXfrm>
    </dsp:sp>
    <dsp:sp modelId="{40A7F74B-8F7E-4E1D-A6BB-A615839FE13C}">
      <dsp:nvSpPr>
        <dsp:cNvPr id="0" name=""/>
        <dsp:cNvSpPr/>
      </dsp:nvSpPr>
      <dsp:spPr>
        <a:xfrm>
          <a:off x="0" y="1579837"/>
          <a:ext cx="10951238" cy="322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702"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n-US" sz="3200" b="0" kern="1200" dirty="0"/>
            <a:t>Use index hints to ORACLE DataServer</a:t>
          </a:r>
        </a:p>
        <a:p>
          <a:pPr marL="285750" lvl="1" indent="-285750" algn="l" defTabSz="1422400">
            <a:lnSpc>
              <a:spcPct val="90000"/>
            </a:lnSpc>
            <a:spcBef>
              <a:spcPct val="0"/>
            </a:spcBef>
            <a:spcAft>
              <a:spcPct val="20000"/>
            </a:spcAft>
            <a:buChar char="•"/>
          </a:pPr>
          <a:r>
            <a:rPr lang="en-US" sz="3200" b="0" kern="1200" dirty="0"/>
            <a:t>FIELD LISTs reduce network traffic –Works with NO-LOCK</a:t>
          </a:r>
        </a:p>
        <a:p>
          <a:pPr marL="285750" lvl="1" indent="-285750" algn="l" defTabSz="1422400">
            <a:lnSpc>
              <a:spcPct val="90000"/>
            </a:lnSpc>
            <a:spcBef>
              <a:spcPct val="0"/>
            </a:spcBef>
            <a:spcAft>
              <a:spcPct val="20000"/>
            </a:spcAft>
            <a:buChar char="•"/>
          </a:pPr>
          <a:r>
            <a:rPr lang="en-IN" sz="3200" b="0" kern="1200" dirty="0"/>
            <a:t>Use Query-tuning options when they can benefit individual query performance e.g. CACHE-SIZE,</a:t>
          </a:r>
          <a:r>
            <a:rPr lang="en-US" sz="3200" b="0" kern="1200" dirty="0"/>
            <a:t>JOIN-BY-SQLDB,</a:t>
          </a:r>
          <a:r>
            <a:rPr lang="en-IN" sz="3200" b="0" kern="1200" dirty="0"/>
            <a:t> KeyCache_Join, No_KeyCache_Join,</a:t>
          </a:r>
          <a:r>
            <a:rPr lang="en-US" sz="3200" b="0" kern="1200" dirty="0"/>
            <a:t> and LOOKAHEAD CURSOR</a:t>
          </a:r>
        </a:p>
      </dsp:txBody>
      <dsp:txXfrm>
        <a:off x="0" y="1579837"/>
        <a:ext cx="10951238" cy="32292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92379-0A14-40A2-B6BA-CDB9296A901C}">
      <dsp:nvSpPr>
        <dsp:cNvPr id="0" name=""/>
        <dsp:cNvSpPr/>
      </dsp:nvSpPr>
      <dsp:spPr>
        <a:xfrm>
          <a:off x="0" y="621120"/>
          <a:ext cx="3022948" cy="181376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IN" sz="3200" kern="1200" dirty="0">
              <a:solidFill>
                <a:schemeClr val="bg1"/>
              </a:solidFill>
            </a:rPr>
            <a:t>Single shot in MSS DataServer</a:t>
          </a:r>
          <a:endParaRPr lang="en-US" sz="3200" kern="1200" dirty="0">
            <a:solidFill>
              <a:schemeClr val="bg1"/>
            </a:solidFill>
          </a:endParaRPr>
        </a:p>
      </dsp:txBody>
      <dsp:txXfrm>
        <a:off x="0" y="621120"/>
        <a:ext cx="3022948" cy="1813769"/>
      </dsp:txXfrm>
    </dsp:sp>
    <dsp:sp modelId="{CA737A57-1FC4-454F-81CD-69743EF155E0}">
      <dsp:nvSpPr>
        <dsp:cNvPr id="0" name=""/>
        <dsp:cNvSpPr/>
      </dsp:nvSpPr>
      <dsp:spPr>
        <a:xfrm>
          <a:off x="3325243" y="621120"/>
          <a:ext cx="3022948" cy="181376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kern="1200" dirty="0">
              <a:solidFill>
                <a:schemeClr val="bg1"/>
              </a:solidFill>
            </a:rPr>
            <a:t>Server side Index- reposition for JOINs in Oracle DataServer</a:t>
          </a:r>
        </a:p>
      </dsp:txBody>
      <dsp:txXfrm>
        <a:off x="3325243" y="621120"/>
        <a:ext cx="3022948" cy="1813769"/>
      </dsp:txXfrm>
    </dsp:sp>
    <dsp:sp modelId="{74DAEEB1-5126-45DE-A260-61494BA44424}">
      <dsp:nvSpPr>
        <dsp:cNvPr id="0" name=""/>
        <dsp:cNvSpPr/>
      </dsp:nvSpPr>
      <dsp:spPr>
        <a:xfrm>
          <a:off x="6650487" y="621120"/>
          <a:ext cx="3022948" cy="181376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IN" sz="3200" kern="1200" dirty="0">
              <a:solidFill>
                <a:schemeClr val="bg1"/>
              </a:solidFill>
            </a:rPr>
            <a:t>Server Join levels to greater than than 10</a:t>
          </a:r>
        </a:p>
      </dsp:txBody>
      <dsp:txXfrm>
        <a:off x="6650487" y="621120"/>
        <a:ext cx="3022948" cy="1813769"/>
      </dsp:txXfrm>
    </dsp:sp>
    <dsp:sp modelId="{BCEFA197-40DF-41AE-8459-DB5030611472}">
      <dsp:nvSpPr>
        <dsp:cNvPr id="0" name=""/>
        <dsp:cNvSpPr/>
      </dsp:nvSpPr>
      <dsp:spPr>
        <a:xfrm>
          <a:off x="0" y="2737184"/>
          <a:ext cx="3022948" cy="181376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IN" sz="3200" kern="1200" dirty="0">
              <a:solidFill>
                <a:schemeClr val="bg1"/>
              </a:solidFill>
            </a:rPr>
            <a:t>Result Set Binding for Join records</a:t>
          </a:r>
        </a:p>
      </dsp:txBody>
      <dsp:txXfrm>
        <a:off x="0" y="2737184"/>
        <a:ext cx="3022948" cy="1813769"/>
      </dsp:txXfrm>
    </dsp:sp>
    <dsp:sp modelId="{56A29D6A-32B7-457A-846F-6C8B37F3B17F}">
      <dsp:nvSpPr>
        <dsp:cNvPr id="0" name=""/>
        <dsp:cNvSpPr/>
      </dsp:nvSpPr>
      <dsp:spPr>
        <a:xfrm>
          <a:off x="3325243" y="2737184"/>
          <a:ext cx="3022948" cy="181376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IN" sz="3200" kern="1200" dirty="0">
              <a:solidFill>
                <a:schemeClr val="bg1"/>
              </a:solidFill>
            </a:rPr>
            <a:t>Multi-schema server side Joins</a:t>
          </a:r>
        </a:p>
      </dsp:txBody>
      <dsp:txXfrm>
        <a:off x="3325243" y="2737184"/>
        <a:ext cx="3022948" cy="1813769"/>
      </dsp:txXfrm>
    </dsp:sp>
    <dsp:sp modelId="{D7039010-5403-4829-B9C5-F26C5EA3B644}">
      <dsp:nvSpPr>
        <dsp:cNvPr id="0" name=""/>
        <dsp:cNvSpPr/>
      </dsp:nvSpPr>
      <dsp:spPr>
        <a:xfrm>
          <a:off x="6650487" y="2737184"/>
          <a:ext cx="3022948" cy="181376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IN" sz="3200" kern="1200" dirty="0">
              <a:solidFill>
                <a:schemeClr val="bg1"/>
              </a:solidFill>
            </a:rPr>
            <a:t>Server-side Joins for Adjacent-level single shots</a:t>
          </a:r>
        </a:p>
      </dsp:txBody>
      <dsp:txXfrm>
        <a:off x="6650487" y="2737184"/>
        <a:ext cx="3022948" cy="18137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83038" y="0"/>
            <a:ext cx="3044825" cy="2789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0"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l" defTabSz="935038" eaLnBrk="0" hangingPunct="0">
              <a:spcBef>
                <a:spcPct val="0"/>
              </a:spcBef>
              <a:buSzTx/>
              <a:defRPr sz="1200" b="1">
                <a:latin typeface="Arial" charset="0"/>
              </a:defRPr>
            </a:lvl1pPr>
          </a:lstStyle>
          <a:p>
            <a:pPr>
              <a:defRPr/>
            </a:pPr>
            <a:r>
              <a:rPr lang="en-US" i="0"/>
              <a:t>Progress</a:t>
            </a:r>
            <a:endParaRPr lang="en-US" i="0" dirty="0"/>
          </a:p>
        </p:txBody>
      </p:sp>
      <p:sp>
        <p:nvSpPr>
          <p:cNvPr id="345093" name="Rectangle 5"/>
          <p:cNvSpPr>
            <a:spLocks noGrp="1" noChangeArrowheads="1"/>
          </p:cNvSpPr>
          <p:nvPr>
            <p:ph type="sldNum" sz="quarter" idx="3"/>
          </p:nvPr>
        </p:nvSpPr>
        <p:spPr bwMode="auto">
          <a:xfrm>
            <a:off x="3983038" y="9034925"/>
            <a:ext cx="3044825" cy="2789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spAutoFit/>
          </a:bodyPr>
          <a:lstStyle>
            <a:lvl1pPr algn="r" defTabSz="935038"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83038" y="0"/>
            <a:ext cx="3044825" cy="465138"/>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11163" y="700088"/>
            <a:ext cx="6208712" cy="34925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6625" y="4424363"/>
            <a:ext cx="5154613" cy="4189412"/>
          </a:xfrm>
          <a:prstGeom prst="rect">
            <a:avLst/>
          </a:prstGeom>
          <a:noFill/>
          <a:ln w="9525">
            <a:noFill/>
            <a:prstDash val="sysDot"/>
            <a:miter lim="800000"/>
            <a:headEnd/>
            <a:tailEnd/>
          </a:ln>
          <a:effectLst/>
        </p:spPr>
        <p:txBody>
          <a:bodyPr vert="horz" wrap="square" lIns="93359" tIns="46680" rIns="93359"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l" defTabSz="935038" eaLnBrk="0" hangingPunct="0">
              <a:spcBef>
                <a:spcPct val="0"/>
              </a:spcBef>
              <a:buSzTx/>
              <a:defRPr sz="1200" b="1" i="0">
                <a:latin typeface="Arial" charset="0"/>
              </a:defRPr>
            </a:lvl1pPr>
          </a:lstStyle>
          <a:p>
            <a:pPr>
              <a:defRPr/>
            </a:pPr>
            <a:r>
              <a:rPr lang="en-US"/>
              <a:t>Progress</a:t>
            </a:r>
            <a:endParaRPr lang="en-US" dirty="0"/>
          </a:p>
        </p:txBody>
      </p:sp>
      <p:sp>
        <p:nvSpPr>
          <p:cNvPr id="22535" name="Rectangle 7"/>
          <p:cNvSpPr>
            <a:spLocks noGrp="1" noChangeArrowheads="1"/>
          </p:cNvSpPr>
          <p:nvPr>
            <p:ph type="sldNum" sz="quarter" idx="5"/>
          </p:nvPr>
        </p:nvSpPr>
        <p:spPr bwMode="auto">
          <a:xfrm>
            <a:off x="3983038" y="8848725"/>
            <a:ext cx="3044825" cy="465138"/>
          </a:xfrm>
          <a:prstGeom prst="rect">
            <a:avLst/>
          </a:prstGeom>
          <a:noFill/>
          <a:ln w="9525">
            <a:noFill/>
            <a:prstDash val="sysDot"/>
            <a:miter lim="800000"/>
            <a:headEnd/>
            <a:tailEnd/>
          </a:ln>
          <a:effectLst/>
        </p:spPr>
        <p:txBody>
          <a:bodyPr vert="horz" wrap="square" lIns="93359" tIns="46680" rIns="93359" bIns="46680" numCol="1" anchor="b" anchorCtr="0" compatLnSpc="1">
            <a:prstTxWarp prst="textNoShape">
              <a:avLst/>
            </a:prstTxWarp>
          </a:bodyPr>
          <a:lstStyle>
            <a:lvl1pPr algn="r" defTabSz="935038"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08712" cy="34925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r>
              <a:rPr lang="en-US" dirty="0"/>
              <a:t>Progress</a:t>
            </a:r>
          </a:p>
        </p:txBody>
      </p:sp>
    </p:spTree>
    <p:extLst>
      <p:ext uri="{BB962C8B-B14F-4D97-AF65-F5344CB8AC3E}">
        <p14:creationId xmlns:p14="http://schemas.microsoft.com/office/powerpoint/2010/main" val="121945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Arial" charset="0"/>
              <a:ea typeface="+mn-ea"/>
              <a:cs typeface="+mn-cs"/>
            </a:endParaRPr>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a:t>
            </a:fld>
            <a:endParaRPr lang="en-US" dirty="0"/>
          </a:p>
        </p:txBody>
      </p:sp>
    </p:spTree>
    <p:extLst>
      <p:ext uri="{BB962C8B-B14F-4D97-AF65-F5344CB8AC3E}">
        <p14:creationId xmlns:p14="http://schemas.microsoft.com/office/powerpoint/2010/main" val="3345363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a:t>
            </a:fld>
            <a:endParaRPr lang="en-US" dirty="0"/>
          </a:p>
        </p:txBody>
      </p:sp>
    </p:spTree>
    <p:extLst>
      <p:ext uri="{BB962C8B-B14F-4D97-AF65-F5344CB8AC3E}">
        <p14:creationId xmlns:p14="http://schemas.microsoft.com/office/powerpoint/2010/main" val="3586421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4</a:t>
            </a:fld>
            <a:endParaRPr lang="en-US" dirty="0"/>
          </a:p>
        </p:txBody>
      </p:sp>
    </p:spTree>
    <p:extLst>
      <p:ext uri="{BB962C8B-B14F-4D97-AF65-F5344CB8AC3E}">
        <p14:creationId xmlns:p14="http://schemas.microsoft.com/office/powerpoint/2010/main" val="2201912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5</a:t>
            </a:fld>
            <a:endParaRPr lang="en-US" dirty="0"/>
          </a:p>
        </p:txBody>
      </p:sp>
    </p:spTree>
    <p:extLst>
      <p:ext uri="{BB962C8B-B14F-4D97-AF65-F5344CB8AC3E}">
        <p14:creationId xmlns:p14="http://schemas.microsoft.com/office/powerpoint/2010/main" val="2047648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IN" baseline="0"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6</a:t>
            </a:fld>
            <a:endParaRPr lang="en-US" dirty="0"/>
          </a:p>
        </p:txBody>
      </p:sp>
    </p:spTree>
    <p:extLst>
      <p:ext uri="{BB962C8B-B14F-4D97-AF65-F5344CB8AC3E}">
        <p14:creationId xmlns:p14="http://schemas.microsoft.com/office/powerpoint/2010/main" val="652673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7</a:t>
            </a:fld>
            <a:endParaRPr lang="en-US" dirty="0"/>
          </a:p>
        </p:txBody>
      </p:sp>
    </p:spTree>
    <p:extLst>
      <p:ext uri="{BB962C8B-B14F-4D97-AF65-F5344CB8AC3E}">
        <p14:creationId xmlns:p14="http://schemas.microsoft.com/office/powerpoint/2010/main" val="3648672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Arial" charset="0"/>
              <a:ea typeface="+mn-ea"/>
              <a:cs typeface="+mn-cs"/>
            </a:endParaRP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8</a:t>
            </a:fld>
            <a:endParaRPr lang="en-US" dirty="0"/>
          </a:p>
        </p:txBody>
      </p:sp>
    </p:spTree>
    <p:extLst>
      <p:ext uri="{BB962C8B-B14F-4D97-AF65-F5344CB8AC3E}">
        <p14:creationId xmlns:p14="http://schemas.microsoft.com/office/powerpoint/2010/main" val="4033298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IN"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9</a:t>
            </a:fld>
            <a:endParaRPr lang="en-US" dirty="0"/>
          </a:p>
        </p:txBody>
      </p:sp>
    </p:spTree>
    <p:extLst>
      <p:ext uri="{BB962C8B-B14F-4D97-AF65-F5344CB8AC3E}">
        <p14:creationId xmlns:p14="http://schemas.microsoft.com/office/powerpoint/2010/main" val="3587813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10</a:t>
            </a:fld>
            <a:endParaRPr lang="en-US" dirty="0"/>
          </a:p>
        </p:txBody>
      </p:sp>
    </p:spTree>
    <p:extLst>
      <p:ext uri="{BB962C8B-B14F-4D97-AF65-F5344CB8AC3E}">
        <p14:creationId xmlns:p14="http://schemas.microsoft.com/office/powerpoint/2010/main" val="1075452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Arial" charset="0"/>
              <a:ea typeface="+mn-ea"/>
              <a:cs typeface="+mn-cs"/>
            </a:endParaRP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11</a:t>
            </a:fld>
            <a:endParaRPr lang="en-US" dirty="0"/>
          </a:p>
        </p:txBody>
      </p:sp>
    </p:spTree>
    <p:extLst>
      <p:ext uri="{BB962C8B-B14F-4D97-AF65-F5344CB8AC3E}">
        <p14:creationId xmlns:p14="http://schemas.microsoft.com/office/powerpoint/2010/main" val="1048011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0" dirty="0">
              <a:solidFill>
                <a:schemeClr val="tx1"/>
              </a:solidFill>
            </a:endParaRP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12</a:t>
            </a:fld>
            <a:endParaRPr lang="en-US" dirty="0"/>
          </a:p>
        </p:txBody>
      </p:sp>
    </p:spTree>
    <p:extLst>
      <p:ext uri="{BB962C8B-B14F-4D97-AF65-F5344CB8AC3E}">
        <p14:creationId xmlns:p14="http://schemas.microsoft.com/office/powerpoint/2010/main" val="668001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13</a:t>
            </a:fld>
            <a:endParaRPr lang="en-US" dirty="0"/>
          </a:p>
        </p:txBody>
      </p:sp>
    </p:spTree>
    <p:extLst>
      <p:ext uri="{BB962C8B-B14F-4D97-AF65-F5344CB8AC3E}">
        <p14:creationId xmlns:p14="http://schemas.microsoft.com/office/powerpoint/2010/main" val="1614228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14</a:t>
            </a:fld>
            <a:endParaRPr lang="en-US" dirty="0"/>
          </a:p>
        </p:txBody>
      </p:sp>
    </p:spTree>
    <p:extLst>
      <p:ext uri="{BB962C8B-B14F-4D97-AF65-F5344CB8AC3E}">
        <p14:creationId xmlns:p14="http://schemas.microsoft.com/office/powerpoint/2010/main" val="2470836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15</a:t>
            </a:fld>
            <a:endParaRPr lang="en-US" dirty="0"/>
          </a:p>
        </p:txBody>
      </p:sp>
    </p:spTree>
    <p:extLst>
      <p:ext uri="{BB962C8B-B14F-4D97-AF65-F5344CB8AC3E}">
        <p14:creationId xmlns:p14="http://schemas.microsoft.com/office/powerpoint/2010/main" val="1451975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IN" sz="1200"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16</a:t>
            </a:fld>
            <a:endParaRPr lang="en-US" dirty="0"/>
          </a:p>
        </p:txBody>
      </p:sp>
    </p:spTree>
    <p:extLst>
      <p:ext uri="{BB962C8B-B14F-4D97-AF65-F5344CB8AC3E}">
        <p14:creationId xmlns:p14="http://schemas.microsoft.com/office/powerpoint/2010/main" val="485696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17</a:t>
            </a:fld>
            <a:endParaRPr lang="en-US" dirty="0"/>
          </a:p>
        </p:txBody>
      </p:sp>
    </p:spTree>
    <p:extLst>
      <p:ext uri="{BB962C8B-B14F-4D97-AF65-F5344CB8AC3E}">
        <p14:creationId xmlns:p14="http://schemas.microsoft.com/office/powerpoint/2010/main" val="2647214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FDB721E1-208C-4487-9AB2-A5D2D2919FBC}" type="slidenum">
              <a:rPr lang="en-US"/>
              <a:pPr/>
              <a:t>18</a:t>
            </a:fld>
            <a:endParaRPr lang="en-US"/>
          </a:p>
        </p:txBody>
      </p:sp>
      <p:sp>
        <p:nvSpPr>
          <p:cNvPr id="54274" name="Rectangle 2"/>
          <p:cNvSpPr>
            <a:spLocks noGrp="1" noRot="1" noChangeAspect="1" noChangeArrowheads="1" noTextEdit="1"/>
          </p:cNvSpPr>
          <p:nvPr>
            <p:ph type="sldImg"/>
          </p:nvPr>
        </p:nvSpPr>
        <p:spPr>
          <a:xfrm>
            <a:off x="411163" y="700088"/>
            <a:ext cx="6208712" cy="3492500"/>
          </a:xfrm>
          <a:ln/>
        </p:spPr>
      </p:sp>
      <p:sp>
        <p:nvSpPr>
          <p:cNvPr id="54275" name="Rectangle 3"/>
          <p:cNvSpPr>
            <a:spLocks noGrp="1" noChangeArrowheads="1"/>
          </p:cNvSpPr>
          <p:nvPr>
            <p:ph type="body" idx="1"/>
          </p:nvPr>
        </p:nvSpPr>
        <p:spPr>
          <a:noFill/>
          <a:ln>
            <a:prstDash val="solid"/>
          </a:ln>
        </p:spPr>
        <p:txBody>
          <a:bodyPr/>
          <a:lstStyle/>
          <a:p>
            <a:endParaRPr lang="en-US" dirty="0">
              <a:latin typeface="Arial" pitchFamily="34" charset="0"/>
            </a:endParaRPr>
          </a:p>
        </p:txBody>
      </p:sp>
      <p:sp>
        <p:nvSpPr>
          <p:cNvPr id="2" name="Footer Placeholder 1"/>
          <p:cNvSpPr>
            <a:spLocks noGrp="1"/>
          </p:cNvSpPr>
          <p:nvPr>
            <p:ph type="ftr" sz="quarter" idx="10"/>
          </p:nvPr>
        </p:nvSpPr>
        <p:spPr/>
        <p:txBody>
          <a:bodyPr/>
          <a:lstStyle/>
          <a:p>
            <a:pPr>
              <a:defRPr/>
            </a:pPr>
            <a:r>
              <a:rPr lang="en-US"/>
              <a:t>Progress</a:t>
            </a:r>
            <a:endParaRPr lang="en-US" dirty="0"/>
          </a:p>
        </p:txBody>
      </p:sp>
    </p:spTree>
    <p:extLst>
      <p:ext uri="{BB962C8B-B14F-4D97-AF65-F5344CB8AC3E}">
        <p14:creationId xmlns:p14="http://schemas.microsoft.com/office/powerpoint/2010/main" val="3961190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284C661C-8FCE-491F-A503-C907BC986346}" type="slidenum">
              <a:rPr lang="en-US" altLang="en-US"/>
              <a:pPr/>
              <a:t>19</a:t>
            </a:fld>
            <a:endParaRPr lang="en-US" altLang="en-US"/>
          </a:p>
        </p:txBody>
      </p:sp>
      <p:sp>
        <p:nvSpPr>
          <p:cNvPr id="2253826" name="Rectangle 2"/>
          <p:cNvSpPr>
            <a:spLocks noGrp="1" noRot="1" noChangeAspect="1" noChangeArrowheads="1" noTextEdit="1"/>
          </p:cNvSpPr>
          <p:nvPr>
            <p:ph type="sldImg"/>
          </p:nvPr>
        </p:nvSpPr>
        <p:spPr>
          <a:xfrm>
            <a:off x="1866900" y="138113"/>
            <a:ext cx="3684588" cy="2073275"/>
          </a:xfrm>
          <a:ln/>
        </p:spPr>
      </p:sp>
      <p:sp>
        <p:nvSpPr>
          <p:cNvPr id="2253827" name="Rectangle 3"/>
          <p:cNvSpPr>
            <a:spLocks noGrp="1" noChangeArrowheads="1"/>
          </p:cNvSpPr>
          <p:nvPr>
            <p:ph type="body" idx="1"/>
          </p:nvPr>
        </p:nvSpPr>
        <p:spPr/>
        <p:txBody>
          <a:bodyPr/>
          <a:lstStyle/>
          <a:p>
            <a:pPr>
              <a:buFontTx/>
              <a:buNone/>
            </a:pPr>
            <a:endParaRPr lang="en-US" altLang="en-US" dirty="0"/>
          </a:p>
        </p:txBody>
      </p:sp>
    </p:spTree>
    <p:extLst>
      <p:ext uri="{BB962C8B-B14F-4D97-AF65-F5344CB8AC3E}">
        <p14:creationId xmlns:p14="http://schemas.microsoft.com/office/powerpoint/2010/main" val="2062843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9AD795AE-9209-49E5-9998-46193C31F98F}" type="slidenum">
              <a:rPr lang="en-US" altLang="en-US"/>
              <a:pPr/>
              <a:t>20</a:t>
            </a:fld>
            <a:endParaRPr lang="en-US" altLang="en-US"/>
          </a:p>
        </p:txBody>
      </p:sp>
      <p:sp>
        <p:nvSpPr>
          <p:cNvPr id="2259970" name="Rectangle 2"/>
          <p:cNvSpPr>
            <a:spLocks noGrp="1" noRot="1" noChangeAspect="1" noChangeArrowheads="1" noTextEdit="1"/>
          </p:cNvSpPr>
          <p:nvPr>
            <p:ph type="sldImg"/>
          </p:nvPr>
        </p:nvSpPr>
        <p:spPr>
          <a:xfrm>
            <a:off x="1866900" y="138113"/>
            <a:ext cx="3684588" cy="2073275"/>
          </a:xfrm>
          <a:ln/>
        </p:spPr>
      </p:sp>
      <p:sp>
        <p:nvSpPr>
          <p:cNvPr id="2259971"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9135659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21</a:t>
            </a:fld>
            <a:endParaRPr lang="en-US" dirty="0"/>
          </a:p>
        </p:txBody>
      </p:sp>
    </p:spTree>
    <p:extLst>
      <p:ext uri="{BB962C8B-B14F-4D97-AF65-F5344CB8AC3E}">
        <p14:creationId xmlns:p14="http://schemas.microsoft.com/office/powerpoint/2010/main" val="3445207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22</a:t>
            </a:fld>
            <a:endParaRPr lang="en-US" dirty="0"/>
          </a:p>
        </p:txBody>
      </p:sp>
    </p:spTree>
    <p:extLst>
      <p:ext uri="{BB962C8B-B14F-4D97-AF65-F5344CB8AC3E}">
        <p14:creationId xmlns:p14="http://schemas.microsoft.com/office/powerpoint/2010/main" val="3752961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IN" sz="1800" i="0" dirty="0">
              <a:solidFill>
                <a:schemeClr val="tx1"/>
              </a:solidFill>
            </a:endParaRP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23</a:t>
            </a:fld>
            <a:endParaRPr lang="en-US" dirty="0"/>
          </a:p>
        </p:txBody>
      </p:sp>
    </p:spTree>
    <p:extLst>
      <p:ext uri="{BB962C8B-B14F-4D97-AF65-F5344CB8AC3E}">
        <p14:creationId xmlns:p14="http://schemas.microsoft.com/office/powerpoint/2010/main" val="1451559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217488" y="419100"/>
            <a:ext cx="5818187" cy="3273425"/>
          </a:xfrm>
          <a:ln cap="flat"/>
        </p:spPr>
      </p:sp>
      <p:sp>
        <p:nvSpPr>
          <p:cNvPr id="87043" name="Rectangle 3"/>
          <p:cNvSpPr>
            <a:spLocks noGrp="1" noChangeArrowheads="1"/>
          </p:cNvSpPr>
          <p:nvPr>
            <p:ph type="body" idx="1"/>
          </p:nvPr>
        </p:nvSpPr>
        <p:spPr>
          <a:xfrm>
            <a:off x="931863" y="3911600"/>
            <a:ext cx="5683250" cy="4752975"/>
          </a:xfrm>
          <a:ln/>
        </p:spPr>
        <p:txBody>
          <a:bodyPr tIns="49212" bIns="49212"/>
          <a:lstStyle/>
          <a:p>
            <a:pPr indent="-285750" algn="l" eaLnBrk="0" hangingPunct="0">
              <a:spcBef>
                <a:spcPct val="20000"/>
              </a:spcBef>
              <a:buClr>
                <a:schemeClr val="accent1"/>
              </a:buClr>
              <a:buSzTx/>
              <a:buFont typeface="Wingdings" pitchFamily="2" charset="2"/>
              <a:buChar char="§"/>
              <a:defRPr/>
            </a:pPr>
            <a:endParaRPr lang="en-US" altLang="en-US" sz="2400" dirty="0"/>
          </a:p>
        </p:txBody>
      </p:sp>
    </p:spTree>
    <p:extLst>
      <p:ext uri="{BB962C8B-B14F-4D97-AF65-F5344CB8AC3E}">
        <p14:creationId xmlns:p14="http://schemas.microsoft.com/office/powerpoint/2010/main" val="13815248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Arial" charset="0"/>
              <a:ea typeface="+mn-ea"/>
              <a:cs typeface="+mn-cs"/>
            </a:endParaRPr>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26</a:t>
            </a:fld>
            <a:endParaRPr lang="en-US" dirty="0"/>
          </a:p>
        </p:txBody>
      </p:sp>
    </p:spTree>
    <p:extLst>
      <p:ext uri="{BB962C8B-B14F-4D97-AF65-F5344CB8AC3E}">
        <p14:creationId xmlns:p14="http://schemas.microsoft.com/office/powerpoint/2010/main" val="8524612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27</a:t>
            </a:fld>
            <a:endParaRPr lang="en-US" dirty="0"/>
          </a:p>
        </p:txBody>
      </p:sp>
    </p:spTree>
    <p:extLst>
      <p:ext uri="{BB962C8B-B14F-4D97-AF65-F5344CB8AC3E}">
        <p14:creationId xmlns:p14="http://schemas.microsoft.com/office/powerpoint/2010/main" val="1190232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Footer Placeholder 3"/>
          <p:cNvSpPr>
            <a:spLocks noGrp="1"/>
          </p:cNvSpPr>
          <p:nvPr>
            <p:ph type="ftr" sz="quarter" idx="10"/>
          </p:nvPr>
        </p:nvSpPr>
        <p:spPr/>
        <p:txBody>
          <a:bodyPr/>
          <a:lstStyle/>
          <a:p>
            <a:pPr>
              <a:defRPr/>
            </a:pPr>
            <a:r>
              <a:rPr lang="en-US" dirty="0"/>
              <a:t>Progress</a:t>
            </a:r>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28</a:t>
            </a:fld>
            <a:endParaRPr lang="en-US" dirty="0"/>
          </a:p>
        </p:txBody>
      </p:sp>
    </p:spTree>
    <p:extLst>
      <p:ext uri="{BB962C8B-B14F-4D97-AF65-F5344CB8AC3E}">
        <p14:creationId xmlns:p14="http://schemas.microsoft.com/office/powerpoint/2010/main" val="5960688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29</a:t>
            </a:fld>
            <a:endParaRPr lang="en-US" dirty="0"/>
          </a:p>
        </p:txBody>
      </p:sp>
    </p:spTree>
    <p:extLst>
      <p:ext uri="{BB962C8B-B14F-4D97-AF65-F5344CB8AC3E}">
        <p14:creationId xmlns:p14="http://schemas.microsoft.com/office/powerpoint/2010/main" val="6954113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55" y="36"/>
            <a:ext cx="12192065" cy="6857964"/>
          </a:xfrm>
          <a:prstGeom prst="rect">
            <a:avLst/>
          </a:prstGeom>
        </p:spPr>
      </p:pic>
      <p:sp>
        <p:nvSpPr>
          <p:cNvPr id="9" name="Rectangle 3"/>
          <p:cNvSpPr>
            <a:spLocks noGrp="1" noChangeArrowheads="1"/>
          </p:cNvSpPr>
          <p:nvPr>
            <p:ph type="ctrTitle" hasCustomPrompt="1"/>
          </p:nvPr>
        </p:nvSpPr>
        <p:spPr bwMode="auto">
          <a:xfrm>
            <a:off x="4969074" y="3771649"/>
            <a:ext cx="6802622" cy="738664"/>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4969074" y="5066617"/>
            <a:ext cx="5481075" cy="723098"/>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81790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1" y="0"/>
            <a:ext cx="12192000"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785"/>
            <a:ext cx="12192065" cy="6857964"/>
          </a:xfrm>
          <a:prstGeom prst="rect">
            <a:avLst/>
          </a:prstGeom>
        </p:spPr>
      </p:pic>
      <p:sp>
        <p:nvSpPr>
          <p:cNvPr id="2" name="Title 1"/>
          <p:cNvSpPr>
            <a:spLocks noGrp="1"/>
          </p:cNvSpPr>
          <p:nvPr>
            <p:ph type="title"/>
          </p:nvPr>
        </p:nvSpPr>
        <p:spPr>
          <a:xfrm>
            <a:off x="570061" y="2588181"/>
            <a:ext cx="6493409" cy="535531"/>
          </a:xfrm>
        </p:spPr>
        <p:txBody>
          <a:bodyPr anchor="t"/>
          <a:lstStyle>
            <a:lvl1pPr>
              <a:defRPr sz="3200">
                <a:solidFill>
                  <a:srgbClr val="373A3E"/>
                </a:solidFill>
              </a:defRPr>
            </a:lvl1pPr>
          </a:lstStyle>
          <a:p>
            <a:r>
              <a:rPr lang="en-US" dirty="0"/>
              <a:t>Click to edit Master title style</a:t>
            </a:r>
          </a:p>
        </p:txBody>
      </p:sp>
    </p:spTree>
    <p:extLst>
      <p:ext uri="{BB962C8B-B14F-4D97-AF65-F5344CB8AC3E}">
        <p14:creationId xmlns:p14="http://schemas.microsoft.com/office/powerpoint/2010/main" val="2161736920"/>
      </p:ext>
    </p:extLst>
  </p:cSld>
  <p:clrMapOvr>
    <a:masterClrMapping/>
  </p:clrMapOvr>
  <p:extLst mod="1">
    <p:ext uri="{DCECCB84-F9BA-43D5-87BE-67443E8EF086}">
      <p15:sldGuideLst xmlns:p15="http://schemas.microsoft.com/office/powerpoint/2012/main">
        <p15:guide id="1" pos="359" userDrawn="1">
          <p15:clr>
            <a:srgbClr val="FBAE40"/>
          </p15:clr>
        </p15:guide>
        <p15:guide id="2" orient="horz" pos="18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959" y="1200151"/>
            <a:ext cx="1095123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932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57959" y="1200151"/>
            <a:ext cx="10951238" cy="5172075"/>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742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5" name="Rectangle 4"/>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715" y="1470398"/>
            <a:ext cx="9860607"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291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Agenda">
    <p:spTree>
      <p:nvGrpSpPr>
        <p:cNvPr id="1" name=""/>
        <p:cNvGrpSpPr/>
        <p:nvPr/>
      </p:nvGrpSpPr>
      <p:grpSpPr>
        <a:xfrm>
          <a:off x="0" y="0"/>
          <a:ext cx="0" cy="0"/>
          <a:chOff x="0" y="0"/>
          <a:chExt cx="0" cy="0"/>
        </a:xfrm>
      </p:grpSpPr>
      <p:sp>
        <p:nvSpPr>
          <p:cNvPr id="5" name="Rectangle 4"/>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1114715" y="1470398"/>
            <a:ext cx="9860607" cy="4858048"/>
          </a:xfrm>
        </p:spPr>
        <p:txBody>
          <a:bodyPr/>
          <a:lstStyle>
            <a:lvl1pPr>
              <a:spcBef>
                <a:spcPts val="1800"/>
              </a:spcBef>
              <a:buClr>
                <a:schemeClr val="accent1"/>
              </a:buClr>
              <a:defRPr>
                <a:solidFill>
                  <a:schemeClr val="bg1"/>
                </a:solidFill>
              </a:defRPr>
            </a:lvl1pPr>
            <a:lvl2pPr>
              <a:spcBef>
                <a:spcPts val="1800"/>
              </a:spcBef>
              <a:buClr>
                <a:schemeClr val="accent1"/>
              </a:buClr>
              <a:defRPr>
                <a:solidFill>
                  <a:schemeClr val="bg1"/>
                </a:solidFill>
              </a:defRPr>
            </a:lvl2pPr>
            <a:lvl3pPr>
              <a:spcBef>
                <a:spcPts val="1800"/>
              </a:spcBef>
              <a:buClr>
                <a:schemeClr val="accent1"/>
              </a:buClr>
              <a:defRPr>
                <a:solidFill>
                  <a:schemeClr val="bg1"/>
                </a:solidFill>
              </a:defRPr>
            </a:lvl3pPr>
            <a:lvl4pPr>
              <a:spcBef>
                <a:spcPts val="1800"/>
              </a:spcBef>
              <a:buClr>
                <a:schemeClr val="accent1"/>
              </a:buClr>
              <a:defRPr>
                <a:solidFill>
                  <a:schemeClr val="bg1"/>
                </a:solidFill>
              </a:defRPr>
            </a:lvl4pPr>
            <a:lvl5pPr>
              <a:spcBef>
                <a:spcPts val="1800"/>
              </a:spcBef>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0247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240610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1307819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2" name="Title 1"/>
          <p:cNvSpPr>
            <a:spLocks noGrp="1"/>
          </p:cNvSpPr>
          <p:nvPr>
            <p:ph type="title"/>
          </p:nvPr>
        </p:nvSpPr>
        <p:spPr>
          <a:xfrm>
            <a:off x="557959" y="367498"/>
            <a:ext cx="11024442" cy="430887"/>
          </a:xfrm>
        </p:spPr>
        <p:txBody>
          <a:bodyPr/>
          <a:lstStyle>
            <a:lvl1pPr>
              <a:defRPr>
                <a:solidFill>
                  <a:schemeClr val="tx1">
                    <a:lumMod val="5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57958" y="1200150"/>
            <a:ext cx="5386917"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57958" y="1991189"/>
            <a:ext cx="5386917"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7" y="1200150"/>
            <a:ext cx="5389033"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1991189"/>
            <a:ext cx="5389033"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1706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0020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015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4" name="Title 1"/>
          <p:cNvSpPr>
            <a:spLocks noGrp="1"/>
          </p:cNvSpPr>
          <p:nvPr>
            <p:ph type="title"/>
          </p:nvPr>
        </p:nvSpPr>
        <p:spPr>
          <a:xfrm>
            <a:off x="2448563" y="3107734"/>
            <a:ext cx="7288523"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216004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3" name="Title 1"/>
          <p:cNvSpPr>
            <a:spLocks noGrp="1"/>
          </p:cNvSpPr>
          <p:nvPr>
            <p:ph type="title"/>
          </p:nvPr>
        </p:nvSpPr>
        <p:spPr>
          <a:xfrm>
            <a:off x="2448563" y="3107734"/>
            <a:ext cx="7288523" cy="590931"/>
          </a:xfrm>
        </p:spPr>
        <p:txBody>
          <a:bodyPr/>
          <a:lstStyle>
            <a:lvl1pPr algn="ctr">
              <a:defRPr sz="3600" b="1">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3088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Tree>
    <p:extLst>
      <p:ext uri="{BB962C8B-B14F-4D97-AF65-F5344CB8AC3E}">
        <p14:creationId xmlns:p14="http://schemas.microsoft.com/office/powerpoint/2010/main" val="2605472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36"/>
            <a:ext cx="12192065" cy="6857964"/>
          </a:xfrm>
          <a:prstGeom prst="rect">
            <a:avLst/>
          </a:prstGeom>
        </p:spPr>
      </p:pic>
      <p:sp>
        <p:nvSpPr>
          <p:cNvPr id="1027" name="Rectangle 3"/>
          <p:cNvSpPr>
            <a:spLocks noGrp="1" noChangeArrowheads="1"/>
          </p:cNvSpPr>
          <p:nvPr>
            <p:ph type="body" idx="1"/>
          </p:nvPr>
        </p:nvSpPr>
        <p:spPr bwMode="auto">
          <a:xfrm>
            <a:off x="552594" y="1200150"/>
            <a:ext cx="10956603"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959" y="367498"/>
            <a:ext cx="1095123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a:t>Click to edit Master title style</a:t>
            </a:r>
            <a:endParaRPr lang="en-US" dirty="0"/>
          </a:p>
        </p:txBody>
      </p:sp>
      <p:sp>
        <p:nvSpPr>
          <p:cNvPr id="1713158" name="Rectangle 6"/>
          <p:cNvSpPr>
            <a:spLocks noChangeArrowheads="1"/>
          </p:cNvSpPr>
          <p:nvPr/>
        </p:nvSpPr>
        <p:spPr bwMode="auto">
          <a:xfrm>
            <a:off x="6016768" y="6517228"/>
            <a:ext cx="156772"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cSld>
  <p:clrMap bg1="lt1" tx1="dk1" bg2="lt2" tx2="dk2" accent1="accent1" accent2="accent2" accent3="accent3" accent4="accent4" accent5="accent5" accent6="accent6" hlink="hlink" folHlink="folHlink"/>
  <p:sldLayoutIdLst>
    <p:sldLayoutId id="2147483732" r:id="rId1"/>
    <p:sldLayoutId id="2147483779" r:id="rId2"/>
    <p:sldLayoutId id="2147483738" r:id="rId3"/>
    <p:sldLayoutId id="2147483775" r:id="rId4"/>
    <p:sldLayoutId id="2147483734" r:id="rId5"/>
    <p:sldLayoutId id="2147483778" r:id="rId6"/>
    <p:sldLayoutId id="2147483774" r:id="rId7"/>
    <p:sldLayoutId id="2147483739" r:id="rId8"/>
    <p:sldLayoutId id="2147483762" r:id="rId9"/>
    <p:sldLayoutId id="2147483776" r:id="rId10"/>
    <p:sldLayoutId id="2147483772" r:id="rId11"/>
    <p:sldLayoutId id="2147483767" r:id="rId12"/>
    <p:sldLayoutId id="2147483770" r:id="rId13"/>
    <p:sldLayoutId id="2147483773" r:id="rId14"/>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28728" y="3209277"/>
            <a:ext cx="7062798" cy="1477328"/>
          </a:xfrm>
        </p:spPr>
        <p:txBody>
          <a:bodyPr/>
          <a:lstStyle/>
          <a:p>
            <a:r>
              <a:rPr lang="en-US" sz="4400" dirty="0"/>
              <a:t>392-"</a:t>
            </a:r>
            <a:r>
              <a:rPr lang="en-US" dirty="0"/>
              <a:t>JOIN" us on DataServers Journey </a:t>
            </a:r>
          </a:p>
        </p:txBody>
      </p:sp>
      <p:sp>
        <p:nvSpPr>
          <p:cNvPr id="6" name="Subtitle 8"/>
          <p:cNvSpPr>
            <a:spLocks noGrp="1"/>
          </p:cNvSpPr>
          <p:nvPr>
            <p:ph type="subTitle" idx="1"/>
          </p:nvPr>
        </p:nvSpPr>
        <p:spPr>
          <a:xfrm>
            <a:off x="4967780" y="4899223"/>
            <a:ext cx="5479648" cy="1592090"/>
          </a:xfrm>
        </p:spPr>
        <p:txBody>
          <a:bodyPr/>
          <a:lstStyle/>
          <a:p>
            <a:r>
              <a:rPr lang="en-US" dirty="0"/>
              <a:t>June 6</a:t>
            </a:r>
            <a:r>
              <a:rPr lang="en-US" baseline="30000" dirty="0"/>
              <a:t>th </a:t>
            </a:r>
            <a:r>
              <a:rPr lang="en-US" dirty="0"/>
              <a:t>Manchester, NH</a:t>
            </a:r>
            <a:br>
              <a:rPr lang="en-US" dirty="0"/>
            </a:br>
            <a:r>
              <a:rPr lang="en-US" dirty="0"/>
              <a:t>KLV Prasad – Principal QA Engineer</a:t>
            </a:r>
            <a:br>
              <a:rPr lang="en-US" dirty="0"/>
            </a:br>
            <a:r>
              <a:rPr lang="en-US" dirty="0"/>
              <a:t>Progress Software</a:t>
            </a:r>
          </a:p>
          <a:p>
            <a:r>
              <a:rPr lang="en-IN" dirty="0"/>
              <a:t>vprasad@progress.com</a:t>
            </a:r>
            <a:endParaRPr lang="en-US" dirty="0"/>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1589" y="1470399"/>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endParaRPr lang="en-US" i="0" dirty="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IN" sz="2800" dirty="0"/>
              <a:t>DataServers Overview</a:t>
            </a:r>
          </a:p>
          <a:p>
            <a:r>
              <a:rPr lang="en-IN" sz="2800" dirty="0"/>
              <a:t>DataServers - JOINs</a:t>
            </a:r>
          </a:p>
          <a:p>
            <a:r>
              <a:rPr lang="en-IN" sz="2800" dirty="0"/>
              <a:t>Journey of Server-side JOINs in DataServers</a:t>
            </a:r>
          </a:p>
          <a:p>
            <a:r>
              <a:rPr lang="en-IN" sz="2800" dirty="0"/>
              <a:t>JOINs Best Practices</a:t>
            </a:r>
          </a:p>
          <a:p>
            <a:r>
              <a:rPr lang="en-IN" sz="2800" dirty="0"/>
              <a:t>JOINs Query Performance Tips</a:t>
            </a:r>
          </a:p>
          <a:p>
            <a:r>
              <a:rPr lang="en-IN" sz="2800" dirty="0"/>
              <a:t>Future Enhancements</a:t>
            </a:r>
          </a:p>
        </p:txBody>
      </p:sp>
    </p:spTree>
    <p:extLst>
      <p:ext uri="{BB962C8B-B14F-4D97-AF65-F5344CB8AC3E}">
        <p14:creationId xmlns:p14="http://schemas.microsoft.com/office/powerpoint/2010/main" val="20263858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12875" y="364474"/>
            <a:ext cx="10801179" cy="480131"/>
          </a:xfrm>
        </p:spPr>
        <p:txBody>
          <a:bodyPr/>
          <a:lstStyle/>
          <a:p>
            <a:r>
              <a:rPr lang="en-US" sz="2800" dirty="0">
                <a:solidFill>
                  <a:schemeClr val="accent1"/>
                </a:solidFill>
              </a:rPr>
              <a:t>DataServers Overview</a:t>
            </a:r>
          </a:p>
        </p:txBody>
      </p:sp>
      <p:sp>
        <p:nvSpPr>
          <p:cNvPr id="40" name="Rectangle 39"/>
          <p:cNvSpPr/>
          <p:nvPr/>
        </p:nvSpPr>
        <p:spPr bwMode="auto">
          <a:xfrm>
            <a:off x="8896712" y="2351476"/>
            <a:ext cx="2464454" cy="3165410"/>
          </a:xfrm>
          <a:prstGeom prst="rect">
            <a:avLst/>
          </a:prstGeom>
          <a:solidFill>
            <a:schemeClr val="bg1">
              <a:lumMod val="85000"/>
            </a:schemeClr>
          </a:solidFill>
          <a:ln w="12700" cap="flat" cmpd="sng" algn="ctr">
            <a:noFill/>
            <a:prstDash val="solid"/>
            <a:round/>
            <a:headEnd type="none" w="med" len="med"/>
            <a:tailEnd type="none" w="med" len="med"/>
          </a:ln>
          <a:effectLst/>
          <a:scene3d>
            <a:camera prst="orthographicFront"/>
            <a:lightRig rig="threePt" dir="t"/>
          </a:scene3d>
          <a:sp3d extrusionH="25400">
            <a:bevelT w="165100" prst="coolSlant"/>
          </a:sp3d>
        </p:spPr>
        <p:txBody>
          <a:bodyPr vert="horz" wrap="square" lIns="91440" tIns="45720" rIns="91440" bIns="45720" numCol="1" rtlCol="0" anchor="ctr" anchorCtr="0" compatLnSpc="1">
            <a:prstTxWarp prst="textNoShape">
              <a:avLst/>
            </a:prstTxWarp>
            <a:noAutofit/>
          </a:bodyPr>
          <a:lstStyle/>
          <a:p>
            <a:endParaRPr lang="en-US" i="0" dirty="0"/>
          </a:p>
        </p:txBody>
      </p:sp>
      <p:pic>
        <p:nvPicPr>
          <p:cNvPr id="21" name="Picture 20"/>
          <p:cNvPicPr>
            <a:picLocks noChangeAspect="1"/>
          </p:cNvPicPr>
          <p:nvPr/>
        </p:nvPicPr>
        <p:blipFill>
          <a:blip r:embed="rId3"/>
          <a:stretch>
            <a:fillRect/>
          </a:stretch>
        </p:blipFill>
        <p:spPr>
          <a:xfrm>
            <a:off x="9158954" y="2842478"/>
            <a:ext cx="1531459" cy="2082438"/>
          </a:xfrm>
          <a:prstGeom prst="rect">
            <a:avLst/>
          </a:prstGeom>
        </p:spPr>
      </p:pic>
      <p:sp>
        <p:nvSpPr>
          <p:cNvPr id="6" name="Flowchart: Card 5"/>
          <p:cNvSpPr/>
          <p:nvPr/>
        </p:nvSpPr>
        <p:spPr bwMode="auto">
          <a:xfrm>
            <a:off x="3264408" y="994069"/>
            <a:ext cx="1463040" cy="749808"/>
          </a:xfrm>
          <a:prstGeom prst="flowChartPunchedCard">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a:ln>
                <a:noFill/>
              </a:ln>
              <a:solidFill>
                <a:schemeClr val="tx1"/>
              </a:solidFill>
              <a:effectLst/>
              <a:latin typeface="Arial" charset="0"/>
            </a:endParaRPr>
          </a:p>
        </p:txBody>
      </p:sp>
      <p:cxnSp>
        <p:nvCxnSpPr>
          <p:cNvPr id="11" name="Straight Connector 10"/>
          <p:cNvCxnSpPr/>
          <p:nvPr/>
        </p:nvCxnSpPr>
        <p:spPr bwMode="auto">
          <a:xfrm>
            <a:off x="4084320" y="1996940"/>
            <a:ext cx="3048" cy="4010668"/>
          </a:xfrm>
          <a:prstGeom prst="line">
            <a:avLst/>
          </a:prstGeom>
          <a:ln w="38100">
            <a:headEnd type="none" w="med" len="med"/>
            <a:tailEnd type="none" w="med" len="med"/>
          </a:ln>
        </p:spPr>
        <p:style>
          <a:lnRef idx="1">
            <a:schemeClr val="accent5"/>
          </a:lnRef>
          <a:fillRef idx="0">
            <a:schemeClr val="accent5"/>
          </a:fillRef>
          <a:effectRef idx="0">
            <a:schemeClr val="accent5"/>
          </a:effectRef>
          <a:fontRef idx="minor">
            <a:schemeClr val="tx1"/>
          </a:fontRef>
        </p:style>
      </p:cxnSp>
      <p:sp>
        <p:nvSpPr>
          <p:cNvPr id="8" name="Rounded Rectangle 7"/>
          <p:cNvSpPr/>
          <p:nvPr/>
        </p:nvSpPr>
        <p:spPr bwMode="auto">
          <a:xfrm>
            <a:off x="1517988" y="2409338"/>
            <a:ext cx="1848233" cy="1078571"/>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endParaRPr lang="en-US" sz="1800" dirty="0">
              <a:solidFill>
                <a:schemeClr val="bg1"/>
              </a:solidFill>
            </a:endParaRPr>
          </a:p>
        </p:txBody>
      </p:sp>
      <p:grpSp>
        <p:nvGrpSpPr>
          <p:cNvPr id="70" name="Group 69"/>
          <p:cNvGrpSpPr/>
          <p:nvPr/>
        </p:nvGrpSpPr>
        <p:grpSpPr>
          <a:xfrm>
            <a:off x="1519785" y="3511296"/>
            <a:ext cx="1912828" cy="2762581"/>
            <a:chOff x="1519785" y="3511296"/>
            <a:chExt cx="1912828" cy="2762581"/>
          </a:xfrm>
        </p:grpSpPr>
        <p:sp>
          <p:nvSpPr>
            <p:cNvPr id="2" name="Up-Down Arrow 1"/>
            <p:cNvSpPr/>
            <p:nvPr/>
          </p:nvSpPr>
          <p:spPr bwMode="auto">
            <a:xfrm>
              <a:off x="2340864" y="3511296"/>
              <a:ext cx="270672" cy="649224"/>
            </a:xfrm>
            <a:prstGeom prst="upDownArrow">
              <a:avLst/>
            </a:prstGeom>
            <a:solidFill>
              <a:srgbClr val="DD461E"/>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31" name="Picture 30"/>
            <p:cNvPicPr>
              <a:picLocks noChangeAspect="1"/>
            </p:cNvPicPr>
            <p:nvPr/>
          </p:nvPicPr>
          <p:blipFill>
            <a:blip r:embed="rId3"/>
            <a:stretch>
              <a:fillRect/>
            </a:stretch>
          </p:blipFill>
          <p:spPr>
            <a:xfrm>
              <a:off x="1934029" y="4179403"/>
              <a:ext cx="1064021" cy="1331576"/>
            </a:xfrm>
            <a:prstGeom prst="rect">
              <a:avLst/>
            </a:prstGeom>
          </p:spPr>
        </p:pic>
        <p:sp>
          <p:nvSpPr>
            <p:cNvPr id="34" name="TextBox 33"/>
            <p:cNvSpPr txBox="1"/>
            <p:nvPr/>
          </p:nvSpPr>
          <p:spPr bwMode="auto">
            <a:xfrm>
              <a:off x="1519785" y="5442880"/>
              <a:ext cx="1912828" cy="830997"/>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b="1" i="0" dirty="0"/>
                <a:t>OpenEdge</a:t>
              </a:r>
              <a:br>
                <a:rPr lang="en-US" b="1" i="0" dirty="0"/>
              </a:br>
              <a:r>
                <a:rPr lang="en-US" b="1" i="0" dirty="0"/>
                <a:t>Database</a:t>
              </a:r>
            </a:p>
          </p:txBody>
        </p:sp>
      </p:grpSp>
      <p:sp>
        <p:nvSpPr>
          <p:cNvPr id="35" name="Up-Down Arrow 34"/>
          <p:cNvSpPr/>
          <p:nvPr/>
        </p:nvSpPr>
        <p:spPr bwMode="auto">
          <a:xfrm>
            <a:off x="5524592" y="3479186"/>
            <a:ext cx="270672" cy="649224"/>
          </a:xfrm>
          <a:prstGeom prst="upDownArrow">
            <a:avLst/>
          </a:prstGeom>
          <a:solidFill>
            <a:srgbClr val="DD461E"/>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36" name="Rounded Rectangle 35"/>
          <p:cNvSpPr/>
          <p:nvPr/>
        </p:nvSpPr>
        <p:spPr bwMode="auto">
          <a:xfrm>
            <a:off x="4679696" y="2409338"/>
            <a:ext cx="1929384" cy="1069848"/>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37" name="Picture 36"/>
          <p:cNvPicPr>
            <a:picLocks noChangeAspect="1"/>
          </p:cNvPicPr>
          <p:nvPr/>
        </p:nvPicPr>
        <p:blipFill>
          <a:blip r:embed="rId3"/>
          <a:stretch>
            <a:fillRect/>
          </a:stretch>
        </p:blipFill>
        <p:spPr>
          <a:xfrm>
            <a:off x="5127917" y="4137133"/>
            <a:ext cx="1064021" cy="1331576"/>
          </a:xfrm>
          <a:prstGeom prst="rect">
            <a:avLst/>
          </a:prstGeom>
        </p:spPr>
      </p:pic>
      <p:sp>
        <p:nvSpPr>
          <p:cNvPr id="38" name="TextBox 37"/>
          <p:cNvSpPr txBox="1"/>
          <p:nvPr/>
        </p:nvSpPr>
        <p:spPr bwMode="auto">
          <a:xfrm>
            <a:off x="4676084" y="5508881"/>
            <a:ext cx="2459287" cy="830997"/>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b="1" i="0" dirty="0"/>
              <a:t>Schema Holder</a:t>
            </a:r>
            <a:br>
              <a:rPr lang="en-US" b="1" i="0" dirty="0"/>
            </a:br>
            <a:r>
              <a:rPr lang="en-US" b="1" i="0" dirty="0"/>
              <a:t>Database</a:t>
            </a:r>
          </a:p>
        </p:txBody>
      </p:sp>
      <p:sp>
        <p:nvSpPr>
          <p:cNvPr id="49" name="TextBox 48"/>
          <p:cNvSpPr txBox="1"/>
          <p:nvPr/>
        </p:nvSpPr>
        <p:spPr bwMode="auto">
          <a:xfrm>
            <a:off x="9147802" y="4672471"/>
            <a:ext cx="1912828" cy="78483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800" b="1" i="0" dirty="0"/>
              <a:t>MS SQL Server/</a:t>
            </a:r>
          </a:p>
          <a:p>
            <a:pPr>
              <a:buSzTx/>
            </a:pPr>
            <a:r>
              <a:rPr lang="en-US" sz="1800" b="1" i="0" dirty="0"/>
              <a:t>Oracle</a:t>
            </a:r>
            <a:endParaRPr lang="en-US" b="1" i="0" dirty="0"/>
          </a:p>
        </p:txBody>
      </p:sp>
      <p:grpSp>
        <p:nvGrpSpPr>
          <p:cNvPr id="54" name="Group 53"/>
          <p:cNvGrpSpPr/>
          <p:nvPr/>
        </p:nvGrpSpPr>
        <p:grpSpPr>
          <a:xfrm>
            <a:off x="6232377" y="3278227"/>
            <a:ext cx="3149191" cy="1024533"/>
            <a:chOff x="6232377" y="3278227"/>
            <a:chExt cx="3149191" cy="1024533"/>
          </a:xfrm>
        </p:grpSpPr>
        <p:cxnSp>
          <p:nvCxnSpPr>
            <p:cNvPr id="41" name="Straight Connector 40"/>
            <p:cNvCxnSpPr/>
            <p:nvPr/>
          </p:nvCxnSpPr>
          <p:spPr bwMode="auto">
            <a:xfrm>
              <a:off x="7696727" y="3377673"/>
              <a:ext cx="0" cy="916940"/>
            </a:xfrm>
            <a:prstGeom prst="line">
              <a:avLst/>
            </a:prstGeom>
            <a:solidFill>
              <a:schemeClr val="accent1"/>
            </a:solidFill>
            <a:ln w="38100" cap="flat" cmpd="sng" algn="ctr">
              <a:solidFill>
                <a:srgbClr val="C00000"/>
              </a:solidFill>
              <a:prstDash val="solid"/>
              <a:round/>
              <a:headEnd type="none" w="med" len="med"/>
              <a:tailEnd type="none" w="med" len="med"/>
            </a:ln>
            <a:effectLst/>
          </p:spPr>
        </p:cxnSp>
        <p:grpSp>
          <p:nvGrpSpPr>
            <p:cNvPr id="50" name="Group 49"/>
            <p:cNvGrpSpPr/>
            <p:nvPr/>
          </p:nvGrpSpPr>
          <p:grpSpPr>
            <a:xfrm>
              <a:off x="6232377" y="3278227"/>
              <a:ext cx="3149191" cy="1024533"/>
              <a:chOff x="6232377" y="3278227"/>
              <a:chExt cx="3149191" cy="1024533"/>
            </a:xfrm>
          </p:grpSpPr>
          <p:cxnSp>
            <p:nvCxnSpPr>
              <p:cNvPr id="45" name="Straight Arrow Connector 44"/>
              <p:cNvCxnSpPr/>
              <p:nvPr/>
            </p:nvCxnSpPr>
            <p:spPr bwMode="auto">
              <a:xfrm>
                <a:off x="6232377" y="3278227"/>
                <a:ext cx="1464350" cy="525571"/>
              </a:xfrm>
              <a:prstGeom prst="straightConnector1">
                <a:avLst/>
              </a:prstGeom>
              <a:solidFill>
                <a:schemeClr val="accent1"/>
              </a:solidFill>
              <a:ln w="38100" cap="flat" cmpd="sng" algn="ctr">
                <a:solidFill>
                  <a:srgbClr val="C00000"/>
                </a:solidFill>
                <a:prstDash val="solid"/>
                <a:round/>
                <a:headEnd type="none" w="med" len="med"/>
                <a:tailEnd type="triangle"/>
              </a:ln>
              <a:effectLst/>
            </p:spPr>
          </p:cxnSp>
          <p:cxnSp>
            <p:nvCxnSpPr>
              <p:cNvPr id="51" name="Straight Arrow Connector 50"/>
              <p:cNvCxnSpPr/>
              <p:nvPr/>
            </p:nvCxnSpPr>
            <p:spPr bwMode="auto">
              <a:xfrm>
                <a:off x="7695065" y="3389366"/>
                <a:ext cx="1681873" cy="16294"/>
              </a:xfrm>
              <a:prstGeom prst="straightConnector1">
                <a:avLst/>
              </a:prstGeom>
              <a:solidFill>
                <a:schemeClr val="accent1"/>
              </a:solidFill>
              <a:ln w="38100" cap="flat" cmpd="sng" algn="ctr">
                <a:solidFill>
                  <a:srgbClr val="C00000"/>
                </a:solidFill>
                <a:prstDash val="solid"/>
                <a:round/>
                <a:headEnd type="none" w="med" len="med"/>
                <a:tailEnd type="triangle"/>
              </a:ln>
              <a:effectLst/>
            </p:spPr>
          </p:cxnSp>
          <p:cxnSp>
            <p:nvCxnSpPr>
              <p:cNvPr id="53" name="Straight Arrow Connector 52"/>
              <p:cNvCxnSpPr/>
              <p:nvPr/>
            </p:nvCxnSpPr>
            <p:spPr bwMode="auto">
              <a:xfrm>
                <a:off x="7699695" y="4286466"/>
                <a:ext cx="1681873" cy="16294"/>
              </a:xfrm>
              <a:prstGeom prst="straightConnector1">
                <a:avLst/>
              </a:prstGeom>
              <a:solidFill>
                <a:schemeClr val="accent1"/>
              </a:solidFill>
              <a:ln w="38100" cap="flat" cmpd="sng" algn="ctr">
                <a:solidFill>
                  <a:srgbClr val="C00000"/>
                </a:solidFill>
                <a:prstDash val="solid"/>
                <a:round/>
                <a:headEnd type="none" w="med" len="med"/>
                <a:tailEnd type="triangle"/>
              </a:ln>
              <a:effectLst/>
            </p:spPr>
          </p:cxnSp>
        </p:grpSp>
      </p:grpSp>
      <p:sp>
        <p:nvSpPr>
          <p:cNvPr id="55" name="TextBox 54"/>
          <p:cNvSpPr txBox="1"/>
          <p:nvPr/>
        </p:nvSpPr>
        <p:spPr bwMode="auto">
          <a:xfrm>
            <a:off x="7813555" y="2971179"/>
            <a:ext cx="1077527"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800" b="1" i="0" dirty="0"/>
              <a:t>ODBC</a:t>
            </a:r>
          </a:p>
        </p:txBody>
      </p:sp>
      <p:sp>
        <p:nvSpPr>
          <p:cNvPr id="58" name="TextBox 57"/>
          <p:cNvSpPr txBox="1"/>
          <p:nvPr/>
        </p:nvSpPr>
        <p:spPr bwMode="auto">
          <a:xfrm>
            <a:off x="7733221" y="4413899"/>
            <a:ext cx="1077527"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800" b="1" i="0" dirty="0"/>
              <a:t>OCI</a:t>
            </a:r>
          </a:p>
        </p:txBody>
      </p:sp>
      <p:sp>
        <p:nvSpPr>
          <p:cNvPr id="59" name="TextBox 58"/>
          <p:cNvSpPr txBox="1"/>
          <p:nvPr/>
        </p:nvSpPr>
        <p:spPr bwMode="auto">
          <a:xfrm>
            <a:off x="1220661" y="3651899"/>
            <a:ext cx="1077527"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800" b="1" i="0" dirty="0"/>
              <a:t>OLTP</a:t>
            </a:r>
          </a:p>
        </p:txBody>
      </p:sp>
      <p:sp>
        <p:nvSpPr>
          <p:cNvPr id="61" name="TextBox 60"/>
          <p:cNvSpPr txBox="1"/>
          <p:nvPr/>
        </p:nvSpPr>
        <p:spPr bwMode="auto">
          <a:xfrm>
            <a:off x="4522321" y="3655857"/>
            <a:ext cx="1077527"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800" b="1" i="0" dirty="0"/>
              <a:t>OLTP</a:t>
            </a:r>
          </a:p>
        </p:txBody>
      </p:sp>
      <p:sp>
        <p:nvSpPr>
          <p:cNvPr id="57" name="Flowchart: Alternate Process 56"/>
          <p:cNvSpPr/>
          <p:nvPr/>
        </p:nvSpPr>
        <p:spPr bwMode="auto">
          <a:xfrm>
            <a:off x="4975119" y="3082858"/>
            <a:ext cx="1257258" cy="374571"/>
          </a:xfrm>
          <a:prstGeom prst="flowChartAlternateProcess">
            <a:avLst/>
          </a:prstGeom>
          <a:solidFill>
            <a:schemeClr val="accent4">
              <a:lumMod val="75000"/>
            </a:schemeClr>
          </a:solidFill>
          <a:ln w="12700" cap="flat" cmpd="sng" algn="ctr">
            <a:solidFill>
              <a:schemeClr val="tx1"/>
            </a:solidFill>
            <a:prstDash val="dash"/>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1" u="none" strike="noStrike" cap="none" normalizeH="0" baseline="0" dirty="0" err="1">
                <a:ln>
                  <a:noFill/>
                </a:ln>
                <a:effectLst/>
                <a:latin typeface="Arial" charset="0"/>
              </a:rPr>
              <a:t>DataServer</a:t>
            </a:r>
            <a:endParaRPr kumimoji="0" lang="en-US" sz="1600" b="0" i="1" u="none" strike="noStrike" cap="none" normalizeH="0" baseline="0" dirty="0">
              <a:ln>
                <a:noFill/>
              </a:ln>
              <a:effectLst/>
              <a:latin typeface="Arial" charset="0"/>
            </a:endParaRPr>
          </a:p>
        </p:txBody>
      </p:sp>
      <p:sp>
        <p:nvSpPr>
          <p:cNvPr id="62" name="TextBox 61"/>
          <p:cNvSpPr txBox="1"/>
          <p:nvPr/>
        </p:nvSpPr>
        <p:spPr bwMode="auto">
          <a:xfrm>
            <a:off x="6609080" y="3141964"/>
            <a:ext cx="1077527"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800" b="1" i="0" dirty="0"/>
              <a:t>SQL</a:t>
            </a:r>
          </a:p>
        </p:txBody>
      </p:sp>
      <p:sp>
        <p:nvSpPr>
          <p:cNvPr id="63" name="Rectangular Callout 62"/>
          <p:cNvSpPr/>
          <p:nvPr/>
        </p:nvSpPr>
        <p:spPr bwMode="auto">
          <a:xfrm>
            <a:off x="7104232" y="1617594"/>
            <a:ext cx="1593470" cy="646331"/>
          </a:xfrm>
          <a:prstGeom prst="wedgeRectCallout">
            <a:avLst>
              <a:gd name="adj1" fmla="val -48698"/>
              <a:gd name="adj2" fmla="val 184249"/>
            </a:avLst>
          </a:prstGeom>
          <a:solidFill>
            <a:schemeClr val="accent6">
              <a:lumMod val="7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r>
              <a:rPr lang="en-IN" altLang="en-US" sz="1800" i="0" dirty="0">
                <a:solidFill>
                  <a:schemeClr val="bg1"/>
                </a:solidFill>
              </a:rPr>
              <a:t>select * from customer</a:t>
            </a:r>
            <a:endParaRPr kumimoji="0" lang="en-US" sz="1800" b="0" i="1" u="none" strike="noStrike" cap="none" normalizeH="0" baseline="0" dirty="0">
              <a:ln>
                <a:noFill/>
              </a:ln>
              <a:solidFill>
                <a:schemeClr val="bg1"/>
              </a:solidFill>
              <a:effectLst/>
            </a:endParaRPr>
          </a:p>
        </p:txBody>
      </p:sp>
      <p:sp>
        <p:nvSpPr>
          <p:cNvPr id="65" name="TextBox 64"/>
          <p:cNvSpPr txBox="1"/>
          <p:nvPr/>
        </p:nvSpPr>
        <p:spPr bwMode="auto">
          <a:xfrm>
            <a:off x="1844636" y="2070343"/>
            <a:ext cx="1363274"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800" b="1" i="0" dirty="0"/>
              <a:t>ABL Client</a:t>
            </a:r>
          </a:p>
        </p:txBody>
      </p:sp>
      <p:sp>
        <p:nvSpPr>
          <p:cNvPr id="66" name="TextBox 65"/>
          <p:cNvSpPr txBox="1"/>
          <p:nvPr/>
        </p:nvSpPr>
        <p:spPr bwMode="auto">
          <a:xfrm>
            <a:off x="5009506" y="2081951"/>
            <a:ext cx="1363274" cy="3693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800" b="1" i="0" dirty="0"/>
              <a:t>ABL Client</a:t>
            </a:r>
          </a:p>
        </p:txBody>
      </p:sp>
      <p:sp>
        <p:nvSpPr>
          <p:cNvPr id="71" name="TextBox 70"/>
          <p:cNvSpPr txBox="1"/>
          <p:nvPr/>
        </p:nvSpPr>
        <p:spPr bwMode="auto">
          <a:xfrm>
            <a:off x="4622508" y="2446921"/>
            <a:ext cx="1954679" cy="64633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800" b="1" i="0" dirty="0">
                <a:solidFill>
                  <a:schemeClr val="bg1"/>
                </a:solidFill>
              </a:rPr>
              <a:t>For Each Customer…</a:t>
            </a:r>
          </a:p>
        </p:txBody>
      </p:sp>
      <p:sp>
        <p:nvSpPr>
          <p:cNvPr id="72" name="TextBox 71"/>
          <p:cNvSpPr txBox="1"/>
          <p:nvPr/>
        </p:nvSpPr>
        <p:spPr bwMode="auto">
          <a:xfrm>
            <a:off x="1402325" y="2476410"/>
            <a:ext cx="1954679" cy="64633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800" b="1" i="0" dirty="0">
                <a:solidFill>
                  <a:schemeClr val="bg1"/>
                </a:solidFill>
              </a:rPr>
              <a:t>For Each Customer…</a:t>
            </a:r>
          </a:p>
        </p:txBody>
      </p:sp>
      <p:sp>
        <p:nvSpPr>
          <p:cNvPr id="74" name="TextBox 73"/>
          <p:cNvSpPr txBox="1"/>
          <p:nvPr/>
        </p:nvSpPr>
        <p:spPr bwMode="auto">
          <a:xfrm>
            <a:off x="3348316" y="1155943"/>
            <a:ext cx="1363274" cy="338554"/>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sz="1600" b="1" i="0" dirty="0"/>
              <a:t>Customer1..</a:t>
            </a:r>
          </a:p>
        </p:txBody>
      </p:sp>
      <p:cxnSp>
        <p:nvCxnSpPr>
          <p:cNvPr id="79" name="Elbow Connector 78"/>
          <p:cNvCxnSpPr/>
          <p:nvPr/>
        </p:nvCxnSpPr>
        <p:spPr bwMode="auto">
          <a:xfrm rot="10800000" flipV="1">
            <a:off x="2422004" y="1409145"/>
            <a:ext cx="833120" cy="1000193"/>
          </a:xfrm>
          <a:prstGeom prst="bentConnector2">
            <a:avLst/>
          </a:prstGeom>
          <a:solidFill>
            <a:schemeClr val="accent1"/>
          </a:solidFill>
          <a:ln w="38100" cap="flat" cmpd="sng" algn="ctr">
            <a:solidFill>
              <a:srgbClr val="C00000"/>
            </a:solidFill>
            <a:prstDash val="solid"/>
            <a:round/>
            <a:headEnd type="triangle"/>
            <a:tailEnd type="triangle"/>
          </a:ln>
          <a:effectLst/>
        </p:spPr>
      </p:cxnSp>
      <p:cxnSp>
        <p:nvCxnSpPr>
          <p:cNvPr id="83" name="Elbow Connector 82"/>
          <p:cNvCxnSpPr>
            <a:endCxn id="71" idx="0"/>
          </p:cNvCxnSpPr>
          <p:nvPr/>
        </p:nvCxnSpPr>
        <p:spPr bwMode="auto">
          <a:xfrm rot="16200000" flipH="1">
            <a:off x="4646044" y="1493117"/>
            <a:ext cx="1044492" cy="863116"/>
          </a:xfrm>
          <a:prstGeom prst="bentConnector3">
            <a:avLst>
              <a:gd name="adj1" fmla="val 391"/>
            </a:avLst>
          </a:prstGeom>
          <a:solidFill>
            <a:schemeClr val="accent1"/>
          </a:solidFill>
          <a:ln w="38100" cap="flat" cmpd="sng" algn="ctr">
            <a:solidFill>
              <a:srgbClr val="DD461E"/>
            </a:solidFill>
            <a:prstDash val="solid"/>
            <a:round/>
            <a:headEnd type="triangle"/>
            <a:tailEnd type="triangle"/>
          </a:ln>
          <a:effectLst/>
        </p:spPr>
      </p:cxnSp>
      <p:cxnSp>
        <p:nvCxnSpPr>
          <p:cNvPr id="39" name="Straight Connector 38"/>
          <p:cNvCxnSpPr/>
          <p:nvPr/>
        </p:nvCxnSpPr>
        <p:spPr bwMode="auto">
          <a:xfrm flipV="1">
            <a:off x="42539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
        <p:nvSpPr>
          <p:cNvPr id="42" name="TextBox 41"/>
          <p:cNvSpPr txBox="1"/>
          <p:nvPr/>
        </p:nvSpPr>
        <p:spPr bwMode="auto">
          <a:xfrm>
            <a:off x="9201226" y="5517661"/>
            <a:ext cx="1912828" cy="1200329"/>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US" b="1" i="0" dirty="0"/>
              <a:t>Foreign Data Source</a:t>
            </a:r>
          </a:p>
        </p:txBody>
      </p:sp>
    </p:spTree>
    <p:extLst>
      <p:ext uri="{BB962C8B-B14F-4D97-AF65-F5344CB8AC3E}">
        <p14:creationId xmlns:p14="http://schemas.microsoft.com/office/powerpoint/2010/main" val="203766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5" grpId="0" animBg="1"/>
      <p:bldP spid="36" grpId="0" animBg="1"/>
      <p:bldP spid="38" grpId="0"/>
      <p:bldP spid="49" grpId="0"/>
      <p:bldP spid="55" grpId="0"/>
      <p:bldP spid="58" grpId="0"/>
      <p:bldP spid="61" grpId="0"/>
      <p:bldP spid="57" grpId="0" animBg="1"/>
      <p:bldP spid="62" grpId="0"/>
      <p:bldP spid="63" grpId="0" animBg="1"/>
      <p:bldP spid="66" grpId="0"/>
      <p:bldP spid="71" grpId="0"/>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a:t>DataServers - JOINs</a:t>
            </a:r>
          </a:p>
        </p:txBody>
      </p:sp>
    </p:spTree>
    <p:extLst>
      <p:ext uri="{BB962C8B-B14F-4D97-AF65-F5344CB8AC3E}">
        <p14:creationId xmlns:p14="http://schemas.microsoft.com/office/powerpoint/2010/main" val="1096148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59" y="370575"/>
            <a:ext cx="10951239" cy="424732"/>
          </a:xfrm>
        </p:spPr>
        <p:txBody>
          <a:bodyPr/>
          <a:lstStyle/>
          <a:p>
            <a:r>
              <a:rPr lang="en-US" dirty="0">
                <a:solidFill>
                  <a:schemeClr val="accent1"/>
                </a:solidFill>
              </a:rPr>
              <a:t>JOINs – Evolution </a:t>
            </a:r>
          </a:p>
        </p:txBody>
      </p:sp>
      <p:grpSp>
        <p:nvGrpSpPr>
          <p:cNvPr id="3" name="Group 2"/>
          <p:cNvGrpSpPr/>
          <p:nvPr/>
        </p:nvGrpSpPr>
        <p:grpSpPr>
          <a:xfrm>
            <a:off x="1355657" y="1201901"/>
            <a:ext cx="9355841" cy="5168574"/>
            <a:chOff x="1355657" y="1201901"/>
            <a:chExt cx="9355841" cy="5168574"/>
          </a:xfrm>
        </p:grpSpPr>
        <p:sp>
          <p:nvSpPr>
            <p:cNvPr id="4" name="L-Shape 3"/>
            <p:cNvSpPr/>
            <p:nvPr/>
          </p:nvSpPr>
          <p:spPr>
            <a:xfrm rot="5400000">
              <a:off x="2241486" y="1530322"/>
              <a:ext cx="2668251" cy="4439910"/>
            </a:xfrm>
            <a:prstGeom prst="corner">
              <a:avLst>
                <a:gd name="adj1" fmla="val 16120"/>
                <a:gd name="adj2" fmla="val 16110"/>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6" name="Freeform: Shape 5"/>
            <p:cNvSpPr/>
            <p:nvPr/>
          </p:nvSpPr>
          <p:spPr>
            <a:xfrm>
              <a:off x="1796088" y="2856899"/>
              <a:ext cx="4008375" cy="3513576"/>
            </a:xfrm>
            <a:custGeom>
              <a:avLst/>
              <a:gdLst>
                <a:gd name="connsiteX0" fmla="*/ 0 w 4008375"/>
                <a:gd name="connsiteY0" fmla="*/ 0 h 3513576"/>
                <a:gd name="connsiteX1" fmla="*/ 4008375 w 4008375"/>
                <a:gd name="connsiteY1" fmla="*/ 0 h 3513576"/>
                <a:gd name="connsiteX2" fmla="*/ 4008375 w 4008375"/>
                <a:gd name="connsiteY2" fmla="*/ 3513576 h 3513576"/>
                <a:gd name="connsiteX3" fmla="*/ 0 w 4008375"/>
                <a:gd name="connsiteY3" fmla="*/ 3513576 h 3513576"/>
                <a:gd name="connsiteX4" fmla="*/ 0 w 4008375"/>
                <a:gd name="connsiteY4" fmla="*/ 0 h 351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8375" h="3513576">
                  <a:moveTo>
                    <a:pt x="0" y="0"/>
                  </a:moveTo>
                  <a:lnTo>
                    <a:pt x="4008375" y="0"/>
                  </a:lnTo>
                  <a:lnTo>
                    <a:pt x="4008375" y="3513576"/>
                  </a:lnTo>
                  <a:lnTo>
                    <a:pt x="0" y="35135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IN" sz="2600" i="0" kern="1200" dirty="0"/>
                <a:t>OpenEdge</a:t>
              </a:r>
              <a:endParaRPr lang="en-US" sz="2600" i="0" kern="1200" dirty="0"/>
            </a:p>
            <a:p>
              <a:pPr marL="228600" lvl="1" indent="-228600" algn="l" defTabSz="889000">
                <a:lnSpc>
                  <a:spcPct val="90000"/>
                </a:lnSpc>
                <a:spcBef>
                  <a:spcPct val="0"/>
                </a:spcBef>
                <a:spcAft>
                  <a:spcPct val="15000"/>
                </a:spcAft>
                <a:buChar char="•"/>
              </a:pPr>
              <a:r>
                <a:rPr lang="en-IN" sz="2000" b="1" i="0" kern="1200" dirty="0"/>
                <a:t>Join by client</a:t>
              </a:r>
              <a:endParaRPr lang="en-US" sz="2000" b="1" i="0" kern="1200" dirty="0"/>
            </a:p>
            <a:p>
              <a:pPr marL="457200" lvl="2" indent="-228600" algn="l" defTabSz="889000">
                <a:lnSpc>
                  <a:spcPct val="90000"/>
                </a:lnSpc>
                <a:spcBef>
                  <a:spcPct val="0"/>
                </a:spcBef>
                <a:spcAft>
                  <a:spcPct val="15000"/>
                </a:spcAft>
                <a:buChar char="•"/>
              </a:pPr>
              <a:r>
                <a:rPr lang="en-IN" sz="2000" i="0" kern="1200" dirty="0"/>
                <a:t>Nested query</a:t>
              </a:r>
              <a:endParaRPr lang="en-US" sz="2000" i="0" kern="1200" dirty="0"/>
            </a:p>
            <a:p>
              <a:pPr marL="457200" lvl="2" indent="-228600" algn="l" defTabSz="889000">
                <a:lnSpc>
                  <a:spcPct val="90000"/>
                </a:lnSpc>
                <a:spcBef>
                  <a:spcPct val="0"/>
                </a:spcBef>
                <a:spcAft>
                  <a:spcPct val="15000"/>
                </a:spcAft>
                <a:buChar char="•"/>
              </a:pPr>
              <a:r>
                <a:rPr lang="en-IN" sz="2000" i="0" kern="1200" dirty="0"/>
                <a:t>OF phrase</a:t>
              </a:r>
              <a:endParaRPr lang="en-US" sz="2000" i="0" kern="1200" dirty="0"/>
            </a:p>
          </p:txBody>
        </p:sp>
        <p:sp>
          <p:nvSpPr>
            <p:cNvPr id="7" name="Isosceles Triangle 6"/>
            <p:cNvSpPr/>
            <p:nvPr/>
          </p:nvSpPr>
          <p:spPr>
            <a:xfrm>
              <a:off x="5048167" y="1203451"/>
              <a:ext cx="756297" cy="756297"/>
            </a:xfrm>
            <a:prstGeom prst="triangle">
              <a:avLst>
                <a:gd name="adj" fmla="val 100000"/>
              </a:avLst>
            </a:prstGeom>
          </p:spPr>
          <p:style>
            <a:lnRef idx="2">
              <a:schemeClr val="accent3">
                <a:hueOff val="-7392649"/>
                <a:satOff val="24391"/>
                <a:lumOff val="7352"/>
                <a:alphaOff val="0"/>
              </a:schemeClr>
            </a:lnRef>
            <a:fillRef idx="1">
              <a:schemeClr val="accent3">
                <a:hueOff val="-7392649"/>
                <a:satOff val="24391"/>
                <a:lumOff val="7352"/>
                <a:alphaOff val="0"/>
              </a:schemeClr>
            </a:fillRef>
            <a:effectRef idx="0">
              <a:schemeClr val="accent3">
                <a:hueOff val="-7392649"/>
                <a:satOff val="24391"/>
                <a:lumOff val="7352"/>
                <a:alphaOff val="0"/>
              </a:schemeClr>
            </a:effectRef>
            <a:fontRef idx="minor">
              <a:schemeClr val="lt1"/>
            </a:fontRef>
          </p:style>
        </p:sp>
        <p:sp>
          <p:nvSpPr>
            <p:cNvPr id="8" name="L-Shape 7"/>
            <p:cNvSpPr/>
            <p:nvPr/>
          </p:nvSpPr>
          <p:spPr>
            <a:xfrm rot="5400000">
              <a:off x="7148521" y="316072"/>
              <a:ext cx="2668251" cy="4439910"/>
            </a:xfrm>
            <a:prstGeom prst="corner">
              <a:avLst>
                <a:gd name="adj1" fmla="val 16120"/>
                <a:gd name="adj2" fmla="val 16110"/>
              </a:avLst>
            </a:prstGeom>
          </p:spPr>
          <p:style>
            <a:lnRef idx="2">
              <a:schemeClr val="accent3">
                <a:hueOff val="-14785298"/>
                <a:satOff val="48783"/>
                <a:lumOff val="14705"/>
                <a:alphaOff val="0"/>
              </a:schemeClr>
            </a:lnRef>
            <a:fillRef idx="1">
              <a:schemeClr val="accent3">
                <a:hueOff val="-14785298"/>
                <a:satOff val="48783"/>
                <a:lumOff val="14705"/>
                <a:alphaOff val="0"/>
              </a:schemeClr>
            </a:fillRef>
            <a:effectRef idx="0">
              <a:schemeClr val="accent3">
                <a:hueOff val="-14785298"/>
                <a:satOff val="48783"/>
                <a:lumOff val="14705"/>
                <a:alphaOff val="0"/>
              </a:schemeClr>
            </a:effectRef>
            <a:fontRef idx="minor">
              <a:schemeClr val="lt1"/>
            </a:fontRef>
          </p:style>
        </p:sp>
        <p:sp>
          <p:nvSpPr>
            <p:cNvPr id="9" name="Freeform: Shape 8"/>
            <p:cNvSpPr/>
            <p:nvPr/>
          </p:nvSpPr>
          <p:spPr>
            <a:xfrm>
              <a:off x="6703123" y="1642648"/>
              <a:ext cx="4008375" cy="3513576"/>
            </a:xfrm>
            <a:custGeom>
              <a:avLst/>
              <a:gdLst>
                <a:gd name="connsiteX0" fmla="*/ 0 w 4008375"/>
                <a:gd name="connsiteY0" fmla="*/ 0 h 3513576"/>
                <a:gd name="connsiteX1" fmla="*/ 4008375 w 4008375"/>
                <a:gd name="connsiteY1" fmla="*/ 0 h 3513576"/>
                <a:gd name="connsiteX2" fmla="*/ 4008375 w 4008375"/>
                <a:gd name="connsiteY2" fmla="*/ 3513576 h 3513576"/>
                <a:gd name="connsiteX3" fmla="*/ 0 w 4008375"/>
                <a:gd name="connsiteY3" fmla="*/ 3513576 h 3513576"/>
                <a:gd name="connsiteX4" fmla="*/ 0 w 4008375"/>
                <a:gd name="connsiteY4" fmla="*/ 0 h 351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8375" h="3513576">
                  <a:moveTo>
                    <a:pt x="0" y="0"/>
                  </a:moveTo>
                  <a:lnTo>
                    <a:pt x="4008375" y="0"/>
                  </a:lnTo>
                  <a:lnTo>
                    <a:pt x="4008375" y="3513576"/>
                  </a:lnTo>
                  <a:lnTo>
                    <a:pt x="0" y="35135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IN" sz="2600" i="0" kern="1200" dirty="0"/>
                <a:t>DataServers</a:t>
              </a:r>
              <a:endParaRPr lang="en-US" sz="2600" i="0" kern="1200" dirty="0"/>
            </a:p>
            <a:p>
              <a:pPr marL="228600" lvl="1" indent="-228600" algn="l" defTabSz="889000">
                <a:lnSpc>
                  <a:spcPct val="90000"/>
                </a:lnSpc>
                <a:spcBef>
                  <a:spcPct val="0"/>
                </a:spcBef>
                <a:spcAft>
                  <a:spcPct val="15000"/>
                </a:spcAft>
                <a:buChar char="•"/>
              </a:pPr>
              <a:r>
                <a:rPr lang="en-IN" sz="2000" b="1" i="0" kern="1200" dirty="0"/>
                <a:t>Join by client</a:t>
              </a:r>
              <a:endParaRPr lang="en-US" sz="2000" b="1" i="0" kern="1200" dirty="0"/>
            </a:p>
            <a:p>
              <a:pPr marL="457200" lvl="2" indent="-228600" algn="l" defTabSz="889000">
                <a:lnSpc>
                  <a:spcPct val="90000"/>
                </a:lnSpc>
                <a:spcBef>
                  <a:spcPct val="0"/>
                </a:spcBef>
                <a:spcAft>
                  <a:spcPct val="15000"/>
                </a:spcAft>
                <a:buChar char="•"/>
              </a:pPr>
              <a:r>
                <a:rPr lang="en-IN" sz="2000" i="0" kern="1200" dirty="0"/>
                <a:t>Nested query</a:t>
              </a:r>
              <a:endParaRPr lang="en-US" sz="2000" i="0" kern="1200" dirty="0"/>
            </a:p>
            <a:p>
              <a:pPr marL="457200" lvl="2" indent="-228600" algn="l" defTabSz="889000">
                <a:lnSpc>
                  <a:spcPct val="90000"/>
                </a:lnSpc>
                <a:spcBef>
                  <a:spcPct val="0"/>
                </a:spcBef>
                <a:spcAft>
                  <a:spcPct val="15000"/>
                </a:spcAft>
                <a:buChar char="•"/>
              </a:pPr>
              <a:r>
                <a:rPr lang="en-IN" sz="2000" i="0" kern="1200" dirty="0"/>
                <a:t>OF phrase</a:t>
              </a:r>
            </a:p>
            <a:p>
              <a:pPr marL="0" lvl="1" indent="-228600" algn="l" defTabSz="889000">
                <a:lnSpc>
                  <a:spcPct val="90000"/>
                </a:lnSpc>
                <a:spcBef>
                  <a:spcPct val="0"/>
                </a:spcBef>
                <a:spcAft>
                  <a:spcPct val="15000"/>
                </a:spcAft>
                <a:buFontTx/>
                <a:buChar char="•"/>
              </a:pPr>
              <a:r>
                <a:rPr lang="en-IN" sz="2000" b="1" i="0" dirty="0">
                  <a:solidFill>
                    <a:srgbClr val="00B050"/>
                  </a:solidFill>
                </a:rPr>
                <a:t>Join by server</a:t>
              </a:r>
              <a:endParaRPr lang="en-US" sz="2000" i="0" dirty="0"/>
            </a:p>
            <a:p>
              <a:pPr marL="457200" lvl="2" indent="-228600" algn="l" defTabSz="889000">
                <a:lnSpc>
                  <a:spcPct val="90000"/>
                </a:lnSpc>
                <a:spcBef>
                  <a:spcPct val="0"/>
                </a:spcBef>
                <a:spcAft>
                  <a:spcPct val="15000"/>
                </a:spcAft>
                <a:buChar char="•"/>
              </a:pPr>
              <a:endParaRPr lang="en-US" sz="2000" i="0" kern="1200" dirty="0"/>
            </a:p>
            <a:p>
              <a:pPr marL="228600" lvl="1" indent="-228600" algn="l" defTabSz="889000">
                <a:lnSpc>
                  <a:spcPct val="90000"/>
                </a:lnSpc>
                <a:spcBef>
                  <a:spcPct val="0"/>
                </a:spcBef>
                <a:spcAft>
                  <a:spcPct val="15000"/>
                </a:spcAft>
                <a:buChar char="•"/>
              </a:pPr>
              <a:endParaRPr lang="en-US" sz="2000" i="0" kern="1200" dirty="0"/>
            </a:p>
          </p:txBody>
        </p:sp>
      </p:grpSp>
      <p:cxnSp>
        <p:nvCxnSpPr>
          <p:cNvPr id="10" name="Straight Connector 9"/>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1382345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accent1"/>
                </a:solidFill>
              </a:rPr>
              <a:t>Join by server – How it helps in performance</a:t>
            </a:r>
            <a:endParaRPr lang="en-US" dirty="0">
              <a:solidFill>
                <a:schemeClr val="accent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24508894"/>
              </p:ext>
            </p:extLst>
          </p:nvPr>
        </p:nvGraphicFramePr>
        <p:xfrm>
          <a:off x="557959" y="1252402"/>
          <a:ext cx="9673436" cy="5172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Straight Connector 4"/>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597012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59" y="370575"/>
            <a:ext cx="10951239" cy="424732"/>
          </a:xfrm>
        </p:spPr>
        <p:txBody>
          <a:bodyPr/>
          <a:lstStyle/>
          <a:p>
            <a:r>
              <a:rPr lang="en-US" dirty="0">
                <a:solidFill>
                  <a:schemeClr val="accent1"/>
                </a:solidFill>
              </a:rPr>
              <a:t>JOINs – Evolution </a:t>
            </a:r>
          </a:p>
        </p:txBody>
      </p:sp>
      <p:grpSp>
        <p:nvGrpSpPr>
          <p:cNvPr id="3" name="Group 2"/>
          <p:cNvGrpSpPr/>
          <p:nvPr/>
        </p:nvGrpSpPr>
        <p:grpSpPr>
          <a:xfrm>
            <a:off x="1355657" y="1201901"/>
            <a:ext cx="9355841" cy="5168574"/>
            <a:chOff x="1355657" y="1201901"/>
            <a:chExt cx="9355841" cy="5168574"/>
          </a:xfrm>
        </p:grpSpPr>
        <p:sp>
          <p:nvSpPr>
            <p:cNvPr id="4" name="L-Shape 3"/>
            <p:cNvSpPr/>
            <p:nvPr/>
          </p:nvSpPr>
          <p:spPr>
            <a:xfrm rot="5400000">
              <a:off x="2241486" y="1530322"/>
              <a:ext cx="2668251" cy="4439910"/>
            </a:xfrm>
            <a:prstGeom prst="corner">
              <a:avLst>
                <a:gd name="adj1" fmla="val 16120"/>
                <a:gd name="adj2" fmla="val 16110"/>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6" name="Freeform: Shape 5"/>
            <p:cNvSpPr/>
            <p:nvPr/>
          </p:nvSpPr>
          <p:spPr>
            <a:xfrm>
              <a:off x="1796088" y="2856899"/>
              <a:ext cx="4008375" cy="3513576"/>
            </a:xfrm>
            <a:custGeom>
              <a:avLst/>
              <a:gdLst>
                <a:gd name="connsiteX0" fmla="*/ 0 w 4008375"/>
                <a:gd name="connsiteY0" fmla="*/ 0 h 3513576"/>
                <a:gd name="connsiteX1" fmla="*/ 4008375 w 4008375"/>
                <a:gd name="connsiteY1" fmla="*/ 0 h 3513576"/>
                <a:gd name="connsiteX2" fmla="*/ 4008375 w 4008375"/>
                <a:gd name="connsiteY2" fmla="*/ 3513576 h 3513576"/>
                <a:gd name="connsiteX3" fmla="*/ 0 w 4008375"/>
                <a:gd name="connsiteY3" fmla="*/ 3513576 h 3513576"/>
                <a:gd name="connsiteX4" fmla="*/ 0 w 4008375"/>
                <a:gd name="connsiteY4" fmla="*/ 0 h 351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8375" h="3513576">
                  <a:moveTo>
                    <a:pt x="0" y="0"/>
                  </a:moveTo>
                  <a:lnTo>
                    <a:pt x="4008375" y="0"/>
                  </a:lnTo>
                  <a:lnTo>
                    <a:pt x="4008375" y="3513576"/>
                  </a:lnTo>
                  <a:lnTo>
                    <a:pt x="0" y="35135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IN" sz="2600" i="0" kern="1200" dirty="0"/>
                <a:t>OpenEdge</a:t>
              </a:r>
              <a:endParaRPr lang="en-US" sz="2600" i="0" kern="1200" dirty="0"/>
            </a:p>
            <a:p>
              <a:pPr marL="228600" lvl="1" indent="-228600" algn="l" defTabSz="889000">
                <a:lnSpc>
                  <a:spcPct val="90000"/>
                </a:lnSpc>
                <a:spcBef>
                  <a:spcPct val="0"/>
                </a:spcBef>
                <a:spcAft>
                  <a:spcPct val="15000"/>
                </a:spcAft>
                <a:buChar char="•"/>
              </a:pPr>
              <a:r>
                <a:rPr lang="en-IN" sz="2000" b="1" i="0" kern="1200" dirty="0"/>
                <a:t>Join by client</a:t>
              </a:r>
              <a:endParaRPr lang="en-US" sz="2000" b="1" i="0" kern="1200" dirty="0"/>
            </a:p>
            <a:p>
              <a:pPr marL="457200" lvl="2" indent="-228600" algn="l" defTabSz="889000">
                <a:lnSpc>
                  <a:spcPct val="90000"/>
                </a:lnSpc>
                <a:spcBef>
                  <a:spcPct val="0"/>
                </a:spcBef>
                <a:spcAft>
                  <a:spcPct val="15000"/>
                </a:spcAft>
                <a:buChar char="•"/>
              </a:pPr>
              <a:r>
                <a:rPr lang="en-IN" sz="2000" i="0" kern="1200" dirty="0"/>
                <a:t>Nested query</a:t>
              </a:r>
              <a:endParaRPr lang="en-US" sz="2000" i="0" kern="1200" dirty="0"/>
            </a:p>
            <a:p>
              <a:pPr marL="457200" lvl="2" indent="-228600" algn="l" defTabSz="889000">
                <a:lnSpc>
                  <a:spcPct val="90000"/>
                </a:lnSpc>
                <a:spcBef>
                  <a:spcPct val="0"/>
                </a:spcBef>
                <a:spcAft>
                  <a:spcPct val="15000"/>
                </a:spcAft>
                <a:buChar char="•"/>
              </a:pPr>
              <a:r>
                <a:rPr lang="en-IN" sz="2000" i="0" kern="1200" dirty="0"/>
                <a:t>OF phrase</a:t>
              </a:r>
              <a:endParaRPr lang="en-US" sz="2000" i="0" kern="1200" dirty="0"/>
            </a:p>
          </p:txBody>
        </p:sp>
        <p:sp>
          <p:nvSpPr>
            <p:cNvPr id="7" name="Isosceles Triangle 6"/>
            <p:cNvSpPr/>
            <p:nvPr/>
          </p:nvSpPr>
          <p:spPr>
            <a:xfrm>
              <a:off x="5048167" y="1203451"/>
              <a:ext cx="756297" cy="756297"/>
            </a:xfrm>
            <a:prstGeom prst="triangle">
              <a:avLst>
                <a:gd name="adj" fmla="val 100000"/>
              </a:avLst>
            </a:prstGeom>
          </p:spPr>
          <p:style>
            <a:lnRef idx="2">
              <a:schemeClr val="accent3">
                <a:hueOff val="-7392649"/>
                <a:satOff val="24391"/>
                <a:lumOff val="7352"/>
                <a:alphaOff val="0"/>
              </a:schemeClr>
            </a:lnRef>
            <a:fillRef idx="1">
              <a:schemeClr val="accent3">
                <a:hueOff val="-7392649"/>
                <a:satOff val="24391"/>
                <a:lumOff val="7352"/>
                <a:alphaOff val="0"/>
              </a:schemeClr>
            </a:fillRef>
            <a:effectRef idx="0">
              <a:schemeClr val="accent3">
                <a:hueOff val="-7392649"/>
                <a:satOff val="24391"/>
                <a:lumOff val="7352"/>
                <a:alphaOff val="0"/>
              </a:schemeClr>
            </a:effectRef>
            <a:fontRef idx="minor">
              <a:schemeClr val="lt1"/>
            </a:fontRef>
          </p:style>
        </p:sp>
        <p:sp>
          <p:nvSpPr>
            <p:cNvPr id="8" name="L-Shape 7"/>
            <p:cNvSpPr/>
            <p:nvPr/>
          </p:nvSpPr>
          <p:spPr>
            <a:xfrm rot="5400000">
              <a:off x="7148521" y="316072"/>
              <a:ext cx="2668251" cy="4439910"/>
            </a:xfrm>
            <a:prstGeom prst="corner">
              <a:avLst>
                <a:gd name="adj1" fmla="val 16120"/>
                <a:gd name="adj2" fmla="val 16110"/>
              </a:avLst>
            </a:prstGeom>
          </p:spPr>
          <p:style>
            <a:lnRef idx="2">
              <a:schemeClr val="accent3">
                <a:hueOff val="-14785298"/>
                <a:satOff val="48783"/>
                <a:lumOff val="14705"/>
                <a:alphaOff val="0"/>
              </a:schemeClr>
            </a:lnRef>
            <a:fillRef idx="1">
              <a:schemeClr val="accent3">
                <a:hueOff val="-14785298"/>
                <a:satOff val="48783"/>
                <a:lumOff val="14705"/>
                <a:alphaOff val="0"/>
              </a:schemeClr>
            </a:fillRef>
            <a:effectRef idx="0">
              <a:schemeClr val="accent3">
                <a:hueOff val="-14785298"/>
                <a:satOff val="48783"/>
                <a:lumOff val="14705"/>
                <a:alphaOff val="0"/>
              </a:schemeClr>
            </a:effectRef>
            <a:fontRef idx="minor">
              <a:schemeClr val="lt1"/>
            </a:fontRef>
          </p:style>
        </p:sp>
        <p:sp>
          <p:nvSpPr>
            <p:cNvPr id="9" name="Freeform: Shape 8"/>
            <p:cNvSpPr/>
            <p:nvPr/>
          </p:nvSpPr>
          <p:spPr>
            <a:xfrm>
              <a:off x="6703123" y="1642648"/>
              <a:ext cx="4008375" cy="3513576"/>
            </a:xfrm>
            <a:custGeom>
              <a:avLst/>
              <a:gdLst>
                <a:gd name="connsiteX0" fmla="*/ 0 w 4008375"/>
                <a:gd name="connsiteY0" fmla="*/ 0 h 3513576"/>
                <a:gd name="connsiteX1" fmla="*/ 4008375 w 4008375"/>
                <a:gd name="connsiteY1" fmla="*/ 0 h 3513576"/>
                <a:gd name="connsiteX2" fmla="*/ 4008375 w 4008375"/>
                <a:gd name="connsiteY2" fmla="*/ 3513576 h 3513576"/>
                <a:gd name="connsiteX3" fmla="*/ 0 w 4008375"/>
                <a:gd name="connsiteY3" fmla="*/ 3513576 h 3513576"/>
                <a:gd name="connsiteX4" fmla="*/ 0 w 4008375"/>
                <a:gd name="connsiteY4" fmla="*/ 0 h 351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8375" h="3513576">
                  <a:moveTo>
                    <a:pt x="0" y="0"/>
                  </a:moveTo>
                  <a:lnTo>
                    <a:pt x="4008375" y="0"/>
                  </a:lnTo>
                  <a:lnTo>
                    <a:pt x="4008375" y="3513576"/>
                  </a:lnTo>
                  <a:lnTo>
                    <a:pt x="0" y="35135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IN" sz="2600" i="0" kern="1200" dirty="0"/>
                <a:t>DataServers</a:t>
              </a:r>
              <a:endParaRPr lang="en-US" sz="2600" i="0" kern="1200" dirty="0"/>
            </a:p>
            <a:p>
              <a:pPr marL="228600" lvl="1" indent="-228600" algn="l" defTabSz="889000">
                <a:lnSpc>
                  <a:spcPct val="90000"/>
                </a:lnSpc>
                <a:spcBef>
                  <a:spcPct val="0"/>
                </a:spcBef>
                <a:spcAft>
                  <a:spcPct val="15000"/>
                </a:spcAft>
                <a:buChar char="•"/>
              </a:pPr>
              <a:r>
                <a:rPr lang="en-IN" sz="2000" b="1" i="0" kern="1200" dirty="0"/>
                <a:t>Join by client</a:t>
              </a:r>
              <a:endParaRPr lang="en-US" sz="2000" b="1" i="0" kern="1200" dirty="0"/>
            </a:p>
            <a:p>
              <a:pPr marL="457200" lvl="2" indent="-228600" algn="l" defTabSz="889000">
                <a:lnSpc>
                  <a:spcPct val="90000"/>
                </a:lnSpc>
                <a:spcBef>
                  <a:spcPct val="0"/>
                </a:spcBef>
                <a:spcAft>
                  <a:spcPct val="15000"/>
                </a:spcAft>
                <a:buChar char="•"/>
              </a:pPr>
              <a:r>
                <a:rPr lang="en-IN" sz="2000" i="0" kern="1200" dirty="0"/>
                <a:t>Nested query</a:t>
              </a:r>
              <a:endParaRPr lang="en-US" sz="2000" i="0" kern="1200" dirty="0"/>
            </a:p>
            <a:p>
              <a:pPr marL="457200" lvl="2" indent="-228600" algn="l" defTabSz="889000">
                <a:lnSpc>
                  <a:spcPct val="90000"/>
                </a:lnSpc>
                <a:spcBef>
                  <a:spcPct val="0"/>
                </a:spcBef>
                <a:spcAft>
                  <a:spcPct val="15000"/>
                </a:spcAft>
                <a:buChar char="•"/>
              </a:pPr>
              <a:r>
                <a:rPr lang="en-IN" sz="2000" i="0" kern="1200" dirty="0"/>
                <a:t>OF phrase</a:t>
              </a:r>
              <a:endParaRPr lang="en-US" sz="2000" i="0" kern="1200" dirty="0"/>
            </a:p>
            <a:p>
              <a:pPr marL="228600" lvl="1" indent="-228600" algn="l" defTabSz="889000">
                <a:lnSpc>
                  <a:spcPct val="90000"/>
                </a:lnSpc>
                <a:spcBef>
                  <a:spcPct val="0"/>
                </a:spcBef>
                <a:spcAft>
                  <a:spcPct val="15000"/>
                </a:spcAft>
                <a:buChar char="•"/>
              </a:pPr>
              <a:r>
                <a:rPr lang="en-IN" sz="2000" b="1" i="0" kern="1200" dirty="0">
                  <a:solidFill>
                    <a:srgbClr val="00B050"/>
                  </a:solidFill>
                </a:rPr>
                <a:t>Join by server (Default)</a:t>
              </a:r>
              <a:endParaRPr lang="en-US" sz="2000" i="0" kern="1200" dirty="0"/>
            </a:p>
            <a:p>
              <a:pPr marL="457200" lvl="2" indent="-228600" algn="l" defTabSz="889000">
                <a:lnSpc>
                  <a:spcPct val="90000"/>
                </a:lnSpc>
                <a:spcBef>
                  <a:spcPct val="0"/>
                </a:spcBef>
                <a:spcAft>
                  <a:spcPct val="15000"/>
                </a:spcAft>
                <a:buChar char="•"/>
              </a:pPr>
              <a:r>
                <a:rPr lang="en-IN" sz="2000" i="0" kern="1200" dirty="0">
                  <a:solidFill>
                    <a:srgbClr val="00B050"/>
                  </a:solidFill>
                </a:rPr>
                <a:t>Static &amp; Dynamic queries</a:t>
              </a:r>
              <a:endParaRPr lang="en-US" sz="2000" i="0" kern="1200" dirty="0">
                <a:solidFill>
                  <a:srgbClr val="00B050"/>
                </a:solidFill>
              </a:endParaRPr>
            </a:p>
            <a:p>
              <a:pPr marL="685800" lvl="3" indent="-228600" algn="l" defTabSz="889000">
                <a:lnSpc>
                  <a:spcPct val="90000"/>
                </a:lnSpc>
                <a:spcBef>
                  <a:spcPct val="0"/>
                </a:spcBef>
                <a:spcAft>
                  <a:spcPct val="15000"/>
                </a:spcAft>
                <a:buChar char="•"/>
              </a:pPr>
              <a:r>
                <a:rPr lang="en-IN" sz="2000" i="0" kern="1200" dirty="0">
                  <a:solidFill>
                    <a:srgbClr val="00B050"/>
                  </a:solidFill>
                </a:rPr>
                <a:t>Inner Join</a:t>
              </a:r>
              <a:endParaRPr lang="en-US" sz="2000" i="0" kern="1200" dirty="0">
                <a:solidFill>
                  <a:srgbClr val="00B050"/>
                </a:solidFill>
              </a:endParaRPr>
            </a:p>
            <a:p>
              <a:pPr marL="685800" lvl="3" indent="-228600" algn="l" defTabSz="889000">
                <a:lnSpc>
                  <a:spcPct val="90000"/>
                </a:lnSpc>
                <a:spcBef>
                  <a:spcPct val="0"/>
                </a:spcBef>
                <a:spcAft>
                  <a:spcPct val="15000"/>
                </a:spcAft>
                <a:buChar char="•"/>
              </a:pPr>
              <a:r>
                <a:rPr lang="en-IN" sz="2000" i="0" kern="1200" dirty="0">
                  <a:solidFill>
                    <a:srgbClr val="00B050"/>
                  </a:solidFill>
                </a:rPr>
                <a:t>Outer Join</a:t>
              </a:r>
              <a:endParaRPr lang="en-US" sz="2000" i="0" kern="1200" dirty="0">
                <a:solidFill>
                  <a:srgbClr val="00B050"/>
                </a:solidFill>
              </a:endParaRPr>
            </a:p>
            <a:p>
              <a:pPr marL="685800" lvl="3" indent="-228600" algn="l" defTabSz="889000">
                <a:lnSpc>
                  <a:spcPct val="90000"/>
                </a:lnSpc>
                <a:spcBef>
                  <a:spcPct val="0"/>
                </a:spcBef>
                <a:spcAft>
                  <a:spcPct val="15000"/>
                </a:spcAft>
                <a:buChar char="•"/>
              </a:pPr>
              <a:r>
                <a:rPr lang="en-IN" sz="2000" i="0" kern="1200" dirty="0">
                  <a:solidFill>
                    <a:srgbClr val="00B050"/>
                  </a:solidFill>
                </a:rPr>
                <a:t>Single-shot</a:t>
              </a:r>
              <a:endParaRPr lang="en-US" sz="2000" i="0" kern="1200" dirty="0">
                <a:solidFill>
                  <a:srgbClr val="00B050"/>
                </a:solidFill>
              </a:endParaRPr>
            </a:p>
            <a:p>
              <a:pPr marL="228600" lvl="1" indent="-228600" algn="l" defTabSz="889000">
                <a:lnSpc>
                  <a:spcPct val="90000"/>
                </a:lnSpc>
                <a:spcBef>
                  <a:spcPct val="0"/>
                </a:spcBef>
                <a:spcAft>
                  <a:spcPct val="15000"/>
                </a:spcAft>
                <a:buChar char="•"/>
              </a:pPr>
              <a:endParaRPr lang="en-US" sz="2000" i="0" kern="1200" dirty="0"/>
            </a:p>
          </p:txBody>
        </p:sp>
      </p:grpSp>
      <p:cxnSp>
        <p:nvCxnSpPr>
          <p:cNvPr id="10" name="Straight Connector 9"/>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
        <p:nvSpPr>
          <p:cNvPr id="5" name="TextBox 4"/>
          <p:cNvSpPr txBox="1"/>
          <p:nvPr/>
        </p:nvSpPr>
        <p:spPr bwMode="auto">
          <a:xfrm>
            <a:off x="8645236" y="2119746"/>
            <a:ext cx="2424546" cy="46166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i="0" dirty="0">
                <a:solidFill>
                  <a:srgbClr val="00B050"/>
                </a:solidFill>
              </a:rPr>
              <a:t>-</a:t>
            </a:r>
            <a:r>
              <a:rPr lang="en-IN" i="0" dirty="0" err="1">
                <a:solidFill>
                  <a:srgbClr val="00B050"/>
                </a:solidFill>
              </a:rPr>
              <a:t>nojoinbysqldb</a:t>
            </a:r>
            <a:endParaRPr lang="en-US" i="0" dirty="0">
              <a:solidFill>
                <a:srgbClr val="00B050"/>
              </a:solidFill>
            </a:endParaRPr>
          </a:p>
        </p:txBody>
      </p:sp>
    </p:spTree>
    <p:extLst>
      <p:ext uri="{BB962C8B-B14F-4D97-AF65-F5344CB8AC3E}">
        <p14:creationId xmlns:p14="http://schemas.microsoft.com/office/powerpoint/2010/main" val="312478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48563" y="2858435"/>
            <a:ext cx="7288523" cy="1089529"/>
          </a:xfrm>
        </p:spPr>
        <p:txBody>
          <a:bodyPr/>
          <a:lstStyle/>
          <a:p>
            <a:r>
              <a:rPr lang="en-IN" dirty="0"/>
              <a:t>Journey of Server-side JOINs in DataServers</a:t>
            </a:r>
          </a:p>
        </p:txBody>
      </p:sp>
    </p:spTree>
    <p:extLst>
      <p:ext uri="{BB962C8B-B14F-4D97-AF65-F5344CB8AC3E}">
        <p14:creationId xmlns:p14="http://schemas.microsoft.com/office/powerpoint/2010/main" val="837631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N" dirty="0">
                <a:solidFill>
                  <a:schemeClr val="accent1"/>
                </a:solidFill>
              </a:rPr>
              <a:t>Server-side JOINs Journey – By OpenEdge(OE) Releases</a:t>
            </a:r>
            <a:endParaRPr lang="en-US" dirty="0">
              <a:solidFill>
                <a:schemeClr val="accent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57599573"/>
              </p:ext>
            </p:extLst>
          </p:nvPr>
        </p:nvGraphicFramePr>
        <p:xfrm>
          <a:off x="557213" y="1200150"/>
          <a:ext cx="10952162" cy="5172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Straight Connector 3"/>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3175226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Rounded Corners 60"/>
          <p:cNvSpPr/>
          <p:nvPr/>
        </p:nvSpPr>
        <p:spPr bwMode="auto">
          <a:xfrm>
            <a:off x="556990" y="3745829"/>
            <a:ext cx="10503359" cy="1533349"/>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59" name="Rectangle: Rounded Corners 58"/>
          <p:cNvSpPr/>
          <p:nvPr/>
        </p:nvSpPr>
        <p:spPr bwMode="auto">
          <a:xfrm>
            <a:off x="4296503" y="5355130"/>
            <a:ext cx="3025302" cy="985878"/>
          </a:xfrm>
          <a:prstGeom prst="roundRect">
            <a:avLst/>
          </a:prstGeom>
          <a:solidFill>
            <a:srgbClr val="00B05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3" name="Title 2"/>
          <p:cNvSpPr>
            <a:spLocks noGrp="1"/>
          </p:cNvSpPr>
          <p:nvPr>
            <p:ph type="title"/>
          </p:nvPr>
        </p:nvSpPr>
        <p:spPr/>
        <p:txBody>
          <a:bodyPr/>
          <a:lstStyle/>
          <a:p>
            <a:r>
              <a:rPr lang="en-IN" dirty="0">
                <a:solidFill>
                  <a:schemeClr val="accent1"/>
                </a:solidFill>
              </a:rPr>
              <a:t>Left Outer Join – Pre OpenEdge 11.0</a:t>
            </a:r>
          </a:p>
        </p:txBody>
      </p:sp>
      <p:sp>
        <p:nvSpPr>
          <p:cNvPr id="11" name="TextBox 10"/>
          <p:cNvSpPr txBox="1"/>
          <p:nvPr/>
        </p:nvSpPr>
        <p:spPr>
          <a:xfrm>
            <a:off x="517319" y="996951"/>
            <a:ext cx="10502390" cy="2554545"/>
          </a:xfrm>
          <a:prstGeom prst="rect">
            <a:avLst/>
          </a:prstGeom>
          <a:solidFill>
            <a:schemeClr val="bg1"/>
          </a:solidFill>
          <a:ln w="28575">
            <a:solidFill>
              <a:schemeClr val="tx1"/>
            </a:solidFill>
          </a:ln>
        </p:spPr>
        <p:txBody>
          <a:bodyPr wrap="square" rtlCol="0">
            <a:spAutoFit/>
          </a:bodyPr>
          <a:lstStyle/>
          <a:p>
            <a:pPr algn="l"/>
            <a:r>
              <a:rPr lang="en-US" sz="1300" b="1" dirty="0">
                <a:latin typeface="Courier New" panose="02070309020205020404" pitchFamily="49" charset="0"/>
              </a:rPr>
              <a:t>DEFINE QUERY q FOR customer, order.</a:t>
            </a:r>
          </a:p>
          <a:p>
            <a:pPr algn="l"/>
            <a:r>
              <a:rPr lang="en-US" sz="1300" b="1" dirty="0">
                <a:latin typeface="Courier New" panose="02070309020205020404" pitchFamily="49" charset="0"/>
              </a:rPr>
              <a:t>OPEN QUERY q FOR EACH CUSTOMER,</a:t>
            </a:r>
          </a:p>
          <a:p>
            <a:pPr algn="l"/>
            <a:r>
              <a:rPr lang="en-US" sz="1300" b="1" dirty="0">
                <a:latin typeface="Courier New" panose="02070309020205020404" pitchFamily="49" charset="0"/>
              </a:rPr>
              <a:t>	       EACH ORDER WHERE CUSTOMER.CUSTNUM=ORDER.CUSTNUM </a:t>
            </a:r>
            <a:r>
              <a:rPr lang="en-US" sz="2000" b="1" dirty="0">
                <a:solidFill>
                  <a:srgbClr val="FF0000"/>
                </a:solidFill>
                <a:latin typeface="Courier New" panose="02070309020205020404" pitchFamily="49" charset="0"/>
              </a:rPr>
              <a:t>LEFT OUTER-JOIN</a:t>
            </a:r>
            <a:r>
              <a:rPr lang="en-US" sz="1300" b="1" dirty="0">
                <a:latin typeface="Courier New" panose="02070309020205020404" pitchFamily="49" charset="0"/>
              </a:rPr>
              <a:t>.</a:t>
            </a:r>
          </a:p>
          <a:p>
            <a:pPr algn="l"/>
            <a:r>
              <a:rPr lang="en-US" sz="1300" b="1" dirty="0">
                <a:latin typeface="Courier New" panose="02070309020205020404" pitchFamily="49" charset="0"/>
              </a:rPr>
              <a:t>REPEAT:    </a:t>
            </a:r>
          </a:p>
          <a:p>
            <a:pPr algn="l"/>
            <a:r>
              <a:rPr lang="en-US" sz="1300" b="1" dirty="0">
                <a:latin typeface="Courier New" panose="02070309020205020404" pitchFamily="49" charset="0"/>
              </a:rPr>
              <a:t>GET NEXT q.</a:t>
            </a:r>
          </a:p>
          <a:p>
            <a:pPr algn="l"/>
            <a:r>
              <a:rPr lang="en-US" sz="1300" b="1" dirty="0">
                <a:latin typeface="Courier New" panose="02070309020205020404" pitchFamily="49" charset="0"/>
              </a:rPr>
              <a:t>IF NOT AVAILABLE customer THEN LEAVE.    </a:t>
            </a:r>
          </a:p>
          <a:p>
            <a:pPr algn="l"/>
            <a:r>
              <a:rPr lang="en-US" sz="1300" b="1" dirty="0">
                <a:latin typeface="Courier New" panose="02070309020205020404" pitchFamily="49" charset="0"/>
              </a:rPr>
              <a:t>	DISP CUSTOMER.CUSTNUM ORDER.ORDERNUM.   </a:t>
            </a:r>
          </a:p>
          <a:p>
            <a:pPr algn="l"/>
            <a:r>
              <a:rPr lang="en-US" sz="1300" b="1" dirty="0">
                <a:latin typeface="Courier New" panose="02070309020205020404" pitchFamily="49" charset="0"/>
              </a:rPr>
              <a:t>END.</a:t>
            </a:r>
          </a:p>
        </p:txBody>
      </p:sp>
      <p:sp>
        <p:nvSpPr>
          <p:cNvPr id="14" name="TextBox 13"/>
          <p:cNvSpPr txBox="1"/>
          <p:nvPr/>
        </p:nvSpPr>
        <p:spPr>
          <a:xfrm>
            <a:off x="864973" y="4288243"/>
            <a:ext cx="3958979" cy="830997"/>
          </a:xfrm>
          <a:prstGeom prst="rect">
            <a:avLst/>
          </a:prstGeom>
          <a:solidFill>
            <a:schemeClr val="bg1"/>
          </a:solidFill>
          <a:ln w="28575">
            <a:solidFill>
              <a:schemeClr val="tx1"/>
            </a:solidFill>
          </a:ln>
        </p:spPr>
        <p:txBody>
          <a:bodyPr wrap="square" rtlCol="0">
            <a:spAutoFit/>
          </a:bodyPr>
          <a:lstStyle/>
          <a:p>
            <a:pPr algn="l"/>
            <a:r>
              <a:rPr lang="en-US" sz="1600" b="1" dirty="0">
                <a:solidFill>
                  <a:srgbClr val="373A3E"/>
                </a:solidFill>
                <a:latin typeface="Courier New" panose="02070309020205020404" pitchFamily="49" charset="0"/>
              </a:rPr>
              <a:t>SELECT /*+ INDEX_ASC(T0 CUSTOMER##CUSTNUM)*/ * FROM CUSTOMER T0</a:t>
            </a:r>
          </a:p>
        </p:txBody>
      </p:sp>
      <p:sp>
        <p:nvSpPr>
          <p:cNvPr id="15" name="TextBox 14"/>
          <p:cNvSpPr txBox="1"/>
          <p:nvPr/>
        </p:nvSpPr>
        <p:spPr>
          <a:xfrm>
            <a:off x="6351207" y="4288243"/>
            <a:ext cx="3633052" cy="784830"/>
          </a:xfrm>
          <a:prstGeom prst="rect">
            <a:avLst/>
          </a:prstGeom>
          <a:solidFill>
            <a:schemeClr val="bg1"/>
          </a:solidFill>
          <a:ln w="28575">
            <a:solidFill>
              <a:schemeClr val="tx1"/>
            </a:solidFill>
          </a:ln>
        </p:spPr>
        <p:txBody>
          <a:bodyPr wrap="square" rtlCol="0">
            <a:spAutoFit/>
          </a:bodyPr>
          <a:lstStyle/>
          <a:p>
            <a:pPr algn="l"/>
            <a:r>
              <a:rPr lang="en-US" sz="1500" b="1" dirty="0">
                <a:solidFill>
                  <a:srgbClr val="373A3E"/>
                </a:solidFill>
                <a:latin typeface="Courier New" panose="02070309020205020404" pitchFamily="49" charset="0"/>
              </a:rPr>
              <a:t>SELECT /*+ INDEX_ASC(T0 ORDER_##CUSTORDER)*/  * </a:t>
            </a:r>
            <a:r>
              <a:rPr lang="en-US" sz="1500" b="1" dirty="0">
                <a:solidFill>
                  <a:srgbClr val="00B050"/>
                </a:solidFill>
                <a:latin typeface="Courier New" panose="02070309020205020404" pitchFamily="49" charset="0"/>
              </a:rPr>
              <a:t>FROM ORDER_ T0 WHERE (CUSTNUM = :1)</a:t>
            </a:r>
          </a:p>
        </p:txBody>
      </p:sp>
      <p:sp>
        <p:nvSpPr>
          <p:cNvPr id="21" name="TextBox 20"/>
          <p:cNvSpPr txBox="1"/>
          <p:nvPr/>
        </p:nvSpPr>
        <p:spPr bwMode="auto">
          <a:xfrm>
            <a:off x="4019979" y="4100270"/>
            <a:ext cx="1426737"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600" b="1" i="0" dirty="0"/>
              <a:t>1117 records</a:t>
            </a:r>
          </a:p>
        </p:txBody>
      </p:sp>
      <p:sp>
        <p:nvSpPr>
          <p:cNvPr id="22" name="TextBox 21"/>
          <p:cNvSpPr txBox="1"/>
          <p:nvPr/>
        </p:nvSpPr>
        <p:spPr bwMode="auto">
          <a:xfrm>
            <a:off x="9313433" y="4118490"/>
            <a:ext cx="1449436"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600" b="1" i="0" dirty="0"/>
              <a:t>3953 records</a:t>
            </a:r>
          </a:p>
        </p:txBody>
      </p:sp>
      <p:sp>
        <p:nvSpPr>
          <p:cNvPr id="24" name="TextBox 23"/>
          <p:cNvSpPr txBox="1"/>
          <p:nvPr/>
        </p:nvSpPr>
        <p:spPr bwMode="auto">
          <a:xfrm>
            <a:off x="4840779" y="5464738"/>
            <a:ext cx="1936748" cy="677108"/>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defPPr>
              <a:defRPr lang="en-US"/>
            </a:defPPr>
            <a:lvl1pPr>
              <a:buSzTx/>
              <a:defRPr sz="1600" i="0">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r>
              <a:rPr lang="en-IN" sz="1400" dirty="0"/>
              <a:t>Client side processing</a:t>
            </a:r>
          </a:p>
          <a:p>
            <a:r>
              <a:rPr lang="en-IN" sz="1400" b="1" dirty="0">
                <a:solidFill>
                  <a:srgbClr val="FF0000"/>
                </a:solidFill>
              </a:rPr>
              <a:t>1117</a:t>
            </a:r>
            <a:r>
              <a:rPr lang="en-IN" b="1" dirty="0">
                <a:solidFill>
                  <a:srgbClr val="FF0000"/>
                </a:solidFill>
              </a:rPr>
              <a:t>*</a:t>
            </a:r>
            <a:r>
              <a:rPr lang="en-IN" sz="1400" b="1" dirty="0">
                <a:solidFill>
                  <a:srgbClr val="FF0000"/>
                </a:solidFill>
              </a:rPr>
              <a:t>3953</a:t>
            </a:r>
          </a:p>
        </p:txBody>
      </p:sp>
      <p:sp>
        <p:nvSpPr>
          <p:cNvPr id="25" name="TextBox 24"/>
          <p:cNvSpPr txBox="1"/>
          <p:nvPr/>
        </p:nvSpPr>
        <p:spPr bwMode="auto">
          <a:xfrm>
            <a:off x="5253076" y="6276828"/>
            <a:ext cx="1176925"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600" b="1" i="0" dirty="0"/>
              <a:t>3953 rows</a:t>
            </a:r>
          </a:p>
        </p:txBody>
      </p:sp>
      <p:cxnSp>
        <p:nvCxnSpPr>
          <p:cNvPr id="29" name="Connector: Elbow 28"/>
          <p:cNvCxnSpPr/>
          <p:nvPr/>
        </p:nvCxnSpPr>
        <p:spPr bwMode="auto">
          <a:xfrm rot="10800000" flipV="1">
            <a:off x="2819750" y="3984200"/>
            <a:ext cx="2964699" cy="135187"/>
          </a:xfrm>
          <a:prstGeom prst="bentConnector2">
            <a:avLst/>
          </a:prstGeom>
          <a:solidFill>
            <a:schemeClr val="accent1"/>
          </a:solidFill>
          <a:ln w="12700" cap="flat" cmpd="sng" algn="ctr">
            <a:solidFill>
              <a:schemeClr val="tx1"/>
            </a:solidFill>
            <a:prstDash val="solid"/>
            <a:round/>
            <a:headEnd type="none" w="med" len="med"/>
            <a:tailEnd type="triangle"/>
          </a:ln>
          <a:effectLst/>
        </p:spPr>
      </p:cxnSp>
      <p:cxnSp>
        <p:nvCxnSpPr>
          <p:cNvPr id="31" name="Connector: Elbow 30"/>
          <p:cNvCxnSpPr/>
          <p:nvPr/>
        </p:nvCxnSpPr>
        <p:spPr bwMode="auto">
          <a:xfrm rot="16200000" flipH="1">
            <a:off x="6399059" y="2975547"/>
            <a:ext cx="841323" cy="2021133"/>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a:ln>
          <a:effectLst/>
        </p:spPr>
      </p:cxnSp>
      <p:cxnSp>
        <p:nvCxnSpPr>
          <p:cNvPr id="33" name="Connector: Elbow 32"/>
          <p:cNvCxnSpPr>
            <a:stCxn id="14" idx="2"/>
            <a:endCxn id="24" idx="1"/>
          </p:cNvCxnSpPr>
          <p:nvPr/>
        </p:nvCxnSpPr>
        <p:spPr bwMode="auto">
          <a:xfrm rot="16200000" flipH="1">
            <a:off x="3500595" y="4463108"/>
            <a:ext cx="684052" cy="1996316"/>
          </a:xfrm>
          <a:prstGeom prst="bentConnector2">
            <a:avLst/>
          </a:prstGeom>
          <a:solidFill>
            <a:schemeClr val="accent1"/>
          </a:solidFill>
          <a:ln w="12700" cap="flat" cmpd="sng" algn="ctr">
            <a:solidFill>
              <a:schemeClr val="tx1"/>
            </a:solidFill>
            <a:prstDash val="solid"/>
            <a:round/>
            <a:headEnd type="none" w="med" len="med"/>
            <a:tailEnd type="triangle"/>
          </a:ln>
          <a:effectLst/>
        </p:spPr>
      </p:cxnSp>
      <p:cxnSp>
        <p:nvCxnSpPr>
          <p:cNvPr id="35" name="Connector: Elbow 34"/>
          <p:cNvCxnSpPr>
            <a:stCxn id="15" idx="2"/>
            <a:endCxn id="24" idx="3"/>
          </p:cNvCxnSpPr>
          <p:nvPr/>
        </p:nvCxnSpPr>
        <p:spPr bwMode="auto">
          <a:xfrm rot="5400000">
            <a:off x="7107521" y="4743079"/>
            <a:ext cx="730219" cy="1390206"/>
          </a:xfrm>
          <a:prstGeom prst="bentConnector2">
            <a:avLst/>
          </a:prstGeom>
          <a:solidFill>
            <a:schemeClr val="accent1"/>
          </a:solidFill>
          <a:ln w="12700" cap="flat" cmpd="sng" algn="ctr">
            <a:solidFill>
              <a:schemeClr val="tx1"/>
            </a:solidFill>
            <a:prstDash val="solid"/>
            <a:round/>
            <a:headEnd type="none" w="med" len="med"/>
            <a:tailEnd type="triangle"/>
          </a:ln>
          <a:effectLst/>
        </p:spPr>
      </p:cxnSp>
      <p:sp>
        <p:nvSpPr>
          <p:cNvPr id="2" name="TextBox 1"/>
          <p:cNvSpPr txBox="1"/>
          <p:nvPr/>
        </p:nvSpPr>
        <p:spPr bwMode="auto">
          <a:xfrm>
            <a:off x="10017760" y="0"/>
            <a:ext cx="2174240" cy="461665"/>
          </a:xfrm>
          <a:prstGeom prst="rect">
            <a:avLst/>
          </a:prstGeom>
          <a:solidFill>
            <a:schemeClr val="accent1"/>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i="0" dirty="0"/>
              <a:t>Outer Join</a:t>
            </a:r>
            <a:endParaRPr lang="en-US" i="0" dirty="0"/>
          </a:p>
        </p:txBody>
      </p:sp>
      <p:cxnSp>
        <p:nvCxnSpPr>
          <p:cNvPr id="17" name="Straight Connector 16"/>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793362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bwMode="auto">
          <a:xfrm>
            <a:off x="304800" y="944880"/>
            <a:ext cx="6553200" cy="2529840"/>
          </a:xfrm>
          <a:prstGeom prst="rect">
            <a:avLst/>
          </a:prstGeom>
          <a:solidFill>
            <a:schemeClr val="bg2"/>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Rectangle 1"/>
          <p:cNvSpPr/>
          <p:nvPr/>
        </p:nvSpPr>
        <p:spPr bwMode="auto">
          <a:xfrm>
            <a:off x="335280" y="3566160"/>
            <a:ext cx="6522720" cy="2895600"/>
          </a:xfrm>
          <a:prstGeom prst="rect">
            <a:avLst/>
          </a:prstGeom>
          <a:solidFill>
            <a:schemeClr val="bg2"/>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61" name="Rectangle: Rounded Corners 60"/>
          <p:cNvSpPr/>
          <p:nvPr/>
        </p:nvSpPr>
        <p:spPr bwMode="auto">
          <a:xfrm>
            <a:off x="468936" y="3783178"/>
            <a:ext cx="6297624" cy="1332301"/>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59" name="Rectangle: Rounded Corners 58"/>
          <p:cNvSpPr/>
          <p:nvPr/>
        </p:nvSpPr>
        <p:spPr bwMode="auto">
          <a:xfrm>
            <a:off x="1576203" y="5342233"/>
            <a:ext cx="3025302" cy="985878"/>
          </a:xfrm>
          <a:prstGeom prst="roundRect">
            <a:avLst/>
          </a:prstGeom>
          <a:solidFill>
            <a:srgbClr val="00B05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3" name="Title 2"/>
          <p:cNvSpPr>
            <a:spLocks noGrp="1"/>
          </p:cNvSpPr>
          <p:nvPr>
            <p:ph type="title"/>
          </p:nvPr>
        </p:nvSpPr>
        <p:spPr>
          <a:xfrm>
            <a:off x="557959" y="337018"/>
            <a:ext cx="10951239" cy="430887"/>
          </a:xfrm>
        </p:spPr>
        <p:txBody>
          <a:bodyPr/>
          <a:lstStyle/>
          <a:p>
            <a:r>
              <a:rPr lang="en-IN" dirty="0">
                <a:solidFill>
                  <a:schemeClr val="accent1"/>
                </a:solidFill>
              </a:rPr>
              <a:t>Left Outer Join – OpenEdge 11.0 </a:t>
            </a:r>
          </a:p>
        </p:txBody>
      </p:sp>
      <p:sp>
        <p:nvSpPr>
          <p:cNvPr id="15" name="TextBox 14"/>
          <p:cNvSpPr txBox="1"/>
          <p:nvPr/>
        </p:nvSpPr>
        <p:spPr>
          <a:xfrm>
            <a:off x="1102758" y="4197846"/>
            <a:ext cx="3957893" cy="707886"/>
          </a:xfrm>
          <a:prstGeom prst="rect">
            <a:avLst/>
          </a:prstGeom>
          <a:solidFill>
            <a:schemeClr val="bg1"/>
          </a:solidFill>
          <a:ln w="28575">
            <a:solidFill>
              <a:schemeClr val="tx1"/>
            </a:solidFill>
          </a:ln>
        </p:spPr>
        <p:txBody>
          <a:bodyPr wrap="square" rtlCol="0">
            <a:spAutoFit/>
          </a:bodyPr>
          <a:lstStyle/>
          <a:p>
            <a:pPr algn="l"/>
            <a:r>
              <a:rPr lang="en-US" sz="1200" dirty="0"/>
              <a:t>SELECT </a:t>
            </a:r>
            <a:r>
              <a:rPr lang="en-US" sz="1200" b="1" dirty="0"/>
              <a:t>/*+  </a:t>
            </a:r>
            <a:r>
              <a:rPr lang="en-US" sz="1600" b="1" dirty="0"/>
              <a:t>USE_MERGE</a:t>
            </a:r>
            <a:r>
              <a:rPr lang="en-US" sz="1200" b="1" dirty="0"/>
              <a:t> (T0,T1) */</a:t>
            </a:r>
            <a:r>
              <a:rPr lang="en-US" sz="1200" dirty="0"/>
              <a:t> T0.*, T1.*  FROM </a:t>
            </a:r>
            <a:r>
              <a:rPr lang="en-US" sz="1200" b="1" dirty="0">
                <a:solidFill>
                  <a:srgbClr val="00B050"/>
                </a:solidFill>
              </a:rPr>
              <a:t>CUSTOMER T0 LEFT OUTER JOIN ORDER</a:t>
            </a:r>
            <a:r>
              <a:rPr lang="en-US" sz="1200" dirty="0">
                <a:solidFill>
                  <a:srgbClr val="00B050"/>
                </a:solidFill>
              </a:rPr>
              <a:t>_ T1 ON (T1.CUSTNUM = T0.CUSTNUM</a:t>
            </a:r>
            <a:r>
              <a:rPr lang="en-US" sz="1200" dirty="0"/>
              <a:t>)</a:t>
            </a:r>
          </a:p>
        </p:txBody>
      </p:sp>
      <p:sp>
        <p:nvSpPr>
          <p:cNvPr id="21" name="TextBox 20"/>
          <p:cNvSpPr txBox="1"/>
          <p:nvPr/>
        </p:nvSpPr>
        <p:spPr bwMode="auto">
          <a:xfrm>
            <a:off x="4868694" y="4049186"/>
            <a:ext cx="1449436"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600" b="1" i="0" dirty="0"/>
              <a:t>3953 records</a:t>
            </a:r>
          </a:p>
        </p:txBody>
      </p:sp>
      <p:sp>
        <p:nvSpPr>
          <p:cNvPr id="24" name="TextBox 23"/>
          <p:cNvSpPr txBox="1"/>
          <p:nvPr/>
        </p:nvSpPr>
        <p:spPr bwMode="auto">
          <a:xfrm>
            <a:off x="2379362" y="5524603"/>
            <a:ext cx="1418979" cy="30777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defPPr>
              <a:defRPr lang="en-US"/>
            </a:defPPr>
            <a:lvl1pPr>
              <a:buSzTx/>
              <a:defRPr sz="1600" i="0">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r>
              <a:rPr lang="en-IN" sz="1400" dirty="0"/>
              <a:t>Client result set</a:t>
            </a:r>
          </a:p>
        </p:txBody>
      </p:sp>
      <p:sp>
        <p:nvSpPr>
          <p:cNvPr id="25" name="TextBox 24"/>
          <p:cNvSpPr txBox="1"/>
          <p:nvPr/>
        </p:nvSpPr>
        <p:spPr bwMode="auto">
          <a:xfrm>
            <a:off x="2528967" y="6104283"/>
            <a:ext cx="1176925"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600" b="1" i="0" dirty="0"/>
              <a:t>3953 rows</a:t>
            </a:r>
          </a:p>
        </p:txBody>
      </p:sp>
      <p:cxnSp>
        <p:nvCxnSpPr>
          <p:cNvPr id="37" name="Straight Arrow Connector 36"/>
          <p:cNvCxnSpPr>
            <a:stCxn id="24" idx="2"/>
            <a:endCxn id="25" idx="0"/>
          </p:cNvCxnSpPr>
          <p:nvPr/>
        </p:nvCxnSpPr>
        <p:spPr bwMode="auto">
          <a:xfrm>
            <a:off x="3088852" y="5832380"/>
            <a:ext cx="28578" cy="271903"/>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8" name="Straight Arrow Connector 7"/>
          <p:cNvCxnSpPr>
            <a:stCxn id="15" idx="2"/>
            <a:endCxn id="59" idx="0"/>
          </p:cNvCxnSpPr>
          <p:nvPr/>
        </p:nvCxnSpPr>
        <p:spPr bwMode="auto">
          <a:xfrm>
            <a:off x="3081705" y="4905732"/>
            <a:ext cx="7149" cy="436501"/>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27" name="Content Placeholder 4"/>
          <p:cNvSpPr txBox="1">
            <a:spLocks/>
          </p:cNvSpPr>
          <p:nvPr/>
        </p:nvSpPr>
        <p:spPr>
          <a:xfrm>
            <a:off x="7140661" y="2841168"/>
            <a:ext cx="4825324" cy="3601196"/>
          </a:xfrm>
          <a:prstGeom prst="rect">
            <a:avLst/>
          </a:prstGeom>
          <a:ln>
            <a:solidFill>
              <a:schemeClr val="tx1"/>
            </a:solidFill>
          </a:ln>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spcBef>
                <a:spcPts val="1200"/>
              </a:spcBef>
              <a:buSzTx/>
            </a:pPr>
            <a:r>
              <a:rPr lang="en-IN" sz="1800" i="0" dirty="0">
                <a:solidFill>
                  <a:schemeClr val="tx1"/>
                </a:solidFill>
              </a:rPr>
              <a:t>Supported in Oracle and MSS DataServer</a:t>
            </a:r>
            <a:endParaRPr lang="en-US" sz="1800" i="0" dirty="0">
              <a:solidFill>
                <a:schemeClr val="tx1"/>
              </a:solidFill>
            </a:endParaRPr>
          </a:p>
          <a:p>
            <a:pPr lvl="1">
              <a:spcBef>
                <a:spcPts val="0"/>
              </a:spcBef>
              <a:buSzTx/>
              <a:buFont typeface="Wingdings" panose="05000000000000000000" pitchFamily="2" charset="2"/>
              <a:buChar char="§"/>
            </a:pPr>
            <a:endParaRPr lang="en-US" i="0" dirty="0">
              <a:solidFill>
                <a:schemeClr val="tx1"/>
              </a:solidFill>
            </a:endParaRPr>
          </a:p>
          <a:p>
            <a:pPr>
              <a:spcBef>
                <a:spcPts val="0"/>
              </a:spcBef>
              <a:buSzTx/>
            </a:pPr>
            <a:r>
              <a:rPr lang="en-US" sz="1800" i="0" dirty="0">
                <a:solidFill>
                  <a:schemeClr val="tx1"/>
                </a:solidFill>
              </a:rPr>
              <a:t>Cost based optimizer of foreign Database is utilized in making query access plan</a:t>
            </a:r>
          </a:p>
          <a:p>
            <a:pPr>
              <a:spcBef>
                <a:spcPts val="0"/>
              </a:spcBef>
              <a:buSzTx/>
            </a:pPr>
            <a:endParaRPr lang="en-US" sz="1800" i="0" dirty="0">
              <a:solidFill>
                <a:schemeClr val="tx1"/>
              </a:solidFill>
            </a:endParaRPr>
          </a:p>
          <a:p>
            <a:pPr>
              <a:spcBef>
                <a:spcPts val="0"/>
              </a:spcBef>
              <a:buSzTx/>
            </a:pPr>
            <a:r>
              <a:rPr lang="en-US" sz="1800" i="0" dirty="0">
                <a:solidFill>
                  <a:schemeClr val="tx1"/>
                </a:solidFill>
              </a:rPr>
              <a:t>OUTER-JOIN request is served by </a:t>
            </a:r>
            <a:r>
              <a:rPr lang="en-US" sz="1800" b="1" i="0" dirty="0">
                <a:solidFill>
                  <a:schemeClr val="tx1"/>
                </a:solidFill>
              </a:rPr>
              <a:t>USE_MERGE</a:t>
            </a:r>
            <a:r>
              <a:rPr lang="en-US" sz="1800" i="0" dirty="0">
                <a:solidFill>
                  <a:schemeClr val="tx1"/>
                </a:solidFill>
              </a:rPr>
              <a:t> hint</a:t>
            </a:r>
          </a:p>
          <a:p>
            <a:pPr>
              <a:spcBef>
                <a:spcPts val="0"/>
              </a:spcBef>
              <a:buSzTx/>
            </a:pPr>
            <a:endParaRPr lang="en-US" sz="1800" i="0" dirty="0">
              <a:solidFill>
                <a:schemeClr val="tx1"/>
              </a:solidFill>
            </a:endParaRPr>
          </a:p>
          <a:p>
            <a:pPr>
              <a:spcBef>
                <a:spcPts val="0"/>
              </a:spcBef>
              <a:buSzTx/>
            </a:pPr>
            <a:r>
              <a:rPr lang="en-US" sz="1800" i="0" dirty="0">
                <a:solidFill>
                  <a:schemeClr val="tx1"/>
                </a:solidFill>
              </a:rPr>
              <a:t>Smaller result set is sent to client for a single database request</a:t>
            </a:r>
          </a:p>
          <a:p>
            <a:pPr marL="0" indent="0">
              <a:spcBef>
                <a:spcPts val="0"/>
              </a:spcBef>
              <a:buSzTx/>
              <a:buNone/>
            </a:pPr>
            <a:endParaRPr lang="en-US" sz="1800" i="0" dirty="0">
              <a:solidFill>
                <a:schemeClr val="tx1"/>
              </a:solidFill>
            </a:endParaRPr>
          </a:p>
          <a:p>
            <a:pPr>
              <a:spcBef>
                <a:spcPts val="0"/>
              </a:spcBef>
              <a:buSzTx/>
            </a:pPr>
            <a:r>
              <a:rPr lang="en-US" sz="1800" i="0" dirty="0">
                <a:solidFill>
                  <a:schemeClr val="tx1"/>
                </a:solidFill>
              </a:rPr>
              <a:t>Handling NULL Joins -JOIN-ON-SELECT, SELECT-ON-JOIN</a:t>
            </a:r>
          </a:p>
        </p:txBody>
      </p:sp>
      <p:sp>
        <p:nvSpPr>
          <p:cNvPr id="14" name="TextBox 13"/>
          <p:cNvSpPr txBox="1"/>
          <p:nvPr/>
        </p:nvSpPr>
        <p:spPr bwMode="auto">
          <a:xfrm>
            <a:off x="10017760" y="0"/>
            <a:ext cx="2174240" cy="461665"/>
          </a:xfrm>
          <a:prstGeom prst="rect">
            <a:avLst/>
          </a:prstGeom>
          <a:solidFill>
            <a:schemeClr val="accent1"/>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i="0" dirty="0"/>
              <a:t>Outer Join</a:t>
            </a:r>
            <a:endParaRPr lang="en-US" i="0" dirty="0"/>
          </a:p>
        </p:txBody>
      </p:sp>
      <p:sp>
        <p:nvSpPr>
          <p:cNvPr id="16" name="Rectangle: Rounded Corners 15"/>
          <p:cNvSpPr/>
          <p:nvPr/>
        </p:nvSpPr>
        <p:spPr bwMode="auto">
          <a:xfrm>
            <a:off x="468936" y="1002629"/>
            <a:ext cx="6299201" cy="1533349"/>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17" name="Rectangle: Rounded Corners 16"/>
          <p:cNvSpPr/>
          <p:nvPr/>
        </p:nvSpPr>
        <p:spPr bwMode="auto">
          <a:xfrm>
            <a:off x="2062226" y="2693371"/>
            <a:ext cx="3025302" cy="673368"/>
          </a:xfrm>
          <a:prstGeom prst="roundRect">
            <a:avLst/>
          </a:prstGeom>
          <a:solidFill>
            <a:srgbClr val="00B05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18" name="TextBox 17"/>
          <p:cNvSpPr txBox="1"/>
          <p:nvPr/>
        </p:nvSpPr>
        <p:spPr>
          <a:xfrm>
            <a:off x="646270" y="1361061"/>
            <a:ext cx="2846722" cy="587574"/>
          </a:xfrm>
          <a:prstGeom prst="rect">
            <a:avLst/>
          </a:prstGeom>
          <a:solidFill>
            <a:schemeClr val="bg1"/>
          </a:solidFill>
          <a:ln w="28575">
            <a:solidFill>
              <a:schemeClr val="tx1"/>
            </a:solidFill>
          </a:ln>
        </p:spPr>
        <p:txBody>
          <a:bodyPr wrap="square" rtlCol="0">
            <a:spAutoFit/>
          </a:bodyPr>
          <a:lstStyle/>
          <a:p>
            <a:pPr algn="l"/>
            <a:r>
              <a:rPr lang="en-US" sz="1200" b="1" dirty="0">
                <a:solidFill>
                  <a:srgbClr val="373A3E"/>
                </a:solidFill>
                <a:latin typeface="Courier New" panose="02070309020205020404" pitchFamily="49" charset="0"/>
              </a:rPr>
              <a:t>SELECT /*+ INDEX_ASC(T0 CUSTOMER##CUSTNUM)  */ * FROM CUSTOMER T0</a:t>
            </a:r>
          </a:p>
        </p:txBody>
      </p:sp>
      <p:sp>
        <p:nvSpPr>
          <p:cNvPr id="19" name="TextBox 18"/>
          <p:cNvSpPr txBox="1"/>
          <p:nvPr/>
        </p:nvSpPr>
        <p:spPr>
          <a:xfrm>
            <a:off x="3658807" y="1352003"/>
            <a:ext cx="2958159" cy="646331"/>
          </a:xfrm>
          <a:prstGeom prst="rect">
            <a:avLst/>
          </a:prstGeom>
          <a:solidFill>
            <a:schemeClr val="bg1"/>
          </a:solidFill>
          <a:ln w="28575">
            <a:solidFill>
              <a:schemeClr val="tx1"/>
            </a:solidFill>
          </a:ln>
        </p:spPr>
        <p:txBody>
          <a:bodyPr wrap="square" rtlCol="0">
            <a:spAutoFit/>
          </a:bodyPr>
          <a:lstStyle/>
          <a:p>
            <a:pPr algn="l"/>
            <a:r>
              <a:rPr lang="en-US" sz="1200" b="1" dirty="0">
                <a:solidFill>
                  <a:srgbClr val="373A3E"/>
                </a:solidFill>
                <a:latin typeface="Courier New" panose="02070309020205020404" pitchFamily="49" charset="0"/>
              </a:rPr>
              <a:t>SELECT /*+ INDEX_ASC(T0 ORDER_##CUSTORDER)  */ * FROM ORDER_ T0 WHERE (CUSTNUM = :1)</a:t>
            </a:r>
          </a:p>
        </p:txBody>
      </p:sp>
      <p:sp>
        <p:nvSpPr>
          <p:cNvPr id="20" name="TextBox 19"/>
          <p:cNvSpPr txBox="1"/>
          <p:nvPr/>
        </p:nvSpPr>
        <p:spPr bwMode="auto">
          <a:xfrm>
            <a:off x="566936" y="1144236"/>
            <a:ext cx="1113510" cy="27699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200" b="1" i="0" dirty="0"/>
              <a:t>1117 records</a:t>
            </a:r>
          </a:p>
        </p:txBody>
      </p:sp>
      <p:sp>
        <p:nvSpPr>
          <p:cNvPr id="22" name="TextBox 21"/>
          <p:cNvSpPr txBox="1"/>
          <p:nvPr/>
        </p:nvSpPr>
        <p:spPr bwMode="auto">
          <a:xfrm>
            <a:off x="5587583" y="1084219"/>
            <a:ext cx="1130438" cy="27699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200" b="1" i="0" dirty="0"/>
              <a:t>3953 records</a:t>
            </a:r>
          </a:p>
        </p:txBody>
      </p:sp>
      <p:sp>
        <p:nvSpPr>
          <p:cNvPr id="23" name="TextBox 22"/>
          <p:cNvSpPr txBox="1"/>
          <p:nvPr/>
        </p:nvSpPr>
        <p:spPr bwMode="auto">
          <a:xfrm>
            <a:off x="2780246" y="2604731"/>
            <a:ext cx="1683473" cy="60016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defPPr>
              <a:defRPr lang="en-US"/>
            </a:defPPr>
            <a:lvl1pPr>
              <a:buSzTx/>
              <a:defRPr sz="1600" i="0">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r>
              <a:rPr lang="en-IN" sz="1200" dirty="0"/>
              <a:t>Client side processing</a:t>
            </a:r>
          </a:p>
          <a:p>
            <a:r>
              <a:rPr lang="en-IN" sz="1200" dirty="0">
                <a:solidFill>
                  <a:srgbClr val="FF0000"/>
                </a:solidFill>
              </a:rPr>
              <a:t>1117</a:t>
            </a:r>
            <a:r>
              <a:rPr lang="en-IN" sz="1400" b="1" dirty="0">
                <a:solidFill>
                  <a:srgbClr val="FF0000"/>
                </a:solidFill>
              </a:rPr>
              <a:t>*</a:t>
            </a:r>
            <a:r>
              <a:rPr lang="en-IN" sz="1200" dirty="0">
                <a:solidFill>
                  <a:srgbClr val="FF0000"/>
                </a:solidFill>
              </a:rPr>
              <a:t>3953</a:t>
            </a:r>
          </a:p>
        </p:txBody>
      </p:sp>
      <p:sp>
        <p:nvSpPr>
          <p:cNvPr id="26" name="TextBox 25"/>
          <p:cNvSpPr txBox="1"/>
          <p:nvPr/>
        </p:nvSpPr>
        <p:spPr bwMode="auto">
          <a:xfrm>
            <a:off x="4073064" y="3075684"/>
            <a:ext cx="1050288" cy="30777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400" b="1" i="0" dirty="0"/>
              <a:t>3953 rows</a:t>
            </a:r>
          </a:p>
        </p:txBody>
      </p:sp>
      <p:cxnSp>
        <p:nvCxnSpPr>
          <p:cNvPr id="30" name="Connector: Elbow 29"/>
          <p:cNvCxnSpPr>
            <a:stCxn id="18" idx="2"/>
            <a:endCxn id="23" idx="1"/>
          </p:cNvCxnSpPr>
          <p:nvPr/>
        </p:nvCxnSpPr>
        <p:spPr bwMode="auto">
          <a:xfrm rot="16200000" flipH="1">
            <a:off x="1946849" y="2071416"/>
            <a:ext cx="956178" cy="710615"/>
          </a:xfrm>
          <a:prstGeom prst="bentConnector2">
            <a:avLst/>
          </a:prstGeom>
          <a:solidFill>
            <a:schemeClr val="accent1"/>
          </a:solidFill>
          <a:ln w="12700" cap="flat" cmpd="sng" algn="ctr">
            <a:solidFill>
              <a:schemeClr val="tx1"/>
            </a:solidFill>
            <a:prstDash val="solid"/>
            <a:round/>
            <a:headEnd type="none" w="med" len="med"/>
            <a:tailEnd type="triangle"/>
          </a:ln>
          <a:effectLst/>
        </p:spPr>
      </p:cxnSp>
      <p:cxnSp>
        <p:nvCxnSpPr>
          <p:cNvPr id="31" name="Connector: Elbow 30"/>
          <p:cNvCxnSpPr>
            <a:stCxn id="19" idx="2"/>
            <a:endCxn id="23" idx="3"/>
          </p:cNvCxnSpPr>
          <p:nvPr/>
        </p:nvCxnSpPr>
        <p:spPr bwMode="auto">
          <a:xfrm rot="5400000">
            <a:off x="4347564" y="2114489"/>
            <a:ext cx="906479" cy="674168"/>
          </a:xfrm>
          <a:prstGeom prst="bentConnector2">
            <a:avLst/>
          </a:prstGeom>
          <a:solidFill>
            <a:schemeClr val="accent1"/>
          </a:solidFill>
          <a:ln w="12700" cap="flat" cmpd="sng" algn="ctr">
            <a:solidFill>
              <a:schemeClr val="tx1"/>
            </a:solidFill>
            <a:prstDash val="solid"/>
            <a:round/>
            <a:headEnd type="none" w="med" len="med"/>
            <a:tailEnd type="triangle"/>
          </a:ln>
          <a:effectLst/>
        </p:spPr>
      </p:cxnSp>
      <p:sp>
        <p:nvSpPr>
          <p:cNvPr id="33" name="TextBox 32"/>
          <p:cNvSpPr txBox="1"/>
          <p:nvPr/>
        </p:nvSpPr>
        <p:spPr bwMode="auto">
          <a:xfrm>
            <a:off x="2777490" y="932497"/>
            <a:ext cx="1554480" cy="369332"/>
          </a:xfrm>
          <a:prstGeom prst="rect">
            <a:avLst/>
          </a:prstGeom>
          <a:solidFill>
            <a:srgbClr val="DD461E"/>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IN" sz="1800" i="0" dirty="0">
                <a:solidFill>
                  <a:schemeClr val="bg1"/>
                </a:solidFill>
              </a:rPr>
              <a:t>Join by client</a:t>
            </a:r>
            <a:endParaRPr lang="en-US" sz="1800" i="0" dirty="0">
              <a:solidFill>
                <a:schemeClr val="bg1"/>
              </a:solidFill>
            </a:endParaRPr>
          </a:p>
        </p:txBody>
      </p:sp>
      <p:cxnSp>
        <p:nvCxnSpPr>
          <p:cNvPr id="28" name="Straight Connector 27"/>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
        <p:nvSpPr>
          <p:cNvPr id="34" name="TextBox 33"/>
          <p:cNvSpPr txBox="1"/>
          <p:nvPr/>
        </p:nvSpPr>
        <p:spPr bwMode="auto">
          <a:xfrm>
            <a:off x="2889567" y="3635375"/>
            <a:ext cx="1645920" cy="369332"/>
          </a:xfrm>
          <a:prstGeom prst="rect">
            <a:avLst/>
          </a:prstGeom>
          <a:solidFill>
            <a:srgbClr val="0070C0"/>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IN" sz="1800" i="0" dirty="0">
                <a:solidFill>
                  <a:schemeClr val="bg1"/>
                </a:solidFill>
              </a:rPr>
              <a:t>Join by server</a:t>
            </a:r>
            <a:endParaRPr lang="en-US" sz="1800" i="0" dirty="0">
              <a:solidFill>
                <a:schemeClr val="bg1"/>
              </a:solidFill>
            </a:endParaRPr>
          </a:p>
        </p:txBody>
      </p:sp>
    </p:spTree>
    <p:extLst>
      <p:ext uri="{BB962C8B-B14F-4D97-AF65-F5344CB8AC3E}">
        <p14:creationId xmlns:p14="http://schemas.microsoft.com/office/powerpoint/2010/main" val="65946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Rounded Corners 60"/>
          <p:cNvSpPr/>
          <p:nvPr/>
        </p:nvSpPr>
        <p:spPr bwMode="auto">
          <a:xfrm>
            <a:off x="529384" y="3864927"/>
            <a:ext cx="6166691" cy="1691559"/>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59" name="Rectangle: Rounded Corners 58"/>
          <p:cNvSpPr/>
          <p:nvPr/>
        </p:nvSpPr>
        <p:spPr bwMode="auto">
          <a:xfrm>
            <a:off x="2519178" y="5756571"/>
            <a:ext cx="3025302" cy="985878"/>
          </a:xfrm>
          <a:prstGeom prst="roundRect">
            <a:avLst/>
          </a:prstGeom>
          <a:solidFill>
            <a:srgbClr val="00B05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3" name="Title 2"/>
          <p:cNvSpPr>
            <a:spLocks noGrp="1"/>
          </p:cNvSpPr>
          <p:nvPr>
            <p:ph type="title"/>
          </p:nvPr>
        </p:nvSpPr>
        <p:spPr>
          <a:xfrm>
            <a:off x="557959" y="370576"/>
            <a:ext cx="10951239" cy="424732"/>
          </a:xfrm>
        </p:spPr>
        <p:txBody>
          <a:bodyPr/>
          <a:lstStyle/>
          <a:p>
            <a:r>
              <a:rPr lang="en-IN" dirty="0">
                <a:solidFill>
                  <a:schemeClr val="accent1"/>
                </a:solidFill>
              </a:rPr>
              <a:t>Server-side Join for Dynamic Queries - OpenEdge 11.2</a:t>
            </a:r>
          </a:p>
        </p:txBody>
      </p:sp>
      <p:sp>
        <p:nvSpPr>
          <p:cNvPr id="11" name="TextBox 10"/>
          <p:cNvSpPr txBox="1"/>
          <p:nvPr/>
        </p:nvSpPr>
        <p:spPr>
          <a:xfrm>
            <a:off x="529384" y="985839"/>
            <a:ext cx="6077668" cy="2400657"/>
          </a:xfrm>
          <a:prstGeom prst="rect">
            <a:avLst/>
          </a:prstGeom>
          <a:solidFill>
            <a:schemeClr val="bg1"/>
          </a:solidFill>
          <a:ln w="28575">
            <a:solidFill>
              <a:schemeClr val="tx1"/>
            </a:solidFill>
          </a:ln>
        </p:spPr>
        <p:txBody>
          <a:bodyPr wrap="square" rtlCol="0">
            <a:spAutoFit/>
          </a:bodyPr>
          <a:lstStyle/>
          <a:p>
            <a:pPr algn="l"/>
            <a:r>
              <a:rPr lang="en-IN" sz="1200" b="1" dirty="0" err="1">
                <a:latin typeface="Courier New" panose="02070309020205020404" pitchFamily="49" charset="0"/>
              </a:rPr>
              <a:t>hQry:QUERY-PREPARE</a:t>
            </a:r>
            <a:r>
              <a:rPr lang="en-IN" sz="1200" b="1" dirty="0">
                <a:latin typeface="Courier New" panose="02070309020205020404" pitchFamily="49" charset="0"/>
              </a:rPr>
              <a:t>(</a:t>
            </a:r>
            <a:r>
              <a:rPr lang="en-IN" sz="1200" b="1" dirty="0">
                <a:solidFill>
                  <a:srgbClr val="FF0000"/>
                </a:solidFill>
                <a:latin typeface="Courier New" panose="02070309020205020404" pitchFamily="49" charset="0"/>
              </a:rPr>
              <a:t>"FOR EACH CUSTOMER , " </a:t>
            </a:r>
          </a:p>
          <a:p>
            <a:pPr algn="l"/>
            <a:r>
              <a:rPr lang="en-IN" sz="1200" b="1" dirty="0">
                <a:solidFill>
                  <a:srgbClr val="FF0000"/>
                </a:solidFill>
                <a:latin typeface="Courier New" panose="02070309020205020404" pitchFamily="49" charset="0"/>
              </a:rPr>
              <a:t>                            + "EACH ORDER outer-join of customer"</a:t>
            </a:r>
            <a:r>
              <a:rPr lang="en-IN" sz="1200" b="1" dirty="0">
                <a:latin typeface="Courier New" panose="02070309020205020404" pitchFamily="49" charset="0"/>
              </a:rPr>
              <a:t>).</a:t>
            </a:r>
          </a:p>
          <a:p>
            <a:pPr algn="l"/>
            <a:r>
              <a:rPr lang="en-IN" sz="1200" b="1" dirty="0" err="1">
                <a:latin typeface="Courier New" panose="02070309020205020404" pitchFamily="49" charset="0"/>
              </a:rPr>
              <a:t>hQry:QUERY-OPEN</a:t>
            </a:r>
            <a:r>
              <a:rPr lang="en-IN" sz="1200" b="1" dirty="0">
                <a:latin typeface="Courier New" panose="02070309020205020404" pitchFamily="49" charset="0"/>
              </a:rPr>
              <a:t>().</a:t>
            </a:r>
          </a:p>
          <a:p>
            <a:pPr algn="l"/>
            <a:r>
              <a:rPr lang="en-IN" sz="1200" b="1" dirty="0">
                <a:latin typeface="Courier New" panose="02070309020205020404" pitchFamily="49" charset="0"/>
              </a:rPr>
              <a:t>    REPEAT WHILE NOT </a:t>
            </a:r>
            <a:r>
              <a:rPr lang="en-IN" sz="1200" b="1" dirty="0" err="1">
                <a:latin typeface="Courier New" panose="02070309020205020404" pitchFamily="49" charset="0"/>
              </a:rPr>
              <a:t>hQry:QUERY-OFF-END</a:t>
            </a:r>
            <a:r>
              <a:rPr lang="en-IN" sz="1200" b="1" dirty="0">
                <a:latin typeface="Courier New" panose="02070309020205020404" pitchFamily="49" charset="0"/>
              </a:rPr>
              <a:t>.</a:t>
            </a:r>
          </a:p>
          <a:p>
            <a:pPr algn="l"/>
            <a:r>
              <a:rPr lang="en-IN" sz="1200" b="1" dirty="0">
                <a:latin typeface="Courier New" panose="02070309020205020404" pitchFamily="49" charset="0"/>
              </a:rPr>
              <a:t>        </a:t>
            </a:r>
            <a:r>
              <a:rPr lang="en-IN" sz="1200" b="1" dirty="0" err="1">
                <a:latin typeface="Courier New" panose="02070309020205020404" pitchFamily="49" charset="0"/>
              </a:rPr>
              <a:t>hQry:GET-NEXT</a:t>
            </a:r>
            <a:r>
              <a:rPr lang="en-IN" sz="1200" b="1" dirty="0">
                <a:latin typeface="Courier New" panose="02070309020205020404" pitchFamily="49" charset="0"/>
              </a:rPr>
              <a:t>().</a:t>
            </a:r>
          </a:p>
          <a:p>
            <a:pPr algn="l"/>
            <a:r>
              <a:rPr lang="en-IN" sz="1200" b="1" dirty="0">
                <a:latin typeface="Courier New" panose="02070309020205020404" pitchFamily="49" charset="0"/>
              </a:rPr>
              <a:t>         IF NOT AVAILABLE customer THEN LEAVE.</a:t>
            </a:r>
          </a:p>
          <a:p>
            <a:pPr algn="l"/>
            <a:r>
              <a:rPr lang="en-IN" sz="1200" b="1" dirty="0">
                <a:latin typeface="Courier New" panose="02070309020205020404" pitchFamily="49" charset="0"/>
              </a:rPr>
              <a:t>        DISPLAY Customer.CustNum Customer.NAME Order.OrderNum.</a:t>
            </a:r>
          </a:p>
          <a:p>
            <a:pPr algn="l"/>
            <a:r>
              <a:rPr lang="en-IN" sz="1200" b="1" dirty="0">
                <a:latin typeface="Courier New" panose="02070309020205020404" pitchFamily="49" charset="0"/>
              </a:rPr>
              <a:t>END.</a:t>
            </a:r>
          </a:p>
        </p:txBody>
      </p:sp>
      <p:sp>
        <p:nvSpPr>
          <p:cNvPr id="15" name="TextBox 14"/>
          <p:cNvSpPr txBox="1"/>
          <p:nvPr/>
        </p:nvSpPr>
        <p:spPr>
          <a:xfrm>
            <a:off x="1143397" y="4319766"/>
            <a:ext cx="5285977" cy="892552"/>
          </a:xfrm>
          <a:prstGeom prst="rect">
            <a:avLst/>
          </a:prstGeom>
          <a:solidFill>
            <a:schemeClr val="bg1"/>
          </a:solidFill>
          <a:ln w="28575">
            <a:solidFill>
              <a:schemeClr val="tx1"/>
            </a:solidFill>
          </a:ln>
        </p:spPr>
        <p:txBody>
          <a:bodyPr wrap="square" rtlCol="0">
            <a:spAutoFit/>
          </a:bodyPr>
          <a:lstStyle/>
          <a:p>
            <a:pPr algn="l"/>
            <a:r>
              <a:rPr lang="en-US" sz="1600" dirty="0"/>
              <a:t>SELECT </a:t>
            </a:r>
            <a:r>
              <a:rPr lang="en-US" sz="1600" b="1" dirty="0"/>
              <a:t>/*+  </a:t>
            </a:r>
            <a:r>
              <a:rPr lang="en-US" sz="2000" b="1" dirty="0"/>
              <a:t>USE_MERGE</a:t>
            </a:r>
            <a:r>
              <a:rPr lang="en-US" sz="1600" b="1" dirty="0"/>
              <a:t> (T0,T1) */</a:t>
            </a:r>
            <a:r>
              <a:rPr lang="en-US" sz="1600" dirty="0"/>
              <a:t> T0.*, T1.*  FROM </a:t>
            </a:r>
            <a:r>
              <a:rPr lang="en-US" sz="1600" b="1" dirty="0">
                <a:solidFill>
                  <a:srgbClr val="00B050"/>
                </a:solidFill>
              </a:rPr>
              <a:t>CUSTOMER T0 LEFT OUTER JOIN ORDER</a:t>
            </a:r>
            <a:r>
              <a:rPr lang="en-US" sz="1600" dirty="0">
                <a:solidFill>
                  <a:srgbClr val="00B050"/>
                </a:solidFill>
              </a:rPr>
              <a:t>_ T1 ON (T1.CUSTNUM = T0.CUSTNUM</a:t>
            </a:r>
            <a:r>
              <a:rPr lang="en-US" sz="1600" dirty="0"/>
              <a:t>)</a:t>
            </a:r>
          </a:p>
        </p:txBody>
      </p:sp>
      <p:sp>
        <p:nvSpPr>
          <p:cNvPr id="21" name="TextBox 20"/>
          <p:cNvSpPr txBox="1"/>
          <p:nvPr/>
        </p:nvSpPr>
        <p:spPr bwMode="auto">
          <a:xfrm>
            <a:off x="5286376" y="4042836"/>
            <a:ext cx="1530874"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a:buSzTx/>
            </a:pPr>
            <a:r>
              <a:rPr lang="en-IN" sz="1600" b="1" i="0" dirty="0"/>
              <a:t>3953 records</a:t>
            </a:r>
          </a:p>
        </p:txBody>
      </p:sp>
      <p:sp>
        <p:nvSpPr>
          <p:cNvPr id="24" name="TextBox 23"/>
          <p:cNvSpPr txBox="1"/>
          <p:nvPr/>
        </p:nvSpPr>
        <p:spPr bwMode="auto">
          <a:xfrm>
            <a:off x="3308062" y="6024665"/>
            <a:ext cx="1418979" cy="30777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defPPr>
              <a:defRPr lang="en-US"/>
            </a:defPPr>
            <a:lvl1pPr>
              <a:buSzTx/>
              <a:defRPr sz="1600" i="0">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r>
              <a:rPr lang="en-IN" sz="1400" dirty="0"/>
              <a:t>Client result set</a:t>
            </a:r>
          </a:p>
        </p:txBody>
      </p:sp>
      <p:sp>
        <p:nvSpPr>
          <p:cNvPr id="25" name="TextBox 24"/>
          <p:cNvSpPr txBox="1"/>
          <p:nvPr/>
        </p:nvSpPr>
        <p:spPr bwMode="auto">
          <a:xfrm>
            <a:off x="3367372" y="6550223"/>
            <a:ext cx="1300357" cy="36933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800" b="1" i="0" dirty="0"/>
              <a:t>3953 rows</a:t>
            </a:r>
          </a:p>
        </p:txBody>
      </p:sp>
      <p:cxnSp>
        <p:nvCxnSpPr>
          <p:cNvPr id="37" name="Straight Arrow Connector 36"/>
          <p:cNvCxnSpPr>
            <a:stCxn id="24" idx="2"/>
            <a:endCxn id="25" idx="0"/>
          </p:cNvCxnSpPr>
          <p:nvPr/>
        </p:nvCxnSpPr>
        <p:spPr bwMode="auto">
          <a:xfrm flipH="1">
            <a:off x="4017551" y="6332442"/>
            <a:ext cx="1" cy="217781"/>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6" name="Straight Arrow Connector 5"/>
          <p:cNvCxnSpPr/>
          <p:nvPr/>
        </p:nvCxnSpPr>
        <p:spPr bwMode="auto">
          <a:xfrm>
            <a:off x="3400426" y="3417642"/>
            <a:ext cx="14287" cy="468558"/>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8" name="Straight Arrow Connector 7"/>
          <p:cNvCxnSpPr/>
          <p:nvPr/>
        </p:nvCxnSpPr>
        <p:spPr bwMode="auto">
          <a:xfrm flipH="1">
            <a:off x="3888954" y="5543551"/>
            <a:ext cx="11534" cy="47019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27" name="Content Placeholder 4"/>
          <p:cNvSpPr txBox="1">
            <a:spLocks/>
          </p:cNvSpPr>
          <p:nvPr/>
        </p:nvSpPr>
        <p:spPr>
          <a:xfrm>
            <a:off x="7026636" y="980833"/>
            <a:ext cx="4825324" cy="2898804"/>
          </a:xfrm>
          <a:prstGeom prst="rect">
            <a:avLst/>
          </a:prstGeom>
          <a:ln>
            <a:solidFill>
              <a:schemeClr val="tx1"/>
            </a:solidFill>
          </a:ln>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spcBef>
                <a:spcPts val="1200"/>
              </a:spcBef>
              <a:buSzTx/>
            </a:pPr>
            <a:r>
              <a:rPr lang="en-IN" sz="1800" i="0" dirty="0">
                <a:solidFill>
                  <a:schemeClr val="tx1"/>
                </a:solidFill>
              </a:rPr>
              <a:t>Static queries are by default Join by server</a:t>
            </a:r>
          </a:p>
          <a:p>
            <a:pPr>
              <a:spcBef>
                <a:spcPts val="1200"/>
              </a:spcBef>
              <a:buSzTx/>
            </a:pPr>
            <a:r>
              <a:rPr lang="en-IN" sz="1800" i="0" dirty="0">
                <a:solidFill>
                  <a:schemeClr val="tx1"/>
                </a:solidFill>
              </a:rPr>
              <a:t>Implemented in </a:t>
            </a:r>
            <a:r>
              <a:rPr lang="en-IN" sz="1800" i="0" dirty="0"/>
              <a:t>OpenEdge</a:t>
            </a:r>
            <a:r>
              <a:rPr lang="en-IN" sz="1800" i="0" dirty="0">
                <a:solidFill>
                  <a:schemeClr val="tx1"/>
                </a:solidFill>
              </a:rPr>
              <a:t> 11.2 for Oracle DataServer and MSS DataServer</a:t>
            </a:r>
          </a:p>
          <a:p>
            <a:pPr>
              <a:spcBef>
                <a:spcPts val="1200"/>
              </a:spcBef>
              <a:buSzTx/>
            </a:pPr>
            <a:r>
              <a:rPr lang="en-IN" sz="1800" i="0" dirty="0">
                <a:solidFill>
                  <a:schemeClr val="tx1"/>
                </a:solidFill>
              </a:rPr>
              <a:t>Supports all types of joins (inner, outer and self)</a:t>
            </a:r>
            <a:endParaRPr lang="en-IN" sz="1800" i="0" dirty="0">
              <a:solidFill>
                <a:srgbClr val="FF0000"/>
              </a:solidFill>
            </a:endParaRPr>
          </a:p>
        </p:txBody>
      </p:sp>
      <p:sp>
        <p:nvSpPr>
          <p:cNvPr id="14" name="TextBox 13"/>
          <p:cNvSpPr txBox="1"/>
          <p:nvPr/>
        </p:nvSpPr>
        <p:spPr bwMode="auto">
          <a:xfrm>
            <a:off x="9723120" y="0"/>
            <a:ext cx="2468880" cy="461665"/>
          </a:xfrm>
          <a:prstGeom prst="rect">
            <a:avLst/>
          </a:prstGeom>
          <a:solidFill>
            <a:schemeClr val="accent1"/>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i="0" dirty="0"/>
              <a:t>Dynamic query</a:t>
            </a:r>
            <a:endParaRPr lang="en-US" i="0" dirty="0"/>
          </a:p>
        </p:txBody>
      </p:sp>
      <p:cxnSp>
        <p:nvCxnSpPr>
          <p:cNvPr id="16" name="Straight Connector 15"/>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1540663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Rounded Corners 60"/>
          <p:cNvSpPr/>
          <p:nvPr/>
        </p:nvSpPr>
        <p:spPr bwMode="auto">
          <a:xfrm>
            <a:off x="556990" y="3525687"/>
            <a:ext cx="10503359" cy="1533349"/>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59" name="Rectangle: Rounded Corners 58"/>
          <p:cNvSpPr/>
          <p:nvPr/>
        </p:nvSpPr>
        <p:spPr bwMode="auto">
          <a:xfrm>
            <a:off x="4296503" y="5134988"/>
            <a:ext cx="3025302" cy="985878"/>
          </a:xfrm>
          <a:prstGeom prst="roundRect">
            <a:avLst/>
          </a:prstGeom>
          <a:solidFill>
            <a:srgbClr val="00B05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3" name="Title 2"/>
          <p:cNvSpPr>
            <a:spLocks noGrp="1"/>
          </p:cNvSpPr>
          <p:nvPr>
            <p:ph type="title"/>
          </p:nvPr>
        </p:nvSpPr>
        <p:spPr/>
        <p:txBody>
          <a:bodyPr/>
          <a:lstStyle/>
          <a:p>
            <a:r>
              <a:rPr lang="en-US" dirty="0">
                <a:solidFill>
                  <a:schemeClr val="accent1"/>
                </a:solidFill>
              </a:rPr>
              <a:t>Server-side single-shot </a:t>
            </a:r>
            <a:r>
              <a:rPr lang="en-IN" dirty="0">
                <a:solidFill>
                  <a:schemeClr val="accent1"/>
                </a:solidFill>
              </a:rPr>
              <a:t>– Pre OpenEdge 11.3</a:t>
            </a:r>
          </a:p>
        </p:txBody>
      </p:sp>
      <p:sp>
        <p:nvSpPr>
          <p:cNvPr id="11" name="TextBox 10"/>
          <p:cNvSpPr txBox="1"/>
          <p:nvPr/>
        </p:nvSpPr>
        <p:spPr>
          <a:xfrm>
            <a:off x="557959" y="1200151"/>
            <a:ext cx="10502390" cy="1300356"/>
          </a:xfrm>
          <a:prstGeom prst="rect">
            <a:avLst/>
          </a:prstGeom>
          <a:solidFill>
            <a:schemeClr val="bg1"/>
          </a:solidFill>
          <a:ln w="28575">
            <a:solidFill>
              <a:schemeClr val="tx1"/>
            </a:solidFill>
          </a:ln>
        </p:spPr>
        <p:txBody>
          <a:bodyPr wrap="square" rtlCol="0">
            <a:spAutoFit/>
          </a:bodyPr>
          <a:lstStyle/>
          <a:p>
            <a:pPr algn="l"/>
            <a:r>
              <a:rPr lang="en-US" sz="1300" b="1" dirty="0">
                <a:latin typeface="Courier New" panose="02070309020205020404" pitchFamily="49" charset="0"/>
              </a:rPr>
              <a:t>FOR EACH customer, </a:t>
            </a:r>
            <a:r>
              <a:rPr lang="en-US" sz="2000" b="1" dirty="0">
                <a:solidFill>
                  <a:srgbClr val="FF0000"/>
                </a:solidFill>
                <a:latin typeface="Courier New" panose="02070309020205020404" pitchFamily="49" charset="0"/>
              </a:rPr>
              <a:t>FIRST</a:t>
            </a:r>
            <a:r>
              <a:rPr lang="en-US" sz="1300" b="1" dirty="0">
                <a:latin typeface="Courier New" panose="02070309020205020404" pitchFamily="49" charset="0"/>
              </a:rPr>
              <a:t> order</a:t>
            </a:r>
          </a:p>
          <a:p>
            <a:pPr algn="l"/>
            <a:r>
              <a:rPr lang="en-US" sz="1300" b="1" dirty="0">
                <a:latin typeface="Courier New" panose="02070309020205020404" pitchFamily="49" charset="0"/>
              </a:rPr>
              <a:t> WHERE customer.custnum = order.custnum:</a:t>
            </a:r>
          </a:p>
          <a:p>
            <a:pPr algn="l"/>
            <a:r>
              <a:rPr lang="en-US" sz="1300" b="1" dirty="0">
                <a:latin typeface="Courier New" panose="02070309020205020404" pitchFamily="49" charset="0"/>
              </a:rPr>
              <a:t>    DISP customer.custnum  order.ordernum.</a:t>
            </a:r>
          </a:p>
          <a:p>
            <a:pPr algn="l"/>
            <a:r>
              <a:rPr lang="en-US" sz="1300" b="1" dirty="0">
                <a:latin typeface="Courier New" panose="02070309020205020404" pitchFamily="49" charset="0"/>
              </a:rPr>
              <a:t>END. </a:t>
            </a:r>
          </a:p>
        </p:txBody>
      </p:sp>
      <p:sp>
        <p:nvSpPr>
          <p:cNvPr id="14" name="TextBox 13"/>
          <p:cNvSpPr txBox="1"/>
          <p:nvPr/>
        </p:nvSpPr>
        <p:spPr>
          <a:xfrm>
            <a:off x="1977230" y="4068101"/>
            <a:ext cx="2846722" cy="646331"/>
          </a:xfrm>
          <a:prstGeom prst="rect">
            <a:avLst/>
          </a:prstGeom>
          <a:solidFill>
            <a:schemeClr val="bg1"/>
          </a:solidFill>
          <a:ln w="28575">
            <a:solidFill>
              <a:schemeClr val="tx1"/>
            </a:solidFill>
          </a:ln>
        </p:spPr>
        <p:txBody>
          <a:bodyPr wrap="square" rtlCol="0">
            <a:spAutoFit/>
          </a:bodyPr>
          <a:lstStyle/>
          <a:p>
            <a:pPr algn="l">
              <a:buSzTx/>
            </a:pPr>
            <a:r>
              <a:rPr lang="en-US" sz="1200" dirty="0"/>
              <a:t>SELECT /*+ INDEX_ASC(T0 CUSTOMER##CUSTNUM)  */ *  FROM CUSTOMER T0</a:t>
            </a:r>
          </a:p>
        </p:txBody>
      </p:sp>
      <p:sp>
        <p:nvSpPr>
          <p:cNvPr id="15" name="TextBox 14"/>
          <p:cNvSpPr txBox="1"/>
          <p:nvPr/>
        </p:nvSpPr>
        <p:spPr>
          <a:xfrm>
            <a:off x="6351207" y="4068101"/>
            <a:ext cx="3239833" cy="861774"/>
          </a:xfrm>
          <a:prstGeom prst="rect">
            <a:avLst/>
          </a:prstGeom>
          <a:solidFill>
            <a:schemeClr val="bg1"/>
          </a:solidFill>
          <a:ln w="28575">
            <a:solidFill>
              <a:schemeClr val="tx1"/>
            </a:solidFill>
          </a:ln>
        </p:spPr>
        <p:txBody>
          <a:bodyPr wrap="square" rtlCol="0">
            <a:spAutoFit/>
          </a:bodyPr>
          <a:lstStyle/>
          <a:p>
            <a:pPr algn="l">
              <a:buSzTx/>
            </a:pPr>
            <a:r>
              <a:rPr lang="en-US" sz="1200" dirty="0"/>
              <a:t>SELECT /*+ INDEX_ASC(T0 ORDER_##CUSTORDER) </a:t>
            </a:r>
            <a:r>
              <a:rPr lang="en-US" sz="1400" b="1" dirty="0">
                <a:solidFill>
                  <a:srgbClr val="00B050"/>
                </a:solidFill>
              </a:rPr>
              <a:t>FIRST_ROWS</a:t>
            </a:r>
            <a:r>
              <a:rPr lang="en-US" sz="1200" dirty="0"/>
              <a:t>  */ * FROM ORDER_ T0 WHERE (CUSTNUM = :1) ORDER BY CUSTNUM, ORDERNUM</a:t>
            </a:r>
          </a:p>
        </p:txBody>
      </p:sp>
      <p:sp>
        <p:nvSpPr>
          <p:cNvPr id="21" name="TextBox 20"/>
          <p:cNvSpPr txBox="1"/>
          <p:nvPr/>
        </p:nvSpPr>
        <p:spPr bwMode="auto">
          <a:xfrm>
            <a:off x="4098654" y="3880128"/>
            <a:ext cx="1269386" cy="30777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400" b="1" i="0" dirty="0"/>
              <a:t>1117 records</a:t>
            </a:r>
          </a:p>
        </p:txBody>
      </p:sp>
      <p:sp>
        <p:nvSpPr>
          <p:cNvPr id="22" name="TextBox 21"/>
          <p:cNvSpPr txBox="1"/>
          <p:nvPr/>
        </p:nvSpPr>
        <p:spPr bwMode="auto">
          <a:xfrm>
            <a:off x="8853730" y="3901917"/>
            <a:ext cx="1289135" cy="30777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400" b="1" i="0" dirty="0"/>
              <a:t>3953 records</a:t>
            </a:r>
          </a:p>
        </p:txBody>
      </p:sp>
      <p:sp>
        <p:nvSpPr>
          <p:cNvPr id="24" name="TextBox 23"/>
          <p:cNvSpPr txBox="1"/>
          <p:nvPr/>
        </p:nvSpPr>
        <p:spPr bwMode="auto">
          <a:xfrm>
            <a:off x="5067605" y="5336036"/>
            <a:ext cx="1483099"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defPPr>
              <a:defRPr lang="en-US"/>
            </a:defPPr>
            <a:lvl1pPr>
              <a:buSzTx/>
              <a:defRPr sz="1600" i="0">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r>
              <a:rPr lang="en-IN" dirty="0"/>
              <a:t>Client process</a:t>
            </a:r>
          </a:p>
        </p:txBody>
      </p:sp>
      <p:sp>
        <p:nvSpPr>
          <p:cNvPr id="25" name="TextBox 24"/>
          <p:cNvSpPr txBox="1"/>
          <p:nvPr/>
        </p:nvSpPr>
        <p:spPr bwMode="auto">
          <a:xfrm>
            <a:off x="5217473" y="6001441"/>
            <a:ext cx="1211935"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600" b="1" i="0" dirty="0"/>
              <a:t> 1117 rows</a:t>
            </a:r>
          </a:p>
        </p:txBody>
      </p:sp>
      <p:cxnSp>
        <p:nvCxnSpPr>
          <p:cNvPr id="29" name="Connector: Elbow 28"/>
          <p:cNvCxnSpPr>
            <a:stCxn id="11" idx="2"/>
            <a:endCxn id="14" idx="0"/>
          </p:cNvCxnSpPr>
          <p:nvPr/>
        </p:nvCxnSpPr>
        <p:spPr bwMode="auto">
          <a:xfrm rot="5400000">
            <a:off x="3821076" y="2080023"/>
            <a:ext cx="1567594" cy="2408563"/>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a:ln>
          <a:effectLst/>
        </p:spPr>
      </p:cxnSp>
      <p:cxnSp>
        <p:nvCxnSpPr>
          <p:cNvPr id="31" name="Connector: Elbow 30"/>
          <p:cNvCxnSpPr>
            <a:stCxn id="11" idx="2"/>
            <a:endCxn id="15" idx="0"/>
          </p:cNvCxnSpPr>
          <p:nvPr/>
        </p:nvCxnSpPr>
        <p:spPr bwMode="auto">
          <a:xfrm rot="16200000" flipH="1">
            <a:off x="6106342" y="2203319"/>
            <a:ext cx="1567594" cy="2161970"/>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a:ln>
          <a:effectLst/>
        </p:spPr>
      </p:cxnSp>
      <p:cxnSp>
        <p:nvCxnSpPr>
          <p:cNvPr id="33" name="Connector: Elbow 32"/>
          <p:cNvCxnSpPr>
            <a:stCxn id="14" idx="2"/>
            <a:endCxn id="24" idx="1"/>
          </p:cNvCxnSpPr>
          <p:nvPr/>
        </p:nvCxnSpPr>
        <p:spPr bwMode="auto">
          <a:xfrm rot="16200000" flipH="1">
            <a:off x="3838658" y="4276365"/>
            <a:ext cx="790881" cy="1667014"/>
          </a:xfrm>
          <a:prstGeom prst="bentConnector2">
            <a:avLst/>
          </a:prstGeom>
          <a:solidFill>
            <a:schemeClr val="accent1"/>
          </a:solidFill>
          <a:ln w="12700" cap="flat" cmpd="sng" algn="ctr">
            <a:solidFill>
              <a:schemeClr val="tx1"/>
            </a:solidFill>
            <a:prstDash val="solid"/>
            <a:round/>
            <a:headEnd type="none" w="med" len="med"/>
            <a:tailEnd type="triangle"/>
          </a:ln>
          <a:effectLst/>
        </p:spPr>
      </p:cxnSp>
      <p:cxnSp>
        <p:nvCxnSpPr>
          <p:cNvPr id="35" name="Connector: Elbow 34"/>
          <p:cNvCxnSpPr>
            <a:stCxn id="15" idx="2"/>
            <a:endCxn id="24" idx="3"/>
          </p:cNvCxnSpPr>
          <p:nvPr/>
        </p:nvCxnSpPr>
        <p:spPr bwMode="auto">
          <a:xfrm rot="5400000">
            <a:off x="6973195" y="4507384"/>
            <a:ext cx="575438" cy="1420420"/>
          </a:xfrm>
          <a:prstGeom prst="bentConnector2">
            <a:avLst/>
          </a:prstGeom>
          <a:solidFill>
            <a:schemeClr val="accent1"/>
          </a:solidFill>
          <a:ln w="12700" cap="flat" cmpd="sng" algn="ctr">
            <a:solidFill>
              <a:schemeClr val="tx1"/>
            </a:solidFill>
            <a:prstDash val="solid"/>
            <a:round/>
            <a:headEnd type="none" w="med" len="med"/>
            <a:tailEnd type="triangle"/>
          </a:ln>
          <a:effectLst/>
        </p:spPr>
      </p:cxnSp>
      <p:cxnSp>
        <p:nvCxnSpPr>
          <p:cNvPr id="37" name="Straight Arrow Connector 36"/>
          <p:cNvCxnSpPr>
            <a:stCxn id="24" idx="2"/>
            <a:endCxn id="25" idx="0"/>
          </p:cNvCxnSpPr>
          <p:nvPr/>
        </p:nvCxnSpPr>
        <p:spPr bwMode="auto">
          <a:xfrm>
            <a:off x="5809155" y="5674590"/>
            <a:ext cx="14286" cy="326851"/>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17" name="TextBox 16"/>
          <p:cNvSpPr txBox="1"/>
          <p:nvPr/>
        </p:nvSpPr>
        <p:spPr bwMode="auto">
          <a:xfrm>
            <a:off x="9723120" y="0"/>
            <a:ext cx="2468880" cy="461665"/>
          </a:xfrm>
          <a:prstGeom prst="rect">
            <a:avLst/>
          </a:prstGeom>
          <a:solidFill>
            <a:schemeClr val="accent1"/>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i="0" dirty="0"/>
              <a:t>Single-shot</a:t>
            </a:r>
            <a:endParaRPr lang="en-US" i="0" dirty="0"/>
          </a:p>
        </p:txBody>
      </p:sp>
      <p:cxnSp>
        <p:nvCxnSpPr>
          <p:cNvPr id="18" name="Straight Connector 17"/>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2757978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bwMode="auto">
          <a:xfrm>
            <a:off x="71120" y="3942080"/>
            <a:ext cx="6990080" cy="2712720"/>
          </a:xfrm>
          <a:prstGeom prst="rect">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6" name="Rectangle 5"/>
          <p:cNvSpPr/>
          <p:nvPr/>
        </p:nvSpPr>
        <p:spPr bwMode="auto">
          <a:xfrm>
            <a:off x="81280" y="934720"/>
            <a:ext cx="6959600" cy="2926080"/>
          </a:xfrm>
          <a:prstGeom prst="rect">
            <a:avLst/>
          </a:prstGeom>
          <a:solidFill>
            <a:schemeClr val="bg1"/>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61" name="Rectangle: Rounded Corners 60"/>
          <p:cNvSpPr/>
          <p:nvPr/>
        </p:nvSpPr>
        <p:spPr bwMode="auto">
          <a:xfrm>
            <a:off x="468936" y="4168857"/>
            <a:ext cx="6166691" cy="1211183"/>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59" name="Rectangle: Rounded Corners 58"/>
          <p:cNvSpPr/>
          <p:nvPr/>
        </p:nvSpPr>
        <p:spPr bwMode="auto">
          <a:xfrm>
            <a:off x="1616843" y="5549606"/>
            <a:ext cx="3025302" cy="896253"/>
          </a:xfrm>
          <a:prstGeom prst="roundRect">
            <a:avLst/>
          </a:prstGeom>
          <a:solidFill>
            <a:srgbClr val="00B05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3" name="Title 2"/>
          <p:cNvSpPr>
            <a:spLocks noGrp="1"/>
          </p:cNvSpPr>
          <p:nvPr>
            <p:ph type="title"/>
          </p:nvPr>
        </p:nvSpPr>
        <p:spPr/>
        <p:txBody>
          <a:bodyPr/>
          <a:lstStyle/>
          <a:p>
            <a:r>
              <a:rPr lang="en-US" dirty="0">
                <a:solidFill>
                  <a:schemeClr val="accent1"/>
                </a:solidFill>
              </a:rPr>
              <a:t>Server-side single-shot </a:t>
            </a:r>
            <a:r>
              <a:rPr lang="en-IN" dirty="0">
                <a:solidFill>
                  <a:schemeClr val="accent1"/>
                </a:solidFill>
              </a:rPr>
              <a:t>– OpenEdge 11.3</a:t>
            </a:r>
          </a:p>
        </p:txBody>
      </p:sp>
      <p:sp>
        <p:nvSpPr>
          <p:cNvPr id="15" name="TextBox 14"/>
          <p:cNvSpPr txBox="1"/>
          <p:nvPr/>
        </p:nvSpPr>
        <p:spPr>
          <a:xfrm>
            <a:off x="1133238" y="4329926"/>
            <a:ext cx="4759562" cy="954107"/>
          </a:xfrm>
          <a:prstGeom prst="rect">
            <a:avLst/>
          </a:prstGeom>
          <a:solidFill>
            <a:schemeClr val="bg1"/>
          </a:solidFill>
          <a:ln w="28575">
            <a:solidFill>
              <a:schemeClr val="tx1"/>
            </a:solidFill>
          </a:ln>
        </p:spPr>
        <p:txBody>
          <a:bodyPr wrap="square" rtlCol="0">
            <a:spAutoFit/>
          </a:bodyPr>
          <a:lstStyle/>
          <a:p>
            <a:pPr algn="l"/>
            <a:r>
              <a:rPr lang="en-US" sz="1400" dirty="0"/>
              <a:t>SELECT customer*,Order* FROM Customer T0, Order T1 WHERE Customer.CustNum = Order.CustNum AND Order.OrderNum = (</a:t>
            </a:r>
            <a:r>
              <a:rPr lang="en-US" sz="1400" dirty="0">
                <a:solidFill>
                  <a:srgbClr val="00B050"/>
                </a:solidFill>
              </a:rPr>
              <a:t>SELECT </a:t>
            </a:r>
            <a:r>
              <a:rPr lang="en-US" sz="1400" b="1" dirty="0">
                <a:solidFill>
                  <a:srgbClr val="00B050"/>
                </a:solidFill>
              </a:rPr>
              <a:t>MIN (T1.OrderNum) </a:t>
            </a:r>
            <a:r>
              <a:rPr lang="en-US" sz="1400" dirty="0">
                <a:solidFill>
                  <a:srgbClr val="00B050"/>
                </a:solidFill>
              </a:rPr>
              <a:t>FROM Order WHERE Order.CustNum = Customer.CustNum</a:t>
            </a:r>
            <a:r>
              <a:rPr lang="en-US" sz="1400" dirty="0"/>
              <a:t>)</a:t>
            </a:r>
          </a:p>
        </p:txBody>
      </p:sp>
      <p:sp>
        <p:nvSpPr>
          <p:cNvPr id="21" name="TextBox 20"/>
          <p:cNvSpPr txBox="1"/>
          <p:nvPr/>
        </p:nvSpPr>
        <p:spPr bwMode="auto">
          <a:xfrm>
            <a:off x="5661410" y="4485749"/>
            <a:ext cx="1426737"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600" b="1" i="0" dirty="0"/>
              <a:t>1117 records</a:t>
            </a:r>
          </a:p>
        </p:txBody>
      </p:sp>
      <p:sp>
        <p:nvSpPr>
          <p:cNvPr id="24" name="TextBox 23"/>
          <p:cNvSpPr txBox="1"/>
          <p:nvPr/>
        </p:nvSpPr>
        <p:spPr bwMode="auto">
          <a:xfrm>
            <a:off x="2528488" y="5689594"/>
            <a:ext cx="1242648" cy="25181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defPPr>
              <a:defRPr lang="en-US"/>
            </a:defPPr>
            <a:lvl1pPr>
              <a:buSzTx/>
              <a:defRPr sz="1600" i="0">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r>
              <a:rPr lang="en-IN" sz="1200" dirty="0"/>
              <a:t>Client result set</a:t>
            </a:r>
          </a:p>
        </p:txBody>
      </p:sp>
      <p:sp>
        <p:nvSpPr>
          <p:cNvPr id="25" name="TextBox 24"/>
          <p:cNvSpPr txBox="1"/>
          <p:nvPr/>
        </p:nvSpPr>
        <p:spPr bwMode="auto">
          <a:xfrm>
            <a:off x="2572702" y="6347379"/>
            <a:ext cx="1154227"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spAutoFit/>
          </a:bodyPr>
          <a:lstStyle/>
          <a:p>
            <a:pPr>
              <a:buSzTx/>
            </a:pPr>
            <a:r>
              <a:rPr lang="en-IN" sz="1600" b="1" i="0" dirty="0"/>
              <a:t>1117 rows</a:t>
            </a:r>
          </a:p>
        </p:txBody>
      </p:sp>
      <p:cxnSp>
        <p:nvCxnSpPr>
          <p:cNvPr id="37" name="Straight Arrow Connector 36"/>
          <p:cNvCxnSpPr>
            <a:stCxn id="24" idx="2"/>
            <a:endCxn id="25" idx="0"/>
          </p:cNvCxnSpPr>
          <p:nvPr/>
        </p:nvCxnSpPr>
        <p:spPr bwMode="auto">
          <a:xfrm>
            <a:off x="3149812" y="5941411"/>
            <a:ext cx="4" cy="405968"/>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8" name="Straight Arrow Connector 7"/>
          <p:cNvCxnSpPr>
            <a:endCxn id="24" idx="0"/>
          </p:cNvCxnSpPr>
          <p:nvPr/>
        </p:nvCxnSpPr>
        <p:spPr bwMode="auto">
          <a:xfrm>
            <a:off x="3149600" y="5415280"/>
            <a:ext cx="212" cy="274314"/>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27" name="Content Placeholder 4"/>
          <p:cNvSpPr txBox="1">
            <a:spLocks/>
          </p:cNvSpPr>
          <p:nvPr/>
        </p:nvSpPr>
        <p:spPr>
          <a:xfrm>
            <a:off x="7174889" y="944880"/>
            <a:ext cx="4825324" cy="5628640"/>
          </a:xfrm>
          <a:prstGeom prst="rect">
            <a:avLst/>
          </a:prstGeom>
          <a:ln>
            <a:solidFill>
              <a:schemeClr val="tx1"/>
            </a:solidFill>
          </a:ln>
        </p:spPr>
        <p:txBody>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spcBef>
                <a:spcPts val="1200"/>
              </a:spcBef>
              <a:buSzTx/>
            </a:pPr>
            <a:r>
              <a:rPr lang="en-IN" sz="1800" i="0" dirty="0">
                <a:solidFill>
                  <a:schemeClr val="tx1"/>
                </a:solidFill>
              </a:rPr>
              <a:t>Supported only Oracle DataServer</a:t>
            </a:r>
          </a:p>
          <a:p>
            <a:pPr>
              <a:spcBef>
                <a:spcPts val="1200"/>
              </a:spcBef>
              <a:buSzTx/>
            </a:pPr>
            <a:r>
              <a:rPr lang="en-IN" sz="1800" i="0" dirty="0">
                <a:solidFill>
                  <a:schemeClr val="tx1"/>
                </a:solidFill>
              </a:rPr>
              <a:t>Correlated subquery support added in OpenEdge 11.4</a:t>
            </a:r>
          </a:p>
          <a:p>
            <a:pPr>
              <a:spcBef>
                <a:spcPts val="1200"/>
              </a:spcBef>
              <a:buSzTx/>
            </a:pPr>
            <a:r>
              <a:rPr lang="en-IN" sz="1800" i="0" dirty="0">
                <a:solidFill>
                  <a:schemeClr val="tx1"/>
                </a:solidFill>
              </a:rPr>
              <a:t>Query performance is good if records are evenly distributed in child table for parent table key </a:t>
            </a:r>
          </a:p>
          <a:p>
            <a:pPr>
              <a:spcBef>
                <a:spcPts val="1200"/>
              </a:spcBef>
              <a:buSzTx/>
            </a:pPr>
            <a:r>
              <a:rPr lang="en-IN" sz="1800" i="0" dirty="0">
                <a:solidFill>
                  <a:schemeClr val="tx1"/>
                </a:solidFill>
              </a:rPr>
              <a:t>Join by client is efficient only if child table has tens of thousand matching records for a few parent records</a:t>
            </a:r>
          </a:p>
          <a:p>
            <a:pPr>
              <a:spcBef>
                <a:spcPts val="1200"/>
              </a:spcBef>
              <a:buSzTx/>
            </a:pPr>
            <a:r>
              <a:rPr lang="en-IN" sz="1800" i="0" dirty="0">
                <a:solidFill>
                  <a:srgbClr val="FF0000"/>
                </a:solidFill>
              </a:rPr>
              <a:t>Limitations</a:t>
            </a:r>
          </a:p>
          <a:p>
            <a:pPr lvl="1">
              <a:spcBef>
                <a:spcPts val="1200"/>
              </a:spcBef>
              <a:buSzTx/>
            </a:pPr>
            <a:r>
              <a:rPr lang="en-IN" sz="1600" i="0" dirty="0">
                <a:solidFill>
                  <a:srgbClr val="FF0000"/>
                </a:solidFill>
              </a:rPr>
              <a:t>Date Field in WHERE clause </a:t>
            </a:r>
          </a:p>
          <a:p>
            <a:pPr lvl="1">
              <a:spcBef>
                <a:spcPts val="1200"/>
              </a:spcBef>
              <a:buSzTx/>
            </a:pPr>
            <a:r>
              <a:rPr lang="en-IN" sz="1600" i="0" dirty="0">
                <a:solidFill>
                  <a:srgbClr val="FF0000"/>
                </a:solidFill>
              </a:rPr>
              <a:t>Program variable used in WHERE clause</a:t>
            </a:r>
          </a:p>
          <a:p>
            <a:pPr lvl="1">
              <a:spcBef>
                <a:spcPts val="1200"/>
              </a:spcBef>
              <a:buSzTx/>
            </a:pPr>
            <a:r>
              <a:rPr lang="en-IN" sz="1600" i="0" dirty="0">
                <a:solidFill>
                  <a:srgbClr val="FF0000"/>
                </a:solidFill>
              </a:rPr>
              <a:t>BY clause</a:t>
            </a:r>
          </a:p>
          <a:p>
            <a:pPr lvl="1">
              <a:spcBef>
                <a:spcPts val="1200"/>
              </a:spcBef>
              <a:buSzTx/>
            </a:pPr>
            <a:r>
              <a:rPr lang="en-IN" sz="1600" i="0" dirty="0">
                <a:solidFill>
                  <a:srgbClr val="FF0000"/>
                </a:solidFill>
              </a:rPr>
              <a:t>Multiple FIRST/LAST options in the query</a:t>
            </a:r>
            <a:r>
              <a:rPr lang="en-IN" sz="1600" i="0" dirty="0">
                <a:solidFill>
                  <a:schemeClr val="tx1"/>
                </a:solidFill>
              </a:rPr>
              <a:t> </a:t>
            </a:r>
          </a:p>
        </p:txBody>
      </p:sp>
      <p:sp>
        <p:nvSpPr>
          <p:cNvPr id="14" name="TextBox 13"/>
          <p:cNvSpPr txBox="1"/>
          <p:nvPr/>
        </p:nvSpPr>
        <p:spPr bwMode="auto">
          <a:xfrm>
            <a:off x="9723120" y="0"/>
            <a:ext cx="2468880" cy="461665"/>
          </a:xfrm>
          <a:prstGeom prst="rect">
            <a:avLst/>
          </a:prstGeom>
          <a:solidFill>
            <a:schemeClr val="accent1"/>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i="0" dirty="0"/>
              <a:t>Single-shot</a:t>
            </a:r>
            <a:endParaRPr lang="en-US" i="0" dirty="0"/>
          </a:p>
        </p:txBody>
      </p:sp>
      <p:sp>
        <p:nvSpPr>
          <p:cNvPr id="16" name="Rectangle: Rounded Corners 15"/>
          <p:cNvSpPr/>
          <p:nvPr/>
        </p:nvSpPr>
        <p:spPr bwMode="auto">
          <a:xfrm>
            <a:off x="162561" y="1016167"/>
            <a:ext cx="6807200" cy="1422233"/>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17" name="Rectangle: Rounded Corners 16"/>
          <p:cNvSpPr/>
          <p:nvPr/>
        </p:nvSpPr>
        <p:spPr bwMode="auto">
          <a:xfrm>
            <a:off x="2396195" y="2625468"/>
            <a:ext cx="1960691" cy="985878"/>
          </a:xfrm>
          <a:prstGeom prst="roundRect">
            <a:avLst/>
          </a:prstGeom>
          <a:solidFill>
            <a:srgbClr val="00B05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IN" sz="2400" b="0" i="1" u="none" strike="noStrike" cap="none" normalizeH="0" baseline="0">
              <a:ln>
                <a:noFill/>
              </a:ln>
              <a:solidFill>
                <a:schemeClr val="tx1"/>
              </a:solidFill>
              <a:effectLst/>
              <a:latin typeface="Arial" charset="0"/>
            </a:endParaRPr>
          </a:p>
        </p:txBody>
      </p:sp>
      <p:sp>
        <p:nvSpPr>
          <p:cNvPr id="18" name="TextBox 17"/>
          <p:cNvSpPr txBox="1"/>
          <p:nvPr/>
        </p:nvSpPr>
        <p:spPr>
          <a:xfrm>
            <a:off x="315282" y="1304581"/>
            <a:ext cx="3007038" cy="646331"/>
          </a:xfrm>
          <a:prstGeom prst="rect">
            <a:avLst/>
          </a:prstGeom>
          <a:solidFill>
            <a:schemeClr val="bg1"/>
          </a:solidFill>
          <a:ln w="28575">
            <a:solidFill>
              <a:schemeClr val="tx1"/>
            </a:solidFill>
          </a:ln>
        </p:spPr>
        <p:txBody>
          <a:bodyPr wrap="square" rtlCol="0">
            <a:spAutoFit/>
          </a:bodyPr>
          <a:lstStyle/>
          <a:p>
            <a:pPr algn="l">
              <a:buSzTx/>
            </a:pPr>
            <a:r>
              <a:rPr lang="en-US" sz="1200" dirty="0"/>
              <a:t>SELECT /*+ INDEX_ASC(T0 CUSTOMER##CUSTNUM)  */ *  FROM CUSTOMER T0</a:t>
            </a:r>
          </a:p>
        </p:txBody>
      </p:sp>
      <p:sp>
        <p:nvSpPr>
          <p:cNvPr id="19" name="TextBox 18"/>
          <p:cNvSpPr txBox="1"/>
          <p:nvPr/>
        </p:nvSpPr>
        <p:spPr>
          <a:xfrm>
            <a:off x="3464560" y="1284261"/>
            <a:ext cx="3423919" cy="861774"/>
          </a:xfrm>
          <a:prstGeom prst="rect">
            <a:avLst/>
          </a:prstGeom>
          <a:solidFill>
            <a:schemeClr val="bg1"/>
          </a:solidFill>
          <a:ln w="28575">
            <a:solidFill>
              <a:schemeClr val="tx1"/>
            </a:solidFill>
          </a:ln>
        </p:spPr>
        <p:txBody>
          <a:bodyPr wrap="square" rtlCol="0">
            <a:spAutoFit/>
          </a:bodyPr>
          <a:lstStyle/>
          <a:p>
            <a:pPr algn="l">
              <a:buSzTx/>
            </a:pPr>
            <a:r>
              <a:rPr lang="en-US" sz="1200" dirty="0"/>
              <a:t>SELECT /*+ INDEX_ASC(T0 ORDER_##CUSTORDER) </a:t>
            </a:r>
            <a:r>
              <a:rPr lang="en-US" sz="1400" b="1" dirty="0">
                <a:solidFill>
                  <a:srgbClr val="00B050"/>
                </a:solidFill>
              </a:rPr>
              <a:t>FIRST_ROWS</a:t>
            </a:r>
            <a:r>
              <a:rPr lang="en-US" sz="1200" dirty="0"/>
              <a:t>  */ * FROM ORDER_ T0 WHERE (CUSTNUM = :1) ORDER BY CUSTNUM, ORDERNUM</a:t>
            </a:r>
          </a:p>
        </p:txBody>
      </p:sp>
      <p:sp>
        <p:nvSpPr>
          <p:cNvPr id="20" name="TextBox 19"/>
          <p:cNvSpPr txBox="1"/>
          <p:nvPr/>
        </p:nvSpPr>
        <p:spPr bwMode="auto">
          <a:xfrm>
            <a:off x="163326" y="1028701"/>
            <a:ext cx="1394011" cy="30777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a:buSzTx/>
            </a:pPr>
            <a:r>
              <a:rPr lang="en-IN" sz="1400" b="1" i="0" dirty="0"/>
              <a:t>1117 records</a:t>
            </a:r>
          </a:p>
        </p:txBody>
      </p:sp>
      <p:sp>
        <p:nvSpPr>
          <p:cNvPr id="22" name="TextBox 21"/>
          <p:cNvSpPr txBox="1"/>
          <p:nvPr/>
        </p:nvSpPr>
        <p:spPr bwMode="auto">
          <a:xfrm>
            <a:off x="5507399" y="1014254"/>
            <a:ext cx="1493477" cy="30777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a:buSzTx/>
            </a:pPr>
            <a:r>
              <a:rPr lang="en-IN" sz="1400" b="1" i="0" dirty="0"/>
              <a:t>3953 records </a:t>
            </a:r>
          </a:p>
        </p:txBody>
      </p:sp>
      <p:sp>
        <p:nvSpPr>
          <p:cNvPr id="23" name="TextBox 22"/>
          <p:cNvSpPr txBox="1"/>
          <p:nvPr/>
        </p:nvSpPr>
        <p:spPr bwMode="auto">
          <a:xfrm>
            <a:off x="2954395" y="2826516"/>
            <a:ext cx="749257" cy="46166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defPPr>
              <a:defRPr lang="en-US"/>
            </a:defPPr>
            <a:lvl1pPr>
              <a:buSzTx/>
              <a:defRPr sz="1600" i="0">
                <a:solidFill>
                  <a:schemeClr val="dk1"/>
                </a:solidFill>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r>
              <a:rPr lang="en-IN" sz="1200" dirty="0">
                <a:solidFill>
                  <a:srgbClr val="FF0000"/>
                </a:solidFill>
              </a:rPr>
              <a:t>Client process</a:t>
            </a:r>
          </a:p>
        </p:txBody>
      </p:sp>
      <p:sp>
        <p:nvSpPr>
          <p:cNvPr id="26" name="TextBox 25"/>
          <p:cNvSpPr txBox="1"/>
          <p:nvPr/>
        </p:nvSpPr>
        <p:spPr bwMode="auto">
          <a:xfrm>
            <a:off x="2702309" y="3443661"/>
            <a:ext cx="1239771" cy="27699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a:buSzTx/>
            </a:pPr>
            <a:r>
              <a:rPr lang="en-IN" sz="1200" b="1" i="0" dirty="0"/>
              <a:t>1117 rows</a:t>
            </a:r>
          </a:p>
        </p:txBody>
      </p:sp>
      <p:cxnSp>
        <p:nvCxnSpPr>
          <p:cNvPr id="29" name="Connector: Elbow 28"/>
          <p:cNvCxnSpPr>
            <a:stCxn id="18" idx="2"/>
            <a:endCxn id="23" idx="1"/>
          </p:cNvCxnSpPr>
          <p:nvPr/>
        </p:nvCxnSpPr>
        <p:spPr bwMode="auto">
          <a:xfrm rot="16200000" flipH="1">
            <a:off x="1833380" y="1936333"/>
            <a:ext cx="1106437" cy="1135594"/>
          </a:xfrm>
          <a:prstGeom prst="bentConnector2">
            <a:avLst/>
          </a:prstGeom>
          <a:solidFill>
            <a:schemeClr val="accent1"/>
          </a:solidFill>
          <a:ln w="12700" cap="flat" cmpd="sng" algn="ctr">
            <a:solidFill>
              <a:schemeClr val="tx1"/>
            </a:solidFill>
            <a:prstDash val="solid"/>
            <a:round/>
            <a:headEnd type="none" w="med" len="med"/>
            <a:tailEnd type="triangle"/>
          </a:ln>
          <a:effectLst/>
        </p:spPr>
      </p:cxnSp>
      <p:cxnSp>
        <p:nvCxnSpPr>
          <p:cNvPr id="30" name="Connector: Elbow 29"/>
          <p:cNvCxnSpPr>
            <a:stCxn id="19" idx="2"/>
            <a:endCxn id="23" idx="3"/>
          </p:cNvCxnSpPr>
          <p:nvPr/>
        </p:nvCxnSpPr>
        <p:spPr bwMode="auto">
          <a:xfrm rot="5400000">
            <a:off x="3984429" y="1865258"/>
            <a:ext cx="911314" cy="1472868"/>
          </a:xfrm>
          <a:prstGeom prst="bentConnector2">
            <a:avLst/>
          </a:prstGeom>
          <a:solidFill>
            <a:schemeClr val="accent1"/>
          </a:solidFill>
          <a:ln w="12700" cap="flat" cmpd="sng" algn="ctr">
            <a:solidFill>
              <a:schemeClr val="tx1"/>
            </a:solidFill>
            <a:prstDash val="solid"/>
            <a:round/>
            <a:headEnd type="none" w="med" len="med"/>
            <a:tailEnd type="triangle"/>
          </a:ln>
          <a:effectLst/>
        </p:spPr>
      </p:cxnSp>
      <p:cxnSp>
        <p:nvCxnSpPr>
          <p:cNvPr id="31" name="Straight Arrow Connector 30"/>
          <p:cNvCxnSpPr>
            <a:stCxn id="23" idx="2"/>
            <a:endCxn id="26" idx="0"/>
          </p:cNvCxnSpPr>
          <p:nvPr/>
        </p:nvCxnSpPr>
        <p:spPr bwMode="auto">
          <a:xfrm flipH="1">
            <a:off x="3322195" y="3288181"/>
            <a:ext cx="6829" cy="155480"/>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40" name="TextBox 39"/>
          <p:cNvSpPr txBox="1"/>
          <p:nvPr/>
        </p:nvSpPr>
        <p:spPr bwMode="auto">
          <a:xfrm>
            <a:off x="2397270" y="3921817"/>
            <a:ext cx="1828800" cy="338554"/>
          </a:xfrm>
          <a:prstGeom prst="rect">
            <a:avLst/>
          </a:prstGeom>
          <a:solidFill>
            <a:srgbClr val="0070C0"/>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sz="1600" i="0" dirty="0">
                <a:solidFill>
                  <a:schemeClr val="bg1"/>
                </a:solidFill>
              </a:rPr>
              <a:t>Join by server</a:t>
            </a:r>
            <a:endParaRPr lang="en-US" sz="1600" i="0" dirty="0">
              <a:solidFill>
                <a:schemeClr val="bg1"/>
              </a:solidFill>
            </a:endParaRPr>
          </a:p>
        </p:txBody>
      </p:sp>
      <p:sp>
        <p:nvSpPr>
          <p:cNvPr id="41" name="TextBox 40"/>
          <p:cNvSpPr txBox="1"/>
          <p:nvPr/>
        </p:nvSpPr>
        <p:spPr bwMode="auto">
          <a:xfrm>
            <a:off x="113665" y="2759710"/>
            <a:ext cx="1625600" cy="338554"/>
          </a:xfrm>
          <a:prstGeom prst="rect">
            <a:avLst/>
          </a:prstGeom>
          <a:solidFill>
            <a:srgbClr val="DD461E"/>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sz="1600" i="0" dirty="0">
                <a:solidFill>
                  <a:schemeClr val="bg1"/>
                </a:solidFill>
              </a:rPr>
              <a:t>Join by client</a:t>
            </a:r>
            <a:endParaRPr lang="en-US" sz="1600" i="0" dirty="0">
              <a:solidFill>
                <a:schemeClr val="bg1"/>
              </a:solidFill>
            </a:endParaRPr>
          </a:p>
        </p:txBody>
      </p:sp>
      <p:cxnSp>
        <p:nvCxnSpPr>
          <p:cNvPr id="28" name="Straight Connector 27"/>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224092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9402" y="370575"/>
            <a:ext cx="10948387" cy="424732"/>
          </a:xfrm>
        </p:spPr>
        <p:txBody>
          <a:bodyPr/>
          <a:lstStyle/>
          <a:p>
            <a:r>
              <a:rPr lang="en-US" dirty="0">
                <a:solidFill>
                  <a:schemeClr val="accent1"/>
                </a:solidFill>
              </a:rPr>
              <a:t>Statement level lock Enhancements- </a:t>
            </a:r>
            <a:r>
              <a:rPr lang="en-IN" dirty="0">
                <a:solidFill>
                  <a:schemeClr val="accent1"/>
                </a:solidFill>
              </a:rPr>
              <a:t>OpenEdge</a:t>
            </a:r>
            <a:r>
              <a:rPr lang="en-US" dirty="0">
                <a:solidFill>
                  <a:schemeClr val="accent1"/>
                </a:solidFill>
              </a:rPr>
              <a:t> 11.7</a:t>
            </a:r>
          </a:p>
        </p:txBody>
      </p:sp>
      <p:sp>
        <p:nvSpPr>
          <p:cNvPr id="5" name="Content Placeholder 4"/>
          <p:cNvSpPr>
            <a:spLocks noGrp="1"/>
          </p:cNvSpPr>
          <p:nvPr>
            <p:ph idx="1"/>
          </p:nvPr>
        </p:nvSpPr>
        <p:spPr>
          <a:xfrm>
            <a:off x="600041" y="978188"/>
            <a:ext cx="10495862" cy="5381972"/>
          </a:xfrm>
        </p:spPr>
        <p:txBody>
          <a:bodyPr/>
          <a:lstStyle/>
          <a:p>
            <a:pPr>
              <a:spcBef>
                <a:spcPts val="1200"/>
              </a:spcBef>
            </a:pPr>
            <a:r>
              <a:rPr lang="en-IN" dirty="0">
                <a:solidFill>
                  <a:schemeClr val="tx1"/>
                </a:solidFill>
              </a:rPr>
              <a:t>Join by server for MSS DataServer (OE 11.7)</a:t>
            </a:r>
          </a:p>
          <a:p>
            <a:pPr lvl="1">
              <a:spcBef>
                <a:spcPts val="1200"/>
              </a:spcBef>
            </a:pPr>
            <a:r>
              <a:rPr lang="en-IN" sz="1600" dirty="0">
                <a:solidFill>
                  <a:schemeClr val="tx1"/>
                </a:solidFill>
                <a:latin typeface="Arial" charset="0"/>
              </a:rPr>
              <a:t>Lock at record level with benefit of NO-LOCK array fetch</a:t>
            </a:r>
            <a:endParaRPr lang="en-IN" sz="1600" dirty="0">
              <a:solidFill>
                <a:schemeClr val="tx1"/>
              </a:solidFill>
            </a:endParaRPr>
          </a:p>
          <a:p>
            <a:pPr lvl="1">
              <a:spcBef>
                <a:spcPts val="1200"/>
              </a:spcBef>
            </a:pPr>
            <a:r>
              <a:rPr lang="en-IN" sz="1600" dirty="0">
                <a:solidFill>
                  <a:schemeClr val="tx1"/>
                </a:solidFill>
              </a:rPr>
              <a:t>Query open with NO-LOCK,SHARE-LOCK – Join by server</a:t>
            </a:r>
          </a:p>
          <a:p>
            <a:pPr lvl="1">
              <a:spcBef>
                <a:spcPts val="1200"/>
              </a:spcBef>
            </a:pPr>
            <a:r>
              <a:rPr lang="en-IN" sz="1600" dirty="0">
                <a:solidFill>
                  <a:schemeClr val="tx1"/>
                </a:solidFill>
              </a:rPr>
              <a:t>Query open with </a:t>
            </a:r>
            <a:r>
              <a:rPr lang="en-US" sz="1600" dirty="0">
                <a:solidFill>
                  <a:schemeClr val="tx1"/>
                </a:solidFill>
                <a:latin typeface="Arial" charset="0"/>
              </a:rPr>
              <a:t>EXCLUSIVE-LOCK – Join by client</a:t>
            </a:r>
          </a:p>
          <a:p>
            <a:pPr>
              <a:spcBef>
                <a:spcPts val="1200"/>
              </a:spcBef>
            </a:pPr>
            <a:r>
              <a:rPr lang="en-IN" dirty="0">
                <a:solidFill>
                  <a:schemeClr val="tx1"/>
                </a:solidFill>
              </a:rPr>
              <a:t>Performance switches</a:t>
            </a:r>
          </a:p>
          <a:p>
            <a:pPr lvl="1">
              <a:spcBef>
                <a:spcPts val="1200"/>
              </a:spcBef>
            </a:pPr>
            <a:r>
              <a:rPr lang="en-US" sz="1600" dirty="0"/>
              <a:t>QUERY-TUNING (KEYCACHE-JOIN),(NO-KEYCACHE-JOIN)</a:t>
            </a:r>
          </a:p>
          <a:p>
            <a:pPr lvl="1">
              <a:spcBef>
                <a:spcPts val="1200"/>
              </a:spcBef>
            </a:pPr>
            <a:r>
              <a:rPr lang="en-US" sz="1600" dirty="0"/>
              <a:t>-Dsrv PRGRS_JOIN_NOKEYCACHE</a:t>
            </a:r>
            <a:endParaRPr lang="en-IN" sz="1600" dirty="0">
              <a:solidFill>
                <a:schemeClr val="tx1"/>
              </a:solidFill>
            </a:endParaRPr>
          </a:p>
        </p:txBody>
      </p:sp>
      <p:graphicFrame>
        <p:nvGraphicFramePr>
          <p:cNvPr id="6" name="Chart 5"/>
          <p:cNvGraphicFramePr/>
          <p:nvPr>
            <p:extLst>
              <p:ext uri="{D42A27DB-BD31-4B8C-83A1-F6EECF244321}">
                <p14:modId xmlns:p14="http://schemas.microsoft.com/office/powerpoint/2010/main" val="2452312349"/>
              </p:ext>
            </p:extLst>
          </p:nvPr>
        </p:nvGraphicFramePr>
        <p:xfrm>
          <a:off x="724818" y="3484880"/>
          <a:ext cx="10715342" cy="337312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bwMode="auto">
          <a:xfrm>
            <a:off x="9428480" y="0"/>
            <a:ext cx="2763520" cy="461665"/>
          </a:xfrm>
          <a:prstGeom prst="rect">
            <a:avLst/>
          </a:prstGeom>
          <a:solidFill>
            <a:schemeClr val="accent1"/>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i="0" dirty="0"/>
              <a:t>MSS DataServer</a:t>
            </a:r>
            <a:endParaRPr lang="en-US" i="0" dirty="0"/>
          </a:p>
        </p:txBody>
      </p:sp>
      <p:cxnSp>
        <p:nvCxnSpPr>
          <p:cNvPr id="8" name="Straight Connector 7"/>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19365266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59" y="370576"/>
            <a:ext cx="10951239" cy="424732"/>
          </a:xfrm>
        </p:spPr>
        <p:txBody>
          <a:bodyPr/>
          <a:lstStyle/>
          <a:p>
            <a:r>
              <a:rPr lang="en-US" dirty="0">
                <a:solidFill>
                  <a:schemeClr val="accent1"/>
                </a:solidFill>
              </a:rPr>
              <a:t>Offload Cross Join to Join By Server</a:t>
            </a:r>
          </a:p>
        </p:txBody>
      </p:sp>
      <p:sp>
        <p:nvSpPr>
          <p:cNvPr id="3" name="Content Placeholder 2"/>
          <p:cNvSpPr>
            <a:spLocks noGrp="1"/>
          </p:cNvSpPr>
          <p:nvPr>
            <p:ph idx="1"/>
          </p:nvPr>
        </p:nvSpPr>
        <p:spPr>
          <a:xfrm>
            <a:off x="557959" y="1200151"/>
            <a:ext cx="10951238" cy="1746249"/>
          </a:xfrm>
        </p:spPr>
        <p:txBody>
          <a:bodyPr/>
          <a:lstStyle/>
          <a:p>
            <a:r>
              <a:rPr lang="en-IN" sz="2800" dirty="0"/>
              <a:t>Cross join is by default join by client</a:t>
            </a:r>
            <a:endParaRPr lang="en-US" sz="2800" dirty="0"/>
          </a:p>
          <a:p>
            <a:r>
              <a:rPr lang="en-IN" sz="2800" dirty="0"/>
              <a:t>QUERY-TUNING (JOIN-BY-SQLDB) overrides to Join by server</a:t>
            </a:r>
            <a:endParaRPr lang="en-US" sz="2800" dirty="0"/>
          </a:p>
          <a:p>
            <a:r>
              <a:rPr lang="en-IN" sz="2800" dirty="0"/>
              <a:t>Performance observations</a:t>
            </a:r>
            <a:endParaRPr lang="en-US" sz="2800" dirty="0"/>
          </a:p>
          <a:p>
            <a:pPr marL="0" indent="0">
              <a:buNone/>
            </a:pPr>
            <a:endParaRPr lang="en-US" dirty="0"/>
          </a:p>
        </p:txBody>
      </p:sp>
      <p:sp>
        <p:nvSpPr>
          <p:cNvPr id="5" name="TextBox 4"/>
          <p:cNvSpPr txBox="1"/>
          <p:nvPr/>
        </p:nvSpPr>
        <p:spPr bwMode="auto">
          <a:xfrm>
            <a:off x="9723120" y="0"/>
            <a:ext cx="2468880" cy="461665"/>
          </a:xfrm>
          <a:prstGeom prst="rect">
            <a:avLst/>
          </a:prstGeom>
          <a:solidFill>
            <a:schemeClr val="accent1"/>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i="0" dirty="0"/>
              <a:t>Cross Join</a:t>
            </a:r>
            <a:endParaRPr lang="en-US" i="0" dirty="0"/>
          </a:p>
        </p:txBody>
      </p:sp>
      <p:graphicFrame>
        <p:nvGraphicFramePr>
          <p:cNvPr id="4" name="Diagram 3"/>
          <p:cNvGraphicFramePr/>
          <p:nvPr>
            <p:extLst>
              <p:ext uri="{D42A27DB-BD31-4B8C-83A1-F6EECF244321}">
                <p14:modId xmlns:p14="http://schemas.microsoft.com/office/powerpoint/2010/main" val="240811735"/>
              </p:ext>
            </p:extLst>
          </p:nvPr>
        </p:nvGraphicFramePr>
        <p:xfrm>
          <a:off x="2245360" y="2915920"/>
          <a:ext cx="8128000" cy="3517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Connector 5"/>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4071612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accent1"/>
                </a:solidFill>
              </a:rPr>
              <a:t>Mini enhancements in OpenEdge 11.7</a:t>
            </a:r>
            <a:endParaRPr lang="en-US" dirty="0">
              <a:solidFill>
                <a:schemeClr val="accent1"/>
              </a:solidFill>
            </a:endParaRPr>
          </a:p>
        </p:txBody>
      </p:sp>
      <p:sp>
        <p:nvSpPr>
          <p:cNvPr id="3" name="Content Placeholder 2"/>
          <p:cNvSpPr>
            <a:spLocks noGrp="1"/>
          </p:cNvSpPr>
          <p:nvPr>
            <p:ph idx="1"/>
          </p:nvPr>
        </p:nvSpPr>
        <p:spPr/>
        <p:txBody>
          <a:bodyPr/>
          <a:lstStyle/>
          <a:p>
            <a:r>
              <a:rPr lang="en-IN" sz="2800" dirty="0">
                <a:solidFill>
                  <a:schemeClr val="tx1"/>
                </a:solidFill>
              </a:rPr>
              <a:t>Dynamic query join by server optimization with ABL functions</a:t>
            </a:r>
          </a:p>
          <a:p>
            <a:pPr lvl="1"/>
            <a:r>
              <a:rPr lang="en-IN" sz="2400" dirty="0">
                <a:solidFill>
                  <a:schemeClr val="tx1"/>
                </a:solidFill>
              </a:rPr>
              <a:t>Major performance improvement in both self-service and client server</a:t>
            </a:r>
          </a:p>
          <a:p>
            <a:pPr lvl="1"/>
            <a:r>
              <a:rPr lang="en-IN" sz="2400" dirty="0">
                <a:solidFill>
                  <a:schemeClr val="tx1"/>
                </a:solidFill>
              </a:rPr>
              <a:t>Dynamic single shot outer join queries are join by client</a:t>
            </a:r>
          </a:p>
          <a:p>
            <a:pPr lvl="0"/>
            <a:r>
              <a:rPr lang="en-US" sz="2800" dirty="0"/>
              <a:t>FIRST/LAST (</a:t>
            </a:r>
            <a:r>
              <a:rPr lang="en-IN" sz="2800" dirty="0"/>
              <a:t>single-shot) query enhancements</a:t>
            </a:r>
            <a:endParaRPr lang="en-US" sz="2800" dirty="0"/>
          </a:p>
          <a:p>
            <a:pPr lvl="1"/>
            <a:r>
              <a:rPr lang="en-IN" sz="2400" dirty="0"/>
              <a:t>Syntactical issues</a:t>
            </a:r>
            <a:endParaRPr lang="en-US" sz="2400" dirty="0"/>
          </a:p>
          <a:p>
            <a:pPr lvl="1"/>
            <a:r>
              <a:rPr lang="en-IN" sz="2400" dirty="0"/>
              <a:t>Performance improvements</a:t>
            </a:r>
          </a:p>
          <a:p>
            <a:pPr lvl="1">
              <a:spcBef>
                <a:spcPts val="1200"/>
              </a:spcBef>
            </a:pPr>
            <a:endParaRPr lang="en-US" dirty="0"/>
          </a:p>
          <a:p>
            <a:pPr>
              <a:spcBef>
                <a:spcPts val="1200"/>
              </a:spcBef>
            </a:pPr>
            <a:endParaRPr lang="en-IN" dirty="0">
              <a:solidFill>
                <a:schemeClr val="tx1"/>
              </a:solidFill>
            </a:endParaRPr>
          </a:p>
          <a:p>
            <a:pPr lvl="1"/>
            <a:endParaRPr lang="en-IN" dirty="0">
              <a:solidFill>
                <a:schemeClr val="tx1"/>
              </a:solidFill>
            </a:endParaRPr>
          </a:p>
          <a:p>
            <a:endParaRPr lang="en-US" dirty="0"/>
          </a:p>
        </p:txBody>
      </p:sp>
      <p:sp>
        <p:nvSpPr>
          <p:cNvPr id="4" name="TextBox 3"/>
          <p:cNvSpPr txBox="1"/>
          <p:nvPr/>
        </p:nvSpPr>
        <p:spPr bwMode="auto">
          <a:xfrm>
            <a:off x="9723120" y="0"/>
            <a:ext cx="2468880" cy="461665"/>
          </a:xfrm>
          <a:prstGeom prst="rect">
            <a:avLst/>
          </a:prstGeom>
          <a:solidFill>
            <a:schemeClr val="accent1"/>
          </a:solid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i="0" dirty="0"/>
              <a:t>Enhancements</a:t>
            </a:r>
            <a:endParaRPr lang="en-US" i="0" dirty="0"/>
          </a:p>
        </p:txBody>
      </p:sp>
      <p:cxnSp>
        <p:nvCxnSpPr>
          <p:cNvPr id="5" name="Straight Connector 4"/>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3013319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3"/>
          <p:cNvSpPr>
            <a:spLocks noGrp="1"/>
          </p:cNvSpPr>
          <p:nvPr>
            <p:ph type="title"/>
          </p:nvPr>
        </p:nvSpPr>
        <p:spPr/>
        <p:txBody>
          <a:bodyPr/>
          <a:lstStyle/>
          <a:p>
            <a:r>
              <a:rPr lang="en-US" dirty="0">
                <a:solidFill>
                  <a:schemeClr val="accent1"/>
                </a:solidFill>
                <a:latin typeface="+mj-lt"/>
              </a:rPr>
              <a:t>Performance Improvements : Server-side vs Client-side</a:t>
            </a:r>
          </a:p>
        </p:txBody>
      </p:sp>
      <p:graphicFrame>
        <p:nvGraphicFramePr>
          <p:cNvPr id="6" name="Chart 5"/>
          <p:cNvGraphicFramePr/>
          <p:nvPr>
            <p:extLst>
              <p:ext uri="{D42A27DB-BD31-4B8C-83A1-F6EECF244321}">
                <p14:modId xmlns:p14="http://schemas.microsoft.com/office/powerpoint/2010/main" val="2114185331"/>
              </p:ext>
            </p:extLst>
          </p:nvPr>
        </p:nvGraphicFramePr>
        <p:xfrm>
          <a:off x="328614" y="1088411"/>
          <a:ext cx="10958512" cy="412652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rot="16200000">
            <a:off x="-1297731" y="2874215"/>
            <a:ext cx="3524156" cy="52864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3200" i="0" dirty="0">
                <a:latin typeface="+mj-lt"/>
              </a:rPr>
              <a:t>Time in millisec</a:t>
            </a:r>
          </a:p>
        </p:txBody>
      </p:sp>
      <p:cxnSp>
        <p:nvCxnSpPr>
          <p:cNvPr id="10" name="Straight Arrow Connector 9"/>
          <p:cNvCxnSpPr/>
          <p:nvPr/>
        </p:nvCxnSpPr>
        <p:spPr bwMode="auto">
          <a:xfrm flipV="1">
            <a:off x="945068" y="1814513"/>
            <a:ext cx="12195" cy="2668999"/>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aphicFrame>
        <p:nvGraphicFramePr>
          <p:cNvPr id="3" name="Table 2"/>
          <p:cNvGraphicFramePr>
            <a:graphicFrameLocks noGrp="1"/>
          </p:cNvGraphicFramePr>
          <p:nvPr>
            <p:extLst>
              <p:ext uri="{D42A27DB-BD31-4B8C-83A1-F6EECF244321}">
                <p14:modId xmlns:p14="http://schemas.microsoft.com/office/powerpoint/2010/main" val="3850700608"/>
              </p:ext>
            </p:extLst>
          </p:nvPr>
        </p:nvGraphicFramePr>
        <p:xfrm>
          <a:off x="988141" y="5482579"/>
          <a:ext cx="9894807" cy="872490"/>
        </p:xfrm>
        <a:graphic>
          <a:graphicData uri="http://schemas.openxmlformats.org/drawingml/2006/table">
            <a:tbl>
              <a:tblPr/>
              <a:tblGrid>
                <a:gridCol w="9894807">
                  <a:extLst>
                    <a:ext uri="{9D8B030D-6E8A-4147-A177-3AD203B41FA5}">
                      <a16:colId xmlns:a16="http://schemas.microsoft.com/office/drawing/2014/main" val="312410725"/>
                    </a:ext>
                  </a:extLst>
                </a:gridCol>
              </a:tblGrid>
              <a:tr h="190500">
                <a:tc>
                  <a:txBody>
                    <a:bodyPr/>
                    <a:lstStyle/>
                    <a:p>
                      <a:pPr marL="0" indent="0" algn="l" fontAlgn="b">
                        <a:buFont typeface="Arial" panose="020B0604020202020204" pitchFamily="34" charset="0"/>
                        <a:buNone/>
                      </a:pPr>
                      <a:r>
                        <a:rPr lang="en-IN" sz="2800" b="0" i="0" u="none" strike="noStrike" dirty="0">
                          <a:solidFill>
                            <a:srgbClr val="00B050"/>
                          </a:solidFill>
                          <a:effectLst/>
                          <a:latin typeface="+mj-lt"/>
                        </a:rPr>
                        <a:t>Performance Improvement with default server side execution</a:t>
                      </a:r>
                    </a:p>
                  </a:txBody>
                  <a:tcPr marL="9525" marR="9525" marT="9525" marB="0" anchor="b">
                    <a:lnL>
                      <a:noFill/>
                    </a:lnL>
                    <a:lnR>
                      <a:noFill/>
                    </a:lnR>
                    <a:lnT>
                      <a:noFill/>
                    </a:lnT>
                    <a:lnB>
                      <a:noFill/>
                    </a:lnB>
                    <a:solidFill>
                      <a:schemeClr val="bg2"/>
                    </a:solidFill>
                  </a:tcPr>
                </a:tc>
                <a:extLst>
                  <a:ext uri="{0D108BD9-81ED-4DB2-BD59-A6C34878D82A}">
                    <a16:rowId xmlns:a16="http://schemas.microsoft.com/office/drawing/2014/main" val="1332749449"/>
                  </a:ext>
                </a:extLst>
              </a:tr>
              <a:tr h="190500">
                <a:tc>
                  <a:txBody>
                    <a:bodyPr/>
                    <a:lstStyle/>
                    <a:p>
                      <a:pPr marL="0" indent="0" algn="l" fontAlgn="b">
                        <a:buFont typeface="Arial" panose="020B0604020202020204" pitchFamily="34" charset="0"/>
                        <a:buNone/>
                      </a:pPr>
                      <a:r>
                        <a:rPr lang="en-IN" sz="2800" b="0" i="0" u="none" strike="noStrike" dirty="0">
                          <a:solidFill>
                            <a:srgbClr val="00B050"/>
                          </a:solidFill>
                          <a:effectLst/>
                          <a:latin typeface="+mj-lt"/>
                        </a:rPr>
                        <a:t>Performance Improvement with increasing</a:t>
                      </a:r>
                      <a:r>
                        <a:rPr lang="en-IN" sz="2800" b="0" i="0" u="none" strike="noStrike" baseline="0" dirty="0">
                          <a:solidFill>
                            <a:srgbClr val="00B050"/>
                          </a:solidFill>
                          <a:effectLst/>
                          <a:latin typeface="+mj-lt"/>
                        </a:rPr>
                        <a:t> of join levels</a:t>
                      </a:r>
                      <a:endParaRPr lang="en-IN" sz="2800" b="0" i="0" u="none" strike="noStrike" dirty="0">
                        <a:solidFill>
                          <a:srgbClr val="00B050"/>
                        </a:solidFill>
                        <a:effectLst/>
                        <a:latin typeface="+mj-lt"/>
                      </a:endParaRPr>
                    </a:p>
                  </a:txBody>
                  <a:tcPr marL="9525" marR="9525" marT="9525" marB="0" anchor="b">
                    <a:lnL>
                      <a:noFill/>
                    </a:lnL>
                    <a:lnR>
                      <a:noFill/>
                    </a:lnR>
                    <a:lnT>
                      <a:noFill/>
                    </a:lnT>
                    <a:lnB>
                      <a:noFill/>
                    </a:lnB>
                    <a:solidFill>
                      <a:schemeClr val="bg2"/>
                    </a:solidFill>
                  </a:tcPr>
                </a:tc>
                <a:extLst>
                  <a:ext uri="{0D108BD9-81ED-4DB2-BD59-A6C34878D82A}">
                    <a16:rowId xmlns:a16="http://schemas.microsoft.com/office/drawing/2014/main" val="800741475"/>
                  </a:ext>
                </a:extLst>
              </a:tr>
            </a:tbl>
          </a:graphicData>
        </a:graphic>
      </p:graphicFrame>
      <p:sp>
        <p:nvSpPr>
          <p:cNvPr id="4" name="Rectangle 3"/>
          <p:cNvSpPr/>
          <p:nvPr/>
        </p:nvSpPr>
        <p:spPr bwMode="auto">
          <a:xfrm>
            <a:off x="1984454" y="4915524"/>
            <a:ext cx="9711927" cy="461665"/>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indent="0" algn="l" fontAlgn="b">
              <a:buFont typeface="Arial" panose="020B0604020202020204" pitchFamily="34" charset="0"/>
              <a:buNone/>
            </a:pPr>
            <a:r>
              <a:rPr lang="en-IN" i="0" dirty="0">
                <a:latin typeface="+mj-lt"/>
              </a:rPr>
              <a:t>Join areas: 2to10 level joins,inner,outer and single-shot </a:t>
            </a:r>
          </a:p>
        </p:txBody>
      </p:sp>
      <p:cxnSp>
        <p:nvCxnSpPr>
          <p:cNvPr id="8" name="Straight Connector 7"/>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10721210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02" name="Rectangle 2"/>
          <p:cNvSpPr>
            <a:spLocks noGrp="1" noChangeArrowheads="1"/>
          </p:cNvSpPr>
          <p:nvPr>
            <p:ph type="title"/>
          </p:nvPr>
        </p:nvSpPr>
        <p:spPr/>
        <p:txBody>
          <a:bodyPr/>
          <a:lstStyle/>
          <a:p>
            <a:r>
              <a:rPr lang="en-US" altLang="en-US" dirty="0">
                <a:solidFill>
                  <a:schemeClr val="accent1"/>
                </a:solidFill>
              </a:rPr>
              <a:t>When to use Join by client</a:t>
            </a:r>
          </a:p>
        </p:txBody>
      </p:sp>
      <p:sp>
        <p:nvSpPr>
          <p:cNvPr id="2252803" name="Rectangle 3"/>
          <p:cNvSpPr>
            <a:spLocks noGrp="1" noChangeArrowheads="1"/>
          </p:cNvSpPr>
          <p:nvPr>
            <p:ph type="body" idx="4294967295"/>
          </p:nvPr>
        </p:nvSpPr>
        <p:spPr>
          <a:xfrm>
            <a:off x="0" y="1628775"/>
            <a:ext cx="7794625" cy="2235200"/>
          </a:xfrm>
        </p:spPr>
        <p:txBody>
          <a:bodyPr/>
          <a:lstStyle/>
          <a:p>
            <a:r>
              <a:rPr lang="en-US" altLang="en-US" sz="3200" dirty="0"/>
              <a:t>Performance: Case1</a:t>
            </a:r>
            <a:br>
              <a:rPr lang="en-US" altLang="en-US" sz="3200" dirty="0"/>
            </a:br>
            <a:endParaRPr lang="en-US" altLang="en-US" sz="3200" dirty="0"/>
          </a:p>
          <a:p>
            <a:pPr lvl="1"/>
            <a:r>
              <a:rPr lang="en-US" altLang="en-US" sz="3100" dirty="0"/>
              <a:t>Who should do the join ?</a:t>
            </a:r>
            <a:endParaRPr lang="en-US" altLang="en-US" sz="3900" dirty="0"/>
          </a:p>
        </p:txBody>
      </p:sp>
      <p:sp>
        <p:nvSpPr>
          <p:cNvPr id="2252804" name="Text Box 4"/>
          <p:cNvSpPr txBox="1">
            <a:spLocks noChangeArrowheads="1"/>
          </p:cNvSpPr>
          <p:nvPr/>
        </p:nvSpPr>
        <p:spPr bwMode="auto">
          <a:xfrm>
            <a:off x="2116138" y="4446588"/>
            <a:ext cx="7658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00000"/>
              </a:lnSpc>
              <a:spcBef>
                <a:spcPct val="50000"/>
              </a:spcBef>
              <a:buClrTx/>
              <a:buSzPct val="130000"/>
              <a:buFontTx/>
              <a:buNone/>
            </a:pPr>
            <a:endParaRPr lang="en-US" altLang="en-US">
              <a:latin typeface="Arial" panose="020B0604020202020204" pitchFamily="34" charset="0"/>
            </a:endParaRPr>
          </a:p>
        </p:txBody>
      </p:sp>
      <p:sp>
        <p:nvSpPr>
          <p:cNvPr id="2252805" name="Rectangle 5"/>
          <p:cNvSpPr>
            <a:spLocks noChangeArrowheads="1"/>
          </p:cNvSpPr>
          <p:nvPr/>
        </p:nvSpPr>
        <p:spPr bwMode="auto">
          <a:xfrm>
            <a:off x="2206626" y="3870326"/>
            <a:ext cx="78454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IN" altLang="en-US" sz="2000" dirty="0">
                <a:solidFill>
                  <a:srgbClr val="FF5050"/>
                </a:solidFill>
                <a:latin typeface="Courier New" panose="02070309020205020404" pitchFamily="49" charset="0"/>
              </a:rPr>
              <a:t>FOR EACH customer, EACH order OF customer       </a:t>
            </a:r>
          </a:p>
          <a:p>
            <a:r>
              <a:rPr lang="en-IN" altLang="en-US" sz="2000" dirty="0">
                <a:solidFill>
                  <a:srgbClr val="FF5050"/>
                </a:solidFill>
                <a:latin typeface="Courier New" panose="02070309020205020404" pitchFamily="49" charset="0"/>
              </a:rPr>
              <a:t>		</a:t>
            </a:r>
            <a:r>
              <a:rPr lang="en-IN" altLang="en-US" sz="2000" dirty="0">
                <a:latin typeface="Courier New" panose="02070309020205020404" pitchFamily="49" charset="0"/>
              </a:rPr>
              <a:t>QUERY-TUNING (NO-JOIN-BY-SQLDB)</a:t>
            </a:r>
            <a:r>
              <a:rPr lang="en-IN" altLang="en-US" sz="2000" dirty="0">
                <a:solidFill>
                  <a:srgbClr val="FF5050"/>
                </a:solidFill>
                <a:latin typeface="Courier New" panose="02070309020205020404" pitchFamily="49" charset="0"/>
              </a:rPr>
              <a:t>: </a:t>
            </a:r>
          </a:p>
          <a:p>
            <a:r>
              <a:rPr lang="en-IN" altLang="en-US" sz="2000" dirty="0">
                <a:solidFill>
                  <a:srgbClr val="FF5050"/>
                </a:solidFill>
                <a:latin typeface="Courier New" panose="02070309020205020404" pitchFamily="49" charset="0"/>
              </a:rPr>
              <a:t>DISPLAY </a:t>
            </a:r>
            <a:r>
              <a:rPr lang="en-IN" altLang="en-US" sz="2000" b="1" dirty="0">
                <a:solidFill>
                  <a:srgbClr val="FF5050"/>
                </a:solidFill>
                <a:latin typeface="Courier New" panose="02070309020205020404" pitchFamily="49" charset="0"/>
              </a:rPr>
              <a:t>customer.name </a:t>
            </a:r>
            <a:r>
              <a:rPr lang="en-IN" altLang="en-US" sz="2000" b="1" dirty="0" err="1">
                <a:solidFill>
                  <a:srgbClr val="FF5050"/>
                </a:solidFill>
                <a:latin typeface="Courier New" panose="02070309020205020404" pitchFamily="49" charset="0"/>
              </a:rPr>
              <a:t>customer.cust-num</a:t>
            </a:r>
            <a:r>
              <a:rPr lang="en-IN" altLang="en-US" sz="2000" b="1" dirty="0">
                <a:solidFill>
                  <a:srgbClr val="FF5050"/>
                </a:solidFill>
                <a:latin typeface="Courier New" panose="02070309020205020404" pitchFamily="49" charset="0"/>
              </a:rPr>
              <a:t> customer.postal-code </a:t>
            </a:r>
            <a:r>
              <a:rPr lang="en-IN" altLang="en-US" sz="2000" dirty="0" err="1">
                <a:solidFill>
                  <a:srgbClr val="FF5050"/>
                </a:solidFill>
                <a:latin typeface="Courier New" panose="02070309020205020404" pitchFamily="49" charset="0"/>
              </a:rPr>
              <a:t>order.order</a:t>
            </a:r>
            <a:r>
              <a:rPr lang="en-IN" altLang="en-US" sz="2000" dirty="0">
                <a:solidFill>
                  <a:srgbClr val="FF5050"/>
                </a:solidFill>
                <a:latin typeface="Courier New" panose="02070309020205020404" pitchFamily="49" charset="0"/>
              </a:rPr>
              <a:t>-date.</a:t>
            </a:r>
          </a:p>
          <a:p>
            <a:r>
              <a:rPr lang="en-IN" altLang="en-US" sz="2000" dirty="0">
                <a:solidFill>
                  <a:srgbClr val="FF5050"/>
                </a:solidFill>
                <a:latin typeface="Courier New" panose="02070309020205020404" pitchFamily="49" charset="0"/>
              </a:rPr>
              <a:t>END.</a:t>
            </a:r>
          </a:p>
          <a:p>
            <a:pPr>
              <a:lnSpc>
                <a:spcPct val="100000"/>
              </a:lnSpc>
              <a:spcBef>
                <a:spcPct val="50000"/>
              </a:spcBef>
              <a:buClrTx/>
              <a:buSzPct val="130000"/>
              <a:buFontTx/>
              <a:buNone/>
            </a:pPr>
            <a:endParaRPr lang="en-US" altLang="en-US" sz="2000" dirty="0">
              <a:solidFill>
                <a:srgbClr val="FF5050"/>
              </a:solidFill>
              <a:latin typeface="Courier New" panose="02070309020205020404" pitchFamily="49" charset="0"/>
            </a:endParaRPr>
          </a:p>
        </p:txBody>
      </p:sp>
      <p:sp>
        <p:nvSpPr>
          <p:cNvPr id="2252806" name="Line 6"/>
          <p:cNvSpPr>
            <a:spLocks noChangeShapeType="1"/>
          </p:cNvSpPr>
          <p:nvPr/>
        </p:nvSpPr>
        <p:spPr bwMode="auto">
          <a:xfrm>
            <a:off x="2333625" y="3575050"/>
            <a:ext cx="728503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cxnSp>
        <p:nvCxnSpPr>
          <p:cNvPr id="7" name="Straight Connector 6"/>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
        <p:nvSpPr>
          <p:cNvPr id="2" name="TextBox 1"/>
          <p:cNvSpPr txBox="1"/>
          <p:nvPr/>
        </p:nvSpPr>
        <p:spPr bwMode="auto">
          <a:xfrm>
            <a:off x="712693" y="3657600"/>
            <a:ext cx="3012141" cy="1015663"/>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IN" i="0" dirty="0"/>
              <a:t>2 customers</a:t>
            </a:r>
          </a:p>
          <a:p>
            <a:pPr algn="l">
              <a:buSzTx/>
            </a:pPr>
            <a:r>
              <a:rPr lang="en-IN" i="0" dirty="0"/>
              <a:t>2M orders/customer</a:t>
            </a:r>
            <a:endParaRPr lang="en-US" i="0" dirty="0"/>
          </a:p>
        </p:txBody>
      </p:sp>
      <p:sp>
        <p:nvSpPr>
          <p:cNvPr id="3" name="TextBox 2"/>
          <p:cNvSpPr txBox="1"/>
          <p:nvPr/>
        </p:nvSpPr>
        <p:spPr bwMode="auto">
          <a:xfrm>
            <a:off x="714377" y="4912377"/>
            <a:ext cx="3261752" cy="861774"/>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l">
              <a:buSzTx/>
            </a:pPr>
            <a:r>
              <a:rPr lang="en-IN" sz="2000" b="1" i="0" dirty="0"/>
              <a:t>Join by client </a:t>
            </a:r>
          </a:p>
          <a:p>
            <a:pPr algn="l">
              <a:buSzTx/>
            </a:pPr>
            <a:r>
              <a:rPr lang="en-IN" sz="2000" b="1" i="0" dirty="0"/>
              <a:t>remove redundancy</a:t>
            </a:r>
            <a:endParaRPr lang="en-US" sz="2000" b="1" i="0" dirty="0"/>
          </a:p>
        </p:txBody>
      </p:sp>
      <p:sp>
        <p:nvSpPr>
          <p:cNvPr id="4" name="Arrow: Right 3"/>
          <p:cNvSpPr/>
          <p:nvPr/>
        </p:nvSpPr>
        <p:spPr bwMode="auto">
          <a:xfrm>
            <a:off x="2635625" y="5136777"/>
            <a:ext cx="443752" cy="349624"/>
          </a:xfrm>
          <a:prstGeom prs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84287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280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8946" name="Rectangle 2"/>
          <p:cNvSpPr>
            <a:spLocks noGrp="1" noChangeArrowheads="1"/>
          </p:cNvSpPr>
          <p:nvPr>
            <p:ph type="title"/>
          </p:nvPr>
        </p:nvSpPr>
        <p:spPr/>
        <p:txBody>
          <a:bodyPr/>
          <a:lstStyle/>
          <a:p>
            <a:r>
              <a:rPr lang="en-US" altLang="en-US" dirty="0">
                <a:solidFill>
                  <a:schemeClr val="accent1"/>
                </a:solidFill>
              </a:rPr>
              <a:t>When to use Join by server/Join by client</a:t>
            </a:r>
          </a:p>
        </p:txBody>
      </p:sp>
      <p:sp>
        <p:nvSpPr>
          <p:cNvPr id="2258947" name="Rectangle 3"/>
          <p:cNvSpPr>
            <a:spLocks noGrp="1" noChangeArrowheads="1"/>
          </p:cNvSpPr>
          <p:nvPr>
            <p:ph type="body" idx="4294967295"/>
          </p:nvPr>
        </p:nvSpPr>
        <p:spPr>
          <a:xfrm>
            <a:off x="0" y="1628775"/>
            <a:ext cx="7794625" cy="2235200"/>
          </a:xfrm>
        </p:spPr>
        <p:txBody>
          <a:bodyPr/>
          <a:lstStyle/>
          <a:p>
            <a:r>
              <a:rPr lang="en-US" altLang="en-US" sz="3200" dirty="0"/>
              <a:t>Performance: Case2</a:t>
            </a:r>
            <a:br>
              <a:rPr lang="en-US" altLang="en-US" sz="3200" dirty="0"/>
            </a:br>
            <a:endParaRPr lang="en-US" altLang="en-US" sz="3200" dirty="0"/>
          </a:p>
          <a:p>
            <a:pPr lvl="1"/>
            <a:r>
              <a:rPr lang="en-US" altLang="en-US" sz="3100" dirty="0"/>
              <a:t>Where is the join done ?</a:t>
            </a:r>
            <a:endParaRPr lang="en-US" altLang="en-US" sz="3900" dirty="0"/>
          </a:p>
        </p:txBody>
      </p:sp>
      <p:sp>
        <p:nvSpPr>
          <p:cNvPr id="2258948" name="Text Box 4"/>
          <p:cNvSpPr txBox="1">
            <a:spLocks noChangeArrowheads="1"/>
          </p:cNvSpPr>
          <p:nvPr/>
        </p:nvSpPr>
        <p:spPr bwMode="auto">
          <a:xfrm>
            <a:off x="2116138" y="4446588"/>
            <a:ext cx="7658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00000"/>
              </a:lnSpc>
              <a:spcBef>
                <a:spcPct val="50000"/>
              </a:spcBef>
              <a:buClrTx/>
              <a:buSzPct val="130000"/>
              <a:buFontTx/>
              <a:buNone/>
            </a:pPr>
            <a:endParaRPr lang="en-US" altLang="en-US">
              <a:latin typeface="Arial" panose="020B0604020202020204" pitchFamily="34" charset="0"/>
            </a:endParaRPr>
          </a:p>
        </p:txBody>
      </p:sp>
      <p:sp>
        <p:nvSpPr>
          <p:cNvPr id="2258949" name="Rectangle 5"/>
          <p:cNvSpPr>
            <a:spLocks noChangeArrowheads="1"/>
          </p:cNvSpPr>
          <p:nvPr/>
        </p:nvSpPr>
        <p:spPr bwMode="auto">
          <a:xfrm>
            <a:off x="2046289" y="3794126"/>
            <a:ext cx="84169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dirty="0">
                <a:solidFill>
                  <a:srgbClr val="FF5050"/>
                </a:solidFill>
                <a:latin typeface="Courier New" panose="02070309020205020404" pitchFamily="49" charset="0"/>
              </a:rPr>
              <a:t>FOR EACH customer,</a:t>
            </a:r>
            <a:r>
              <a:rPr lang="en-US" altLang="en-US" sz="2000" dirty="0">
                <a:latin typeface="Courier New" panose="02070309020205020404" pitchFamily="49" charset="0"/>
              </a:rPr>
              <a:t> FIRST</a:t>
            </a:r>
            <a:r>
              <a:rPr lang="en-US" altLang="en-US" sz="2000" dirty="0">
                <a:solidFill>
                  <a:srgbClr val="FF5050"/>
                </a:solidFill>
                <a:latin typeface="Courier New" panose="02070309020205020404" pitchFamily="49" charset="0"/>
              </a:rPr>
              <a:t> order </a:t>
            </a:r>
            <a:r>
              <a:rPr lang="en-US" altLang="en-US" sz="2000" dirty="0">
                <a:latin typeface="Courier New" panose="02070309020205020404" pitchFamily="49" charset="0"/>
              </a:rPr>
              <a:t>OUTER-JOIN</a:t>
            </a:r>
            <a:r>
              <a:rPr lang="en-US" altLang="en-US" sz="2000" dirty="0">
                <a:solidFill>
                  <a:srgbClr val="FF5050"/>
                </a:solidFill>
                <a:latin typeface="Courier New" panose="02070309020205020404" pitchFamily="49" charset="0"/>
              </a:rPr>
              <a:t> OF customer WHERE </a:t>
            </a:r>
            <a:r>
              <a:rPr lang="en-US" altLang="en-US" sz="2000" dirty="0" err="1">
                <a:solidFill>
                  <a:srgbClr val="FF5050"/>
                </a:solidFill>
                <a:latin typeface="Courier New" panose="02070309020205020404" pitchFamily="49" charset="0"/>
              </a:rPr>
              <a:t>order.order-num</a:t>
            </a:r>
            <a:r>
              <a:rPr lang="en-US" altLang="en-US" sz="2000" dirty="0">
                <a:solidFill>
                  <a:srgbClr val="FF5050"/>
                </a:solidFill>
                <a:latin typeface="Courier New" panose="02070309020205020404" pitchFamily="49" charset="0"/>
              </a:rPr>
              <a:t> &lt; 50:</a:t>
            </a:r>
          </a:p>
          <a:p>
            <a:pPr algn="l"/>
            <a:r>
              <a:rPr lang="en-US" altLang="en-US" sz="2000" dirty="0">
                <a:solidFill>
                  <a:srgbClr val="FF5050"/>
                </a:solidFill>
                <a:latin typeface="Courier New" panose="02070309020205020404" pitchFamily="49" charset="0"/>
              </a:rPr>
              <a:t>	DISPLAY customer.name </a:t>
            </a:r>
            <a:r>
              <a:rPr lang="en-US" altLang="en-US" sz="2000" dirty="0" err="1">
                <a:solidFill>
                  <a:srgbClr val="FF5050"/>
                </a:solidFill>
                <a:latin typeface="Courier New" panose="02070309020205020404" pitchFamily="49" charset="0"/>
              </a:rPr>
              <a:t>customer.cust-num</a:t>
            </a:r>
            <a:r>
              <a:rPr lang="en-US" altLang="en-US" sz="2000" dirty="0">
                <a:solidFill>
                  <a:srgbClr val="FF5050"/>
                </a:solidFill>
                <a:latin typeface="Courier New" panose="02070309020205020404" pitchFamily="49" charset="0"/>
              </a:rPr>
              <a:t> customer.postal-code </a:t>
            </a:r>
            <a:r>
              <a:rPr lang="en-US" altLang="en-US" sz="2000" dirty="0" err="1">
                <a:solidFill>
                  <a:srgbClr val="FF5050"/>
                </a:solidFill>
                <a:latin typeface="Courier New" panose="02070309020205020404" pitchFamily="49" charset="0"/>
              </a:rPr>
              <a:t>order.order</a:t>
            </a:r>
            <a:r>
              <a:rPr lang="en-US" altLang="en-US" sz="2000" dirty="0">
                <a:solidFill>
                  <a:srgbClr val="FF5050"/>
                </a:solidFill>
                <a:latin typeface="Courier New" panose="02070309020205020404" pitchFamily="49" charset="0"/>
              </a:rPr>
              <a:t>-date.</a:t>
            </a:r>
          </a:p>
          <a:p>
            <a:pPr algn="l"/>
            <a:r>
              <a:rPr lang="en-US" altLang="en-US" sz="2000" dirty="0">
                <a:solidFill>
                  <a:srgbClr val="FF5050"/>
                </a:solidFill>
                <a:latin typeface="Courier New" panose="02070309020205020404" pitchFamily="49" charset="0"/>
              </a:rPr>
              <a:t>END.</a:t>
            </a:r>
          </a:p>
        </p:txBody>
      </p:sp>
      <p:sp>
        <p:nvSpPr>
          <p:cNvPr id="2258950" name="Line 6"/>
          <p:cNvSpPr>
            <a:spLocks noChangeShapeType="1"/>
          </p:cNvSpPr>
          <p:nvPr/>
        </p:nvSpPr>
        <p:spPr bwMode="auto">
          <a:xfrm>
            <a:off x="2163764" y="3516313"/>
            <a:ext cx="728503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cxnSp>
        <p:nvCxnSpPr>
          <p:cNvPr id="7" name="Straight Connector 6"/>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
        <p:nvSpPr>
          <p:cNvPr id="8" name="TextBox 7"/>
          <p:cNvSpPr txBox="1"/>
          <p:nvPr/>
        </p:nvSpPr>
        <p:spPr bwMode="auto">
          <a:xfrm>
            <a:off x="-147917" y="3563470"/>
            <a:ext cx="2581833" cy="707886"/>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sz="2000" b="1" i="0" dirty="0"/>
              <a:t>Join by server is complex</a:t>
            </a:r>
          </a:p>
        </p:txBody>
      </p:sp>
      <p:sp>
        <p:nvSpPr>
          <p:cNvPr id="10" name="TextBox 9"/>
          <p:cNvSpPr txBox="1"/>
          <p:nvPr/>
        </p:nvSpPr>
        <p:spPr bwMode="auto">
          <a:xfrm>
            <a:off x="-156882" y="4468906"/>
            <a:ext cx="2581833" cy="707886"/>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buSzTx/>
            </a:pPr>
            <a:r>
              <a:rPr lang="en-IN" sz="2000" b="1" i="0" dirty="0"/>
              <a:t>Join by client is slow</a:t>
            </a:r>
          </a:p>
        </p:txBody>
      </p:sp>
    </p:spTree>
    <p:extLst>
      <p:ext uri="{BB962C8B-B14F-4D97-AF65-F5344CB8AC3E}">
        <p14:creationId xmlns:p14="http://schemas.microsoft.com/office/powerpoint/2010/main" val="263811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accent1"/>
                </a:solidFill>
              </a:rPr>
              <a:t>Server-side JOIN Limitations</a:t>
            </a:r>
            <a:endParaRPr lang="en-US" dirty="0">
              <a:solidFill>
                <a:schemeClr val="accent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22574124"/>
              </p:ext>
            </p:extLst>
          </p:nvPr>
        </p:nvGraphicFramePr>
        <p:xfrm>
          <a:off x="557959" y="1252402"/>
          <a:ext cx="9673436" cy="5172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Straight Connector 4"/>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2620067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a:t>JOINs Best Practices</a:t>
            </a:r>
          </a:p>
        </p:txBody>
      </p:sp>
    </p:spTree>
    <p:extLst>
      <p:ext uri="{BB962C8B-B14F-4D97-AF65-F5344CB8AC3E}">
        <p14:creationId xmlns:p14="http://schemas.microsoft.com/office/powerpoint/2010/main" val="1372018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JOINs Best Practices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44807247"/>
              </p:ext>
            </p:extLst>
          </p:nvPr>
        </p:nvGraphicFramePr>
        <p:xfrm>
          <a:off x="557213" y="1200150"/>
          <a:ext cx="10952162" cy="5172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Straight Connector 4"/>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2627197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a:t>JOINs Query Performance Tips</a:t>
            </a:r>
          </a:p>
        </p:txBody>
      </p:sp>
    </p:spTree>
    <p:extLst>
      <p:ext uri="{BB962C8B-B14F-4D97-AF65-F5344CB8AC3E}">
        <p14:creationId xmlns:p14="http://schemas.microsoft.com/office/powerpoint/2010/main" val="83160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4"/>
          <p:cNvSpPr>
            <a:spLocks noGrp="1" noChangeArrowheads="1"/>
          </p:cNvSpPr>
          <p:nvPr>
            <p:ph type="title"/>
          </p:nvPr>
        </p:nvSpPr>
        <p:spPr/>
        <p:txBody>
          <a:bodyPr/>
          <a:lstStyle/>
          <a:p>
            <a:r>
              <a:rPr lang="en-US" dirty="0">
                <a:solidFill>
                  <a:schemeClr val="accent1"/>
                </a:solidFill>
              </a:rPr>
              <a:t>JOINs Query Performance Tips</a:t>
            </a:r>
            <a:endParaRPr lang="en-US" altLang="en-US" dirty="0">
              <a:solidFill>
                <a:schemeClr val="accent1"/>
              </a:solidFill>
            </a:endParaRPr>
          </a:p>
        </p:txBody>
      </p:sp>
      <p:graphicFrame>
        <p:nvGraphicFramePr>
          <p:cNvPr id="2" name="Diagram 1"/>
          <p:cNvGraphicFramePr/>
          <p:nvPr>
            <p:extLst>
              <p:ext uri="{D42A27DB-BD31-4B8C-83A1-F6EECF244321}">
                <p14:modId xmlns:p14="http://schemas.microsoft.com/office/powerpoint/2010/main" val="2539085185"/>
              </p:ext>
            </p:extLst>
          </p:nvPr>
        </p:nvGraphicFramePr>
        <p:xfrm>
          <a:off x="557959" y="1200151"/>
          <a:ext cx="10951238" cy="5172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Straight Connector 3"/>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1472651492"/>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a:t>Future Enhancements</a:t>
            </a:r>
          </a:p>
        </p:txBody>
      </p:sp>
    </p:spTree>
    <p:extLst>
      <p:ext uri="{BB962C8B-B14F-4D97-AF65-F5344CB8AC3E}">
        <p14:creationId xmlns:p14="http://schemas.microsoft.com/office/powerpoint/2010/main" val="2763976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N" dirty="0">
                <a:solidFill>
                  <a:schemeClr val="accent1"/>
                </a:solidFill>
              </a:rPr>
              <a:t>Disclaimer</a:t>
            </a:r>
            <a:endParaRPr lang="en-US" dirty="0">
              <a:solidFill>
                <a:schemeClr val="accent1"/>
              </a:solidFill>
            </a:endParaRPr>
          </a:p>
        </p:txBody>
      </p:sp>
      <p:sp>
        <p:nvSpPr>
          <p:cNvPr id="2" name="Rectangle 1"/>
          <p:cNvSpPr/>
          <p:nvPr/>
        </p:nvSpPr>
        <p:spPr>
          <a:xfrm>
            <a:off x="1066800" y="2274838"/>
            <a:ext cx="10312400" cy="2554545"/>
          </a:xfrm>
          <a:prstGeom prst="rect">
            <a:avLst/>
          </a:prstGeom>
        </p:spPr>
        <p:txBody>
          <a:bodyPr wrap="square">
            <a:spAutoFit/>
          </a:bodyPr>
          <a:lstStyle/>
          <a:p>
            <a:pPr algn="just"/>
            <a:r>
              <a:rPr lang="en-US" sz="3200" i="0" dirty="0"/>
              <a:t>This roadmap may not be interpreted as any commitment on behalf of Progress and future development, timing and release of any features or functionality described in this roadmap remains at our sole discretion. </a:t>
            </a:r>
          </a:p>
        </p:txBody>
      </p:sp>
      <p:cxnSp>
        <p:nvCxnSpPr>
          <p:cNvPr id="4" name="Straight Connector 3"/>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523477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accent1"/>
                </a:solidFill>
              </a:rPr>
              <a:t>Future Enhancements</a:t>
            </a:r>
            <a:endParaRPr lang="en-US" dirty="0">
              <a:solidFill>
                <a:schemeClr val="accent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0326322"/>
              </p:ext>
            </p:extLst>
          </p:nvPr>
        </p:nvGraphicFramePr>
        <p:xfrm>
          <a:off x="557959" y="1252402"/>
          <a:ext cx="9673436" cy="5172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Straight Connector 4"/>
          <p:cNvCxnSpPr/>
          <p:nvPr/>
        </p:nvCxnSpPr>
        <p:spPr bwMode="auto">
          <a:xfrm flipV="1">
            <a:off x="659073" y="835900"/>
            <a:ext cx="10979185" cy="48225"/>
          </a:xfrm>
          <a:prstGeom prst="line">
            <a:avLst/>
          </a:prstGeom>
          <a:solidFill>
            <a:schemeClr val="accent1"/>
          </a:solidFill>
          <a:ln w="28575" cap="flat" cmpd="sng" algn="ctr">
            <a:solidFill>
              <a:srgbClr val="55D400"/>
            </a:solidFill>
            <a:prstDash val="solid"/>
            <a:round/>
            <a:headEnd type="none" w="med" len="med"/>
            <a:tailEnd type="none" w="med" len="med"/>
          </a:ln>
          <a:effectLst/>
        </p:spPr>
      </p:cxnSp>
    </p:spTree>
    <p:extLst>
      <p:ext uri="{BB962C8B-B14F-4D97-AF65-F5344CB8AC3E}">
        <p14:creationId xmlns:p14="http://schemas.microsoft.com/office/powerpoint/2010/main" val="467419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2582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 id="{8EF10D70-53BF-5F44-B6C0-F8A41F34556A}" vid="{D39FBD4F-1AFA-864E-AEE2-8C58E93B9AC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758</Value>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efbf5ec808454fc39dd6e73fb30f9800 xmlns="7c69e624-827f-471b-adea-ac070ddc6867">
      <Terms xmlns="http://schemas.microsoft.com/office/infopath/2007/PartnerControls"/>
    </efbf5ec808454fc39dd6e73fb30f9800>
    <e88edf6f69774249aa5a94de92e0b3ee xmlns="7c69e624-827f-471b-adea-ac070ddc6867">
      <Terms xmlns="http://schemas.microsoft.com/office/infopath/2007/PartnerControls"/>
    </e88edf6f69774249aa5a94de92e0b3ee>
    <h2f9ec3728094124b933b9cf7e867a92 xmlns="7c69e624-827f-471b-adea-ac070ddc6867">
      <Terms xmlns="http://schemas.microsoft.com/office/infopath/2007/PartnerControls"/>
    </h2f9ec3728094124b933b9cf7e867a92>
    <m3946e80dba8470d9700658463930af8 xmlns="7c69e624-827f-471b-adea-ac070ddc6867">
      <Terms xmlns="http://schemas.microsoft.com/office/infopath/2007/PartnerControls"/>
    </m3946e80dba8470d9700658463930af8>
    <h847452f74b44b57bc4a2a741f9c94e9 xmlns="7c69e624-827f-471b-adea-ac070ddc6867">
      <Terms xmlns="http://schemas.microsoft.com/office/infopath/2007/PartnerControls">
        <TermInfo xmlns="http://schemas.microsoft.com/office/infopath/2007/PartnerControls">
          <TermName xmlns="http://schemas.microsoft.com/office/infopath/2007/PartnerControls">Internal</TermName>
          <TermId xmlns="http://schemas.microsoft.com/office/infopath/2007/PartnerControls">52c39dec-86ec-4d25-bb10-18d2912cd0c4</TermId>
        </TermInfo>
      </Terms>
    </h847452f74b44b57bc4a2a741f9c94e9>
    <l58a9cb184754a90a3d0c9fae6dfc0fc xmlns="7c69e624-827f-471b-adea-ac070ddc6867">
      <Terms xmlns="http://schemas.microsoft.com/office/infopath/2007/PartnerControls"/>
    </l58a9cb184754a90a3d0c9fae6dfc0fc>
    <_dlc_DocId xmlns="7c69e624-827f-471b-adea-ac070ddc6867">V5TQT6NVCWRS-1348-956</_dlc_DocId>
    <_dlc_DocIdUrl xmlns="7c69e624-827f-471b-adea-ac070ddc6867">
      <Url>https://myprogress.progress.com/departments/marketing/_layouts/DocIdRedir.aspx?ID=V5TQT6NVCWRS-1348-956</Url>
      <Description>V5TQT6NVCWRS-1348-956</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108" ma:contentTypeDescription="Create a new document." ma:contentTypeScope="" ma:versionID="bc6b4c8ff69be684063a922159c20b90">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ba1af1dc4e05e63367f9f8439e025d4e" ns2:_="" ns3:_="">
    <xsd:import namespace="efb4a6a7-40f5-4c55-b7cd-bfe5555b5884"/>
    <xsd:import namespace="7c69e624-827f-471b-adea-ac070ddc6867"/>
    <xsd:element name="properties">
      <xsd:complexType>
        <xsd:sequence>
          <xsd:element name="documentManagement">
            <xsd:complexType>
              <xsd:all>
                <xsd:element ref="ns3:Summary" minOccurs="0"/>
                <xsd:element ref="ns3:Policy" minOccurs="0"/>
                <xsd:element ref="ns2:ContentType1_0" minOccurs="0"/>
                <xsd:element ref="ns3:Solution_0" minOccurs="0"/>
                <xsd:element ref="ns3:c60905045b3141dfb44ebee3a51fd0a7" minOccurs="0"/>
                <xsd:element ref="ns3:g7620f54b84d4877b8ce49e3874564d0" minOccurs="0"/>
                <xsd:element ref="ns3:MetaDescription" minOccurs="0"/>
                <xsd:element ref="ns3:m3946e80dba8470d9700658463930af8" minOccurs="0"/>
                <xsd:element ref="ns3:Industry_0" minOccurs="0"/>
                <xsd:element ref="ns3:l58a9cb184754a90a3d0c9fae6dfc0fc" minOccurs="0"/>
                <xsd:element ref="ns2:Location1_0" minOccurs="0"/>
                <xsd:element ref="ns3:e88edf6f69774249aa5a94de92e0b3ee" minOccurs="0"/>
                <xsd:element ref="ns3:h2f9ec3728094124b933b9cf7e867a92" minOccurs="0"/>
                <xsd:element ref="ns3:TaxCatchAll" minOccurs="0"/>
                <xsd:element ref="ns3:TaxCatchAllLabel" minOccurs="0"/>
                <xsd:element ref="ns3:Category1_0" minOccurs="0"/>
                <xsd:element ref="ns3:efbf5ec808454fc39dd6e73fb30f9800" minOccurs="0"/>
                <xsd:element ref="ns3:h847452f74b44b57bc4a2a741f9c94e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ContentType1_0" ma:index="16"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element name="Location1_0" ma:index="26"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12" nillable="true" ma:displayName="Summary" ma:internalName="Summary">
      <xsd:simpleType>
        <xsd:restriction base="dms:Unknown"/>
      </xsd:simpleType>
    </xsd:element>
    <xsd:element name="Policy" ma:index="13" nillable="true" ma:displayName="Policy" ma:internalName="Policy">
      <xsd:simpleType>
        <xsd:restriction base="dms:Boolean"/>
      </xsd:simpleType>
    </xsd:element>
    <xsd:element name="Solution_0" ma:index="18"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19"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1"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element name="MetaDescription" ma:index="22" nillable="true" ma:displayName="Meta Description" ma:hidden="true" ma:internalName="MetaDescription" ma:readOnly="false">
      <xsd:simpleType>
        <xsd:restriction base="dms:Note"/>
      </xsd:simpleType>
    </xsd:element>
    <xsd:element name="m3946e80dba8470d9700658463930af8" ma:index="23" nillable="true" ma:taxonomy="true" ma:internalName="m3946e80dba8470d9700658463930af8" ma:taxonomyFieldName="Portal_x0020_Audience" ma:displayName="Portal Audience" ma:default="" ma:fieldId="{63946e80-dba8-470d-9700-658463930af8}" ma:taxonomyMulti="true" ma:sspId="7b600b03-3399-40df-9d9c-caeefc5a4d97" ma:termSetId="bedc8d7a-d5a7-4c2c-80ef-eb0f41598430" ma:anchorId="00000000-0000-0000-0000-000000000000" ma:open="false" ma:isKeyword="false">
      <xsd:complexType>
        <xsd:sequence>
          <xsd:element ref="pc:Terms" minOccurs="0" maxOccurs="1"/>
        </xsd:sequence>
      </xsd:complexType>
    </xsd:element>
    <xsd:element name="Industry_0" ma:index="24"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l58a9cb184754a90a3d0c9fae6dfc0fc" ma:index="25" nillable="true" ma:taxonomy="true" ma:internalName="l58a9cb184754a90a3d0c9fae6dfc0fc" ma:taxonomyFieldName="Partner_x0020_Empowerment" ma:displayName="Partner Empowerment" ma:default="" ma:fieldId="{558a9cb1-8475-4a90-a3d0-c9fae6dfc0fc}" ma:taxonomyMulti="true" ma:sspId="7b600b03-3399-40df-9d9c-caeefc5a4d97" ma:termSetId="8b46d00a-8700-4556-b3eb-8ef0f7a4bfc1" ma:anchorId="00000000-0000-0000-0000-000000000000" ma:open="false" ma:isKeyword="false">
      <xsd:complexType>
        <xsd:sequence>
          <xsd:element ref="pc:Terms" minOccurs="0" maxOccurs="1"/>
        </xsd:sequence>
      </xsd:complexType>
    </xsd:element>
    <xsd:element name="e88edf6f69774249aa5a94de92e0b3ee" ma:index="27" nillable="true" ma:taxonomy="true" ma:internalName="e88edf6f69774249aa5a94de92e0b3ee" ma:taxonomyFieldName="BusinessLine" ma:displayName="Business Line" ma:readOnly="false" ma:default="" ma:fieldId="{e88edf6f-6977-4249-aa5a-94de92e0b3ee}" ma:taxonomyMulti="true" ma:sspId="7b600b03-3399-40df-9d9c-caeefc5a4d97" ma:termSetId="cfc961ee-612e-4b05-aaf2-35411bb17891" ma:anchorId="00000000-0000-0000-0000-000000000000" ma:open="false" ma:isKeyword="false">
      <xsd:complexType>
        <xsd:sequence>
          <xsd:element ref="pc:Terms" minOccurs="0" maxOccurs="1"/>
        </xsd:sequence>
      </xsd:complexType>
    </xsd:element>
    <xsd:element name="h2f9ec3728094124b933b9cf7e867a92" ma:index="29" nillable="true" ma:taxonomy="true" ma:internalName="h2f9ec3728094124b933b9cf7e867a92" ma:taxonomyFieldName="HorizontalUseCase" ma:displayName="Horizontal Use Case" ma:default="" ma:fieldId="{12f9ec37-2809-4124-b933-b9cf7e867a92}" ma:taxonomyMulti="true" ma:sspId="7b600b03-3399-40df-9d9c-caeefc5a4d97" ma:termSetId="c7a844bb-8121-4652-bd19-c7a1b502d44a" ma:anchorId="00000000-0000-0000-0000-000000000000" ma:open="false" ma:isKeyword="false">
      <xsd:complexType>
        <xsd:sequence>
          <xsd:element ref="pc:Terms" minOccurs="0" maxOccurs="1"/>
        </xsd:sequence>
      </xsd:complexType>
    </xsd:element>
    <xsd:element name="TaxCatchAll" ma:index="31"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32"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34"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efbf5ec808454fc39dd6e73fb30f9800" ma:index="35" nillable="true" ma:taxonomy="true" ma:internalName="efbf5ec808454fc39dd6e73fb30f9800" ma:taxonomyFieldName="GFOResourceTags" ma:displayName="GFO Resource Tags" ma:readOnly="false" ma:default="" ma:fieldId="{efbf5ec8-0845-4fc3-9dd6-e73fb30f9800}" ma:taxonomyMulti="true" ma:sspId="7b600b03-3399-40df-9d9c-caeefc5a4d97" ma:termSetId="42171f31-be76-463d-a933-eae23b9ef3f7" ma:anchorId="00000000-0000-0000-0000-000000000000" ma:open="false" ma:isKeyword="false">
      <xsd:complexType>
        <xsd:sequence>
          <xsd:element ref="pc:Terms" minOccurs="0" maxOccurs="1"/>
        </xsd:sequence>
      </xsd:complexType>
    </xsd:element>
    <xsd:element name="h847452f74b44b57bc4a2a741f9c94e9" ma:index="37" nillable="true" ma:taxonomy="true" ma:internalName="h847452f74b44b57bc4a2a741f9c94e9" ma:taxonomyFieldName="Visibility" ma:displayName="Visibility" ma:default="758;#Internal|52c39dec-86ec-4d25-bb10-18d2912cd0c4" ma:fieldId="{1847452f-74b4-4b57-bc4a-2a741f9c94e9}" ma:sspId="7b600b03-3399-40df-9d9c-caeefc5a4d97" ma:termSetId="35802469-5d1e-4d8e-8772-02bbe8856d7e" ma:anchorId="00000000-0000-0000-0000-000000000000" ma:open="false" ma:isKeyword="false">
      <xsd:complexType>
        <xsd:sequence>
          <xsd:element ref="pc:Terms" minOccurs="0" maxOccurs="1"/>
        </xsd:sequence>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Url" ma:index="4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A4C4B2-98B1-44DF-A244-E8FB7A2D1956}">
  <ds:schemaRefs>
    <ds:schemaRef ds:uri="http://purl.org/dc/elements/1.1/"/>
    <ds:schemaRef ds:uri="http://schemas.microsoft.com/office/infopath/2007/PartnerControls"/>
    <ds:schemaRef ds:uri="http://purl.org/dc/terms/"/>
    <ds:schemaRef ds:uri="7c69e624-827f-471b-adea-ac070ddc6867"/>
    <ds:schemaRef ds:uri="http://schemas.microsoft.com/office/2006/documentManagement/types"/>
    <ds:schemaRef ds:uri="http://schemas.openxmlformats.org/package/2006/metadata/core-properties"/>
    <ds:schemaRef ds:uri="efb4a6a7-40f5-4c55-b7cd-bfe5555b5884"/>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3.xml><?xml version="1.0" encoding="utf-8"?>
<ds:datastoreItem xmlns:ds="http://schemas.openxmlformats.org/officeDocument/2006/customXml" ds:itemID="{859C7E5E-A5D4-423A-83C0-EA48CC3B7A8C}">
  <ds:schemaRefs>
    <ds:schemaRef ds:uri="http://schemas.microsoft.com/sharepoint/events"/>
  </ds:schemaRefs>
</ds:datastoreItem>
</file>

<file path=customXml/itemProps4.xml><?xml version="1.0" encoding="utf-8"?>
<ds:datastoreItem xmlns:ds="http://schemas.openxmlformats.org/officeDocument/2006/customXml" ds:itemID="{B11BA582-BE3C-43B3-9930-1D1A8AAEA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PUG_16x9_PPT_Template</Template>
  <TotalTime>16745</TotalTime>
  <Words>1292</Words>
  <Application>Microsoft Office PowerPoint</Application>
  <PresentationFormat>Widescreen</PresentationFormat>
  <Paragraphs>303</Paragraphs>
  <Slides>29</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Courier New</vt:lpstr>
      <vt:lpstr>Wingdings</vt:lpstr>
      <vt:lpstr>PROGRESS_16x9_PPT_Template</vt:lpstr>
      <vt:lpstr>392-"JOIN" us on DataServers Journey </vt:lpstr>
      <vt:lpstr>Agenda</vt:lpstr>
      <vt:lpstr>DataServers Overview</vt:lpstr>
      <vt:lpstr>DataServers - JOINs</vt:lpstr>
      <vt:lpstr>JOINs – Evolution </vt:lpstr>
      <vt:lpstr>Join by server – How it helps in performance</vt:lpstr>
      <vt:lpstr>JOINs – Evolution </vt:lpstr>
      <vt:lpstr>Journey of Server-side JOINs in DataServers</vt:lpstr>
      <vt:lpstr>Server-side JOINs Journey – By OpenEdge(OE) Releases</vt:lpstr>
      <vt:lpstr>Left Outer Join – Pre OpenEdge 11.0</vt:lpstr>
      <vt:lpstr>Left Outer Join – OpenEdge 11.0 </vt:lpstr>
      <vt:lpstr>Server-side Join for Dynamic Queries - OpenEdge 11.2</vt:lpstr>
      <vt:lpstr>Server-side single-shot – Pre OpenEdge 11.3</vt:lpstr>
      <vt:lpstr>Server-side single-shot – OpenEdge 11.3</vt:lpstr>
      <vt:lpstr>Statement level lock Enhancements- OpenEdge 11.7</vt:lpstr>
      <vt:lpstr>Offload Cross Join to Join By Server</vt:lpstr>
      <vt:lpstr>Mini enhancements in OpenEdge 11.7</vt:lpstr>
      <vt:lpstr>Performance Improvements : Server-side vs Client-side</vt:lpstr>
      <vt:lpstr>When to use Join by client</vt:lpstr>
      <vt:lpstr>When to use Join by server/Join by client</vt:lpstr>
      <vt:lpstr>Server-side JOIN Limitations</vt:lpstr>
      <vt:lpstr>JOINs Best Practices</vt:lpstr>
      <vt:lpstr>JOINs Best Practices</vt:lpstr>
      <vt:lpstr>JOINs Query Performance Tips</vt:lpstr>
      <vt:lpstr>JOINs Query Performance Tips</vt:lpstr>
      <vt:lpstr>Future Enhancements</vt:lpstr>
      <vt:lpstr>Disclaimer</vt:lpstr>
      <vt:lpstr>Future Enhancements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Corporate PowerPoint Template</dc:title>
  <dc:subject/>
  <dc:creator>Martin Tsekov</dc:creator>
  <cp:keywords/>
  <dc:description/>
  <cp:lastModifiedBy>Vara Prasad</cp:lastModifiedBy>
  <cp:revision>418</cp:revision>
  <cp:lastPrinted>2013-09-18T03:48:20Z</cp:lastPrinted>
  <dcterms:created xsi:type="dcterms:W3CDTF">2016-05-13T13:52:00Z</dcterms:created>
  <dcterms:modified xsi:type="dcterms:W3CDTF">2017-05-30T10:46:42Z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y fmtid="{D5CDD505-2E9C-101B-9397-08002B2CF9AE}" pid="15" name="HorizontalUseCase">
    <vt:lpwstr/>
  </property>
  <property fmtid="{D5CDD505-2E9C-101B-9397-08002B2CF9AE}" pid="16" name="GFOResourceTags">
    <vt:lpwstr/>
  </property>
  <property fmtid="{D5CDD505-2E9C-101B-9397-08002B2CF9AE}" pid="17" name="Partner Empowerment">
    <vt:lpwstr/>
  </property>
  <property fmtid="{D5CDD505-2E9C-101B-9397-08002B2CF9AE}" pid="18" name="BusinessLine">
    <vt:lpwstr/>
  </property>
  <property fmtid="{D5CDD505-2E9C-101B-9397-08002B2CF9AE}" pid="19" name="Portal Audience">
    <vt:lpwstr/>
  </property>
  <property fmtid="{D5CDD505-2E9C-101B-9397-08002B2CF9AE}" pid="20" name="kb2a064789314f00a60cb6c3cf784453">
    <vt:lpwstr/>
  </property>
  <property fmtid="{D5CDD505-2E9C-101B-9397-08002B2CF9AE}" pid="21" name="_dlc_DocIdItemGuid">
    <vt:lpwstr>8f308494-2ca7-4968-acf2-a8e53c479d10</vt:lpwstr>
  </property>
  <property fmtid="{D5CDD505-2E9C-101B-9397-08002B2CF9AE}" pid="22" name="Visibility">
    <vt:lpwstr>758;#Internal|52c39dec-86ec-4d25-bb10-18d2912cd0c4</vt:lpwstr>
  </property>
</Properties>
</file>